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81" r:id="rId5"/>
    <p:sldId id="262" r:id="rId6"/>
    <p:sldId id="263" r:id="rId7"/>
    <p:sldId id="264" r:id="rId8"/>
    <p:sldId id="279" r:id="rId9"/>
    <p:sldId id="266" r:id="rId10"/>
    <p:sldId id="280" r:id="rId11"/>
    <p:sldId id="272" r:id="rId12"/>
    <p:sldId id="275" r:id="rId13"/>
    <p:sldId id="267" r:id="rId14"/>
    <p:sldId id="268" r:id="rId15"/>
    <p:sldId id="269" r:id="rId16"/>
    <p:sldId id="270" r:id="rId17"/>
    <p:sldId id="271"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42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BB49751-7FB7-4287-A429-24D3FE3E337D}" type="datetimeFigureOut">
              <a:rPr lang="zh-CN" altLang="en-US" smtClean="0"/>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EE452B-B90A-4EC7-AB16-9680D6788AB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B49751-7FB7-4287-A429-24D3FE3E337D}" type="datetimeFigureOut">
              <a:rPr lang="zh-CN" altLang="en-US" smtClean="0"/>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EE452B-B90A-4EC7-AB16-9680D6788AB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B49751-7FB7-4287-A429-24D3FE3E337D}" type="datetimeFigureOut">
              <a:rPr lang="zh-CN" altLang="en-US" smtClean="0"/>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EE452B-B90A-4EC7-AB16-9680D6788AB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B49751-7FB7-4287-A429-24D3FE3E337D}" type="datetimeFigureOut">
              <a:rPr lang="zh-CN" altLang="en-US" smtClean="0"/>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EE452B-B90A-4EC7-AB16-9680D6788AB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BB49751-7FB7-4287-A429-24D3FE3E337D}" type="datetimeFigureOut">
              <a:rPr lang="zh-CN" altLang="en-US" smtClean="0"/>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EE452B-B90A-4EC7-AB16-9680D6788AB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BB49751-7FB7-4287-A429-24D3FE3E337D}" type="datetimeFigureOut">
              <a:rPr lang="zh-CN" altLang="en-US" smtClean="0"/>
              <a:t>2019/12/18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EE452B-B90A-4EC7-AB16-9680D6788AB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BB49751-7FB7-4287-A429-24D3FE3E337D}" type="datetimeFigureOut">
              <a:rPr lang="zh-CN" altLang="en-US" smtClean="0"/>
              <a:t>2019/12/18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EE452B-B90A-4EC7-AB16-9680D6788AB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BB49751-7FB7-4287-A429-24D3FE3E337D}" type="datetimeFigureOut">
              <a:rPr lang="zh-CN" altLang="en-US" smtClean="0"/>
              <a:t>2019/12/18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EE452B-B90A-4EC7-AB16-9680D6788AB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B49751-7FB7-4287-A429-24D3FE3E337D}" type="datetimeFigureOut">
              <a:rPr lang="zh-CN" altLang="en-US" smtClean="0"/>
              <a:t>2019/12/18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EE452B-B90A-4EC7-AB16-9680D6788AB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B49751-7FB7-4287-A429-24D3FE3E337D}" type="datetimeFigureOut">
              <a:rPr lang="zh-CN" altLang="en-US" smtClean="0"/>
              <a:t>2019/12/18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EE452B-B90A-4EC7-AB16-9680D6788AB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B49751-7FB7-4287-A429-24D3FE3E337D}" type="datetimeFigureOut">
              <a:rPr lang="zh-CN" altLang="en-US" smtClean="0"/>
              <a:t>2019/12/18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EE452B-B90A-4EC7-AB16-9680D6788AB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49751-7FB7-4287-A429-24D3FE3E337D}" type="datetimeFigureOut">
              <a:rPr lang="zh-CN" altLang="en-US" smtClean="0"/>
              <a:t>2019/12/18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E452B-B90A-4EC7-AB16-9680D6788AB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10434" y="1424460"/>
            <a:ext cx="2666400" cy="3728624"/>
          </a:xfrm>
          <a:prstGeom prst="rect">
            <a:avLst/>
          </a:prstGeom>
        </p:spPr>
      </p:pic>
      <p:grpSp>
        <p:nvGrpSpPr>
          <p:cNvPr id="5" name="Group 4"/>
          <p:cNvGrpSpPr>
            <a:grpSpLocks noChangeAspect="1"/>
          </p:cNvGrpSpPr>
          <p:nvPr/>
        </p:nvGrpSpPr>
        <p:grpSpPr bwMode="auto">
          <a:xfrm rot="812242">
            <a:off x="10070792" y="469757"/>
            <a:ext cx="1454149" cy="1169574"/>
            <a:chOff x="76" y="-205"/>
            <a:chExt cx="1395" cy="1122"/>
          </a:xfrm>
          <a:solidFill>
            <a:schemeClr val="tx1">
              <a:lumMod val="95000"/>
              <a:lumOff val="5000"/>
            </a:schemeClr>
          </a:solidFill>
        </p:grpSpPr>
        <p:sp>
          <p:nvSpPr>
            <p:cNvPr id="6" name="Freeform 5"/>
            <p:cNvSpPr/>
            <p:nvPr/>
          </p:nvSpPr>
          <p:spPr bwMode="auto">
            <a:xfrm>
              <a:off x="384" y="-1"/>
              <a:ext cx="717" cy="630"/>
            </a:xfrm>
            <a:custGeom>
              <a:avLst/>
              <a:gdLst>
                <a:gd name="T0" fmla="*/ 62 w 302"/>
                <a:gd name="T1" fmla="*/ 265 h 265"/>
                <a:gd name="T2" fmla="*/ 16 w 302"/>
                <a:gd name="T3" fmla="*/ 216 h 265"/>
                <a:gd name="T4" fmla="*/ 15 w 302"/>
                <a:gd name="T5" fmla="*/ 93 h 265"/>
                <a:gd name="T6" fmla="*/ 167 w 302"/>
                <a:gd name="T7" fmla="*/ 0 h 265"/>
                <a:gd name="T8" fmla="*/ 169 w 302"/>
                <a:gd name="T9" fmla="*/ 0 h 265"/>
                <a:gd name="T10" fmla="*/ 302 w 302"/>
                <a:gd name="T11" fmla="*/ 80 h 265"/>
                <a:gd name="T12" fmla="*/ 292 w 302"/>
                <a:gd name="T13" fmla="*/ 84 h 265"/>
                <a:gd name="T14" fmla="*/ 167 w 302"/>
                <a:gd name="T15" fmla="*/ 10 h 265"/>
                <a:gd name="T16" fmla="*/ 24 w 302"/>
                <a:gd name="T17" fmla="*/ 97 h 265"/>
                <a:gd name="T18" fmla="*/ 25 w 302"/>
                <a:gd name="T19" fmla="*/ 212 h 265"/>
                <a:gd name="T20" fmla="*/ 66 w 302"/>
                <a:gd name="T21" fmla="*/ 256 h 265"/>
                <a:gd name="T22" fmla="*/ 62 w 302"/>
                <a:gd name="T23"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2" h="265">
                  <a:moveTo>
                    <a:pt x="62" y="265"/>
                  </a:moveTo>
                  <a:cubicBezTo>
                    <a:pt x="42" y="257"/>
                    <a:pt x="26" y="240"/>
                    <a:pt x="16" y="216"/>
                  </a:cubicBezTo>
                  <a:cubicBezTo>
                    <a:pt x="1" y="179"/>
                    <a:pt x="0" y="128"/>
                    <a:pt x="15" y="93"/>
                  </a:cubicBezTo>
                  <a:cubicBezTo>
                    <a:pt x="38" y="38"/>
                    <a:pt x="99" y="1"/>
                    <a:pt x="167" y="0"/>
                  </a:cubicBezTo>
                  <a:cubicBezTo>
                    <a:pt x="167" y="0"/>
                    <a:pt x="168" y="0"/>
                    <a:pt x="169" y="0"/>
                  </a:cubicBezTo>
                  <a:cubicBezTo>
                    <a:pt x="230" y="0"/>
                    <a:pt x="279" y="30"/>
                    <a:pt x="302" y="80"/>
                  </a:cubicBezTo>
                  <a:cubicBezTo>
                    <a:pt x="292" y="84"/>
                    <a:pt x="292" y="84"/>
                    <a:pt x="292" y="84"/>
                  </a:cubicBezTo>
                  <a:cubicBezTo>
                    <a:pt x="271" y="37"/>
                    <a:pt x="224" y="9"/>
                    <a:pt x="167" y="10"/>
                  </a:cubicBezTo>
                  <a:cubicBezTo>
                    <a:pt x="103" y="11"/>
                    <a:pt x="46" y="46"/>
                    <a:pt x="24" y="97"/>
                  </a:cubicBezTo>
                  <a:cubicBezTo>
                    <a:pt x="11" y="129"/>
                    <a:pt x="11" y="178"/>
                    <a:pt x="25" y="212"/>
                  </a:cubicBezTo>
                  <a:cubicBezTo>
                    <a:pt x="34" y="234"/>
                    <a:pt x="48" y="249"/>
                    <a:pt x="66" y="256"/>
                  </a:cubicBezTo>
                  <a:lnTo>
                    <a:pt x="62" y="2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p:nvPr/>
          </p:nvSpPr>
          <p:spPr bwMode="auto">
            <a:xfrm>
              <a:off x="702" y="332"/>
              <a:ext cx="463" cy="387"/>
            </a:xfrm>
            <a:custGeom>
              <a:avLst/>
              <a:gdLst>
                <a:gd name="T0" fmla="*/ 44 w 195"/>
                <a:gd name="T1" fmla="*/ 163 h 163"/>
                <a:gd name="T2" fmla="*/ 0 w 195"/>
                <a:gd name="T3" fmla="*/ 155 h 163"/>
                <a:gd name="T4" fmla="*/ 3 w 195"/>
                <a:gd name="T5" fmla="*/ 146 h 163"/>
                <a:gd name="T6" fmla="*/ 129 w 195"/>
                <a:gd name="T7" fmla="*/ 122 h 163"/>
                <a:gd name="T8" fmla="*/ 185 w 195"/>
                <a:gd name="T9" fmla="*/ 0 h 163"/>
                <a:gd name="T10" fmla="*/ 195 w 195"/>
                <a:gd name="T11" fmla="*/ 0 h 163"/>
                <a:gd name="T12" fmla="*/ 135 w 195"/>
                <a:gd name="T13" fmla="*/ 130 h 163"/>
                <a:gd name="T14" fmla="*/ 44 w 195"/>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163">
                  <a:moveTo>
                    <a:pt x="44" y="163"/>
                  </a:moveTo>
                  <a:cubicBezTo>
                    <a:pt x="30" y="163"/>
                    <a:pt x="15" y="160"/>
                    <a:pt x="0" y="155"/>
                  </a:cubicBezTo>
                  <a:cubicBezTo>
                    <a:pt x="3" y="146"/>
                    <a:pt x="3" y="146"/>
                    <a:pt x="3" y="146"/>
                  </a:cubicBezTo>
                  <a:cubicBezTo>
                    <a:pt x="46" y="161"/>
                    <a:pt x="85" y="153"/>
                    <a:pt x="129" y="122"/>
                  </a:cubicBezTo>
                  <a:cubicBezTo>
                    <a:pt x="164" y="96"/>
                    <a:pt x="185" y="52"/>
                    <a:pt x="185" y="0"/>
                  </a:cubicBezTo>
                  <a:cubicBezTo>
                    <a:pt x="195" y="0"/>
                    <a:pt x="195" y="0"/>
                    <a:pt x="195" y="0"/>
                  </a:cubicBezTo>
                  <a:cubicBezTo>
                    <a:pt x="195" y="55"/>
                    <a:pt x="173" y="103"/>
                    <a:pt x="135" y="130"/>
                  </a:cubicBezTo>
                  <a:cubicBezTo>
                    <a:pt x="104" y="152"/>
                    <a:pt x="74" y="163"/>
                    <a:pt x="44"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p:nvSpPr>
          <p:spPr bwMode="auto">
            <a:xfrm>
              <a:off x="76" y="-205"/>
              <a:ext cx="1395" cy="1122"/>
            </a:xfrm>
            <a:custGeom>
              <a:avLst/>
              <a:gdLst>
                <a:gd name="T0" fmla="*/ 68 w 588"/>
                <a:gd name="T1" fmla="*/ 472 h 472"/>
                <a:gd name="T2" fmla="*/ 10 w 588"/>
                <a:gd name="T3" fmla="*/ 437 h 472"/>
                <a:gd name="T4" fmla="*/ 138 w 588"/>
                <a:gd name="T5" fmla="*/ 240 h 472"/>
                <a:gd name="T6" fmla="*/ 144 w 588"/>
                <a:gd name="T7" fmla="*/ 248 h 472"/>
                <a:gd name="T8" fmla="*/ 19 w 588"/>
                <a:gd name="T9" fmla="*/ 435 h 472"/>
                <a:gd name="T10" fmla="*/ 90 w 588"/>
                <a:gd name="T11" fmla="*/ 461 h 472"/>
                <a:gd name="T12" fmla="*/ 227 w 588"/>
                <a:gd name="T13" fmla="*/ 394 h 472"/>
                <a:gd name="T14" fmla="*/ 268 w 588"/>
                <a:gd name="T15" fmla="*/ 367 h 472"/>
                <a:gd name="T16" fmla="*/ 425 w 588"/>
                <a:gd name="T17" fmla="*/ 242 h 472"/>
                <a:gd name="T18" fmla="*/ 431 w 588"/>
                <a:gd name="T19" fmla="*/ 236 h 472"/>
                <a:gd name="T20" fmla="*/ 554 w 588"/>
                <a:gd name="T21" fmla="*/ 104 h 472"/>
                <a:gd name="T22" fmla="*/ 565 w 588"/>
                <a:gd name="T23" fmla="*/ 35 h 472"/>
                <a:gd name="T24" fmla="*/ 484 w 588"/>
                <a:gd name="T25" fmla="*/ 24 h 472"/>
                <a:gd name="T26" fmla="*/ 351 w 588"/>
                <a:gd name="T27" fmla="*/ 102 h 472"/>
                <a:gd name="T28" fmla="*/ 344 w 588"/>
                <a:gd name="T29" fmla="*/ 95 h 472"/>
                <a:gd name="T30" fmla="*/ 481 w 588"/>
                <a:gd name="T31" fmla="*/ 14 h 472"/>
                <a:gd name="T32" fmla="*/ 573 w 588"/>
                <a:gd name="T33" fmla="*/ 28 h 472"/>
                <a:gd name="T34" fmla="*/ 562 w 588"/>
                <a:gd name="T35" fmla="*/ 109 h 472"/>
                <a:gd name="T36" fmla="*/ 438 w 588"/>
                <a:gd name="T37" fmla="*/ 244 h 472"/>
                <a:gd name="T38" fmla="*/ 432 w 588"/>
                <a:gd name="T39" fmla="*/ 249 h 472"/>
                <a:gd name="T40" fmla="*/ 273 w 588"/>
                <a:gd name="T41" fmla="*/ 375 h 472"/>
                <a:gd name="T42" fmla="*/ 233 w 588"/>
                <a:gd name="T43" fmla="*/ 402 h 472"/>
                <a:gd name="T44" fmla="*/ 92 w 588"/>
                <a:gd name="T45" fmla="*/ 471 h 472"/>
                <a:gd name="T46" fmla="*/ 68 w 588"/>
                <a:gd name="T47"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8" h="472">
                  <a:moveTo>
                    <a:pt x="68" y="472"/>
                  </a:moveTo>
                  <a:cubicBezTo>
                    <a:pt x="34" y="472"/>
                    <a:pt x="13" y="460"/>
                    <a:pt x="10" y="437"/>
                  </a:cubicBezTo>
                  <a:cubicBezTo>
                    <a:pt x="0" y="378"/>
                    <a:pt x="115" y="256"/>
                    <a:pt x="138" y="240"/>
                  </a:cubicBezTo>
                  <a:cubicBezTo>
                    <a:pt x="144" y="248"/>
                    <a:pt x="144" y="248"/>
                    <a:pt x="144" y="248"/>
                  </a:cubicBezTo>
                  <a:cubicBezTo>
                    <a:pt x="120" y="265"/>
                    <a:pt x="11" y="384"/>
                    <a:pt x="19" y="435"/>
                  </a:cubicBezTo>
                  <a:cubicBezTo>
                    <a:pt x="24" y="465"/>
                    <a:pt x="66" y="464"/>
                    <a:pt x="90" y="461"/>
                  </a:cubicBezTo>
                  <a:cubicBezTo>
                    <a:pt x="139" y="454"/>
                    <a:pt x="184" y="424"/>
                    <a:pt x="227" y="394"/>
                  </a:cubicBezTo>
                  <a:cubicBezTo>
                    <a:pt x="241" y="384"/>
                    <a:pt x="254" y="375"/>
                    <a:pt x="268" y="367"/>
                  </a:cubicBezTo>
                  <a:cubicBezTo>
                    <a:pt x="328" y="330"/>
                    <a:pt x="381" y="283"/>
                    <a:pt x="425" y="242"/>
                  </a:cubicBezTo>
                  <a:cubicBezTo>
                    <a:pt x="431" y="236"/>
                    <a:pt x="431" y="236"/>
                    <a:pt x="431" y="236"/>
                  </a:cubicBezTo>
                  <a:cubicBezTo>
                    <a:pt x="473" y="197"/>
                    <a:pt x="521" y="153"/>
                    <a:pt x="554" y="104"/>
                  </a:cubicBezTo>
                  <a:cubicBezTo>
                    <a:pt x="563" y="90"/>
                    <a:pt x="583" y="56"/>
                    <a:pt x="565" y="35"/>
                  </a:cubicBezTo>
                  <a:cubicBezTo>
                    <a:pt x="550" y="16"/>
                    <a:pt x="526" y="13"/>
                    <a:pt x="484" y="24"/>
                  </a:cubicBezTo>
                  <a:cubicBezTo>
                    <a:pt x="436" y="36"/>
                    <a:pt x="377" y="74"/>
                    <a:pt x="351" y="102"/>
                  </a:cubicBezTo>
                  <a:cubicBezTo>
                    <a:pt x="344" y="95"/>
                    <a:pt x="344" y="95"/>
                    <a:pt x="344" y="95"/>
                  </a:cubicBezTo>
                  <a:cubicBezTo>
                    <a:pt x="370" y="66"/>
                    <a:pt x="432" y="27"/>
                    <a:pt x="481" y="14"/>
                  </a:cubicBezTo>
                  <a:cubicBezTo>
                    <a:pt x="514" y="5"/>
                    <a:pt x="550" y="0"/>
                    <a:pt x="573" y="28"/>
                  </a:cubicBezTo>
                  <a:cubicBezTo>
                    <a:pt x="588" y="47"/>
                    <a:pt x="584" y="77"/>
                    <a:pt x="562" y="109"/>
                  </a:cubicBezTo>
                  <a:cubicBezTo>
                    <a:pt x="528" y="159"/>
                    <a:pt x="480" y="204"/>
                    <a:pt x="438" y="244"/>
                  </a:cubicBezTo>
                  <a:cubicBezTo>
                    <a:pt x="432" y="249"/>
                    <a:pt x="432" y="249"/>
                    <a:pt x="432" y="249"/>
                  </a:cubicBezTo>
                  <a:cubicBezTo>
                    <a:pt x="387" y="290"/>
                    <a:pt x="334" y="338"/>
                    <a:pt x="273" y="375"/>
                  </a:cubicBezTo>
                  <a:cubicBezTo>
                    <a:pt x="260" y="384"/>
                    <a:pt x="247" y="393"/>
                    <a:pt x="233" y="402"/>
                  </a:cubicBezTo>
                  <a:cubicBezTo>
                    <a:pt x="188" y="433"/>
                    <a:pt x="143" y="464"/>
                    <a:pt x="92" y="471"/>
                  </a:cubicBezTo>
                  <a:cubicBezTo>
                    <a:pt x="83" y="472"/>
                    <a:pt x="75" y="472"/>
                    <a:pt x="68" y="4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308" y="-24"/>
              <a:ext cx="912" cy="760"/>
            </a:xfrm>
            <a:custGeom>
              <a:avLst/>
              <a:gdLst>
                <a:gd name="T0" fmla="*/ 21 w 384"/>
                <a:gd name="T1" fmla="*/ 320 h 320"/>
                <a:gd name="T2" fmla="*/ 16 w 384"/>
                <a:gd name="T3" fmla="*/ 319 h 320"/>
                <a:gd name="T4" fmla="*/ 6 w 384"/>
                <a:gd name="T5" fmla="*/ 310 h 320"/>
                <a:gd name="T6" fmla="*/ 47 w 384"/>
                <a:gd name="T7" fmla="*/ 230 h 320"/>
                <a:gd name="T8" fmla="*/ 49 w 384"/>
                <a:gd name="T9" fmla="*/ 228 h 320"/>
                <a:gd name="T10" fmla="*/ 57 w 384"/>
                <a:gd name="T11" fmla="*/ 234 h 320"/>
                <a:gd name="T12" fmla="*/ 55 w 384"/>
                <a:gd name="T13" fmla="*/ 236 h 320"/>
                <a:gd name="T14" fmla="*/ 16 w 384"/>
                <a:gd name="T15" fmla="*/ 307 h 320"/>
                <a:gd name="T16" fmla="*/ 19 w 384"/>
                <a:gd name="T17" fmla="*/ 310 h 320"/>
                <a:gd name="T18" fmla="*/ 123 w 384"/>
                <a:gd name="T19" fmla="*/ 248 h 320"/>
                <a:gd name="T20" fmla="*/ 143 w 384"/>
                <a:gd name="T21" fmla="*/ 232 h 320"/>
                <a:gd name="T22" fmla="*/ 374 w 384"/>
                <a:gd name="T23" fmla="*/ 24 h 320"/>
                <a:gd name="T24" fmla="*/ 371 w 384"/>
                <a:gd name="T25" fmla="*/ 18 h 320"/>
                <a:gd name="T26" fmla="*/ 297 w 384"/>
                <a:gd name="T27" fmla="*/ 49 h 320"/>
                <a:gd name="T28" fmla="*/ 290 w 384"/>
                <a:gd name="T29" fmla="*/ 42 h 320"/>
                <a:gd name="T30" fmla="*/ 374 w 384"/>
                <a:gd name="T31" fmla="*/ 9 h 320"/>
                <a:gd name="T32" fmla="*/ 384 w 384"/>
                <a:gd name="T33" fmla="*/ 24 h 320"/>
                <a:gd name="T34" fmla="*/ 149 w 384"/>
                <a:gd name="T35" fmla="*/ 240 h 320"/>
                <a:gd name="T36" fmla="*/ 129 w 384"/>
                <a:gd name="T37" fmla="*/ 255 h 320"/>
                <a:gd name="T38" fmla="*/ 21 w 384"/>
                <a:gd name="T39" fmla="*/ 3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4" h="320">
                  <a:moveTo>
                    <a:pt x="21" y="320"/>
                  </a:moveTo>
                  <a:cubicBezTo>
                    <a:pt x="19" y="320"/>
                    <a:pt x="17" y="320"/>
                    <a:pt x="16" y="319"/>
                  </a:cubicBezTo>
                  <a:cubicBezTo>
                    <a:pt x="11" y="318"/>
                    <a:pt x="8" y="314"/>
                    <a:pt x="6" y="310"/>
                  </a:cubicBezTo>
                  <a:cubicBezTo>
                    <a:pt x="0" y="290"/>
                    <a:pt x="25" y="256"/>
                    <a:pt x="47" y="230"/>
                  </a:cubicBezTo>
                  <a:cubicBezTo>
                    <a:pt x="49" y="228"/>
                    <a:pt x="49" y="228"/>
                    <a:pt x="49" y="228"/>
                  </a:cubicBezTo>
                  <a:cubicBezTo>
                    <a:pt x="57" y="234"/>
                    <a:pt x="57" y="234"/>
                    <a:pt x="57" y="234"/>
                  </a:cubicBezTo>
                  <a:cubicBezTo>
                    <a:pt x="55" y="236"/>
                    <a:pt x="55" y="236"/>
                    <a:pt x="55" y="236"/>
                  </a:cubicBezTo>
                  <a:cubicBezTo>
                    <a:pt x="44" y="249"/>
                    <a:pt x="10" y="289"/>
                    <a:pt x="16" y="307"/>
                  </a:cubicBezTo>
                  <a:cubicBezTo>
                    <a:pt x="17" y="309"/>
                    <a:pt x="18" y="309"/>
                    <a:pt x="19" y="310"/>
                  </a:cubicBezTo>
                  <a:cubicBezTo>
                    <a:pt x="36" y="315"/>
                    <a:pt x="94" y="269"/>
                    <a:pt x="123" y="248"/>
                  </a:cubicBezTo>
                  <a:cubicBezTo>
                    <a:pt x="131" y="241"/>
                    <a:pt x="138" y="235"/>
                    <a:pt x="143" y="232"/>
                  </a:cubicBezTo>
                  <a:cubicBezTo>
                    <a:pt x="210" y="185"/>
                    <a:pt x="374" y="55"/>
                    <a:pt x="374" y="24"/>
                  </a:cubicBezTo>
                  <a:cubicBezTo>
                    <a:pt x="374" y="19"/>
                    <a:pt x="372" y="18"/>
                    <a:pt x="371" y="18"/>
                  </a:cubicBezTo>
                  <a:cubicBezTo>
                    <a:pt x="355" y="12"/>
                    <a:pt x="305" y="41"/>
                    <a:pt x="297" y="49"/>
                  </a:cubicBezTo>
                  <a:cubicBezTo>
                    <a:pt x="290" y="42"/>
                    <a:pt x="290" y="42"/>
                    <a:pt x="290" y="42"/>
                  </a:cubicBezTo>
                  <a:cubicBezTo>
                    <a:pt x="298" y="34"/>
                    <a:pt x="353" y="0"/>
                    <a:pt x="374" y="9"/>
                  </a:cubicBezTo>
                  <a:cubicBezTo>
                    <a:pt x="378" y="10"/>
                    <a:pt x="384" y="14"/>
                    <a:pt x="384" y="24"/>
                  </a:cubicBezTo>
                  <a:cubicBezTo>
                    <a:pt x="384" y="66"/>
                    <a:pt x="178" y="220"/>
                    <a:pt x="149" y="240"/>
                  </a:cubicBezTo>
                  <a:cubicBezTo>
                    <a:pt x="144" y="243"/>
                    <a:pt x="137" y="249"/>
                    <a:pt x="129" y="255"/>
                  </a:cubicBezTo>
                  <a:cubicBezTo>
                    <a:pt x="85" y="290"/>
                    <a:pt x="44" y="320"/>
                    <a:pt x="21" y="3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 name="组合 9"/>
          <p:cNvGrpSpPr/>
          <p:nvPr/>
        </p:nvGrpSpPr>
        <p:grpSpPr>
          <a:xfrm>
            <a:off x="9273144" y="5230903"/>
            <a:ext cx="1868850" cy="938078"/>
            <a:chOff x="2632075" y="1687513"/>
            <a:chExt cx="6904038" cy="3465513"/>
          </a:xfrm>
        </p:grpSpPr>
        <p:sp>
          <p:nvSpPr>
            <p:cNvPr id="11" name="Freeform 5"/>
            <p:cNvSpPr>
              <a:spLocks noEditPoints="1"/>
            </p:cNvSpPr>
            <p:nvPr/>
          </p:nvSpPr>
          <p:spPr bwMode="auto">
            <a:xfrm>
              <a:off x="3052763" y="2074863"/>
              <a:ext cx="6315075" cy="2881313"/>
            </a:xfrm>
            <a:custGeom>
              <a:avLst/>
              <a:gdLst>
                <a:gd name="T0" fmla="*/ 38 w 1681"/>
                <a:gd name="T1" fmla="*/ 763 h 766"/>
                <a:gd name="T2" fmla="*/ 47 w 1681"/>
                <a:gd name="T3" fmla="*/ 437 h 766"/>
                <a:gd name="T4" fmla="*/ 66 w 1681"/>
                <a:gd name="T5" fmla="*/ 333 h 766"/>
                <a:gd name="T6" fmla="*/ 111 w 1681"/>
                <a:gd name="T7" fmla="*/ 2 h 766"/>
                <a:gd name="T8" fmla="*/ 172 w 1681"/>
                <a:gd name="T9" fmla="*/ 51 h 766"/>
                <a:gd name="T10" fmla="*/ 376 w 1681"/>
                <a:gd name="T11" fmla="*/ 11 h 766"/>
                <a:gd name="T12" fmla="*/ 622 w 1681"/>
                <a:gd name="T13" fmla="*/ 69 h 766"/>
                <a:gd name="T14" fmla="*/ 759 w 1681"/>
                <a:gd name="T15" fmla="*/ 142 h 766"/>
                <a:gd name="T16" fmla="*/ 717 w 1681"/>
                <a:gd name="T17" fmla="*/ 228 h 766"/>
                <a:gd name="T18" fmla="*/ 908 w 1681"/>
                <a:gd name="T19" fmla="*/ 103 h 766"/>
                <a:gd name="T20" fmla="*/ 913 w 1681"/>
                <a:gd name="T21" fmla="*/ 140 h 766"/>
                <a:gd name="T22" fmla="*/ 928 w 1681"/>
                <a:gd name="T23" fmla="*/ 193 h 766"/>
                <a:gd name="T24" fmla="*/ 923 w 1681"/>
                <a:gd name="T25" fmla="*/ 205 h 766"/>
                <a:gd name="T26" fmla="*/ 954 w 1681"/>
                <a:gd name="T27" fmla="*/ 208 h 766"/>
                <a:gd name="T28" fmla="*/ 1088 w 1681"/>
                <a:gd name="T29" fmla="*/ 274 h 766"/>
                <a:gd name="T30" fmla="*/ 1089 w 1681"/>
                <a:gd name="T31" fmla="*/ 365 h 766"/>
                <a:gd name="T32" fmla="*/ 1157 w 1681"/>
                <a:gd name="T33" fmla="*/ 396 h 766"/>
                <a:gd name="T34" fmla="*/ 1210 w 1681"/>
                <a:gd name="T35" fmla="*/ 416 h 766"/>
                <a:gd name="T36" fmla="*/ 1243 w 1681"/>
                <a:gd name="T37" fmla="*/ 330 h 766"/>
                <a:gd name="T38" fmla="*/ 1490 w 1681"/>
                <a:gd name="T39" fmla="*/ 333 h 766"/>
                <a:gd name="T40" fmla="*/ 1514 w 1681"/>
                <a:gd name="T41" fmla="*/ 396 h 766"/>
                <a:gd name="T42" fmla="*/ 1581 w 1681"/>
                <a:gd name="T43" fmla="*/ 396 h 766"/>
                <a:gd name="T44" fmla="*/ 1630 w 1681"/>
                <a:gd name="T45" fmla="*/ 463 h 766"/>
                <a:gd name="T46" fmla="*/ 1593 w 1681"/>
                <a:gd name="T47" fmla="*/ 486 h 766"/>
                <a:gd name="T48" fmla="*/ 1587 w 1681"/>
                <a:gd name="T49" fmla="*/ 574 h 766"/>
                <a:gd name="T50" fmla="*/ 1509 w 1681"/>
                <a:gd name="T51" fmla="*/ 654 h 766"/>
                <a:gd name="T52" fmla="*/ 1312 w 1681"/>
                <a:gd name="T53" fmla="*/ 653 h 766"/>
                <a:gd name="T54" fmla="*/ 1279 w 1681"/>
                <a:gd name="T55" fmla="*/ 564 h 766"/>
                <a:gd name="T56" fmla="*/ 584 w 1681"/>
                <a:gd name="T57" fmla="*/ 622 h 766"/>
                <a:gd name="T58" fmla="*/ 329 w 1681"/>
                <a:gd name="T59" fmla="*/ 610 h 766"/>
                <a:gd name="T60" fmla="*/ 124 w 1681"/>
                <a:gd name="T61" fmla="*/ 517 h 766"/>
                <a:gd name="T62" fmla="*/ 54 w 1681"/>
                <a:gd name="T63" fmla="*/ 766 h 766"/>
                <a:gd name="T64" fmla="*/ 1055 w 1681"/>
                <a:gd name="T65" fmla="*/ 360 h 766"/>
                <a:gd name="T66" fmla="*/ 907 w 1681"/>
                <a:gd name="T67" fmla="*/ 316 h 766"/>
                <a:gd name="T68" fmla="*/ 356 w 1681"/>
                <a:gd name="T69" fmla="*/ 223 h 766"/>
                <a:gd name="T70" fmla="*/ 343 w 1681"/>
                <a:gd name="T71" fmla="*/ 165 h 766"/>
                <a:gd name="T72" fmla="*/ 242 w 1681"/>
                <a:gd name="T73" fmla="*/ 163 h 766"/>
                <a:gd name="T74" fmla="*/ 196 w 1681"/>
                <a:gd name="T75" fmla="*/ 149 h 766"/>
                <a:gd name="T76" fmla="*/ 158 w 1681"/>
                <a:gd name="T77" fmla="*/ 266 h 766"/>
                <a:gd name="T78" fmla="*/ 238 w 1681"/>
                <a:gd name="T79" fmla="*/ 279 h 766"/>
                <a:gd name="T80" fmla="*/ 369 w 1681"/>
                <a:gd name="T81" fmla="*/ 268 h 766"/>
                <a:gd name="T82" fmla="*/ 576 w 1681"/>
                <a:gd name="T83" fmla="*/ 274 h 766"/>
                <a:gd name="T84" fmla="*/ 573 w 1681"/>
                <a:gd name="T85" fmla="*/ 267 h 766"/>
                <a:gd name="T86" fmla="*/ 573 w 1681"/>
                <a:gd name="T87" fmla="*/ 265 h 766"/>
                <a:gd name="T88" fmla="*/ 585 w 1681"/>
                <a:gd name="T89" fmla="*/ 172 h 766"/>
                <a:gd name="T90" fmla="*/ 443 w 1681"/>
                <a:gd name="T91" fmla="*/ 172 h 766"/>
                <a:gd name="T92" fmla="*/ 564 w 1681"/>
                <a:gd name="T93" fmla="*/ 265 h 766"/>
                <a:gd name="T94" fmla="*/ 570 w 1681"/>
                <a:gd name="T95" fmla="*/ 268 h 766"/>
                <a:gd name="T96" fmla="*/ 583 w 1681"/>
                <a:gd name="T97" fmla="*/ 29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81" h="766">
                  <a:moveTo>
                    <a:pt x="54" y="766"/>
                  </a:moveTo>
                  <a:cubicBezTo>
                    <a:pt x="48" y="766"/>
                    <a:pt x="43" y="765"/>
                    <a:pt x="38" y="763"/>
                  </a:cubicBezTo>
                  <a:cubicBezTo>
                    <a:pt x="4" y="750"/>
                    <a:pt x="0" y="710"/>
                    <a:pt x="0" y="677"/>
                  </a:cubicBezTo>
                  <a:cubicBezTo>
                    <a:pt x="0" y="635"/>
                    <a:pt x="23" y="484"/>
                    <a:pt x="47" y="437"/>
                  </a:cubicBezTo>
                  <a:cubicBezTo>
                    <a:pt x="30" y="428"/>
                    <a:pt x="21" y="408"/>
                    <a:pt x="24" y="383"/>
                  </a:cubicBezTo>
                  <a:cubicBezTo>
                    <a:pt x="26" y="360"/>
                    <a:pt x="41" y="336"/>
                    <a:pt x="66" y="333"/>
                  </a:cubicBezTo>
                  <a:cubicBezTo>
                    <a:pt x="63" y="322"/>
                    <a:pt x="59" y="300"/>
                    <a:pt x="57" y="280"/>
                  </a:cubicBezTo>
                  <a:cubicBezTo>
                    <a:pt x="40" y="103"/>
                    <a:pt x="73" y="11"/>
                    <a:pt x="111" y="2"/>
                  </a:cubicBezTo>
                  <a:cubicBezTo>
                    <a:pt x="114" y="1"/>
                    <a:pt x="118" y="0"/>
                    <a:pt x="121" y="0"/>
                  </a:cubicBezTo>
                  <a:cubicBezTo>
                    <a:pt x="147" y="0"/>
                    <a:pt x="164" y="24"/>
                    <a:pt x="172" y="51"/>
                  </a:cubicBezTo>
                  <a:cubicBezTo>
                    <a:pt x="187" y="18"/>
                    <a:pt x="223" y="1"/>
                    <a:pt x="281" y="1"/>
                  </a:cubicBezTo>
                  <a:cubicBezTo>
                    <a:pt x="315" y="1"/>
                    <a:pt x="350" y="7"/>
                    <a:pt x="376" y="11"/>
                  </a:cubicBezTo>
                  <a:cubicBezTo>
                    <a:pt x="382" y="12"/>
                    <a:pt x="387" y="13"/>
                    <a:pt x="392" y="13"/>
                  </a:cubicBezTo>
                  <a:cubicBezTo>
                    <a:pt x="468" y="25"/>
                    <a:pt x="540" y="42"/>
                    <a:pt x="622" y="69"/>
                  </a:cubicBezTo>
                  <a:cubicBezTo>
                    <a:pt x="667" y="83"/>
                    <a:pt x="713" y="100"/>
                    <a:pt x="748" y="121"/>
                  </a:cubicBezTo>
                  <a:cubicBezTo>
                    <a:pt x="760" y="129"/>
                    <a:pt x="761" y="137"/>
                    <a:pt x="759" y="142"/>
                  </a:cubicBezTo>
                  <a:cubicBezTo>
                    <a:pt x="754" y="160"/>
                    <a:pt x="708" y="167"/>
                    <a:pt x="680" y="169"/>
                  </a:cubicBezTo>
                  <a:cubicBezTo>
                    <a:pt x="704" y="185"/>
                    <a:pt x="713" y="209"/>
                    <a:pt x="717" y="228"/>
                  </a:cubicBezTo>
                  <a:cubicBezTo>
                    <a:pt x="747" y="164"/>
                    <a:pt x="831" y="106"/>
                    <a:pt x="903" y="104"/>
                  </a:cubicBezTo>
                  <a:cubicBezTo>
                    <a:pt x="908" y="103"/>
                    <a:pt x="908" y="103"/>
                    <a:pt x="908" y="103"/>
                  </a:cubicBezTo>
                  <a:cubicBezTo>
                    <a:pt x="910" y="108"/>
                    <a:pt x="910" y="108"/>
                    <a:pt x="910" y="108"/>
                  </a:cubicBezTo>
                  <a:cubicBezTo>
                    <a:pt x="912" y="117"/>
                    <a:pt x="913" y="129"/>
                    <a:pt x="913" y="140"/>
                  </a:cubicBezTo>
                  <a:cubicBezTo>
                    <a:pt x="913" y="148"/>
                    <a:pt x="913" y="156"/>
                    <a:pt x="914" y="164"/>
                  </a:cubicBezTo>
                  <a:cubicBezTo>
                    <a:pt x="917" y="183"/>
                    <a:pt x="928" y="193"/>
                    <a:pt x="928" y="193"/>
                  </a:cubicBezTo>
                  <a:cubicBezTo>
                    <a:pt x="923" y="198"/>
                    <a:pt x="923" y="198"/>
                    <a:pt x="923" y="198"/>
                  </a:cubicBezTo>
                  <a:cubicBezTo>
                    <a:pt x="923" y="205"/>
                    <a:pt x="923" y="205"/>
                    <a:pt x="923" y="205"/>
                  </a:cubicBezTo>
                  <a:cubicBezTo>
                    <a:pt x="910" y="206"/>
                    <a:pt x="892" y="211"/>
                    <a:pt x="873" y="218"/>
                  </a:cubicBezTo>
                  <a:cubicBezTo>
                    <a:pt x="904" y="210"/>
                    <a:pt x="932" y="208"/>
                    <a:pt x="954" y="208"/>
                  </a:cubicBezTo>
                  <a:cubicBezTo>
                    <a:pt x="1017" y="208"/>
                    <a:pt x="1059" y="224"/>
                    <a:pt x="1070" y="229"/>
                  </a:cubicBezTo>
                  <a:cubicBezTo>
                    <a:pt x="1097" y="240"/>
                    <a:pt x="1092" y="257"/>
                    <a:pt x="1088" y="274"/>
                  </a:cubicBezTo>
                  <a:cubicBezTo>
                    <a:pt x="1087" y="280"/>
                    <a:pt x="1085" y="286"/>
                    <a:pt x="1084" y="293"/>
                  </a:cubicBezTo>
                  <a:cubicBezTo>
                    <a:pt x="1082" y="317"/>
                    <a:pt x="1081" y="327"/>
                    <a:pt x="1089" y="365"/>
                  </a:cubicBezTo>
                  <a:cubicBezTo>
                    <a:pt x="1091" y="372"/>
                    <a:pt x="1091" y="372"/>
                    <a:pt x="1091" y="372"/>
                  </a:cubicBezTo>
                  <a:cubicBezTo>
                    <a:pt x="1111" y="379"/>
                    <a:pt x="1135" y="388"/>
                    <a:pt x="1157" y="396"/>
                  </a:cubicBezTo>
                  <a:cubicBezTo>
                    <a:pt x="1174" y="402"/>
                    <a:pt x="1174" y="402"/>
                    <a:pt x="1174" y="402"/>
                  </a:cubicBezTo>
                  <a:cubicBezTo>
                    <a:pt x="1183" y="406"/>
                    <a:pt x="1196" y="411"/>
                    <a:pt x="1210" y="416"/>
                  </a:cubicBezTo>
                  <a:cubicBezTo>
                    <a:pt x="1223" y="421"/>
                    <a:pt x="1238" y="427"/>
                    <a:pt x="1248" y="430"/>
                  </a:cubicBezTo>
                  <a:cubicBezTo>
                    <a:pt x="1237" y="360"/>
                    <a:pt x="1236" y="337"/>
                    <a:pt x="1243" y="330"/>
                  </a:cubicBezTo>
                  <a:cubicBezTo>
                    <a:pt x="1246" y="327"/>
                    <a:pt x="1253" y="321"/>
                    <a:pt x="1326" y="321"/>
                  </a:cubicBezTo>
                  <a:cubicBezTo>
                    <a:pt x="1383" y="321"/>
                    <a:pt x="1478" y="326"/>
                    <a:pt x="1490" y="333"/>
                  </a:cubicBezTo>
                  <a:cubicBezTo>
                    <a:pt x="1502" y="341"/>
                    <a:pt x="1508" y="361"/>
                    <a:pt x="1509" y="374"/>
                  </a:cubicBezTo>
                  <a:cubicBezTo>
                    <a:pt x="1509" y="377"/>
                    <a:pt x="1512" y="387"/>
                    <a:pt x="1514" y="396"/>
                  </a:cubicBezTo>
                  <a:cubicBezTo>
                    <a:pt x="1518" y="396"/>
                    <a:pt x="1523" y="396"/>
                    <a:pt x="1529" y="396"/>
                  </a:cubicBezTo>
                  <a:cubicBezTo>
                    <a:pt x="1547" y="396"/>
                    <a:pt x="1570" y="396"/>
                    <a:pt x="1581" y="396"/>
                  </a:cubicBezTo>
                  <a:cubicBezTo>
                    <a:pt x="1668" y="400"/>
                    <a:pt x="1673" y="412"/>
                    <a:pt x="1675" y="417"/>
                  </a:cubicBezTo>
                  <a:cubicBezTo>
                    <a:pt x="1681" y="428"/>
                    <a:pt x="1665" y="440"/>
                    <a:pt x="1630" y="463"/>
                  </a:cubicBezTo>
                  <a:cubicBezTo>
                    <a:pt x="1627" y="465"/>
                    <a:pt x="1624" y="467"/>
                    <a:pt x="1622" y="468"/>
                  </a:cubicBezTo>
                  <a:cubicBezTo>
                    <a:pt x="1612" y="475"/>
                    <a:pt x="1602" y="481"/>
                    <a:pt x="1593" y="486"/>
                  </a:cubicBezTo>
                  <a:cubicBezTo>
                    <a:pt x="1583" y="491"/>
                    <a:pt x="1574" y="496"/>
                    <a:pt x="1566" y="502"/>
                  </a:cubicBezTo>
                  <a:cubicBezTo>
                    <a:pt x="1571" y="524"/>
                    <a:pt x="1580" y="550"/>
                    <a:pt x="1587" y="574"/>
                  </a:cubicBezTo>
                  <a:cubicBezTo>
                    <a:pt x="1601" y="617"/>
                    <a:pt x="1606" y="633"/>
                    <a:pt x="1603" y="641"/>
                  </a:cubicBezTo>
                  <a:cubicBezTo>
                    <a:pt x="1601" y="646"/>
                    <a:pt x="1600" y="649"/>
                    <a:pt x="1509" y="654"/>
                  </a:cubicBezTo>
                  <a:cubicBezTo>
                    <a:pt x="1457" y="656"/>
                    <a:pt x="1399" y="658"/>
                    <a:pt x="1362" y="658"/>
                  </a:cubicBezTo>
                  <a:cubicBezTo>
                    <a:pt x="1317" y="658"/>
                    <a:pt x="1315" y="656"/>
                    <a:pt x="1312" y="653"/>
                  </a:cubicBezTo>
                  <a:cubicBezTo>
                    <a:pt x="1305" y="643"/>
                    <a:pt x="1298" y="621"/>
                    <a:pt x="1290" y="597"/>
                  </a:cubicBezTo>
                  <a:cubicBezTo>
                    <a:pt x="1286" y="585"/>
                    <a:pt x="1283" y="574"/>
                    <a:pt x="1279" y="564"/>
                  </a:cubicBezTo>
                  <a:cubicBezTo>
                    <a:pt x="1219" y="565"/>
                    <a:pt x="823" y="582"/>
                    <a:pt x="807" y="583"/>
                  </a:cubicBezTo>
                  <a:cubicBezTo>
                    <a:pt x="799" y="585"/>
                    <a:pt x="674" y="606"/>
                    <a:pt x="584" y="622"/>
                  </a:cubicBezTo>
                  <a:cubicBezTo>
                    <a:pt x="513" y="635"/>
                    <a:pt x="462" y="642"/>
                    <a:pt x="431" y="642"/>
                  </a:cubicBezTo>
                  <a:cubicBezTo>
                    <a:pt x="418" y="642"/>
                    <a:pt x="353" y="640"/>
                    <a:pt x="329" y="610"/>
                  </a:cubicBezTo>
                  <a:cubicBezTo>
                    <a:pt x="322" y="601"/>
                    <a:pt x="319" y="590"/>
                    <a:pt x="320" y="579"/>
                  </a:cubicBezTo>
                  <a:cubicBezTo>
                    <a:pt x="223" y="571"/>
                    <a:pt x="156" y="549"/>
                    <a:pt x="124" y="517"/>
                  </a:cubicBezTo>
                  <a:cubicBezTo>
                    <a:pt x="132" y="587"/>
                    <a:pt x="122" y="668"/>
                    <a:pt x="120" y="686"/>
                  </a:cubicBezTo>
                  <a:cubicBezTo>
                    <a:pt x="115" y="718"/>
                    <a:pt x="91" y="766"/>
                    <a:pt x="54" y="766"/>
                  </a:cubicBezTo>
                  <a:cubicBezTo>
                    <a:pt x="54" y="766"/>
                    <a:pt x="54" y="766"/>
                    <a:pt x="54" y="766"/>
                  </a:cubicBezTo>
                  <a:close/>
                  <a:moveTo>
                    <a:pt x="1055" y="360"/>
                  </a:moveTo>
                  <a:cubicBezTo>
                    <a:pt x="1038" y="353"/>
                    <a:pt x="1019" y="346"/>
                    <a:pt x="1004" y="340"/>
                  </a:cubicBezTo>
                  <a:cubicBezTo>
                    <a:pt x="979" y="332"/>
                    <a:pt x="943" y="320"/>
                    <a:pt x="907" y="316"/>
                  </a:cubicBezTo>
                  <a:cubicBezTo>
                    <a:pt x="955" y="329"/>
                    <a:pt x="1013" y="346"/>
                    <a:pt x="1055" y="360"/>
                  </a:cubicBezTo>
                  <a:close/>
                  <a:moveTo>
                    <a:pt x="356" y="223"/>
                  </a:moveTo>
                  <a:cubicBezTo>
                    <a:pt x="356" y="218"/>
                    <a:pt x="354" y="211"/>
                    <a:pt x="352" y="203"/>
                  </a:cubicBezTo>
                  <a:cubicBezTo>
                    <a:pt x="348" y="186"/>
                    <a:pt x="344" y="174"/>
                    <a:pt x="343" y="165"/>
                  </a:cubicBezTo>
                  <a:cubicBezTo>
                    <a:pt x="334" y="165"/>
                    <a:pt x="316" y="166"/>
                    <a:pt x="298" y="166"/>
                  </a:cubicBezTo>
                  <a:cubicBezTo>
                    <a:pt x="253" y="166"/>
                    <a:pt x="244" y="164"/>
                    <a:pt x="242" y="163"/>
                  </a:cubicBezTo>
                  <a:cubicBezTo>
                    <a:pt x="239" y="162"/>
                    <a:pt x="237" y="162"/>
                    <a:pt x="234" y="161"/>
                  </a:cubicBezTo>
                  <a:cubicBezTo>
                    <a:pt x="222" y="159"/>
                    <a:pt x="212" y="156"/>
                    <a:pt x="196" y="149"/>
                  </a:cubicBezTo>
                  <a:cubicBezTo>
                    <a:pt x="188" y="145"/>
                    <a:pt x="183" y="141"/>
                    <a:pt x="179" y="137"/>
                  </a:cubicBezTo>
                  <a:cubicBezTo>
                    <a:pt x="176" y="197"/>
                    <a:pt x="162" y="254"/>
                    <a:pt x="158" y="266"/>
                  </a:cubicBezTo>
                  <a:cubicBezTo>
                    <a:pt x="155" y="274"/>
                    <a:pt x="150" y="290"/>
                    <a:pt x="144" y="304"/>
                  </a:cubicBezTo>
                  <a:cubicBezTo>
                    <a:pt x="174" y="290"/>
                    <a:pt x="214" y="283"/>
                    <a:pt x="238" y="279"/>
                  </a:cubicBezTo>
                  <a:cubicBezTo>
                    <a:pt x="277" y="273"/>
                    <a:pt x="318" y="270"/>
                    <a:pt x="353" y="268"/>
                  </a:cubicBezTo>
                  <a:cubicBezTo>
                    <a:pt x="357" y="268"/>
                    <a:pt x="363" y="268"/>
                    <a:pt x="369" y="268"/>
                  </a:cubicBezTo>
                  <a:cubicBezTo>
                    <a:pt x="365" y="255"/>
                    <a:pt x="359" y="234"/>
                    <a:pt x="356" y="223"/>
                  </a:cubicBezTo>
                  <a:close/>
                  <a:moveTo>
                    <a:pt x="576" y="274"/>
                  </a:moveTo>
                  <a:cubicBezTo>
                    <a:pt x="576" y="274"/>
                    <a:pt x="576" y="274"/>
                    <a:pt x="576" y="274"/>
                  </a:cubicBezTo>
                  <a:cubicBezTo>
                    <a:pt x="575" y="272"/>
                    <a:pt x="574" y="270"/>
                    <a:pt x="573" y="267"/>
                  </a:cubicBezTo>
                  <a:cubicBezTo>
                    <a:pt x="573" y="265"/>
                    <a:pt x="573" y="265"/>
                    <a:pt x="573" y="265"/>
                  </a:cubicBezTo>
                  <a:cubicBezTo>
                    <a:pt x="573" y="265"/>
                    <a:pt x="573" y="265"/>
                    <a:pt x="573" y="265"/>
                  </a:cubicBezTo>
                  <a:cubicBezTo>
                    <a:pt x="566" y="241"/>
                    <a:pt x="567" y="204"/>
                    <a:pt x="580" y="180"/>
                  </a:cubicBezTo>
                  <a:cubicBezTo>
                    <a:pt x="581" y="177"/>
                    <a:pt x="583" y="174"/>
                    <a:pt x="585" y="172"/>
                  </a:cubicBezTo>
                  <a:cubicBezTo>
                    <a:pt x="561" y="172"/>
                    <a:pt x="523" y="172"/>
                    <a:pt x="490" y="172"/>
                  </a:cubicBezTo>
                  <a:cubicBezTo>
                    <a:pt x="469" y="172"/>
                    <a:pt x="453" y="172"/>
                    <a:pt x="443" y="172"/>
                  </a:cubicBezTo>
                  <a:cubicBezTo>
                    <a:pt x="448" y="193"/>
                    <a:pt x="464" y="245"/>
                    <a:pt x="470" y="264"/>
                  </a:cubicBezTo>
                  <a:cubicBezTo>
                    <a:pt x="488" y="264"/>
                    <a:pt x="534" y="265"/>
                    <a:pt x="564" y="265"/>
                  </a:cubicBezTo>
                  <a:cubicBezTo>
                    <a:pt x="568" y="265"/>
                    <a:pt x="568" y="265"/>
                    <a:pt x="568" y="265"/>
                  </a:cubicBezTo>
                  <a:cubicBezTo>
                    <a:pt x="570" y="268"/>
                    <a:pt x="570" y="268"/>
                    <a:pt x="570" y="268"/>
                  </a:cubicBezTo>
                  <a:cubicBezTo>
                    <a:pt x="571" y="271"/>
                    <a:pt x="573" y="274"/>
                    <a:pt x="575" y="277"/>
                  </a:cubicBezTo>
                  <a:cubicBezTo>
                    <a:pt x="576" y="281"/>
                    <a:pt x="579" y="285"/>
                    <a:pt x="583" y="290"/>
                  </a:cubicBezTo>
                  <a:cubicBezTo>
                    <a:pt x="581" y="285"/>
                    <a:pt x="579" y="280"/>
                    <a:pt x="576" y="274"/>
                  </a:cubicBezTo>
                  <a:close/>
                </a:path>
              </a:pathLst>
            </a:custGeom>
            <a:solidFill>
              <a:srgbClr val="447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a:spLocks noEditPoints="1"/>
            </p:cNvSpPr>
            <p:nvPr/>
          </p:nvSpPr>
          <p:spPr bwMode="auto">
            <a:xfrm>
              <a:off x="3222625" y="1946276"/>
              <a:ext cx="6313488" cy="2879725"/>
            </a:xfrm>
            <a:custGeom>
              <a:avLst/>
              <a:gdLst>
                <a:gd name="T0" fmla="*/ 38 w 1681"/>
                <a:gd name="T1" fmla="*/ 762 h 765"/>
                <a:gd name="T2" fmla="*/ 47 w 1681"/>
                <a:gd name="T3" fmla="*/ 436 h 765"/>
                <a:gd name="T4" fmla="*/ 66 w 1681"/>
                <a:gd name="T5" fmla="*/ 333 h 765"/>
                <a:gd name="T6" fmla="*/ 111 w 1681"/>
                <a:gd name="T7" fmla="*/ 1 h 765"/>
                <a:gd name="T8" fmla="*/ 173 w 1681"/>
                <a:gd name="T9" fmla="*/ 51 h 765"/>
                <a:gd name="T10" fmla="*/ 376 w 1681"/>
                <a:gd name="T11" fmla="*/ 10 h 765"/>
                <a:gd name="T12" fmla="*/ 623 w 1681"/>
                <a:gd name="T13" fmla="*/ 68 h 765"/>
                <a:gd name="T14" fmla="*/ 759 w 1681"/>
                <a:gd name="T15" fmla="*/ 142 h 765"/>
                <a:gd name="T16" fmla="*/ 717 w 1681"/>
                <a:gd name="T17" fmla="*/ 228 h 765"/>
                <a:gd name="T18" fmla="*/ 908 w 1681"/>
                <a:gd name="T19" fmla="*/ 103 h 765"/>
                <a:gd name="T20" fmla="*/ 913 w 1681"/>
                <a:gd name="T21" fmla="*/ 140 h 765"/>
                <a:gd name="T22" fmla="*/ 928 w 1681"/>
                <a:gd name="T23" fmla="*/ 193 h 765"/>
                <a:gd name="T24" fmla="*/ 924 w 1681"/>
                <a:gd name="T25" fmla="*/ 205 h 765"/>
                <a:gd name="T26" fmla="*/ 955 w 1681"/>
                <a:gd name="T27" fmla="*/ 208 h 765"/>
                <a:gd name="T28" fmla="*/ 1088 w 1681"/>
                <a:gd name="T29" fmla="*/ 273 h 765"/>
                <a:gd name="T30" fmla="*/ 1089 w 1681"/>
                <a:gd name="T31" fmla="*/ 364 h 765"/>
                <a:gd name="T32" fmla="*/ 1157 w 1681"/>
                <a:gd name="T33" fmla="*/ 395 h 765"/>
                <a:gd name="T34" fmla="*/ 1210 w 1681"/>
                <a:gd name="T35" fmla="*/ 415 h 765"/>
                <a:gd name="T36" fmla="*/ 1243 w 1681"/>
                <a:gd name="T37" fmla="*/ 329 h 765"/>
                <a:gd name="T38" fmla="*/ 1490 w 1681"/>
                <a:gd name="T39" fmla="*/ 332 h 765"/>
                <a:gd name="T40" fmla="*/ 1515 w 1681"/>
                <a:gd name="T41" fmla="*/ 395 h 765"/>
                <a:gd name="T42" fmla="*/ 1582 w 1681"/>
                <a:gd name="T43" fmla="*/ 396 h 765"/>
                <a:gd name="T44" fmla="*/ 1630 w 1681"/>
                <a:gd name="T45" fmla="*/ 462 h 765"/>
                <a:gd name="T46" fmla="*/ 1593 w 1681"/>
                <a:gd name="T47" fmla="*/ 485 h 765"/>
                <a:gd name="T48" fmla="*/ 1588 w 1681"/>
                <a:gd name="T49" fmla="*/ 574 h 765"/>
                <a:gd name="T50" fmla="*/ 1509 w 1681"/>
                <a:gd name="T51" fmla="*/ 653 h 765"/>
                <a:gd name="T52" fmla="*/ 1313 w 1681"/>
                <a:gd name="T53" fmla="*/ 652 h 765"/>
                <a:gd name="T54" fmla="*/ 1279 w 1681"/>
                <a:gd name="T55" fmla="*/ 563 h 765"/>
                <a:gd name="T56" fmla="*/ 584 w 1681"/>
                <a:gd name="T57" fmla="*/ 622 h 765"/>
                <a:gd name="T58" fmla="*/ 329 w 1681"/>
                <a:gd name="T59" fmla="*/ 609 h 765"/>
                <a:gd name="T60" fmla="*/ 124 w 1681"/>
                <a:gd name="T61" fmla="*/ 516 h 765"/>
                <a:gd name="T62" fmla="*/ 54 w 1681"/>
                <a:gd name="T63" fmla="*/ 765 h 765"/>
                <a:gd name="T64" fmla="*/ 1055 w 1681"/>
                <a:gd name="T65" fmla="*/ 359 h 765"/>
                <a:gd name="T66" fmla="*/ 907 w 1681"/>
                <a:gd name="T67" fmla="*/ 316 h 765"/>
                <a:gd name="T68" fmla="*/ 357 w 1681"/>
                <a:gd name="T69" fmla="*/ 222 h 765"/>
                <a:gd name="T70" fmla="*/ 344 w 1681"/>
                <a:gd name="T71" fmla="*/ 164 h 765"/>
                <a:gd name="T72" fmla="*/ 242 w 1681"/>
                <a:gd name="T73" fmla="*/ 162 h 765"/>
                <a:gd name="T74" fmla="*/ 196 w 1681"/>
                <a:gd name="T75" fmla="*/ 148 h 765"/>
                <a:gd name="T76" fmla="*/ 158 w 1681"/>
                <a:gd name="T77" fmla="*/ 266 h 765"/>
                <a:gd name="T78" fmla="*/ 238 w 1681"/>
                <a:gd name="T79" fmla="*/ 279 h 765"/>
                <a:gd name="T80" fmla="*/ 369 w 1681"/>
                <a:gd name="T81" fmla="*/ 267 h 765"/>
                <a:gd name="T82" fmla="*/ 576 w 1681"/>
                <a:gd name="T83" fmla="*/ 273 h 765"/>
                <a:gd name="T84" fmla="*/ 574 w 1681"/>
                <a:gd name="T85" fmla="*/ 267 h 765"/>
                <a:gd name="T86" fmla="*/ 573 w 1681"/>
                <a:gd name="T87" fmla="*/ 264 h 765"/>
                <a:gd name="T88" fmla="*/ 586 w 1681"/>
                <a:gd name="T89" fmla="*/ 171 h 765"/>
                <a:gd name="T90" fmla="*/ 443 w 1681"/>
                <a:gd name="T91" fmla="*/ 171 h 765"/>
                <a:gd name="T92" fmla="*/ 564 w 1681"/>
                <a:gd name="T93" fmla="*/ 264 h 765"/>
                <a:gd name="T94" fmla="*/ 570 w 1681"/>
                <a:gd name="T95" fmla="*/ 267 h 765"/>
                <a:gd name="T96" fmla="*/ 583 w 1681"/>
                <a:gd name="T97" fmla="*/ 290 h 765"/>
                <a:gd name="T98" fmla="*/ 576 w 1681"/>
                <a:gd name="T99" fmla="*/ 273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81" h="765">
                  <a:moveTo>
                    <a:pt x="54" y="765"/>
                  </a:moveTo>
                  <a:cubicBezTo>
                    <a:pt x="49" y="765"/>
                    <a:pt x="43" y="764"/>
                    <a:pt x="38" y="762"/>
                  </a:cubicBezTo>
                  <a:cubicBezTo>
                    <a:pt x="4" y="750"/>
                    <a:pt x="0" y="710"/>
                    <a:pt x="0" y="676"/>
                  </a:cubicBezTo>
                  <a:cubicBezTo>
                    <a:pt x="0" y="634"/>
                    <a:pt x="23" y="484"/>
                    <a:pt x="47" y="436"/>
                  </a:cubicBezTo>
                  <a:cubicBezTo>
                    <a:pt x="30" y="428"/>
                    <a:pt x="21" y="407"/>
                    <a:pt x="24" y="383"/>
                  </a:cubicBezTo>
                  <a:cubicBezTo>
                    <a:pt x="27" y="360"/>
                    <a:pt x="41" y="335"/>
                    <a:pt x="66" y="333"/>
                  </a:cubicBezTo>
                  <a:cubicBezTo>
                    <a:pt x="64" y="321"/>
                    <a:pt x="59" y="299"/>
                    <a:pt x="57" y="279"/>
                  </a:cubicBezTo>
                  <a:cubicBezTo>
                    <a:pt x="40" y="102"/>
                    <a:pt x="73" y="11"/>
                    <a:pt x="111" y="1"/>
                  </a:cubicBezTo>
                  <a:cubicBezTo>
                    <a:pt x="115" y="0"/>
                    <a:pt x="118" y="0"/>
                    <a:pt x="122" y="0"/>
                  </a:cubicBezTo>
                  <a:cubicBezTo>
                    <a:pt x="147" y="0"/>
                    <a:pt x="164" y="24"/>
                    <a:pt x="173" y="51"/>
                  </a:cubicBezTo>
                  <a:cubicBezTo>
                    <a:pt x="187" y="17"/>
                    <a:pt x="223" y="0"/>
                    <a:pt x="281" y="0"/>
                  </a:cubicBezTo>
                  <a:cubicBezTo>
                    <a:pt x="315" y="0"/>
                    <a:pt x="350" y="6"/>
                    <a:pt x="376" y="10"/>
                  </a:cubicBezTo>
                  <a:cubicBezTo>
                    <a:pt x="382" y="11"/>
                    <a:pt x="387" y="12"/>
                    <a:pt x="392" y="13"/>
                  </a:cubicBezTo>
                  <a:cubicBezTo>
                    <a:pt x="469" y="24"/>
                    <a:pt x="540" y="41"/>
                    <a:pt x="623" y="68"/>
                  </a:cubicBezTo>
                  <a:cubicBezTo>
                    <a:pt x="667" y="83"/>
                    <a:pt x="714" y="99"/>
                    <a:pt x="748" y="121"/>
                  </a:cubicBezTo>
                  <a:cubicBezTo>
                    <a:pt x="760" y="129"/>
                    <a:pt x="761" y="136"/>
                    <a:pt x="759" y="142"/>
                  </a:cubicBezTo>
                  <a:cubicBezTo>
                    <a:pt x="754" y="160"/>
                    <a:pt x="709" y="166"/>
                    <a:pt x="681" y="168"/>
                  </a:cubicBezTo>
                  <a:cubicBezTo>
                    <a:pt x="705" y="185"/>
                    <a:pt x="713" y="209"/>
                    <a:pt x="717" y="228"/>
                  </a:cubicBezTo>
                  <a:cubicBezTo>
                    <a:pt x="747" y="164"/>
                    <a:pt x="831" y="105"/>
                    <a:pt x="903" y="103"/>
                  </a:cubicBezTo>
                  <a:cubicBezTo>
                    <a:pt x="908" y="103"/>
                    <a:pt x="908" y="103"/>
                    <a:pt x="908" y="103"/>
                  </a:cubicBezTo>
                  <a:cubicBezTo>
                    <a:pt x="910" y="108"/>
                    <a:pt x="910" y="108"/>
                    <a:pt x="910" y="108"/>
                  </a:cubicBezTo>
                  <a:cubicBezTo>
                    <a:pt x="913" y="117"/>
                    <a:pt x="913" y="128"/>
                    <a:pt x="913" y="140"/>
                  </a:cubicBezTo>
                  <a:cubicBezTo>
                    <a:pt x="913" y="147"/>
                    <a:pt x="914" y="156"/>
                    <a:pt x="915" y="163"/>
                  </a:cubicBezTo>
                  <a:cubicBezTo>
                    <a:pt x="917" y="182"/>
                    <a:pt x="928" y="192"/>
                    <a:pt x="928" y="193"/>
                  </a:cubicBezTo>
                  <a:cubicBezTo>
                    <a:pt x="923" y="198"/>
                    <a:pt x="923" y="198"/>
                    <a:pt x="923" y="198"/>
                  </a:cubicBezTo>
                  <a:cubicBezTo>
                    <a:pt x="924" y="205"/>
                    <a:pt x="924" y="205"/>
                    <a:pt x="924" y="205"/>
                  </a:cubicBezTo>
                  <a:cubicBezTo>
                    <a:pt x="910" y="205"/>
                    <a:pt x="892" y="210"/>
                    <a:pt x="873" y="217"/>
                  </a:cubicBezTo>
                  <a:cubicBezTo>
                    <a:pt x="904" y="210"/>
                    <a:pt x="932" y="208"/>
                    <a:pt x="955" y="208"/>
                  </a:cubicBezTo>
                  <a:cubicBezTo>
                    <a:pt x="1017" y="208"/>
                    <a:pt x="1059" y="223"/>
                    <a:pt x="1070" y="228"/>
                  </a:cubicBezTo>
                  <a:cubicBezTo>
                    <a:pt x="1097" y="240"/>
                    <a:pt x="1093" y="257"/>
                    <a:pt x="1088" y="273"/>
                  </a:cubicBezTo>
                  <a:cubicBezTo>
                    <a:pt x="1087" y="279"/>
                    <a:pt x="1085" y="285"/>
                    <a:pt x="1084" y="292"/>
                  </a:cubicBezTo>
                  <a:cubicBezTo>
                    <a:pt x="1082" y="316"/>
                    <a:pt x="1081" y="326"/>
                    <a:pt x="1089" y="364"/>
                  </a:cubicBezTo>
                  <a:cubicBezTo>
                    <a:pt x="1091" y="371"/>
                    <a:pt x="1091" y="371"/>
                    <a:pt x="1091" y="371"/>
                  </a:cubicBezTo>
                  <a:cubicBezTo>
                    <a:pt x="1112" y="379"/>
                    <a:pt x="1135" y="388"/>
                    <a:pt x="1157" y="395"/>
                  </a:cubicBezTo>
                  <a:cubicBezTo>
                    <a:pt x="1174" y="402"/>
                    <a:pt x="1174" y="402"/>
                    <a:pt x="1174" y="402"/>
                  </a:cubicBezTo>
                  <a:cubicBezTo>
                    <a:pt x="1183" y="405"/>
                    <a:pt x="1197" y="410"/>
                    <a:pt x="1210" y="415"/>
                  </a:cubicBezTo>
                  <a:cubicBezTo>
                    <a:pt x="1223" y="420"/>
                    <a:pt x="1238" y="426"/>
                    <a:pt x="1248" y="430"/>
                  </a:cubicBezTo>
                  <a:cubicBezTo>
                    <a:pt x="1237" y="359"/>
                    <a:pt x="1236" y="336"/>
                    <a:pt x="1243" y="329"/>
                  </a:cubicBezTo>
                  <a:cubicBezTo>
                    <a:pt x="1246" y="327"/>
                    <a:pt x="1253" y="320"/>
                    <a:pt x="1326" y="320"/>
                  </a:cubicBezTo>
                  <a:cubicBezTo>
                    <a:pt x="1384" y="320"/>
                    <a:pt x="1478" y="325"/>
                    <a:pt x="1490" y="332"/>
                  </a:cubicBezTo>
                  <a:cubicBezTo>
                    <a:pt x="1502" y="340"/>
                    <a:pt x="1508" y="361"/>
                    <a:pt x="1509" y="373"/>
                  </a:cubicBezTo>
                  <a:cubicBezTo>
                    <a:pt x="1510" y="376"/>
                    <a:pt x="1512" y="387"/>
                    <a:pt x="1515" y="395"/>
                  </a:cubicBezTo>
                  <a:cubicBezTo>
                    <a:pt x="1518" y="395"/>
                    <a:pt x="1524" y="395"/>
                    <a:pt x="1530" y="395"/>
                  </a:cubicBezTo>
                  <a:cubicBezTo>
                    <a:pt x="1547" y="395"/>
                    <a:pt x="1571" y="395"/>
                    <a:pt x="1582" y="396"/>
                  </a:cubicBezTo>
                  <a:cubicBezTo>
                    <a:pt x="1668" y="400"/>
                    <a:pt x="1673" y="412"/>
                    <a:pt x="1676" y="417"/>
                  </a:cubicBezTo>
                  <a:cubicBezTo>
                    <a:pt x="1681" y="428"/>
                    <a:pt x="1665" y="440"/>
                    <a:pt x="1630" y="462"/>
                  </a:cubicBezTo>
                  <a:cubicBezTo>
                    <a:pt x="1627" y="464"/>
                    <a:pt x="1625" y="466"/>
                    <a:pt x="1622" y="468"/>
                  </a:cubicBezTo>
                  <a:cubicBezTo>
                    <a:pt x="1612" y="475"/>
                    <a:pt x="1602" y="480"/>
                    <a:pt x="1593" y="485"/>
                  </a:cubicBezTo>
                  <a:cubicBezTo>
                    <a:pt x="1584" y="491"/>
                    <a:pt x="1575" y="496"/>
                    <a:pt x="1566" y="502"/>
                  </a:cubicBezTo>
                  <a:cubicBezTo>
                    <a:pt x="1571" y="523"/>
                    <a:pt x="1580" y="550"/>
                    <a:pt x="1588" y="574"/>
                  </a:cubicBezTo>
                  <a:cubicBezTo>
                    <a:pt x="1601" y="616"/>
                    <a:pt x="1606" y="633"/>
                    <a:pt x="1604" y="641"/>
                  </a:cubicBezTo>
                  <a:cubicBezTo>
                    <a:pt x="1602" y="646"/>
                    <a:pt x="1601" y="648"/>
                    <a:pt x="1509" y="653"/>
                  </a:cubicBezTo>
                  <a:cubicBezTo>
                    <a:pt x="1457" y="656"/>
                    <a:pt x="1400" y="657"/>
                    <a:pt x="1363" y="657"/>
                  </a:cubicBezTo>
                  <a:cubicBezTo>
                    <a:pt x="1317" y="657"/>
                    <a:pt x="1315" y="655"/>
                    <a:pt x="1313" y="652"/>
                  </a:cubicBezTo>
                  <a:cubicBezTo>
                    <a:pt x="1306" y="643"/>
                    <a:pt x="1298" y="620"/>
                    <a:pt x="1290" y="596"/>
                  </a:cubicBezTo>
                  <a:cubicBezTo>
                    <a:pt x="1287" y="585"/>
                    <a:pt x="1283" y="573"/>
                    <a:pt x="1279" y="563"/>
                  </a:cubicBezTo>
                  <a:cubicBezTo>
                    <a:pt x="1219" y="565"/>
                    <a:pt x="823" y="582"/>
                    <a:pt x="808" y="582"/>
                  </a:cubicBezTo>
                  <a:cubicBezTo>
                    <a:pt x="799" y="584"/>
                    <a:pt x="675" y="605"/>
                    <a:pt x="584" y="622"/>
                  </a:cubicBezTo>
                  <a:cubicBezTo>
                    <a:pt x="513" y="635"/>
                    <a:pt x="462" y="641"/>
                    <a:pt x="431" y="641"/>
                  </a:cubicBezTo>
                  <a:cubicBezTo>
                    <a:pt x="418" y="641"/>
                    <a:pt x="353" y="640"/>
                    <a:pt x="329" y="609"/>
                  </a:cubicBezTo>
                  <a:cubicBezTo>
                    <a:pt x="322" y="600"/>
                    <a:pt x="319" y="590"/>
                    <a:pt x="320" y="578"/>
                  </a:cubicBezTo>
                  <a:cubicBezTo>
                    <a:pt x="223" y="570"/>
                    <a:pt x="156" y="549"/>
                    <a:pt x="124" y="516"/>
                  </a:cubicBezTo>
                  <a:cubicBezTo>
                    <a:pt x="132" y="586"/>
                    <a:pt x="122" y="668"/>
                    <a:pt x="120" y="686"/>
                  </a:cubicBezTo>
                  <a:cubicBezTo>
                    <a:pt x="115" y="718"/>
                    <a:pt x="91" y="765"/>
                    <a:pt x="54" y="765"/>
                  </a:cubicBezTo>
                  <a:cubicBezTo>
                    <a:pt x="54" y="765"/>
                    <a:pt x="54" y="765"/>
                    <a:pt x="54" y="765"/>
                  </a:cubicBezTo>
                  <a:close/>
                  <a:moveTo>
                    <a:pt x="1055" y="359"/>
                  </a:moveTo>
                  <a:cubicBezTo>
                    <a:pt x="1038" y="352"/>
                    <a:pt x="1019" y="345"/>
                    <a:pt x="1004" y="340"/>
                  </a:cubicBezTo>
                  <a:cubicBezTo>
                    <a:pt x="979" y="331"/>
                    <a:pt x="944" y="320"/>
                    <a:pt x="907" y="316"/>
                  </a:cubicBezTo>
                  <a:cubicBezTo>
                    <a:pt x="955" y="328"/>
                    <a:pt x="1013" y="346"/>
                    <a:pt x="1055" y="359"/>
                  </a:cubicBezTo>
                  <a:close/>
                  <a:moveTo>
                    <a:pt x="357" y="222"/>
                  </a:moveTo>
                  <a:cubicBezTo>
                    <a:pt x="356" y="218"/>
                    <a:pt x="354" y="210"/>
                    <a:pt x="352" y="202"/>
                  </a:cubicBezTo>
                  <a:cubicBezTo>
                    <a:pt x="348" y="186"/>
                    <a:pt x="345" y="173"/>
                    <a:pt x="344" y="164"/>
                  </a:cubicBezTo>
                  <a:cubicBezTo>
                    <a:pt x="334" y="165"/>
                    <a:pt x="317" y="165"/>
                    <a:pt x="299" y="165"/>
                  </a:cubicBezTo>
                  <a:cubicBezTo>
                    <a:pt x="253" y="165"/>
                    <a:pt x="245" y="163"/>
                    <a:pt x="242" y="162"/>
                  </a:cubicBezTo>
                  <a:cubicBezTo>
                    <a:pt x="239" y="162"/>
                    <a:pt x="237" y="161"/>
                    <a:pt x="235" y="161"/>
                  </a:cubicBezTo>
                  <a:cubicBezTo>
                    <a:pt x="222" y="158"/>
                    <a:pt x="212" y="156"/>
                    <a:pt x="196" y="148"/>
                  </a:cubicBezTo>
                  <a:cubicBezTo>
                    <a:pt x="188" y="144"/>
                    <a:pt x="183" y="141"/>
                    <a:pt x="179" y="137"/>
                  </a:cubicBezTo>
                  <a:cubicBezTo>
                    <a:pt x="176" y="197"/>
                    <a:pt x="162" y="253"/>
                    <a:pt x="158" y="266"/>
                  </a:cubicBezTo>
                  <a:cubicBezTo>
                    <a:pt x="156" y="273"/>
                    <a:pt x="150" y="289"/>
                    <a:pt x="144" y="304"/>
                  </a:cubicBezTo>
                  <a:cubicBezTo>
                    <a:pt x="174" y="290"/>
                    <a:pt x="214" y="282"/>
                    <a:pt x="238" y="279"/>
                  </a:cubicBezTo>
                  <a:cubicBezTo>
                    <a:pt x="277" y="273"/>
                    <a:pt x="318" y="270"/>
                    <a:pt x="353" y="268"/>
                  </a:cubicBezTo>
                  <a:cubicBezTo>
                    <a:pt x="357" y="267"/>
                    <a:pt x="364" y="267"/>
                    <a:pt x="369" y="267"/>
                  </a:cubicBezTo>
                  <a:cubicBezTo>
                    <a:pt x="365" y="255"/>
                    <a:pt x="359" y="233"/>
                    <a:pt x="357" y="222"/>
                  </a:cubicBezTo>
                  <a:close/>
                  <a:moveTo>
                    <a:pt x="576" y="273"/>
                  </a:moveTo>
                  <a:cubicBezTo>
                    <a:pt x="576" y="273"/>
                    <a:pt x="576" y="273"/>
                    <a:pt x="576" y="273"/>
                  </a:cubicBezTo>
                  <a:cubicBezTo>
                    <a:pt x="575" y="271"/>
                    <a:pt x="574" y="269"/>
                    <a:pt x="574" y="267"/>
                  </a:cubicBezTo>
                  <a:cubicBezTo>
                    <a:pt x="573" y="264"/>
                    <a:pt x="573" y="264"/>
                    <a:pt x="573" y="264"/>
                  </a:cubicBezTo>
                  <a:cubicBezTo>
                    <a:pt x="573" y="264"/>
                    <a:pt x="573" y="264"/>
                    <a:pt x="573" y="264"/>
                  </a:cubicBezTo>
                  <a:cubicBezTo>
                    <a:pt x="566" y="241"/>
                    <a:pt x="567" y="203"/>
                    <a:pt x="580" y="180"/>
                  </a:cubicBezTo>
                  <a:cubicBezTo>
                    <a:pt x="582" y="177"/>
                    <a:pt x="583" y="174"/>
                    <a:pt x="586" y="171"/>
                  </a:cubicBezTo>
                  <a:cubicBezTo>
                    <a:pt x="561" y="171"/>
                    <a:pt x="523" y="171"/>
                    <a:pt x="491" y="171"/>
                  </a:cubicBezTo>
                  <a:cubicBezTo>
                    <a:pt x="469" y="171"/>
                    <a:pt x="453" y="171"/>
                    <a:pt x="443" y="171"/>
                  </a:cubicBezTo>
                  <a:cubicBezTo>
                    <a:pt x="448" y="192"/>
                    <a:pt x="464" y="244"/>
                    <a:pt x="470" y="263"/>
                  </a:cubicBezTo>
                  <a:cubicBezTo>
                    <a:pt x="488" y="264"/>
                    <a:pt x="534" y="264"/>
                    <a:pt x="564" y="264"/>
                  </a:cubicBezTo>
                  <a:cubicBezTo>
                    <a:pt x="568" y="264"/>
                    <a:pt x="568" y="264"/>
                    <a:pt x="568" y="264"/>
                  </a:cubicBezTo>
                  <a:cubicBezTo>
                    <a:pt x="570" y="267"/>
                    <a:pt x="570" y="267"/>
                    <a:pt x="570" y="267"/>
                  </a:cubicBezTo>
                  <a:cubicBezTo>
                    <a:pt x="572" y="270"/>
                    <a:pt x="573" y="273"/>
                    <a:pt x="575" y="277"/>
                  </a:cubicBezTo>
                  <a:cubicBezTo>
                    <a:pt x="576" y="280"/>
                    <a:pt x="579" y="285"/>
                    <a:pt x="583" y="290"/>
                  </a:cubicBezTo>
                  <a:cubicBezTo>
                    <a:pt x="581" y="285"/>
                    <a:pt x="579" y="279"/>
                    <a:pt x="576" y="274"/>
                  </a:cubicBezTo>
                  <a:lnTo>
                    <a:pt x="576" y="27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3651250" y="3011488"/>
              <a:ext cx="1066800" cy="282575"/>
            </a:xfrm>
            <a:custGeom>
              <a:avLst/>
              <a:gdLst>
                <a:gd name="T0" fmla="*/ 5 w 284"/>
                <a:gd name="T1" fmla="*/ 75 h 75"/>
                <a:gd name="T2" fmla="*/ 0 w 284"/>
                <a:gd name="T3" fmla="*/ 71 h 75"/>
                <a:gd name="T4" fmla="*/ 8 w 284"/>
                <a:gd name="T5" fmla="*/ 58 h 75"/>
                <a:gd name="T6" fmla="*/ 22 w 284"/>
                <a:gd name="T7" fmla="*/ 42 h 75"/>
                <a:gd name="T8" fmla="*/ 284 w 284"/>
                <a:gd name="T9" fmla="*/ 0 h 75"/>
                <a:gd name="T10" fmla="*/ 284 w 284"/>
                <a:gd name="T11" fmla="*/ 7 h 75"/>
                <a:gd name="T12" fmla="*/ 25 w 284"/>
                <a:gd name="T13" fmla="*/ 48 h 75"/>
                <a:gd name="T14" fmla="*/ 14 w 284"/>
                <a:gd name="T15" fmla="*/ 61 h 75"/>
                <a:gd name="T16" fmla="*/ 5 w 284"/>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75">
                  <a:moveTo>
                    <a:pt x="5" y="75"/>
                  </a:moveTo>
                  <a:cubicBezTo>
                    <a:pt x="0" y="71"/>
                    <a:pt x="0" y="71"/>
                    <a:pt x="0" y="71"/>
                  </a:cubicBezTo>
                  <a:cubicBezTo>
                    <a:pt x="3" y="66"/>
                    <a:pt x="6" y="62"/>
                    <a:pt x="8" y="58"/>
                  </a:cubicBezTo>
                  <a:cubicBezTo>
                    <a:pt x="11" y="51"/>
                    <a:pt x="14" y="45"/>
                    <a:pt x="22" y="42"/>
                  </a:cubicBezTo>
                  <a:cubicBezTo>
                    <a:pt x="63" y="21"/>
                    <a:pt x="166" y="5"/>
                    <a:pt x="284" y="0"/>
                  </a:cubicBezTo>
                  <a:cubicBezTo>
                    <a:pt x="284" y="7"/>
                    <a:pt x="284" y="7"/>
                    <a:pt x="284" y="7"/>
                  </a:cubicBezTo>
                  <a:cubicBezTo>
                    <a:pt x="142" y="13"/>
                    <a:pt x="55" y="33"/>
                    <a:pt x="25" y="48"/>
                  </a:cubicBezTo>
                  <a:cubicBezTo>
                    <a:pt x="20" y="50"/>
                    <a:pt x="17" y="55"/>
                    <a:pt x="14" y="61"/>
                  </a:cubicBezTo>
                  <a:cubicBezTo>
                    <a:pt x="12" y="65"/>
                    <a:pt x="9" y="70"/>
                    <a:pt x="5" y="75"/>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4916488" y="3008313"/>
              <a:ext cx="3186113" cy="1060450"/>
            </a:xfrm>
            <a:custGeom>
              <a:avLst/>
              <a:gdLst>
                <a:gd name="T0" fmla="*/ 325 w 848"/>
                <a:gd name="T1" fmla="*/ 282 h 282"/>
                <a:gd name="T2" fmla="*/ 325 w 848"/>
                <a:gd name="T3" fmla="*/ 275 h 282"/>
                <a:gd name="T4" fmla="*/ 330 w 848"/>
                <a:gd name="T5" fmla="*/ 274 h 282"/>
                <a:gd name="T6" fmla="*/ 413 w 848"/>
                <a:gd name="T7" fmla="*/ 271 h 282"/>
                <a:gd name="T8" fmla="*/ 839 w 848"/>
                <a:gd name="T9" fmla="*/ 252 h 282"/>
                <a:gd name="T10" fmla="*/ 827 w 848"/>
                <a:gd name="T11" fmla="*/ 193 h 282"/>
                <a:gd name="T12" fmla="*/ 350 w 848"/>
                <a:gd name="T13" fmla="*/ 44 h 282"/>
                <a:gd name="T14" fmla="*/ 228 w 848"/>
                <a:gd name="T15" fmla="*/ 92 h 282"/>
                <a:gd name="T16" fmla="*/ 107 w 848"/>
                <a:gd name="T17" fmla="*/ 9 h 282"/>
                <a:gd name="T18" fmla="*/ 0 w 848"/>
                <a:gd name="T19" fmla="*/ 7 h 282"/>
                <a:gd name="T20" fmla="*/ 0 w 848"/>
                <a:gd name="T21" fmla="*/ 0 h 282"/>
                <a:gd name="T22" fmla="*/ 109 w 848"/>
                <a:gd name="T23" fmla="*/ 2 h 282"/>
                <a:gd name="T24" fmla="*/ 112 w 848"/>
                <a:gd name="T25" fmla="*/ 2 h 282"/>
                <a:gd name="T26" fmla="*/ 112 w 848"/>
                <a:gd name="T27" fmla="*/ 4 h 282"/>
                <a:gd name="T28" fmla="*/ 230 w 848"/>
                <a:gd name="T29" fmla="*/ 85 h 282"/>
                <a:gd name="T30" fmla="*/ 346 w 848"/>
                <a:gd name="T31" fmla="*/ 38 h 282"/>
                <a:gd name="T32" fmla="*/ 348 w 848"/>
                <a:gd name="T33" fmla="*/ 36 h 282"/>
                <a:gd name="T34" fmla="*/ 350 w 848"/>
                <a:gd name="T35" fmla="*/ 36 h 282"/>
                <a:gd name="T36" fmla="*/ 832 w 848"/>
                <a:gd name="T37" fmla="*/ 187 h 282"/>
                <a:gd name="T38" fmla="*/ 833 w 848"/>
                <a:gd name="T39" fmla="*/ 188 h 282"/>
                <a:gd name="T40" fmla="*/ 848 w 848"/>
                <a:gd name="T41" fmla="*/ 259 h 282"/>
                <a:gd name="T42" fmla="*/ 844 w 848"/>
                <a:gd name="T43" fmla="*/ 259 h 282"/>
                <a:gd name="T44" fmla="*/ 413 w 848"/>
                <a:gd name="T45" fmla="*/ 278 h 282"/>
                <a:gd name="T46" fmla="*/ 331 w 848"/>
                <a:gd name="T47" fmla="*/ 281 h 282"/>
                <a:gd name="T48" fmla="*/ 325 w 848"/>
                <a:gd name="T49"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8" h="282">
                  <a:moveTo>
                    <a:pt x="325" y="282"/>
                  </a:moveTo>
                  <a:cubicBezTo>
                    <a:pt x="325" y="275"/>
                    <a:pt x="325" y="275"/>
                    <a:pt x="325" y="275"/>
                  </a:cubicBezTo>
                  <a:cubicBezTo>
                    <a:pt x="330" y="274"/>
                    <a:pt x="330" y="274"/>
                    <a:pt x="330" y="274"/>
                  </a:cubicBezTo>
                  <a:cubicBezTo>
                    <a:pt x="361" y="273"/>
                    <a:pt x="389" y="272"/>
                    <a:pt x="413" y="271"/>
                  </a:cubicBezTo>
                  <a:cubicBezTo>
                    <a:pt x="578" y="265"/>
                    <a:pt x="806" y="254"/>
                    <a:pt x="839" y="252"/>
                  </a:cubicBezTo>
                  <a:cubicBezTo>
                    <a:pt x="827" y="193"/>
                    <a:pt x="827" y="193"/>
                    <a:pt x="827" y="193"/>
                  </a:cubicBezTo>
                  <a:cubicBezTo>
                    <a:pt x="805" y="184"/>
                    <a:pt x="581" y="94"/>
                    <a:pt x="350" y="44"/>
                  </a:cubicBezTo>
                  <a:cubicBezTo>
                    <a:pt x="342" y="54"/>
                    <a:pt x="296" y="104"/>
                    <a:pt x="228" y="92"/>
                  </a:cubicBezTo>
                  <a:cubicBezTo>
                    <a:pt x="146" y="78"/>
                    <a:pt x="113" y="20"/>
                    <a:pt x="107" y="9"/>
                  </a:cubicBezTo>
                  <a:cubicBezTo>
                    <a:pt x="71" y="7"/>
                    <a:pt x="35" y="7"/>
                    <a:pt x="0" y="7"/>
                  </a:cubicBezTo>
                  <a:cubicBezTo>
                    <a:pt x="0" y="0"/>
                    <a:pt x="0" y="0"/>
                    <a:pt x="0" y="0"/>
                  </a:cubicBezTo>
                  <a:cubicBezTo>
                    <a:pt x="36" y="0"/>
                    <a:pt x="73" y="0"/>
                    <a:pt x="109" y="2"/>
                  </a:cubicBezTo>
                  <a:cubicBezTo>
                    <a:pt x="112" y="2"/>
                    <a:pt x="112" y="2"/>
                    <a:pt x="112" y="2"/>
                  </a:cubicBezTo>
                  <a:cubicBezTo>
                    <a:pt x="112" y="4"/>
                    <a:pt x="112" y="4"/>
                    <a:pt x="112" y="4"/>
                  </a:cubicBezTo>
                  <a:cubicBezTo>
                    <a:pt x="113" y="5"/>
                    <a:pt x="142" y="70"/>
                    <a:pt x="230" y="85"/>
                  </a:cubicBezTo>
                  <a:cubicBezTo>
                    <a:pt x="301" y="98"/>
                    <a:pt x="346" y="38"/>
                    <a:pt x="346" y="38"/>
                  </a:cubicBezTo>
                  <a:cubicBezTo>
                    <a:pt x="348" y="36"/>
                    <a:pt x="348" y="36"/>
                    <a:pt x="348" y="36"/>
                  </a:cubicBezTo>
                  <a:cubicBezTo>
                    <a:pt x="350" y="36"/>
                    <a:pt x="350" y="36"/>
                    <a:pt x="350" y="36"/>
                  </a:cubicBezTo>
                  <a:cubicBezTo>
                    <a:pt x="592" y="90"/>
                    <a:pt x="829" y="186"/>
                    <a:pt x="832" y="187"/>
                  </a:cubicBezTo>
                  <a:cubicBezTo>
                    <a:pt x="833" y="188"/>
                    <a:pt x="833" y="188"/>
                    <a:pt x="833" y="188"/>
                  </a:cubicBezTo>
                  <a:cubicBezTo>
                    <a:pt x="848" y="259"/>
                    <a:pt x="848" y="259"/>
                    <a:pt x="848" y="259"/>
                  </a:cubicBezTo>
                  <a:cubicBezTo>
                    <a:pt x="844" y="259"/>
                    <a:pt x="844" y="259"/>
                    <a:pt x="844" y="259"/>
                  </a:cubicBezTo>
                  <a:cubicBezTo>
                    <a:pt x="841" y="259"/>
                    <a:pt x="591" y="271"/>
                    <a:pt x="413" y="278"/>
                  </a:cubicBezTo>
                  <a:cubicBezTo>
                    <a:pt x="389" y="279"/>
                    <a:pt x="361" y="280"/>
                    <a:pt x="331" y="281"/>
                  </a:cubicBezTo>
                  <a:lnTo>
                    <a:pt x="325" y="282"/>
                  </a:ln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3602038" y="3511551"/>
              <a:ext cx="935038" cy="560388"/>
            </a:xfrm>
            <a:custGeom>
              <a:avLst/>
              <a:gdLst>
                <a:gd name="T0" fmla="*/ 249 w 249"/>
                <a:gd name="T1" fmla="*/ 149 h 149"/>
                <a:gd name="T2" fmla="*/ 8 w 249"/>
                <a:gd name="T3" fmla="*/ 48 h 149"/>
                <a:gd name="T4" fmla="*/ 0 w 249"/>
                <a:gd name="T5" fmla="*/ 0 h 149"/>
                <a:gd name="T6" fmla="*/ 7 w 249"/>
                <a:gd name="T7" fmla="*/ 0 h 149"/>
                <a:gd name="T8" fmla="*/ 15 w 249"/>
                <a:gd name="T9" fmla="*/ 46 h 149"/>
                <a:gd name="T10" fmla="*/ 249 w 249"/>
                <a:gd name="T11" fmla="*/ 142 h 149"/>
                <a:gd name="T12" fmla="*/ 249 w 249"/>
                <a:gd name="T13" fmla="*/ 149 h 149"/>
              </a:gdLst>
              <a:ahLst/>
              <a:cxnLst>
                <a:cxn ang="0">
                  <a:pos x="T0" y="T1"/>
                </a:cxn>
                <a:cxn ang="0">
                  <a:pos x="T2" y="T3"/>
                </a:cxn>
                <a:cxn ang="0">
                  <a:pos x="T4" y="T5"/>
                </a:cxn>
                <a:cxn ang="0">
                  <a:pos x="T6" y="T7"/>
                </a:cxn>
                <a:cxn ang="0">
                  <a:pos x="T8" y="T9"/>
                </a:cxn>
                <a:cxn ang="0">
                  <a:pos x="T10" y="T11"/>
                </a:cxn>
                <a:cxn ang="0">
                  <a:pos x="T12" y="T13"/>
                </a:cxn>
              </a:cxnLst>
              <a:rect l="0" t="0" r="r" b="b"/>
              <a:pathLst>
                <a:path w="249" h="149">
                  <a:moveTo>
                    <a:pt x="249" y="149"/>
                  </a:moveTo>
                  <a:cubicBezTo>
                    <a:pt x="103" y="136"/>
                    <a:pt x="24" y="102"/>
                    <a:pt x="8" y="48"/>
                  </a:cubicBezTo>
                  <a:cubicBezTo>
                    <a:pt x="3" y="27"/>
                    <a:pt x="0" y="14"/>
                    <a:pt x="0" y="0"/>
                  </a:cubicBezTo>
                  <a:cubicBezTo>
                    <a:pt x="7" y="0"/>
                    <a:pt x="7" y="0"/>
                    <a:pt x="7" y="0"/>
                  </a:cubicBezTo>
                  <a:cubicBezTo>
                    <a:pt x="7" y="13"/>
                    <a:pt x="9" y="26"/>
                    <a:pt x="15" y="46"/>
                  </a:cubicBezTo>
                  <a:cubicBezTo>
                    <a:pt x="30" y="97"/>
                    <a:pt x="109" y="129"/>
                    <a:pt x="249" y="142"/>
                  </a:cubicBezTo>
                  <a:lnTo>
                    <a:pt x="249" y="149"/>
                  </a:ln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p:nvPr/>
          </p:nvSpPr>
          <p:spPr bwMode="auto">
            <a:xfrm>
              <a:off x="3635375" y="3151188"/>
              <a:ext cx="247650" cy="544513"/>
            </a:xfrm>
            <a:custGeom>
              <a:avLst/>
              <a:gdLst>
                <a:gd name="T0" fmla="*/ 12 w 156"/>
                <a:gd name="T1" fmla="*/ 343 h 343"/>
                <a:gd name="T2" fmla="*/ 0 w 156"/>
                <a:gd name="T3" fmla="*/ 332 h 343"/>
                <a:gd name="T4" fmla="*/ 140 w 156"/>
                <a:gd name="T5" fmla="*/ 199 h 343"/>
                <a:gd name="T6" fmla="*/ 95 w 156"/>
                <a:gd name="T7" fmla="*/ 2 h 343"/>
                <a:gd name="T8" fmla="*/ 111 w 156"/>
                <a:gd name="T9" fmla="*/ 0 h 343"/>
                <a:gd name="T10" fmla="*/ 156 w 156"/>
                <a:gd name="T11" fmla="*/ 204 h 343"/>
                <a:gd name="T12" fmla="*/ 12 w 156"/>
                <a:gd name="T13" fmla="*/ 343 h 343"/>
              </a:gdLst>
              <a:ahLst/>
              <a:cxnLst>
                <a:cxn ang="0">
                  <a:pos x="T0" y="T1"/>
                </a:cxn>
                <a:cxn ang="0">
                  <a:pos x="T2" y="T3"/>
                </a:cxn>
                <a:cxn ang="0">
                  <a:pos x="T4" y="T5"/>
                </a:cxn>
                <a:cxn ang="0">
                  <a:pos x="T6" y="T7"/>
                </a:cxn>
                <a:cxn ang="0">
                  <a:pos x="T8" y="T9"/>
                </a:cxn>
                <a:cxn ang="0">
                  <a:pos x="T10" y="T11"/>
                </a:cxn>
                <a:cxn ang="0">
                  <a:pos x="T12" y="T13"/>
                </a:cxn>
              </a:cxnLst>
              <a:rect l="0" t="0" r="r" b="b"/>
              <a:pathLst>
                <a:path w="156" h="343">
                  <a:moveTo>
                    <a:pt x="12" y="343"/>
                  </a:moveTo>
                  <a:lnTo>
                    <a:pt x="0" y="332"/>
                  </a:lnTo>
                  <a:lnTo>
                    <a:pt x="140" y="199"/>
                  </a:lnTo>
                  <a:lnTo>
                    <a:pt x="95" y="2"/>
                  </a:lnTo>
                  <a:lnTo>
                    <a:pt x="111" y="0"/>
                  </a:lnTo>
                  <a:lnTo>
                    <a:pt x="156" y="204"/>
                  </a:lnTo>
                  <a:lnTo>
                    <a:pt x="12" y="343"/>
                  </a:ln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p:nvPr/>
          </p:nvSpPr>
          <p:spPr bwMode="auto">
            <a:xfrm>
              <a:off x="3860800" y="3467101"/>
              <a:ext cx="1028700" cy="222250"/>
            </a:xfrm>
            <a:custGeom>
              <a:avLst/>
              <a:gdLst>
                <a:gd name="T0" fmla="*/ 274 w 274"/>
                <a:gd name="T1" fmla="*/ 59 h 59"/>
                <a:gd name="T2" fmla="*/ 0 w 274"/>
                <a:gd name="T3" fmla="*/ 3 h 59"/>
                <a:gd name="T4" fmla="*/ 6 w 274"/>
                <a:gd name="T5" fmla="*/ 0 h 59"/>
                <a:gd name="T6" fmla="*/ 274 w 274"/>
                <a:gd name="T7" fmla="*/ 52 h 59"/>
                <a:gd name="T8" fmla="*/ 274 w 274"/>
                <a:gd name="T9" fmla="*/ 59 h 59"/>
              </a:gdLst>
              <a:ahLst/>
              <a:cxnLst>
                <a:cxn ang="0">
                  <a:pos x="T0" y="T1"/>
                </a:cxn>
                <a:cxn ang="0">
                  <a:pos x="T2" y="T3"/>
                </a:cxn>
                <a:cxn ang="0">
                  <a:pos x="T4" y="T5"/>
                </a:cxn>
                <a:cxn ang="0">
                  <a:pos x="T6" y="T7"/>
                </a:cxn>
                <a:cxn ang="0">
                  <a:pos x="T8" y="T9"/>
                </a:cxn>
              </a:cxnLst>
              <a:rect l="0" t="0" r="r" b="b"/>
              <a:pathLst>
                <a:path w="274" h="59">
                  <a:moveTo>
                    <a:pt x="274" y="59"/>
                  </a:moveTo>
                  <a:cubicBezTo>
                    <a:pt x="169" y="52"/>
                    <a:pt x="7" y="19"/>
                    <a:pt x="0" y="3"/>
                  </a:cubicBezTo>
                  <a:cubicBezTo>
                    <a:pt x="6" y="0"/>
                    <a:pt x="6" y="0"/>
                    <a:pt x="6" y="0"/>
                  </a:cubicBezTo>
                  <a:cubicBezTo>
                    <a:pt x="13" y="10"/>
                    <a:pt x="158" y="44"/>
                    <a:pt x="274" y="52"/>
                  </a:cubicBezTo>
                  <a:lnTo>
                    <a:pt x="274" y="59"/>
                  </a:ln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5097463" y="3670301"/>
              <a:ext cx="2962275" cy="127000"/>
            </a:xfrm>
            <a:custGeom>
              <a:avLst/>
              <a:gdLst>
                <a:gd name="T0" fmla="*/ 789 w 789"/>
                <a:gd name="T1" fmla="*/ 34 h 34"/>
                <a:gd name="T2" fmla="*/ 0 w 789"/>
                <a:gd name="T3" fmla="*/ 7 h 34"/>
                <a:gd name="T4" fmla="*/ 0 w 789"/>
                <a:gd name="T5" fmla="*/ 0 h 34"/>
                <a:gd name="T6" fmla="*/ 789 w 789"/>
                <a:gd name="T7" fmla="*/ 27 h 34"/>
                <a:gd name="T8" fmla="*/ 789 w 789"/>
                <a:gd name="T9" fmla="*/ 34 h 34"/>
              </a:gdLst>
              <a:ahLst/>
              <a:cxnLst>
                <a:cxn ang="0">
                  <a:pos x="T0" y="T1"/>
                </a:cxn>
                <a:cxn ang="0">
                  <a:pos x="T2" y="T3"/>
                </a:cxn>
                <a:cxn ang="0">
                  <a:pos x="T4" y="T5"/>
                </a:cxn>
                <a:cxn ang="0">
                  <a:pos x="T6" y="T7"/>
                </a:cxn>
                <a:cxn ang="0">
                  <a:pos x="T8" y="T9"/>
                </a:cxn>
              </a:cxnLst>
              <a:rect l="0" t="0" r="r" b="b"/>
              <a:pathLst>
                <a:path w="789" h="34">
                  <a:moveTo>
                    <a:pt x="789" y="34"/>
                  </a:moveTo>
                  <a:cubicBezTo>
                    <a:pt x="789" y="34"/>
                    <a:pt x="184" y="14"/>
                    <a:pt x="0" y="7"/>
                  </a:cubicBezTo>
                  <a:cubicBezTo>
                    <a:pt x="0" y="0"/>
                    <a:pt x="0" y="0"/>
                    <a:pt x="0" y="0"/>
                  </a:cubicBezTo>
                  <a:cubicBezTo>
                    <a:pt x="184" y="7"/>
                    <a:pt x="789" y="27"/>
                    <a:pt x="789" y="27"/>
                  </a:cubicBezTo>
                  <a:lnTo>
                    <a:pt x="789" y="34"/>
                  </a:ln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7970838" y="3259138"/>
              <a:ext cx="877888" cy="463550"/>
            </a:xfrm>
            <a:custGeom>
              <a:avLst/>
              <a:gdLst>
                <a:gd name="T0" fmla="*/ 21 w 234"/>
                <a:gd name="T1" fmla="*/ 123 h 123"/>
                <a:gd name="T2" fmla="*/ 14 w 234"/>
                <a:gd name="T3" fmla="*/ 123 h 123"/>
                <a:gd name="T4" fmla="*/ 8 w 234"/>
                <a:gd name="T5" fmla="*/ 73 h 123"/>
                <a:gd name="T6" fmla="*/ 3 w 234"/>
                <a:gd name="T7" fmla="*/ 6 h 123"/>
                <a:gd name="T8" fmla="*/ 3 w 234"/>
                <a:gd name="T9" fmla="*/ 3 h 123"/>
                <a:gd name="T10" fmla="*/ 6 w 234"/>
                <a:gd name="T11" fmla="*/ 3 h 123"/>
                <a:gd name="T12" fmla="*/ 176 w 234"/>
                <a:gd name="T13" fmla="*/ 9 h 123"/>
                <a:gd name="T14" fmla="*/ 215 w 234"/>
                <a:gd name="T15" fmla="*/ 12 h 123"/>
                <a:gd name="T16" fmla="*/ 217 w 234"/>
                <a:gd name="T17" fmla="*/ 12 h 123"/>
                <a:gd name="T18" fmla="*/ 218 w 234"/>
                <a:gd name="T19" fmla="*/ 15 h 123"/>
                <a:gd name="T20" fmla="*/ 230 w 234"/>
                <a:gd name="T21" fmla="*/ 58 h 123"/>
                <a:gd name="T22" fmla="*/ 234 w 234"/>
                <a:gd name="T23" fmla="*/ 69 h 123"/>
                <a:gd name="T24" fmla="*/ 227 w 234"/>
                <a:gd name="T25" fmla="*/ 72 h 123"/>
                <a:gd name="T26" fmla="*/ 223 w 234"/>
                <a:gd name="T27" fmla="*/ 60 h 123"/>
                <a:gd name="T28" fmla="*/ 211 w 234"/>
                <a:gd name="T29" fmla="*/ 19 h 123"/>
                <a:gd name="T30" fmla="*/ 176 w 234"/>
                <a:gd name="T31" fmla="*/ 16 h 123"/>
                <a:gd name="T32" fmla="*/ 10 w 234"/>
                <a:gd name="T33" fmla="*/ 10 h 123"/>
                <a:gd name="T34" fmla="*/ 15 w 234"/>
                <a:gd name="T35" fmla="*/ 71 h 123"/>
                <a:gd name="T36" fmla="*/ 21 w 234"/>
                <a:gd name="T37"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4" h="123">
                  <a:moveTo>
                    <a:pt x="21" y="123"/>
                  </a:moveTo>
                  <a:cubicBezTo>
                    <a:pt x="14" y="123"/>
                    <a:pt x="14" y="123"/>
                    <a:pt x="14" y="123"/>
                  </a:cubicBezTo>
                  <a:cubicBezTo>
                    <a:pt x="14" y="107"/>
                    <a:pt x="11" y="89"/>
                    <a:pt x="8" y="73"/>
                  </a:cubicBezTo>
                  <a:cubicBezTo>
                    <a:pt x="4" y="51"/>
                    <a:pt x="0" y="28"/>
                    <a:pt x="3" y="6"/>
                  </a:cubicBezTo>
                  <a:cubicBezTo>
                    <a:pt x="3" y="3"/>
                    <a:pt x="3" y="3"/>
                    <a:pt x="3" y="3"/>
                  </a:cubicBezTo>
                  <a:cubicBezTo>
                    <a:pt x="6" y="3"/>
                    <a:pt x="6" y="3"/>
                    <a:pt x="6" y="3"/>
                  </a:cubicBezTo>
                  <a:cubicBezTo>
                    <a:pt x="63" y="0"/>
                    <a:pt x="120" y="5"/>
                    <a:pt x="176" y="9"/>
                  </a:cubicBezTo>
                  <a:cubicBezTo>
                    <a:pt x="189" y="10"/>
                    <a:pt x="202" y="11"/>
                    <a:pt x="215" y="12"/>
                  </a:cubicBezTo>
                  <a:cubicBezTo>
                    <a:pt x="217" y="12"/>
                    <a:pt x="217" y="12"/>
                    <a:pt x="217" y="12"/>
                  </a:cubicBezTo>
                  <a:cubicBezTo>
                    <a:pt x="218" y="15"/>
                    <a:pt x="218" y="15"/>
                    <a:pt x="218" y="15"/>
                  </a:cubicBezTo>
                  <a:cubicBezTo>
                    <a:pt x="221" y="30"/>
                    <a:pt x="225" y="44"/>
                    <a:pt x="230" y="58"/>
                  </a:cubicBezTo>
                  <a:cubicBezTo>
                    <a:pt x="231" y="62"/>
                    <a:pt x="232" y="66"/>
                    <a:pt x="234" y="69"/>
                  </a:cubicBezTo>
                  <a:cubicBezTo>
                    <a:pt x="227" y="72"/>
                    <a:pt x="227" y="72"/>
                    <a:pt x="227" y="72"/>
                  </a:cubicBezTo>
                  <a:cubicBezTo>
                    <a:pt x="226" y="68"/>
                    <a:pt x="224" y="64"/>
                    <a:pt x="223" y="60"/>
                  </a:cubicBezTo>
                  <a:cubicBezTo>
                    <a:pt x="219" y="47"/>
                    <a:pt x="214" y="33"/>
                    <a:pt x="211" y="19"/>
                  </a:cubicBezTo>
                  <a:cubicBezTo>
                    <a:pt x="200" y="18"/>
                    <a:pt x="188" y="17"/>
                    <a:pt x="176" y="16"/>
                  </a:cubicBezTo>
                  <a:cubicBezTo>
                    <a:pt x="121" y="12"/>
                    <a:pt x="65" y="7"/>
                    <a:pt x="10" y="10"/>
                  </a:cubicBezTo>
                  <a:cubicBezTo>
                    <a:pt x="7" y="30"/>
                    <a:pt x="11" y="50"/>
                    <a:pt x="15" y="71"/>
                  </a:cubicBezTo>
                  <a:cubicBezTo>
                    <a:pt x="18" y="88"/>
                    <a:pt x="21" y="106"/>
                    <a:pt x="21" y="123"/>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8031163" y="3511551"/>
              <a:ext cx="1347788" cy="290513"/>
            </a:xfrm>
            <a:custGeom>
              <a:avLst/>
              <a:gdLst>
                <a:gd name="T0" fmla="*/ 6 w 359"/>
                <a:gd name="T1" fmla="*/ 77 h 77"/>
                <a:gd name="T2" fmla="*/ 3 w 359"/>
                <a:gd name="T3" fmla="*/ 71 h 77"/>
                <a:gd name="T4" fmla="*/ 99 w 359"/>
                <a:gd name="T5" fmla="*/ 68 h 77"/>
                <a:gd name="T6" fmla="*/ 131 w 359"/>
                <a:gd name="T7" fmla="*/ 68 h 77"/>
                <a:gd name="T8" fmla="*/ 196 w 359"/>
                <a:gd name="T9" fmla="*/ 69 h 77"/>
                <a:gd name="T10" fmla="*/ 253 w 359"/>
                <a:gd name="T11" fmla="*/ 69 h 77"/>
                <a:gd name="T12" fmla="*/ 286 w 359"/>
                <a:gd name="T13" fmla="*/ 52 h 77"/>
                <a:gd name="T14" fmla="*/ 340 w 359"/>
                <a:gd name="T15" fmla="*/ 15 h 77"/>
                <a:gd name="T16" fmla="*/ 185 w 359"/>
                <a:gd name="T17" fmla="*/ 7 h 77"/>
                <a:gd name="T18" fmla="*/ 72 w 359"/>
                <a:gd name="T19" fmla="*/ 7 h 77"/>
                <a:gd name="T20" fmla="*/ 3 w 359"/>
                <a:gd name="T21" fmla="*/ 60 h 77"/>
                <a:gd name="T22" fmla="*/ 0 w 359"/>
                <a:gd name="T23" fmla="*/ 53 h 77"/>
                <a:gd name="T24" fmla="*/ 69 w 359"/>
                <a:gd name="T25" fmla="*/ 1 h 77"/>
                <a:gd name="T26" fmla="*/ 70 w 359"/>
                <a:gd name="T27" fmla="*/ 0 h 77"/>
                <a:gd name="T28" fmla="*/ 185 w 359"/>
                <a:gd name="T29" fmla="*/ 0 h 77"/>
                <a:gd name="T30" fmla="*/ 350 w 359"/>
                <a:gd name="T31" fmla="*/ 9 h 77"/>
                <a:gd name="T32" fmla="*/ 359 w 359"/>
                <a:gd name="T33" fmla="*/ 10 h 77"/>
                <a:gd name="T34" fmla="*/ 351 w 359"/>
                <a:gd name="T35" fmla="*/ 15 h 77"/>
                <a:gd name="T36" fmla="*/ 289 w 359"/>
                <a:gd name="T37" fmla="*/ 58 h 77"/>
                <a:gd name="T38" fmla="*/ 256 w 359"/>
                <a:gd name="T39" fmla="*/ 76 h 77"/>
                <a:gd name="T40" fmla="*/ 255 w 359"/>
                <a:gd name="T41" fmla="*/ 76 h 77"/>
                <a:gd name="T42" fmla="*/ 254 w 359"/>
                <a:gd name="T43" fmla="*/ 76 h 77"/>
                <a:gd name="T44" fmla="*/ 196 w 359"/>
                <a:gd name="T45" fmla="*/ 75 h 77"/>
                <a:gd name="T46" fmla="*/ 131 w 359"/>
                <a:gd name="T47" fmla="*/ 75 h 77"/>
                <a:gd name="T48" fmla="*/ 99 w 359"/>
                <a:gd name="T49" fmla="*/ 75 h 77"/>
                <a:gd name="T50" fmla="*/ 6 w 359"/>
                <a:gd name="T5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9" h="77">
                  <a:moveTo>
                    <a:pt x="6" y="77"/>
                  </a:moveTo>
                  <a:cubicBezTo>
                    <a:pt x="3" y="71"/>
                    <a:pt x="3" y="71"/>
                    <a:pt x="3" y="71"/>
                  </a:cubicBezTo>
                  <a:cubicBezTo>
                    <a:pt x="8" y="69"/>
                    <a:pt x="98" y="68"/>
                    <a:pt x="99" y="68"/>
                  </a:cubicBezTo>
                  <a:cubicBezTo>
                    <a:pt x="110" y="68"/>
                    <a:pt x="120" y="68"/>
                    <a:pt x="131" y="68"/>
                  </a:cubicBezTo>
                  <a:cubicBezTo>
                    <a:pt x="152" y="68"/>
                    <a:pt x="174" y="68"/>
                    <a:pt x="196" y="69"/>
                  </a:cubicBezTo>
                  <a:cubicBezTo>
                    <a:pt x="217" y="69"/>
                    <a:pt x="248" y="69"/>
                    <a:pt x="253" y="69"/>
                  </a:cubicBezTo>
                  <a:cubicBezTo>
                    <a:pt x="257" y="67"/>
                    <a:pt x="276" y="57"/>
                    <a:pt x="286" y="52"/>
                  </a:cubicBezTo>
                  <a:cubicBezTo>
                    <a:pt x="299" y="44"/>
                    <a:pt x="327" y="25"/>
                    <a:pt x="340" y="15"/>
                  </a:cubicBezTo>
                  <a:cubicBezTo>
                    <a:pt x="291" y="11"/>
                    <a:pt x="239" y="7"/>
                    <a:pt x="185" y="7"/>
                  </a:cubicBezTo>
                  <a:cubicBezTo>
                    <a:pt x="72" y="7"/>
                    <a:pt x="72" y="7"/>
                    <a:pt x="72" y="7"/>
                  </a:cubicBezTo>
                  <a:cubicBezTo>
                    <a:pt x="65" y="13"/>
                    <a:pt x="17" y="52"/>
                    <a:pt x="3" y="60"/>
                  </a:cubicBezTo>
                  <a:cubicBezTo>
                    <a:pt x="0" y="53"/>
                    <a:pt x="0" y="53"/>
                    <a:pt x="0" y="53"/>
                  </a:cubicBezTo>
                  <a:cubicBezTo>
                    <a:pt x="14" y="46"/>
                    <a:pt x="68" y="1"/>
                    <a:pt x="69" y="1"/>
                  </a:cubicBezTo>
                  <a:cubicBezTo>
                    <a:pt x="70" y="0"/>
                    <a:pt x="70" y="0"/>
                    <a:pt x="70" y="0"/>
                  </a:cubicBezTo>
                  <a:cubicBezTo>
                    <a:pt x="185" y="0"/>
                    <a:pt x="185" y="0"/>
                    <a:pt x="185" y="0"/>
                  </a:cubicBezTo>
                  <a:cubicBezTo>
                    <a:pt x="243" y="0"/>
                    <a:pt x="298" y="4"/>
                    <a:pt x="350" y="9"/>
                  </a:cubicBezTo>
                  <a:cubicBezTo>
                    <a:pt x="359" y="10"/>
                    <a:pt x="359" y="10"/>
                    <a:pt x="359" y="10"/>
                  </a:cubicBezTo>
                  <a:cubicBezTo>
                    <a:pt x="351" y="15"/>
                    <a:pt x="351" y="15"/>
                    <a:pt x="351" y="15"/>
                  </a:cubicBezTo>
                  <a:cubicBezTo>
                    <a:pt x="350" y="17"/>
                    <a:pt x="307" y="47"/>
                    <a:pt x="289" y="58"/>
                  </a:cubicBezTo>
                  <a:cubicBezTo>
                    <a:pt x="278" y="64"/>
                    <a:pt x="256" y="75"/>
                    <a:pt x="256" y="76"/>
                  </a:cubicBezTo>
                  <a:cubicBezTo>
                    <a:pt x="255" y="76"/>
                    <a:pt x="255" y="76"/>
                    <a:pt x="255" y="76"/>
                  </a:cubicBezTo>
                  <a:cubicBezTo>
                    <a:pt x="254" y="76"/>
                    <a:pt x="254" y="76"/>
                    <a:pt x="254" y="76"/>
                  </a:cubicBezTo>
                  <a:cubicBezTo>
                    <a:pt x="254" y="76"/>
                    <a:pt x="219" y="76"/>
                    <a:pt x="196" y="75"/>
                  </a:cubicBezTo>
                  <a:cubicBezTo>
                    <a:pt x="174" y="74"/>
                    <a:pt x="152" y="75"/>
                    <a:pt x="131" y="75"/>
                  </a:cubicBezTo>
                  <a:cubicBezTo>
                    <a:pt x="120" y="75"/>
                    <a:pt x="110" y="75"/>
                    <a:pt x="99" y="75"/>
                  </a:cubicBezTo>
                  <a:cubicBezTo>
                    <a:pt x="67" y="75"/>
                    <a:pt x="10" y="76"/>
                    <a:pt x="6" y="77"/>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p:nvPr/>
          </p:nvSpPr>
          <p:spPr bwMode="auto">
            <a:xfrm>
              <a:off x="8045450" y="3771901"/>
              <a:ext cx="1096963" cy="560388"/>
            </a:xfrm>
            <a:custGeom>
              <a:avLst/>
              <a:gdLst>
                <a:gd name="T0" fmla="*/ 74 w 292"/>
                <a:gd name="T1" fmla="*/ 149 h 149"/>
                <a:gd name="T2" fmla="*/ 44 w 292"/>
                <a:gd name="T3" fmla="*/ 147 h 149"/>
                <a:gd name="T4" fmla="*/ 42 w 292"/>
                <a:gd name="T5" fmla="*/ 147 h 149"/>
                <a:gd name="T6" fmla="*/ 41 w 292"/>
                <a:gd name="T7" fmla="*/ 145 h 149"/>
                <a:gd name="T8" fmla="*/ 16 w 292"/>
                <a:gd name="T9" fmla="*/ 79 h 149"/>
                <a:gd name="T10" fmla="*/ 0 w 292"/>
                <a:gd name="T11" fmla="*/ 4 h 149"/>
                <a:gd name="T12" fmla="*/ 7 w 292"/>
                <a:gd name="T13" fmla="*/ 3 h 149"/>
                <a:gd name="T14" fmla="*/ 22 w 292"/>
                <a:gd name="T15" fmla="*/ 77 h 149"/>
                <a:gd name="T16" fmla="*/ 47 w 292"/>
                <a:gd name="T17" fmla="*/ 140 h 149"/>
                <a:gd name="T18" fmla="*/ 119 w 292"/>
                <a:gd name="T19" fmla="*/ 140 h 149"/>
                <a:gd name="T20" fmla="*/ 166 w 292"/>
                <a:gd name="T21" fmla="*/ 137 h 149"/>
                <a:gd name="T22" fmla="*/ 167 w 292"/>
                <a:gd name="T23" fmla="*/ 137 h 149"/>
                <a:gd name="T24" fmla="*/ 282 w 292"/>
                <a:gd name="T25" fmla="*/ 132 h 149"/>
                <a:gd name="T26" fmla="*/ 274 w 292"/>
                <a:gd name="T27" fmla="*/ 105 h 149"/>
                <a:gd name="T28" fmla="*/ 265 w 292"/>
                <a:gd name="T29" fmla="*/ 77 h 149"/>
                <a:gd name="T30" fmla="*/ 255 w 292"/>
                <a:gd name="T31" fmla="*/ 40 h 149"/>
                <a:gd name="T32" fmla="*/ 244 w 292"/>
                <a:gd name="T33" fmla="*/ 6 h 149"/>
                <a:gd name="T34" fmla="*/ 246 w 292"/>
                <a:gd name="T35" fmla="*/ 7 h 149"/>
                <a:gd name="T36" fmla="*/ 246 w 292"/>
                <a:gd name="T37" fmla="*/ 0 h 149"/>
                <a:gd name="T38" fmla="*/ 246 w 292"/>
                <a:gd name="T39" fmla="*/ 0 h 149"/>
                <a:gd name="T40" fmla="*/ 261 w 292"/>
                <a:gd name="T41" fmla="*/ 39 h 149"/>
                <a:gd name="T42" fmla="*/ 272 w 292"/>
                <a:gd name="T43" fmla="*/ 75 h 149"/>
                <a:gd name="T44" fmla="*/ 281 w 292"/>
                <a:gd name="T45" fmla="*/ 103 h 149"/>
                <a:gd name="T46" fmla="*/ 290 w 292"/>
                <a:gd name="T47" fmla="*/ 134 h 149"/>
                <a:gd name="T48" fmla="*/ 292 w 292"/>
                <a:gd name="T49" fmla="*/ 138 h 149"/>
                <a:gd name="T50" fmla="*/ 288 w 292"/>
                <a:gd name="T51" fmla="*/ 138 h 149"/>
                <a:gd name="T52" fmla="*/ 166 w 292"/>
                <a:gd name="T53" fmla="*/ 144 h 149"/>
                <a:gd name="T54" fmla="*/ 165 w 292"/>
                <a:gd name="T55" fmla="*/ 144 h 149"/>
                <a:gd name="T56" fmla="*/ 119 w 292"/>
                <a:gd name="T57" fmla="*/ 146 h 149"/>
                <a:gd name="T58" fmla="*/ 74 w 292"/>
                <a:gd name="T5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2" h="149">
                  <a:moveTo>
                    <a:pt x="74" y="149"/>
                  </a:moveTo>
                  <a:cubicBezTo>
                    <a:pt x="64" y="149"/>
                    <a:pt x="54" y="148"/>
                    <a:pt x="44" y="147"/>
                  </a:cubicBezTo>
                  <a:cubicBezTo>
                    <a:pt x="42" y="147"/>
                    <a:pt x="42" y="147"/>
                    <a:pt x="42" y="147"/>
                  </a:cubicBezTo>
                  <a:cubicBezTo>
                    <a:pt x="41" y="145"/>
                    <a:pt x="41" y="145"/>
                    <a:pt x="41" y="145"/>
                  </a:cubicBezTo>
                  <a:cubicBezTo>
                    <a:pt x="34" y="132"/>
                    <a:pt x="23" y="102"/>
                    <a:pt x="16" y="79"/>
                  </a:cubicBezTo>
                  <a:cubicBezTo>
                    <a:pt x="10" y="60"/>
                    <a:pt x="3" y="25"/>
                    <a:pt x="0" y="4"/>
                  </a:cubicBezTo>
                  <a:cubicBezTo>
                    <a:pt x="7" y="3"/>
                    <a:pt x="7" y="3"/>
                    <a:pt x="7" y="3"/>
                  </a:cubicBezTo>
                  <a:cubicBezTo>
                    <a:pt x="10" y="24"/>
                    <a:pt x="17" y="58"/>
                    <a:pt x="22" y="77"/>
                  </a:cubicBezTo>
                  <a:cubicBezTo>
                    <a:pt x="29" y="99"/>
                    <a:pt x="40" y="126"/>
                    <a:pt x="47" y="140"/>
                  </a:cubicBezTo>
                  <a:cubicBezTo>
                    <a:pt x="71" y="143"/>
                    <a:pt x="94" y="141"/>
                    <a:pt x="119" y="140"/>
                  </a:cubicBezTo>
                  <a:cubicBezTo>
                    <a:pt x="134" y="138"/>
                    <a:pt x="150" y="138"/>
                    <a:pt x="166" y="137"/>
                  </a:cubicBezTo>
                  <a:cubicBezTo>
                    <a:pt x="166" y="137"/>
                    <a:pt x="166" y="137"/>
                    <a:pt x="167" y="137"/>
                  </a:cubicBezTo>
                  <a:cubicBezTo>
                    <a:pt x="205" y="137"/>
                    <a:pt x="243" y="135"/>
                    <a:pt x="282" y="132"/>
                  </a:cubicBezTo>
                  <a:cubicBezTo>
                    <a:pt x="279" y="123"/>
                    <a:pt x="276" y="114"/>
                    <a:pt x="274" y="105"/>
                  </a:cubicBezTo>
                  <a:cubicBezTo>
                    <a:pt x="271" y="95"/>
                    <a:pt x="269" y="86"/>
                    <a:pt x="265" y="77"/>
                  </a:cubicBezTo>
                  <a:cubicBezTo>
                    <a:pt x="262" y="68"/>
                    <a:pt x="258" y="54"/>
                    <a:pt x="255" y="40"/>
                  </a:cubicBezTo>
                  <a:cubicBezTo>
                    <a:pt x="251" y="27"/>
                    <a:pt x="246" y="9"/>
                    <a:pt x="244" y="6"/>
                  </a:cubicBezTo>
                  <a:cubicBezTo>
                    <a:pt x="244" y="6"/>
                    <a:pt x="245" y="7"/>
                    <a:pt x="246" y="7"/>
                  </a:cubicBezTo>
                  <a:cubicBezTo>
                    <a:pt x="246" y="0"/>
                    <a:pt x="246" y="0"/>
                    <a:pt x="246" y="0"/>
                  </a:cubicBezTo>
                  <a:cubicBezTo>
                    <a:pt x="246" y="0"/>
                    <a:pt x="246" y="0"/>
                    <a:pt x="246" y="0"/>
                  </a:cubicBezTo>
                  <a:cubicBezTo>
                    <a:pt x="251" y="0"/>
                    <a:pt x="252" y="4"/>
                    <a:pt x="261" y="39"/>
                  </a:cubicBezTo>
                  <a:cubicBezTo>
                    <a:pt x="265" y="52"/>
                    <a:pt x="269" y="66"/>
                    <a:pt x="272" y="75"/>
                  </a:cubicBezTo>
                  <a:cubicBezTo>
                    <a:pt x="275" y="84"/>
                    <a:pt x="278" y="93"/>
                    <a:pt x="281" y="103"/>
                  </a:cubicBezTo>
                  <a:cubicBezTo>
                    <a:pt x="284" y="114"/>
                    <a:pt x="287" y="124"/>
                    <a:pt x="290" y="134"/>
                  </a:cubicBezTo>
                  <a:cubicBezTo>
                    <a:pt x="292" y="138"/>
                    <a:pt x="292" y="138"/>
                    <a:pt x="292" y="138"/>
                  </a:cubicBezTo>
                  <a:cubicBezTo>
                    <a:pt x="288" y="138"/>
                    <a:pt x="288" y="138"/>
                    <a:pt x="288" y="138"/>
                  </a:cubicBezTo>
                  <a:cubicBezTo>
                    <a:pt x="246" y="142"/>
                    <a:pt x="205" y="144"/>
                    <a:pt x="166" y="144"/>
                  </a:cubicBezTo>
                  <a:cubicBezTo>
                    <a:pt x="166" y="144"/>
                    <a:pt x="165" y="144"/>
                    <a:pt x="165" y="144"/>
                  </a:cubicBezTo>
                  <a:cubicBezTo>
                    <a:pt x="150" y="144"/>
                    <a:pt x="134" y="145"/>
                    <a:pt x="119" y="146"/>
                  </a:cubicBezTo>
                  <a:cubicBezTo>
                    <a:pt x="104" y="148"/>
                    <a:pt x="89" y="149"/>
                    <a:pt x="74" y="149"/>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3429000" y="2028826"/>
              <a:ext cx="428625" cy="1249363"/>
            </a:xfrm>
            <a:custGeom>
              <a:avLst/>
              <a:gdLst>
                <a:gd name="T0" fmla="*/ 51 w 114"/>
                <a:gd name="T1" fmla="*/ 332 h 332"/>
                <a:gd name="T2" fmla="*/ 46 w 114"/>
                <a:gd name="T3" fmla="*/ 327 h 332"/>
                <a:gd name="T4" fmla="*/ 94 w 114"/>
                <a:gd name="T5" fmla="*/ 43 h 332"/>
                <a:gd name="T6" fmla="*/ 75 w 114"/>
                <a:gd name="T7" fmla="*/ 10 h 332"/>
                <a:gd name="T8" fmla="*/ 55 w 114"/>
                <a:gd name="T9" fmla="*/ 14 h 332"/>
                <a:gd name="T10" fmla="*/ 37 w 114"/>
                <a:gd name="T11" fmla="*/ 329 h 332"/>
                <a:gd name="T12" fmla="*/ 30 w 114"/>
                <a:gd name="T13" fmla="*/ 330 h 332"/>
                <a:gd name="T14" fmla="*/ 51 w 114"/>
                <a:gd name="T15" fmla="*/ 8 h 332"/>
                <a:gd name="T16" fmla="*/ 78 w 114"/>
                <a:gd name="T17" fmla="*/ 3 h 332"/>
                <a:gd name="T18" fmla="*/ 101 w 114"/>
                <a:gd name="T19" fmla="*/ 42 h 332"/>
                <a:gd name="T20" fmla="*/ 51 w 114"/>
                <a:gd name="T21"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332">
                  <a:moveTo>
                    <a:pt x="51" y="332"/>
                  </a:moveTo>
                  <a:cubicBezTo>
                    <a:pt x="46" y="327"/>
                    <a:pt x="46" y="327"/>
                    <a:pt x="46" y="327"/>
                  </a:cubicBezTo>
                  <a:cubicBezTo>
                    <a:pt x="65" y="313"/>
                    <a:pt x="108" y="125"/>
                    <a:pt x="94" y="43"/>
                  </a:cubicBezTo>
                  <a:cubicBezTo>
                    <a:pt x="90" y="24"/>
                    <a:pt x="84" y="13"/>
                    <a:pt x="75" y="10"/>
                  </a:cubicBezTo>
                  <a:cubicBezTo>
                    <a:pt x="68" y="8"/>
                    <a:pt x="61" y="9"/>
                    <a:pt x="55" y="14"/>
                  </a:cubicBezTo>
                  <a:cubicBezTo>
                    <a:pt x="10" y="52"/>
                    <a:pt x="31" y="298"/>
                    <a:pt x="37" y="329"/>
                  </a:cubicBezTo>
                  <a:cubicBezTo>
                    <a:pt x="30" y="330"/>
                    <a:pt x="30" y="330"/>
                    <a:pt x="30" y="330"/>
                  </a:cubicBezTo>
                  <a:cubicBezTo>
                    <a:pt x="26" y="309"/>
                    <a:pt x="0" y="52"/>
                    <a:pt x="51" y="8"/>
                  </a:cubicBezTo>
                  <a:cubicBezTo>
                    <a:pt x="59" y="2"/>
                    <a:pt x="68" y="0"/>
                    <a:pt x="78" y="3"/>
                  </a:cubicBezTo>
                  <a:cubicBezTo>
                    <a:pt x="89" y="7"/>
                    <a:pt x="97" y="20"/>
                    <a:pt x="101" y="42"/>
                  </a:cubicBezTo>
                  <a:cubicBezTo>
                    <a:pt x="114" y="121"/>
                    <a:pt x="73" y="315"/>
                    <a:pt x="51" y="332"/>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p:nvPr/>
          </p:nvSpPr>
          <p:spPr bwMode="auto">
            <a:xfrm>
              <a:off x="3267075" y="3519488"/>
              <a:ext cx="428625" cy="1233488"/>
            </a:xfrm>
            <a:custGeom>
              <a:avLst/>
              <a:gdLst>
                <a:gd name="T0" fmla="*/ 46 w 114"/>
                <a:gd name="T1" fmla="*/ 328 h 328"/>
                <a:gd name="T2" fmla="*/ 36 w 114"/>
                <a:gd name="T3" fmla="*/ 326 h 328"/>
                <a:gd name="T4" fmla="*/ 13 w 114"/>
                <a:gd name="T5" fmla="*/ 288 h 328"/>
                <a:gd name="T6" fmla="*/ 63 w 114"/>
                <a:gd name="T7" fmla="*/ 1 h 328"/>
                <a:gd name="T8" fmla="*/ 68 w 114"/>
                <a:gd name="T9" fmla="*/ 6 h 328"/>
                <a:gd name="T10" fmla="*/ 20 w 114"/>
                <a:gd name="T11" fmla="*/ 286 h 328"/>
                <a:gd name="T12" fmla="*/ 39 w 114"/>
                <a:gd name="T13" fmla="*/ 320 h 328"/>
                <a:gd name="T14" fmla="*/ 58 w 114"/>
                <a:gd name="T15" fmla="*/ 316 h 328"/>
                <a:gd name="T16" fmla="*/ 77 w 114"/>
                <a:gd name="T17" fmla="*/ 1 h 328"/>
                <a:gd name="T18" fmla="*/ 84 w 114"/>
                <a:gd name="T19" fmla="*/ 0 h 328"/>
                <a:gd name="T20" fmla="*/ 63 w 114"/>
                <a:gd name="T21" fmla="*/ 321 h 328"/>
                <a:gd name="T22" fmla="*/ 46 w 114"/>
                <a:gd name="T23" fmla="*/ 32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328">
                  <a:moveTo>
                    <a:pt x="46" y="328"/>
                  </a:moveTo>
                  <a:cubicBezTo>
                    <a:pt x="43" y="328"/>
                    <a:pt x="40" y="327"/>
                    <a:pt x="36" y="326"/>
                  </a:cubicBezTo>
                  <a:cubicBezTo>
                    <a:pt x="25" y="322"/>
                    <a:pt x="17" y="309"/>
                    <a:pt x="13" y="288"/>
                  </a:cubicBezTo>
                  <a:cubicBezTo>
                    <a:pt x="0" y="210"/>
                    <a:pt x="41" y="18"/>
                    <a:pt x="63" y="1"/>
                  </a:cubicBezTo>
                  <a:cubicBezTo>
                    <a:pt x="68" y="6"/>
                    <a:pt x="68" y="6"/>
                    <a:pt x="68" y="6"/>
                  </a:cubicBezTo>
                  <a:cubicBezTo>
                    <a:pt x="49" y="20"/>
                    <a:pt x="6" y="206"/>
                    <a:pt x="20" y="286"/>
                  </a:cubicBezTo>
                  <a:cubicBezTo>
                    <a:pt x="24" y="306"/>
                    <a:pt x="30" y="317"/>
                    <a:pt x="39" y="320"/>
                  </a:cubicBezTo>
                  <a:cubicBezTo>
                    <a:pt x="46" y="322"/>
                    <a:pt x="53" y="321"/>
                    <a:pt x="58" y="316"/>
                  </a:cubicBezTo>
                  <a:cubicBezTo>
                    <a:pt x="104" y="277"/>
                    <a:pt x="84" y="36"/>
                    <a:pt x="77" y="1"/>
                  </a:cubicBezTo>
                  <a:cubicBezTo>
                    <a:pt x="84" y="0"/>
                    <a:pt x="84" y="0"/>
                    <a:pt x="84" y="0"/>
                  </a:cubicBezTo>
                  <a:cubicBezTo>
                    <a:pt x="88" y="21"/>
                    <a:pt x="114" y="278"/>
                    <a:pt x="63" y="321"/>
                  </a:cubicBezTo>
                  <a:cubicBezTo>
                    <a:pt x="58" y="326"/>
                    <a:pt x="52" y="328"/>
                    <a:pt x="46" y="328"/>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3384550" y="3252788"/>
              <a:ext cx="404813" cy="296863"/>
            </a:xfrm>
            <a:custGeom>
              <a:avLst/>
              <a:gdLst>
                <a:gd name="T0" fmla="*/ 35 w 108"/>
                <a:gd name="T1" fmla="*/ 79 h 79"/>
                <a:gd name="T2" fmla="*/ 35 w 108"/>
                <a:gd name="T3" fmla="*/ 79 h 79"/>
                <a:gd name="T4" fmla="*/ 1 w 108"/>
                <a:gd name="T5" fmla="*/ 45 h 79"/>
                <a:gd name="T6" fmla="*/ 10 w 108"/>
                <a:gd name="T7" fmla="*/ 12 h 79"/>
                <a:gd name="T8" fmla="*/ 41 w 108"/>
                <a:gd name="T9" fmla="*/ 0 h 79"/>
                <a:gd name="T10" fmla="*/ 102 w 108"/>
                <a:gd name="T11" fmla="*/ 20 h 79"/>
                <a:gd name="T12" fmla="*/ 103 w 108"/>
                <a:gd name="T13" fmla="*/ 21 h 79"/>
                <a:gd name="T14" fmla="*/ 103 w 108"/>
                <a:gd name="T15" fmla="*/ 59 h 79"/>
                <a:gd name="T16" fmla="*/ 103 w 108"/>
                <a:gd name="T17" fmla="*/ 61 h 79"/>
                <a:gd name="T18" fmla="*/ 101 w 108"/>
                <a:gd name="T19" fmla="*/ 61 h 79"/>
                <a:gd name="T20" fmla="*/ 85 w 108"/>
                <a:gd name="T21" fmla="*/ 67 h 79"/>
                <a:gd name="T22" fmla="*/ 35 w 108"/>
                <a:gd name="T23" fmla="*/ 79 h 79"/>
                <a:gd name="T24" fmla="*/ 41 w 108"/>
                <a:gd name="T25" fmla="*/ 7 h 79"/>
                <a:gd name="T26" fmla="*/ 15 w 108"/>
                <a:gd name="T27" fmla="*/ 16 h 79"/>
                <a:gd name="T28" fmla="*/ 8 w 108"/>
                <a:gd name="T29" fmla="*/ 45 h 79"/>
                <a:gd name="T30" fmla="*/ 35 w 108"/>
                <a:gd name="T31" fmla="*/ 72 h 79"/>
                <a:gd name="T32" fmla="*/ 35 w 108"/>
                <a:gd name="T33" fmla="*/ 72 h 79"/>
                <a:gd name="T34" fmla="*/ 83 w 108"/>
                <a:gd name="T35" fmla="*/ 60 h 79"/>
                <a:gd name="T36" fmla="*/ 97 w 108"/>
                <a:gd name="T37" fmla="*/ 55 h 79"/>
                <a:gd name="T38" fmla="*/ 97 w 108"/>
                <a:gd name="T39" fmla="*/ 25 h 79"/>
                <a:gd name="T40" fmla="*/ 41 w 108"/>
                <a:gd name="T41" fmla="*/ 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79">
                  <a:moveTo>
                    <a:pt x="35" y="79"/>
                  </a:moveTo>
                  <a:cubicBezTo>
                    <a:pt x="35" y="79"/>
                    <a:pt x="35" y="79"/>
                    <a:pt x="35" y="79"/>
                  </a:cubicBezTo>
                  <a:cubicBezTo>
                    <a:pt x="15" y="79"/>
                    <a:pt x="3" y="68"/>
                    <a:pt x="1" y="45"/>
                  </a:cubicBezTo>
                  <a:cubicBezTo>
                    <a:pt x="0" y="31"/>
                    <a:pt x="3" y="19"/>
                    <a:pt x="10" y="12"/>
                  </a:cubicBezTo>
                  <a:cubicBezTo>
                    <a:pt x="17" y="4"/>
                    <a:pt x="28" y="0"/>
                    <a:pt x="41" y="0"/>
                  </a:cubicBezTo>
                  <a:cubicBezTo>
                    <a:pt x="64" y="0"/>
                    <a:pt x="90" y="10"/>
                    <a:pt x="102" y="20"/>
                  </a:cubicBezTo>
                  <a:cubicBezTo>
                    <a:pt x="103" y="21"/>
                    <a:pt x="103" y="21"/>
                    <a:pt x="103" y="21"/>
                  </a:cubicBezTo>
                  <a:cubicBezTo>
                    <a:pt x="108" y="31"/>
                    <a:pt x="106" y="51"/>
                    <a:pt x="103" y="59"/>
                  </a:cubicBezTo>
                  <a:cubicBezTo>
                    <a:pt x="103" y="61"/>
                    <a:pt x="103" y="61"/>
                    <a:pt x="103" y="61"/>
                  </a:cubicBezTo>
                  <a:cubicBezTo>
                    <a:pt x="101" y="61"/>
                    <a:pt x="101" y="61"/>
                    <a:pt x="101" y="61"/>
                  </a:cubicBezTo>
                  <a:cubicBezTo>
                    <a:pt x="97" y="63"/>
                    <a:pt x="91" y="65"/>
                    <a:pt x="85" y="67"/>
                  </a:cubicBezTo>
                  <a:cubicBezTo>
                    <a:pt x="70" y="72"/>
                    <a:pt x="52" y="79"/>
                    <a:pt x="35" y="79"/>
                  </a:cubicBezTo>
                  <a:close/>
                  <a:moveTo>
                    <a:pt x="41" y="7"/>
                  </a:moveTo>
                  <a:cubicBezTo>
                    <a:pt x="30" y="7"/>
                    <a:pt x="21" y="10"/>
                    <a:pt x="15" y="16"/>
                  </a:cubicBezTo>
                  <a:cubicBezTo>
                    <a:pt x="10" y="22"/>
                    <a:pt x="7" y="32"/>
                    <a:pt x="8" y="45"/>
                  </a:cubicBezTo>
                  <a:cubicBezTo>
                    <a:pt x="10" y="63"/>
                    <a:pt x="18" y="72"/>
                    <a:pt x="35" y="72"/>
                  </a:cubicBezTo>
                  <a:cubicBezTo>
                    <a:pt x="35" y="72"/>
                    <a:pt x="35" y="72"/>
                    <a:pt x="35" y="72"/>
                  </a:cubicBezTo>
                  <a:cubicBezTo>
                    <a:pt x="50" y="72"/>
                    <a:pt x="68" y="65"/>
                    <a:pt x="83" y="60"/>
                  </a:cubicBezTo>
                  <a:cubicBezTo>
                    <a:pt x="88" y="58"/>
                    <a:pt x="93" y="57"/>
                    <a:pt x="97" y="55"/>
                  </a:cubicBezTo>
                  <a:cubicBezTo>
                    <a:pt x="99" y="47"/>
                    <a:pt x="100" y="32"/>
                    <a:pt x="97" y="25"/>
                  </a:cubicBezTo>
                  <a:cubicBezTo>
                    <a:pt x="86" y="16"/>
                    <a:pt x="61" y="7"/>
                    <a:pt x="41" y="7"/>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a:spLocks noEditPoints="1"/>
            </p:cNvSpPr>
            <p:nvPr/>
          </p:nvSpPr>
          <p:spPr bwMode="auto">
            <a:xfrm>
              <a:off x="4564063" y="2476501"/>
              <a:ext cx="660400" cy="1666875"/>
            </a:xfrm>
            <a:custGeom>
              <a:avLst/>
              <a:gdLst>
                <a:gd name="T0" fmla="*/ 139 w 176"/>
                <a:gd name="T1" fmla="*/ 443 h 443"/>
                <a:gd name="T2" fmla="*/ 119 w 176"/>
                <a:gd name="T3" fmla="*/ 442 h 443"/>
                <a:gd name="T4" fmla="*/ 117 w 176"/>
                <a:gd name="T5" fmla="*/ 442 h 443"/>
                <a:gd name="T6" fmla="*/ 116 w 176"/>
                <a:gd name="T7" fmla="*/ 439 h 443"/>
                <a:gd name="T8" fmla="*/ 1 w 176"/>
                <a:gd name="T9" fmla="*/ 6 h 443"/>
                <a:gd name="T10" fmla="*/ 0 w 176"/>
                <a:gd name="T11" fmla="*/ 2 h 443"/>
                <a:gd name="T12" fmla="*/ 3 w 176"/>
                <a:gd name="T13" fmla="*/ 1 h 443"/>
                <a:gd name="T14" fmla="*/ 31 w 176"/>
                <a:gd name="T15" fmla="*/ 2 h 443"/>
                <a:gd name="T16" fmla="*/ 54 w 176"/>
                <a:gd name="T17" fmla="*/ 2 h 443"/>
                <a:gd name="T18" fmla="*/ 57 w 176"/>
                <a:gd name="T19" fmla="*/ 2 h 443"/>
                <a:gd name="T20" fmla="*/ 58 w 176"/>
                <a:gd name="T21" fmla="*/ 5 h 443"/>
                <a:gd name="T22" fmla="*/ 121 w 176"/>
                <a:gd name="T23" fmla="*/ 230 h 443"/>
                <a:gd name="T24" fmla="*/ 151 w 176"/>
                <a:gd name="T25" fmla="*/ 338 h 443"/>
                <a:gd name="T26" fmla="*/ 175 w 176"/>
                <a:gd name="T27" fmla="*/ 430 h 443"/>
                <a:gd name="T28" fmla="*/ 176 w 176"/>
                <a:gd name="T29" fmla="*/ 430 h 443"/>
                <a:gd name="T30" fmla="*/ 175 w 176"/>
                <a:gd name="T31" fmla="*/ 431 h 443"/>
                <a:gd name="T32" fmla="*/ 139 w 176"/>
                <a:gd name="T33" fmla="*/ 443 h 443"/>
                <a:gd name="T34" fmla="*/ 122 w 176"/>
                <a:gd name="T35" fmla="*/ 435 h 443"/>
                <a:gd name="T36" fmla="*/ 139 w 176"/>
                <a:gd name="T37" fmla="*/ 436 h 443"/>
                <a:gd name="T38" fmla="*/ 168 w 176"/>
                <a:gd name="T39" fmla="*/ 430 h 443"/>
                <a:gd name="T40" fmla="*/ 144 w 176"/>
                <a:gd name="T41" fmla="*/ 340 h 443"/>
                <a:gd name="T42" fmla="*/ 114 w 176"/>
                <a:gd name="T43" fmla="*/ 231 h 443"/>
                <a:gd name="T44" fmla="*/ 52 w 176"/>
                <a:gd name="T45" fmla="*/ 10 h 443"/>
                <a:gd name="T46" fmla="*/ 31 w 176"/>
                <a:gd name="T47" fmla="*/ 9 h 443"/>
                <a:gd name="T48" fmla="*/ 8 w 176"/>
                <a:gd name="T49" fmla="*/ 8 h 443"/>
                <a:gd name="T50" fmla="*/ 122 w 176"/>
                <a:gd name="T51" fmla="*/ 435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443">
                  <a:moveTo>
                    <a:pt x="139" y="443"/>
                  </a:moveTo>
                  <a:cubicBezTo>
                    <a:pt x="133" y="443"/>
                    <a:pt x="126" y="443"/>
                    <a:pt x="119" y="442"/>
                  </a:cubicBezTo>
                  <a:cubicBezTo>
                    <a:pt x="117" y="442"/>
                    <a:pt x="117" y="442"/>
                    <a:pt x="117" y="442"/>
                  </a:cubicBezTo>
                  <a:cubicBezTo>
                    <a:pt x="116" y="439"/>
                    <a:pt x="116" y="439"/>
                    <a:pt x="116" y="439"/>
                  </a:cubicBezTo>
                  <a:cubicBezTo>
                    <a:pt x="83" y="320"/>
                    <a:pt x="1" y="9"/>
                    <a:pt x="1" y="6"/>
                  </a:cubicBezTo>
                  <a:cubicBezTo>
                    <a:pt x="0" y="2"/>
                    <a:pt x="0" y="2"/>
                    <a:pt x="0" y="2"/>
                  </a:cubicBezTo>
                  <a:cubicBezTo>
                    <a:pt x="3" y="1"/>
                    <a:pt x="3" y="1"/>
                    <a:pt x="3" y="1"/>
                  </a:cubicBezTo>
                  <a:cubicBezTo>
                    <a:pt x="10" y="0"/>
                    <a:pt x="21" y="1"/>
                    <a:pt x="31" y="2"/>
                  </a:cubicBezTo>
                  <a:cubicBezTo>
                    <a:pt x="40" y="2"/>
                    <a:pt x="48" y="3"/>
                    <a:pt x="54" y="2"/>
                  </a:cubicBezTo>
                  <a:cubicBezTo>
                    <a:pt x="57" y="2"/>
                    <a:pt x="57" y="2"/>
                    <a:pt x="57" y="2"/>
                  </a:cubicBezTo>
                  <a:cubicBezTo>
                    <a:pt x="58" y="5"/>
                    <a:pt x="58" y="5"/>
                    <a:pt x="58" y="5"/>
                  </a:cubicBezTo>
                  <a:cubicBezTo>
                    <a:pt x="59" y="7"/>
                    <a:pt x="112" y="193"/>
                    <a:pt x="121" y="230"/>
                  </a:cubicBezTo>
                  <a:cubicBezTo>
                    <a:pt x="126" y="248"/>
                    <a:pt x="138" y="294"/>
                    <a:pt x="151" y="338"/>
                  </a:cubicBezTo>
                  <a:cubicBezTo>
                    <a:pt x="161" y="377"/>
                    <a:pt x="171" y="414"/>
                    <a:pt x="175" y="430"/>
                  </a:cubicBezTo>
                  <a:cubicBezTo>
                    <a:pt x="176" y="430"/>
                    <a:pt x="176" y="430"/>
                    <a:pt x="176" y="430"/>
                  </a:cubicBezTo>
                  <a:cubicBezTo>
                    <a:pt x="175" y="431"/>
                    <a:pt x="175" y="431"/>
                    <a:pt x="175" y="431"/>
                  </a:cubicBezTo>
                  <a:cubicBezTo>
                    <a:pt x="175" y="434"/>
                    <a:pt x="172" y="443"/>
                    <a:pt x="139" y="443"/>
                  </a:cubicBezTo>
                  <a:close/>
                  <a:moveTo>
                    <a:pt x="122" y="435"/>
                  </a:moveTo>
                  <a:cubicBezTo>
                    <a:pt x="128" y="436"/>
                    <a:pt x="134" y="436"/>
                    <a:pt x="139" y="436"/>
                  </a:cubicBezTo>
                  <a:cubicBezTo>
                    <a:pt x="161" y="436"/>
                    <a:pt x="167" y="432"/>
                    <a:pt x="168" y="430"/>
                  </a:cubicBezTo>
                  <a:cubicBezTo>
                    <a:pt x="164" y="414"/>
                    <a:pt x="154" y="378"/>
                    <a:pt x="144" y="340"/>
                  </a:cubicBezTo>
                  <a:cubicBezTo>
                    <a:pt x="132" y="296"/>
                    <a:pt x="119" y="249"/>
                    <a:pt x="114" y="231"/>
                  </a:cubicBezTo>
                  <a:cubicBezTo>
                    <a:pt x="106" y="197"/>
                    <a:pt x="59" y="32"/>
                    <a:pt x="52" y="10"/>
                  </a:cubicBezTo>
                  <a:cubicBezTo>
                    <a:pt x="46" y="10"/>
                    <a:pt x="38" y="9"/>
                    <a:pt x="31" y="9"/>
                  </a:cubicBezTo>
                  <a:cubicBezTo>
                    <a:pt x="23" y="8"/>
                    <a:pt x="14" y="8"/>
                    <a:pt x="8" y="8"/>
                  </a:cubicBezTo>
                  <a:cubicBezTo>
                    <a:pt x="18" y="44"/>
                    <a:pt x="91" y="322"/>
                    <a:pt x="122" y="435"/>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a:spLocks noEditPoints="1"/>
            </p:cNvSpPr>
            <p:nvPr/>
          </p:nvSpPr>
          <p:spPr bwMode="auto">
            <a:xfrm>
              <a:off x="3898900" y="2055813"/>
              <a:ext cx="2070100" cy="444500"/>
            </a:xfrm>
            <a:custGeom>
              <a:avLst/>
              <a:gdLst>
                <a:gd name="T0" fmla="*/ 121 w 551"/>
                <a:gd name="T1" fmla="*/ 118 h 118"/>
                <a:gd name="T2" fmla="*/ 9 w 551"/>
                <a:gd name="T3" fmla="*/ 86 h 118"/>
                <a:gd name="T4" fmla="*/ 6 w 551"/>
                <a:gd name="T5" fmla="*/ 44 h 118"/>
                <a:gd name="T6" fmla="*/ 106 w 551"/>
                <a:gd name="T7" fmla="*/ 0 h 118"/>
                <a:gd name="T8" fmla="*/ 163 w 551"/>
                <a:gd name="T9" fmla="*/ 3 h 118"/>
                <a:gd name="T10" fmla="*/ 172 w 551"/>
                <a:gd name="T11" fmla="*/ 4 h 118"/>
                <a:gd name="T12" fmla="*/ 360 w 551"/>
                <a:gd name="T13" fmla="*/ 39 h 118"/>
                <a:gd name="T14" fmla="*/ 551 w 551"/>
                <a:gd name="T15" fmla="*/ 107 h 118"/>
                <a:gd name="T16" fmla="*/ 407 w 551"/>
                <a:gd name="T17" fmla="*/ 117 h 118"/>
                <a:gd name="T18" fmla="*/ 300 w 551"/>
                <a:gd name="T19" fmla="*/ 117 h 118"/>
                <a:gd name="T20" fmla="*/ 211 w 551"/>
                <a:gd name="T21" fmla="*/ 116 h 118"/>
                <a:gd name="T22" fmla="*/ 148 w 551"/>
                <a:gd name="T23" fmla="*/ 117 h 118"/>
                <a:gd name="T24" fmla="*/ 121 w 551"/>
                <a:gd name="T25" fmla="*/ 118 h 118"/>
                <a:gd name="T26" fmla="*/ 106 w 551"/>
                <a:gd name="T27" fmla="*/ 7 h 118"/>
                <a:gd name="T28" fmla="*/ 13 w 551"/>
                <a:gd name="T29" fmla="*/ 46 h 118"/>
                <a:gd name="T30" fmla="*/ 15 w 551"/>
                <a:gd name="T31" fmla="*/ 82 h 118"/>
                <a:gd name="T32" fmla="*/ 121 w 551"/>
                <a:gd name="T33" fmla="*/ 111 h 118"/>
                <a:gd name="T34" fmla="*/ 148 w 551"/>
                <a:gd name="T35" fmla="*/ 110 h 118"/>
                <a:gd name="T36" fmla="*/ 211 w 551"/>
                <a:gd name="T37" fmla="*/ 109 h 118"/>
                <a:gd name="T38" fmla="*/ 300 w 551"/>
                <a:gd name="T39" fmla="*/ 110 h 118"/>
                <a:gd name="T40" fmla="*/ 407 w 551"/>
                <a:gd name="T41" fmla="*/ 110 h 118"/>
                <a:gd name="T42" fmla="*/ 543 w 551"/>
                <a:gd name="T43" fmla="*/ 106 h 118"/>
                <a:gd name="T44" fmla="*/ 358 w 551"/>
                <a:gd name="T45" fmla="*/ 45 h 118"/>
                <a:gd name="T46" fmla="*/ 172 w 551"/>
                <a:gd name="T47" fmla="*/ 11 h 118"/>
                <a:gd name="T48" fmla="*/ 162 w 551"/>
                <a:gd name="T49" fmla="*/ 10 h 118"/>
                <a:gd name="T50" fmla="*/ 106 w 551"/>
                <a:gd name="T51" fmla="*/ 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1" h="118">
                  <a:moveTo>
                    <a:pt x="121" y="118"/>
                  </a:moveTo>
                  <a:cubicBezTo>
                    <a:pt x="80" y="118"/>
                    <a:pt x="27" y="112"/>
                    <a:pt x="9" y="86"/>
                  </a:cubicBezTo>
                  <a:cubicBezTo>
                    <a:pt x="1" y="75"/>
                    <a:pt x="0" y="60"/>
                    <a:pt x="6" y="44"/>
                  </a:cubicBezTo>
                  <a:cubicBezTo>
                    <a:pt x="17" y="14"/>
                    <a:pt x="50" y="0"/>
                    <a:pt x="106" y="0"/>
                  </a:cubicBezTo>
                  <a:cubicBezTo>
                    <a:pt x="126" y="0"/>
                    <a:pt x="146" y="2"/>
                    <a:pt x="163" y="3"/>
                  </a:cubicBezTo>
                  <a:cubicBezTo>
                    <a:pt x="172" y="4"/>
                    <a:pt x="172" y="4"/>
                    <a:pt x="172" y="4"/>
                  </a:cubicBezTo>
                  <a:cubicBezTo>
                    <a:pt x="237" y="10"/>
                    <a:pt x="303" y="25"/>
                    <a:pt x="360" y="39"/>
                  </a:cubicBezTo>
                  <a:cubicBezTo>
                    <a:pt x="362" y="39"/>
                    <a:pt x="551" y="88"/>
                    <a:pt x="551" y="107"/>
                  </a:cubicBezTo>
                  <a:cubicBezTo>
                    <a:pt x="551" y="113"/>
                    <a:pt x="551" y="117"/>
                    <a:pt x="407" y="117"/>
                  </a:cubicBezTo>
                  <a:cubicBezTo>
                    <a:pt x="373" y="117"/>
                    <a:pt x="336" y="117"/>
                    <a:pt x="300" y="117"/>
                  </a:cubicBezTo>
                  <a:cubicBezTo>
                    <a:pt x="268" y="116"/>
                    <a:pt x="237" y="116"/>
                    <a:pt x="211" y="116"/>
                  </a:cubicBezTo>
                  <a:cubicBezTo>
                    <a:pt x="180" y="116"/>
                    <a:pt x="160" y="117"/>
                    <a:pt x="148" y="117"/>
                  </a:cubicBezTo>
                  <a:cubicBezTo>
                    <a:pt x="139" y="118"/>
                    <a:pt x="130" y="118"/>
                    <a:pt x="121" y="118"/>
                  </a:cubicBezTo>
                  <a:close/>
                  <a:moveTo>
                    <a:pt x="106" y="7"/>
                  </a:moveTo>
                  <a:cubicBezTo>
                    <a:pt x="53" y="7"/>
                    <a:pt x="22" y="20"/>
                    <a:pt x="13" y="46"/>
                  </a:cubicBezTo>
                  <a:cubicBezTo>
                    <a:pt x="7" y="60"/>
                    <a:pt x="8" y="73"/>
                    <a:pt x="15" y="82"/>
                  </a:cubicBezTo>
                  <a:cubicBezTo>
                    <a:pt x="28" y="101"/>
                    <a:pt x="66" y="111"/>
                    <a:pt x="121" y="111"/>
                  </a:cubicBezTo>
                  <a:cubicBezTo>
                    <a:pt x="130" y="111"/>
                    <a:pt x="139" y="111"/>
                    <a:pt x="148" y="110"/>
                  </a:cubicBezTo>
                  <a:cubicBezTo>
                    <a:pt x="159" y="110"/>
                    <a:pt x="180" y="109"/>
                    <a:pt x="211" y="109"/>
                  </a:cubicBezTo>
                  <a:cubicBezTo>
                    <a:pt x="237" y="109"/>
                    <a:pt x="268" y="110"/>
                    <a:pt x="300" y="110"/>
                  </a:cubicBezTo>
                  <a:cubicBezTo>
                    <a:pt x="336" y="110"/>
                    <a:pt x="373" y="110"/>
                    <a:pt x="407" y="110"/>
                  </a:cubicBezTo>
                  <a:cubicBezTo>
                    <a:pt x="487" y="110"/>
                    <a:pt x="533" y="109"/>
                    <a:pt x="543" y="106"/>
                  </a:cubicBezTo>
                  <a:cubicBezTo>
                    <a:pt x="529" y="93"/>
                    <a:pt x="400" y="55"/>
                    <a:pt x="358" y="45"/>
                  </a:cubicBezTo>
                  <a:cubicBezTo>
                    <a:pt x="302" y="32"/>
                    <a:pt x="236" y="17"/>
                    <a:pt x="172" y="11"/>
                  </a:cubicBezTo>
                  <a:cubicBezTo>
                    <a:pt x="162" y="10"/>
                    <a:pt x="162" y="10"/>
                    <a:pt x="162" y="10"/>
                  </a:cubicBezTo>
                  <a:cubicBezTo>
                    <a:pt x="146" y="9"/>
                    <a:pt x="126" y="7"/>
                    <a:pt x="106" y="7"/>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4510088" y="3898901"/>
              <a:ext cx="1641475" cy="361950"/>
            </a:xfrm>
            <a:custGeom>
              <a:avLst/>
              <a:gdLst>
                <a:gd name="T0" fmla="*/ 76 w 437"/>
                <a:gd name="T1" fmla="*/ 96 h 96"/>
                <a:gd name="T2" fmla="*/ 9 w 437"/>
                <a:gd name="T3" fmla="*/ 77 h 96"/>
                <a:gd name="T4" fmla="*/ 4 w 437"/>
                <a:gd name="T5" fmla="*/ 43 h 96"/>
                <a:gd name="T6" fmla="*/ 118 w 437"/>
                <a:gd name="T7" fmla="*/ 1 h 96"/>
                <a:gd name="T8" fmla="*/ 118 w 437"/>
                <a:gd name="T9" fmla="*/ 8 h 96"/>
                <a:gd name="T10" fmla="*/ 10 w 437"/>
                <a:gd name="T11" fmla="*/ 44 h 96"/>
                <a:gd name="T12" fmla="*/ 14 w 437"/>
                <a:gd name="T13" fmla="*/ 72 h 96"/>
                <a:gd name="T14" fmla="*/ 119 w 437"/>
                <a:gd name="T15" fmla="*/ 86 h 96"/>
                <a:gd name="T16" fmla="*/ 175 w 437"/>
                <a:gd name="T17" fmla="*/ 79 h 96"/>
                <a:gd name="T18" fmla="*/ 426 w 437"/>
                <a:gd name="T19" fmla="*/ 44 h 96"/>
                <a:gd name="T20" fmla="*/ 173 w 437"/>
                <a:gd name="T21" fmla="*/ 10 h 96"/>
                <a:gd name="T22" fmla="*/ 174 w 437"/>
                <a:gd name="T23" fmla="*/ 4 h 96"/>
                <a:gd name="T24" fmla="*/ 336 w 437"/>
                <a:gd name="T25" fmla="*/ 21 h 96"/>
                <a:gd name="T26" fmla="*/ 436 w 437"/>
                <a:gd name="T27" fmla="*/ 43 h 96"/>
                <a:gd name="T28" fmla="*/ 176 w 437"/>
                <a:gd name="T29" fmla="*/ 86 h 96"/>
                <a:gd name="T30" fmla="*/ 120 w 437"/>
                <a:gd name="T31" fmla="*/ 93 h 96"/>
                <a:gd name="T32" fmla="*/ 76 w 437"/>
                <a:gd name="T3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7" h="96">
                  <a:moveTo>
                    <a:pt x="76" y="96"/>
                  </a:moveTo>
                  <a:cubicBezTo>
                    <a:pt x="49" y="96"/>
                    <a:pt x="22" y="92"/>
                    <a:pt x="9" y="77"/>
                  </a:cubicBezTo>
                  <a:cubicBezTo>
                    <a:pt x="1" y="68"/>
                    <a:pt x="0" y="57"/>
                    <a:pt x="4" y="43"/>
                  </a:cubicBezTo>
                  <a:cubicBezTo>
                    <a:pt x="16" y="0"/>
                    <a:pt x="85" y="1"/>
                    <a:pt x="118" y="1"/>
                  </a:cubicBezTo>
                  <a:cubicBezTo>
                    <a:pt x="118" y="8"/>
                    <a:pt x="118" y="8"/>
                    <a:pt x="118" y="8"/>
                  </a:cubicBezTo>
                  <a:cubicBezTo>
                    <a:pt x="87" y="8"/>
                    <a:pt x="21" y="7"/>
                    <a:pt x="10" y="44"/>
                  </a:cubicBezTo>
                  <a:cubicBezTo>
                    <a:pt x="7" y="56"/>
                    <a:pt x="8" y="65"/>
                    <a:pt x="14" y="72"/>
                  </a:cubicBezTo>
                  <a:cubicBezTo>
                    <a:pt x="34" y="95"/>
                    <a:pt x="94" y="89"/>
                    <a:pt x="119" y="86"/>
                  </a:cubicBezTo>
                  <a:cubicBezTo>
                    <a:pt x="130" y="84"/>
                    <a:pt x="150" y="82"/>
                    <a:pt x="175" y="79"/>
                  </a:cubicBezTo>
                  <a:cubicBezTo>
                    <a:pt x="249" y="70"/>
                    <a:pt x="398" y="52"/>
                    <a:pt x="426" y="44"/>
                  </a:cubicBezTo>
                  <a:cubicBezTo>
                    <a:pt x="400" y="35"/>
                    <a:pt x="265" y="18"/>
                    <a:pt x="173" y="10"/>
                  </a:cubicBezTo>
                  <a:cubicBezTo>
                    <a:pt x="174" y="4"/>
                    <a:pt x="174" y="4"/>
                    <a:pt x="174" y="4"/>
                  </a:cubicBezTo>
                  <a:cubicBezTo>
                    <a:pt x="219" y="7"/>
                    <a:pt x="284" y="14"/>
                    <a:pt x="336" y="21"/>
                  </a:cubicBezTo>
                  <a:cubicBezTo>
                    <a:pt x="436" y="35"/>
                    <a:pt x="436" y="39"/>
                    <a:pt x="436" y="43"/>
                  </a:cubicBezTo>
                  <a:cubicBezTo>
                    <a:pt x="437" y="50"/>
                    <a:pt x="425" y="56"/>
                    <a:pt x="176" y="86"/>
                  </a:cubicBezTo>
                  <a:cubicBezTo>
                    <a:pt x="151" y="89"/>
                    <a:pt x="131" y="91"/>
                    <a:pt x="120" y="93"/>
                  </a:cubicBezTo>
                  <a:cubicBezTo>
                    <a:pt x="108" y="94"/>
                    <a:pt x="92" y="96"/>
                    <a:pt x="76" y="96"/>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a:spLocks noEditPoints="1"/>
            </p:cNvSpPr>
            <p:nvPr/>
          </p:nvSpPr>
          <p:spPr bwMode="auto">
            <a:xfrm>
              <a:off x="5408613" y="2574926"/>
              <a:ext cx="476250" cy="647700"/>
            </a:xfrm>
            <a:custGeom>
              <a:avLst/>
              <a:gdLst>
                <a:gd name="T0" fmla="*/ 78 w 127"/>
                <a:gd name="T1" fmla="*/ 172 h 172"/>
                <a:gd name="T2" fmla="*/ 68 w 127"/>
                <a:gd name="T3" fmla="*/ 171 h 172"/>
                <a:gd name="T4" fmla="*/ 5 w 127"/>
                <a:gd name="T5" fmla="*/ 52 h 172"/>
                <a:gd name="T6" fmla="*/ 69 w 127"/>
                <a:gd name="T7" fmla="*/ 8 h 172"/>
                <a:gd name="T8" fmla="*/ 122 w 127"/>
                <a:gd name="T9" fmla="*/ 116 h 172"/>
                <a:gd name="T10" fmla="*/ 78 w 127"/>
                <a:gd name="T11" fmla="*/ 172 h 172"/>
                <a:gd name="T12" fmla="*/ 52 w 127"/>
                <a:gd name="T13" fmla="*/ 13 h 172"/>
                <a:gd name="T14" fmla="*/ 12 w 127"/>
                <a:gd name="T15" fmla="*/ 53 h 172"/>
                <a:gd name="T16" fmla="*/ 69 w 127"/>
                <a:gd name="T17" fmla="*/ 165 h 172"/>
                <a:gd name="T18" fmla="*/ 116 w 127"/>
                <a:gd name="T19" fmla="*/ 116 h 172"/>
                <a:gd name="T20" fmla="*/ 68 w 127"/>
                <a:gd name="T21" fmla="*/ 15 h 172"/>
                <a:gd name="T22" fmla="*/ 52 w 127"/>
                <a:gd name="T23" fmla="*/ 1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72">
                  <a:moveTo>
                    <a:pt x="78" y="172"/>
                  </a:moveTo>
                  <a:cubicBezTo>
                    <a:pt x="75" y="172"/>
                    <a:pt x="71" y="172"/>
                    <a:pt x="68" y="171"/>
                  </a:cubicBezTo>
                  <a:cubicBezTo>
                    <a:pt x="28" y="162"/>
                    <a:pt x="0" y="97"/>
                    <a:pt x="5" y="52"/>
                  </a:cubicBezTo>
                  <a:cubicBezTo>
                    <a:pt x="9" y="17"/>
                    <a:pt x="33" y="0"/>
                    <a:pt x="69" y="8"/>
                  </a:cubicBezTo>
                  <a:cubicBezTo>
                    <a:pt x="108" y="17"/>
                    <a:pt x="127" y="71"/>
                    <a:pt x="122" y="116"/>
                  </a:cubicBezTo>
                  <a:cubicBezTo>
                    <a:pt x="119" y="151"/>
                    <a:pt x="102" y="172"/>
                    <a:pt x="78" y="172"/>
                  </a:cubicBezTo>
                  <a:close/>
                  <a:moveTo>
                    <a:pt x="52" y="13"/>
                  </a:moveTo>
                  <a:cubicBezTo>
                    <a:pt x="23" y="13"/>
                    <a:pt x="14" y="35"/>
                    <a:pt x="12" y="53"/>
                  </a:cubicBezTo>
                  <a:cubicBezTo>
                    <a:pt x="7" y="95"/>
                    <a:pt x="34" y="156"/>
                    <a:pt x="69" y="165"/>
                  </a:cubicBezTo>
                  <a:cubicBezTo>
                    <a:pt x="94" y="170"/>
                    <a:pt x="112" y="151"/>
                    <a:pt x="116" y="116"/>
                  </a:cubicBezTo>
                  <a:cubicBezTo>
                    <a:pt x="120" y="73"/>
                    <a:pt x="102" y="23"/>
                    <a:pt x="68" y="15"/>
                  </a:cubicBezTo>
                  <a:cubicBezTo>
                    <a:pt x="62" y="14"/>
                    <a:pt x="57" y="13"/>
                    <a:pt x="52" y="13"/>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5434013" y="2736851"/>
              <a:ext cx="395288" cy="93663"/>
            </a:xfrm>
            <a:custGeom>
              <a:avLst/>
              <a:gdLst>
                <a:gd name="T0" fmla="*/ 5 w 105"/>
                <a:gd name="T1" fmla="*/ 25 h 25"/>
                <a:gd name="T2" fmla="*/ 0 w 105"/>
                <a:gd name="T3" fmla="*/ 19 h 25"/>
                <a:gd name="T4" fmla="*/ 47 w 105"/>
                <a:gd name="T5" fmla="*/ 3 h 25"/>
                <a:gd name="T6" fmla="*/ 105 w 105"/>
                <a:gd name="T7" fmla="*/ 6 h 25"/>
                <a:gd name="T8" fmla="*/ 103 w 105"/>
                <a:gd name="T9" fmla="*/ 12 h 25"/>
                <a:gd name="T10" fmla="*/ 49 w 105"/>
                <a:gd name="T11" fmla="*/ 10 h 25"/>
                <a:gd name="T12" fmla="*/ 5 w 10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05" h="25">
                  <a:moveTo>
                    <a:pt x="5" y="25"/>
                  </a:moveTo>
                  <a:cubicBezTo>
                    <a:pt x="0" y="19"/>
                    <a:pt x="0" y="19"/>
                    <a:pt x="0" y="19"/>
                  </a:cubicBezTo>
                  <a:cubicBezTo>
                    <a:pt x="12" y="10"/>
                    <a:pt x="33" y="6"/>
                    <a:pt x="47" y="3"/>
                  </a:cubicBezTo>
                  <a:cubicBezTo>
                    <a:pt x="63" y="0"/>
                    <a:pt x="89" y="1"/>
                    <a:pt x="105" y="6"/>
                  </a:cubicBezTo>
                  <a:cubicBezTo>
                    <a:pt x="103" y="12"/>
                    <a:pt x="103" y="12"/>
                    <a:pt x="103" y="12"/>
                  </a:cubicBezTo>
                  <a:cubicBezTo>
                    <a:pt x="88" y="8"/>
                    <a:pt x="63" y="7"/>
                    <a:pt x="49" y="10"/>
                  </a:cubicBezTo>
                  <a:cubicBezTo>
                    <a:pt x="36" y="12"/>
                    <a:pt x="15" y="16"/>
                    <a:pt x="5" y="25"/>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5453063" y="2792413"/>
              <a:ext cx="406400" cy="215900"/>
            </a:xfrm>
            <a:custGeom>
              <a:avLst/>
              <a:gdLst>
                <a:gd name="T0" fmla="*/ 20 w 108"/>
                <a:gd name="T1" fmla="*/ 57 h 57"/>
                <a:gd name="T2" fmla="*/ 6 w 108"/>
                <a:gd name="T3" fmla="*/ 54 h 57"/>
                <a:gd name="T4" fmla="*/ 0 w 108"/>
                <a:gd name="T5" fmla="*/ 45 h 57"/>
                <a:gd name="T6" fmla="*/ 7 w 108"/>
                <a:gd name="T7" fmla="*/ 45 h 57"/>
                <a:gd name="T8" fmla="*/ 9 w 108"/>
                <a:gd name="T9" fmla="*/ 48 h 57"/>
                <a:gd name="T10" fmla="*/ 36 w 108"/>
                <a:gd name="T11" fmla="*/ 46 h 57"/>
                <a:gd name="T12" fmla="*/ 48 w 108"/>
                <a:gd name="T13" fmla="*/ 22 h 57"/>
                <a:gd name="T14" fmla="*/ 48 w 108"/>
                <a:gd name="T15" fmla="*/ 0 h 57"/>
                <a:gd name="T16" fmla="*/ 55 w 108"/>
                <a:gd name="T17" fmla="*/ 21 h 57"/>
                <a:gd name="T18" fmla="*/ 79 w 108"/>
                <a:gd name="T19" fmla="*/ 39 h 57"/>
                <a:gd name="T20" fmla="*/ 102 w 108"/>
                <a:gd name="T21" fmla="*/ 28 h 57"/>
                <a:gd name="T22" fmla="*/ 108 w 108"/>
                <a:gd name="T23" fmla="*/ 31 h 57"/>
                <a:gd name="T24" fmla="*/ 78 w 108"/>
                <a:gd name="T25" fmla="*/ 46 h 57"/>
                <a:gd name="T26" fmla="*/ 54 w 108"/>
                <a:gd name="T27" fmla="*/ 33 h 57"/>
                <a:gd name="T28" fmla="*/ 39 w 108"/>
                <a:gd name="T29" fmla="*/ 52 h 57"/>
                <a:gd name="T30" fmla="*/ 20 w 108"/>
                <a:gd name="T31"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57">
                  <a:moveTo>
                    <a:pt x="20" y="57"/>
                  </a:moveTo>
                  <a:cubicBezTo>
                    <a:pt x="14" y="57"/>
                    <a:pt x="9" y="56"/>
                    <a:pt x="6" y="54"/>
                  </a:cubicBezTo>
                  <a:cubicBezTo>
                    <a:pt x="2" y="52"/>
                    <a:pt x="0" y="49"/>
                    <a:pt x="0" y="45"/>
                  </a:cubicBezTo>
                  <a:cubicBezTo>
                    <a:pt x="7" y="45"/>
                    <a:pt x="7" y="45"/>
                    <a:pt x="7" y="45"/>
                  </a:cubicBezTo>
                  <a:cubicBezTo>
                    <a:pt x="7" y="46"/>
                    <a:pt x="9" y="48"/>
                    <a:pt x="9" y="48"/>
                  </a:cubicBezTo>
                  <a:cubicBezTo>
                    <a:pt x="15" y="51"/>
                    <a:pt x="27" y="51"/>
                    <a:pt x="36" y="46"/>
                  </a:cubicBezTo>
                  <a:cubicBezTo>
                    <a:pt x="41" y="43"/>
                    <a:pt x="48" y="36"/>
                    <a:pt x="48" y="22"/>
                  </a:cubicBezTo>
                  <a:cubicBezTo>
                    <a:pt x="48" y="0"/>
                    <a:pt x="48" y="0"/>
                    <a:pt x="48" y="0"/>
                  </a:cubicBezTo>
                  <a:cubicBezTo>
                    <a:pt x="55" y="21"/>
                    <a:pt x="55" y="21"/>
                    <a:pt x="55" y="21"/>
                  </a:cubicBezTo>
                  <a:cubicBezTo>
                    <a:pt x="59" y="33"/>
                    <a:pt x="70" y="38"/>
                    <a:pt x="79" y="39"/>
                  </a:cubicBezTo>
                  <a:cubicBezTo>
                    <a:pt x="89" y="40"/>
                    <a:pt x="98" y="35"/>
                    <a:pt x="102" y="28"/>
                  </a:cubicBezTo>
                  <a:cubicBezTo>
                    <a:pt x="108" y="31"/>
                    <a:pt x="108" y="31"/>
                    <a:pt x="108" y="31"/>
                  </a:cubicBezTo>
                  <a:cubicBezTo>
                    <a:pt x="103" y="41"/>
                    <a:pt x="92" y="47"/>
                    <a:pt x="78" y="46"/>
                  </a:cubicBezTo>
                  <a:cubicBezTo>
                    <a:pt x="68" y="45"/>
                    <a:pt x="59" y="40"/>
                    <a:pt x="54" y="33"/>
                  </a:cubicBezTo>
                  <a:cubicBezTo>
                    <a:pt x="51" y="41"/>
                    <a:pt x="46" y="48"/>
                    <a:pt x="39" y="52"/>
                  </a:cubicBezTo>
                  <a:cubicBezTo>
                    <a:pt x="33" y="56"/>
                    <a:pt x="26" y="57"/>
                    <a:pt x="20" y="57"/>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a:spLocks noEditPoints="1"/>
            </p:cNvSpPr>
            <p:nvPr/>
          </p:nvSpPr>
          <p:spPr bwMode="auto">
            <a:xfrm>
              <a:off x="5867400" y="2386013"/>
              <a:ext cx="762000" cy="881063"/>
            </a:xfrm>
            <a:custGeom>
              <a:avLst/>
              <a:gdLst>
                <a:gd name="T0" fmla="*/ 0 w 203"/>
                <a:gd name="T1" fmla="*/ 234 h 234"/>
                <a:gd name="T2" fmla="*/ 5 w 203"/>
                <a:gd name="T3" fmla="*/ 212 h 234"/>
                <a:gd name="T4" fmla="*/ 58 w 203"/>
                <a:gd name="T5" fmla="*/ 78 h 234"/>
                <a:gd name="T6" fmla="*/ 188 w 203"/>
                <a:gd name="T7" fmla="*/ 0 h 234"/>
                <a:gd name="T8" fmla="*/ 191 w 203"/>
                <a:gd name="T9" fmla="*/ 0 h 234"/>
                <a:gd name="T10" fmla="*/ 192 w 203"/>
                <a:gd name="T11" fmla="*/ 3 h 234"/>
                <a:gd name="T12" fmla="*/ 195 w 203"/>
                <a:gd name="T13" fmla="*/ 34 h 234"/>
                <a:gd name="T14" fmla="*/ 200 w 203"/>
                <a:gd name="T15" fmla="*/ 70 h 234"/>
                <a:gd name="T16" fmla="*/ 203 w 203"/>
                <a:gd name="T17" fmla="*/ 74 h 234"/>
                <a:gd name="T18" fmla="*/ 198 w 203"/>
                <a:gd name="T19" fmla="*/ 75 h 234"/>
                <a:gd name="T20" fmla="*/ 11 w 203"/>
                <a:gd name="T21" fmla="*/ 214 h 234"/>
                <a:gd name="T22" fmla="*/ 0 w 203"/>
                <a:gd name="T23" fmla="*/ 234 h 234"/>
                <a:gd name="T24" fmla="*/ 187 w 203"/>
                <a:gd name="T25" fmla="*/ 8 h 234"/>
                <a:gd name="T26" fmla="*/ 63 w 203"/>
                <a:gd name="T27" fmla="*/ 83 h 234"/>
                <a:gd name="T28" fmla="*/ 16 w 203"/>
                <a:gd name="T29" fmla="*/ 192 h 234"/>
                <a:gd name="T30" fmla="*/ 192 w 203"/>
                <a:gd name="T31" fmla="*/ 69 h 234"/>
                <a:gd name="T32" fmla="*/ 188 w 203"/>
                <a:gd name="T33" fmla="*/ 34 h 234"/>
                <a:gd name="T34" fmla="*/ 187 w 203"/>
                <a:gd name="T35" fmla="*/ 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34">
                  <a:moveTo>
                    <a:pt x="0" y="234"/>
                  </a:moveTo>
                  <a:cubicBezTo>
                    <a:pt x="5" y="212"/>
                    <a:pt x="5" y="212"/>
                    <a:pt x="5" y="212"/>
                  </a:cubicBezTo>
                  <a:cubicBezTo>
                    <a:pt x="16" y="153"/>
                    <a:pt x="25" y="115"/>
                    <a:pt x="58" y="78"/>
                  </a:cubicBezTo>
                  <a:cubicBezTo>
                    <a:pt x="90" y="42"/>
                    <a:pt x="139" y="13"/>
                    <a:pt x="188" y="0"/>
                  </a:cubicBezTo>
                  <a:cubicBezTo>
                    <a:pt x="191" y="0"/>
                    <a:pt x="191" y="0"/>
                    <a:pt x="191" y="0"/>
                  </a:cubicBezTo>
                  <a:cubicBezTo>
                    <a:pt x="192" y="3"/>
                    <a:pt x="192" y="3"/>
                    <a:pt x="192" y="3"/>
                  </a:cubicBezTo>
                  <a:cubicBezTo>
                    <a:pt x="196" y="13"/>
                    <a:pt x="196" y="24"/>
                    <a:pt x="195" y="34"/>
                  </a:cubicBezTo>
                  <a:cubicBezTo>
                    <a:pt x="194" y="47"/>
                    <a:pt x="193" y="59"/>
                    <a:pt x="200" y="70"/>
                  </a:cubicBezTo>
                  <a:cubicBezTo>
                    <a:pt x="203" y="74"/>
                    <a:pt x="203" y="74"/>
                    <a:pt x="203" y="74"/>
                  </a:cubicBezTo>
                  <a:cubicBezTo>
                    <a:pt x="198" y="75"/>
                    <a:pt x="198" y="75"/>
                    <a:pt x="198" y="75"/>
                  </a:cubicBezTo>
                  <a:cubicBezTo>
                    <a:pt x="123" y="95"/>
                    <a:pt x="62" y="119"/>
                    <a:pt x="11" y="214"/>
                  </a:cubicBezTo>
                  <a:lnTo>
                    <a:pt x="0" y="234"/>
                  </a:lnTo>
                  <a:close/>
                  <a:moveTo>
                    <a:pt x="187" y="8"/>
                  </a:moveTo>
                  <a:cubicBezTo>
                    <a:pt x="140" y="21"/>
                    <a:pt x="94" y="49"/>
                    <a:pt x="63" y="83"/>
                  </a:cubicBezTo>
                  <a:cubicBezTo>
                    <a:pt x="35" y="114"/>
                    <a:pt x="25" y="146"/>
                    <a:pt x="16" y="192"/>
                  </a:cubicBezTo>
                  <a:cubicBezTo>
                    <a:pt x="64" y="112"/>
                    <a:pt x="122" y="89"/>
                    <a:pt x="192" y="69"/>
                  </a:cubicBezTo>
                  <a:cubicBezTo>
                    <a:pt x="186" y="58"/>
                    <a:pt x="187" y="46"/>
                    <a:pt x="188" y="34"/>
                  </a:cubicBezTo>
                  <a:cubicBezTo>
                    <a:pt x="189" y="25"/>
                    <a:pt x="189" y="16"/>
                    <a:pt x="187" y="8"/>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5903913" y="2816226"/>
              <a:ext cx="1338263" cy="450850"/>
            </a:xfrm>
            <a:custGeom>
              <a:avLst/>
              <a:gdLst>
                <a:gd name="T0" fmla="*/ 0 w 356"/>
                <a:gd name="T1" fmla="*/ 120 h 120"/>
                <a:gd name="T2" fmla="*/ 11 w 356"/>
                <a:gd name="T3" fmla="*/ 103 h 120"/>
                <a:gd name="T4" fmla="*/ 230 w 356"/>
                <a:gd name="T5" fmla="*/ 0 h 120"/>
                <a:gd name="T6" fmla="*/ 351 w 356"/>
                <a:gd name="T7" fmla="*/ 17 h 120"/>
                <a:gd name="T8" fmla="*/ 353 w 356"/>
                <a:gd name="T9" fmla="*/ 18 h 120"/>
                <a:gd name="T10" fmla="*/ 353 w 356"/>
                <a:gd name="T11" fmla="*/ 20 h 120"/>
                <a:gd name="T12" fmla="*/ 352 w 356"/>
                <a:gd name="T13" fmla="*/ 61 h 120"/>
                <a:gd name="T14" fmla="*/ 352 w 356"/>
                <a:gd name="T15" fmla="*/ 104 h 120"/>
                <a:gd name="T16" fmla="*/ 356 w 356"/>
                <a:gd name="T17" fmla="*/ 111 h 120"/>
                <a:gd name="T18" fmla="*/ 348 w 356"/>
                <a:gd name="T19" fmla="*/ 109 h 120"/>
                <a:gd name="T20" fmla="*/ 327 w 356"/>
                <a:gd name="T21" fmla="*/ 100 h 120"/>
                <a:gd name="T22" fmla="*/ 174 w 356"/>
                <a:gd name="T23" fmla="*/ 63 h 120"/>
                <a:gd name="T24" fmla="*/ 16 w 356"/>
                <a:gd name="T25" fmla="*/ 108 h 120"/>
                <a:gd name="T26" fmla="*/ 0 w 356"/>
                <a:gd name="T27" fmla="*/ 120 h 120"/>
                <a:gd name="T28" fmla="*/ 181 w 356"/>
                <a:gd name="T29" fmla="*/ 56 h 120"/>
                <a:gd name="T30" fmla="*/ 330 w 356"/>
                <a:gd name="T31" fmla="*/ 94 h 120"/>
                <a:gd name="T32" fmla="*/ 343 w 356"/>
                <a:gd name="T33" fmla="*/ 99 h 120"/>
                <a:gd name="T34" fmla="*/ 345 w 356"/>
                <a:gd name="T35" fmla="*/ 59 h 120"/>
                <a:gd name="T36" fmla="*/ 347 w 356"/>
                <a:gd name="T37" fmla="*/ 23 h 120"/>
                <a:gd name="T38" fmla="*/ 230 w 356"/>
                <a:gd name="T39" fmla="*/ 7 h 120"/>
                <a:gd name="T40" fmla="*/ 28 w 356"/>
                <a:gd name="T41" fmla="*/ 91 h 120"/>
                <a:gd name="T42" fmla="*/ 174 w 356"/>
                <a:gd name="T43" fmla="*/ 56 h 120"/>
                <a:gd name="T44" fmla="*/ 181 w 356"/>
                <a:gd name="T45" fmla="*/ 5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6" h="120">
                  <a:moveTo>
                    <a:pt x="0" y="120"/>
                  </a:moveTo>
                  <a:cubicBezTo>
                    <a:pt x="11" y="103"/>
                    <a:pt x="11" y="103"/>
                    <a:pt x="11" y="103"/>
                  </a:cubicBezTo>
                  <a:cubicBezTo>
                    <a:pt x="52" y="37"/>
                    <a:pt x="130" y="0"/>
                    <a:pt x="230" y="0"/>
                  </a:cubicBezTo>
                  <a:cubicBezTo>
                    <a:pt x="269" y="0"/>
                    <a:pt x="311" y="6"/>
                    <a:pt x="351" y="17"/>
                  </a:cubicBezTo>
                  <a:cubicBezTo>
                    <a:pt x="353" y="18"/>
                    <a:pt x="353" y="18"/>
                    <a:pt x="353" y="18"/>
                  </a:cubicBezTo>
                  <a:cubicBezTo>
                    <a:pt x="353" y="20"/>
                    <a:pt x="353" y="20"/>
                    <a:pt x="353" y="20"/>
                  </a:cubicBezTo>
                  <a:cubicBezTo>
                    <a:pt x="356" y="33"/>
                    <a:pt x="354" y="47"/>
                    <a:pt x="352" y="61"/>
                  </a:cubicBezTo>
                  <a:cubicBezTo>
                    <a:pt x="349" y="76"/>
                    <a:pt x="346" y="91"/>
                    <a:pt x="352" y="104"/>
                  </a:cubicBezTo>
                  <a:cubicBezTo>
                    <a:pt x="356" y="111"/>
                    <a:pt x="356" y="111"/>
                    <a:pt x="356" y="111"/>
                  </a:cubicBezTo>
                  <a:cubicBezTo>
                    <a:pt x="348" y="109"/>
                    <a:pt x="348" y="109"/>
                    <a:pt x="348" y="109"/>
                  </a:cubicBezTo>
                  <a:cubicBezTo>
                    <a:pt x="342" y="107"/>
                    <a:pt x="335" y="104"/>
                    <a:pt x="327" y="100"/>
                  </a:cubicBezTo>
                  <a:cubicBezTo>
                    <a:pt x="293" y="86"/>
                    <a:pt x="234" y="61"/>
                    <a:pt x="174" y="63"/>
                  </a:cubicBezTo>
                  <a:cubicBezTo>
                    <a:pt x="103" y="65"/>
                    <a:pt x="53" y="79"/>
                    <a:pt x="16" y="108"/>
                  </a:cubicBezTo>
                  <a:lnTo>
                    <a:pt x="0" y="120"/>
                  </a:lnTo>
                  <a:close/>
                  <a:moveTo>
                    <a:pt x="181" y="56"/>
                  </a:moveTo>
                  <a:cubicBezTo>
                    <a:pt x="240" y="56"/>
                    <a:pt x="296" y="80"/>
                    <a:pt x="330" y="94"/>
                  </a:cubicBezTo>
                  <a:cubicBezTo>
                    <a:pt x="335" y="96"/>
                    <a:pt x="339" y="98"/>
                    <a:pt x="343" y="99"/>
                  </a:cubicBezTo>
                  <a:cubicBezTo>
                    <a:pt x="340" y="87"/>
                    <a:pt x="342" y="73"/>
                    <a:pt x="345" y="59"/>
                  </a:cubicBezTo>
                  <a:cubicBezTo>
                    <a:pt x="347" y="47"/>
                    <a:pt x="349" y="35"/>
                    <a:pt x="347" y="23"/>
                  </a:cubicBezTo>
                  <a:cubicBezTo>
                    <a:pt x="308" y="13"/>
                    <a:pt x="268" y="7"/>
                    <a:pt x="230" y="7"/>
                  </a:cubicBezTo>
                  <a:cubicBezTo>
                    <a:pt x="141" y="7"/>
                    <a:pt x="70" y="37"/>
                    <a:pt x="28" y="91"/>
                  </a:cubicBezTo>
                  <a:cubicBezTo>
                    <a:pt x="64" y="69"/>
                    <a:pt x="111" y="58"/>
                    <a:pt x="174" y="56"/>
                  </a:cubicBezTo>
                  <a:cubicBezTo>
                    <a:pt x="176" y="56"/>
                    <a:pt x="178" y="56"/>
                    <a:pt x="181" y="56"/>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2813050" y="3033713"/>
              <a:ext cx="285750" cy="644525"/>
            </a:xfrm>
            <a:custGeom>
              <a:avLst/>
              <a:gdLst>
                <a:gd name="T0" fmla="*/ 23 w 76"/>
                <a:gd name="T1" fmla="*/ 171 h 171"/>
                <a:gd name="T2" fmla="*/ 10 w 76"/>
                <a:gd name="T3" fmla="*/ 80 h 171"/>
                <a:gd name="T4" fmla="*/ 74 w 76"/>
                <a:gd name="T5" fmla="*/ 0 h 171"/>
                <a:gd name="T6" fmla="*/ 76 w 76"/>
                <a:gd name="T7" fmla="*/ 6 h 171"/>
                <a:gd name="T8" fmla="*/ 17 w 76"/>
                <a:gd name="T9" fmla="*/ 82 h 171"/>
                <a:gd name="T10" fmla="*/ 29 w 76"/>
                <a:gd name="T11" fmla="*/ 167 h 171"/>
                <a:gd name="T12" fmla="*/ 23 w 76"/>
                <a:gd name="T13" fmla="*/ 171 h 171"/>
              </a:gdLst>
              <a:ahLst/>
              <a:cxnLst>
                <a:cxn ang="0">
                  <a:pos x="T0" y="T1"/>
                </a:cxn>
                <a:cxn ang="0">
                  <a:pos x="T2" y="T3"/>
                </a:cxn>
                <a:cxn ang="0">
                  <a:pos x="T4" y="T5"/>
                </a:cxn>
                <a:cxn ang="0">
                  <a:pos x="T6" y="T7"/>
                </a:cxn>
                <a:cxn ang="0">
                  <a:pos x="T8" y="T9"/>
                </a:cxn>
                <a:cxn ang="0">
                  <a:pos x="T10" y="T11"/>
                </a:cxn>
                <a:cxn ang="0">
                  <a:pos x="T12" y="T13"/>
                </a:cxn>
              </a:cxnLst>
              <a:rect l="0" t="0" r="r" b="b"/>
              <a:pathLst>
                <a:path w="76" h="171">
                  <a:moveTo>
                    <a:pt x="23" y="171"/>
                  </a:moveTo>
                  <a:cubicBezTo>
                    <a:pt x="5" y="151"/>
                    <a:pt x="0" y="117"/>
                    <a:pt x="10" y="80"/>
                  </a:cubicBezTo>
                  <a:cubicBezTo>
                    <a:pt x="20" y="41"/>
                    <a:pt x="45" y="9"/>
                    <a:pt x="74" y="0"/>
                  </a:cubicBezTo>
                  <a:cubicBezTo>
                    <a:pt x="76" y="6"/>
                    <a:pt x="76" y="6"/>
                    <a:pt x="76" y="6"/>
                  </a:cubicBezTo>
                  <a:cubicBezTo>
                    <a:pt x="50" y="15"/>
                    <a:pt x="26" y="45"/>
                    <a:pt x="17" y="82"/>
                  </a:cubicBezTo>
                  <a:cubicBezTo>
                    <a:pt x="7" y="117"/>
                    <a:pt x="12" y="148"/>
                    <a:pt x="29" y="167"/>
                  </a:cubicBezTo>
                  <a:lnTo>
                    <a:pt x="23" y="171"/>
                  </a:ln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4" name="Freeform 28"/>
            <p:cNvSpPr/>
            <p:nvPr/>
          </p:nvSpPr>
          <p:spPr bwMode="auto">
            <a:xfrm>
              <a:off x="2632075" y="3132138"/>
              <a:ext cx="153988" cy="571500"/>
            </a:xfrm>
            <a:custGeom>
              <a:avLst/>
              <a:gdLst>
                <a:gd name="T0" fmla="*/ 35 w 41"/>
                <a:gd name="T1" fmla="*/ 152 h 152"/>
                <a:gd name="T2" fmla="*/ 35 w 41"/>
                <a:gd name="T3" fmla="*/ 0 h 152"/>
                <a:gd name="T4" fmla="*/ 41 w 41"/>
                <a:gd name="T5" fmla="*/ 4 h 152"/>
                <a:gd name="T6" fmla="*/ 41 w 41"/>
                <a:gd name="T7" fmla="*/ 148 h 152"/>
                <a:gd name="T8" fmla="*/ 35 w 41"/>
                <a:gd name="T9" fmla="*/ 152 h 152"/>
              </a:gdLst>
              <a:ahLst/>
              <a:cxnLst>
                <a:cxn ang="0">
                  <a:pos x="T0" y="T1"/>
                </a:cxn>
                <a:cxn ang="0">
                  <a:pos x="T2" y="T3"/>
                </a:cxn>
                <a:cxn ang="0">
                  <a:pos x="T4" y="T5"/>
                </a:cxn>
                <a:cxn ang="0">
                  <a:pos x="T6" y="T7"/>
                </a:cxn>
                <a:cxn ang="0">
                  <a:pos x="T8" y="T9"/>
                </a:cxn>
              </a:cxnLst>
              <a:rect l="0" t="0" r="r" b="b"/>
              <a:pathLst>
                <a:path w="41" h="152">
                  <a:moveTo>
                    <a:pt x="35" y="152"/>
                  </a:moveTo>
                  <a:cubicBezTo>
                    <a:pt x="0" y="99"/>
                    <a:pt x="0" y="39"/>
                    <a:pt x="35" y="0"/>
                  </a:cubicBezTo>
                  <a:cubicBezTo>
                    <a:pt x="41" y="4"/>
                    <a:pt x="41" y="4"/>
                    <a:pt x="41" y="4"/>
                  </a:cubicBezTo>
                  <a:cubicBezTo>
                    <a:pt x="1" y="49"/>
                    <a:pt x="16" y="110"/>
                    <a:pt x="41" y="148"/>
                  </a:cubicBezTo>
                  <a:lnTo>
                    <a:pt x="35" y="152"/>
                  </a:ln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5" name="Freeform 29"/>
            <p:cNvSpPr/>
            <p:nvPr/>
          </p:nvSpPr>
          <p:spPr bwMode="auto">
            <a:xfrm>
              <a:off x="3259138" y="1735138"/>
              <a:ext cx="398463" cy="501650"/>
            </a:xfrm>
            <a:custGeom>
              <a:avLst/>
              <a:gdLst>
                <a:gd name="T0" fmla="*/ 7 w 106"/>
                <a:gd name="T1" fmla="*/ 133 h 133"/>
                <a:gd name="T2" fmla="*/ 0 w 106"/>
                <a:gd name="T3" fmla="*/ 131 h 133"/>
                <a:gd name="T4" fmla="*/ 6 w 106"/>
                <a:gd name="T5" fmla="*/ 111 h 133"/>
                <a:gd name="T6" fmla="*/ 106 w 106"/>
                <a:gd name="T7" fmla="*/ 11 h 133"/>
                <a:gd name="T8" fmla="*/ 105 w 106"/>
                <a:gd name="T9" fmla="*/ 18 h 133"/>
                <a:gd name="T10" fmla="*/ 13 w 106"/>
                <a:gd name="T11" fmla="*/ 113 h 133"/>
                <a:gd name="T12" fmla="*/ 7 w 106"/>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106" h="133">
                  <a:moveTo>
                    <a:pt x="7" y="133"/>
                  </a:moveTo>
                  <a:cubicBezTo>
                    <a:pt x="0" y="131"/>
                    <a:pt x="0" y="131"/>
                    <a:pt x="0" y="131"/>
                  </a:cubicBezTo>
                  <a:cubicBezTo>
                    <a:pt x="2" y="125"/>
                    <a:pt x="4" y="118"/>
                    <a:pt x="6" y="111"/>
                  </a:cubicBezTo>
                  <a:cubicBezTo>
                    <a:pt x="21" y="61"/>
                    <a:pt x="40" y="0"/>
                    <a:pt x="106" y="11"/>
                  </a:cubicBezTo>
                  <a:cubicBezTo>
                    <a:pt x="105" y="18"/>
                    <a:pt x="105" y="18"/>
                    <a:pt x="105" y="18"/>
                  </a:cubicBezTo>
                  <a:cubicBezTo>
                    <a:pt x="45" y="7"/>
                    <a:pt x="28" y="64"/>
                    <a:pt x="13" y="113"/>
                  </a:cubicBezTo>
                  <a:cubicBezTo>
                    <a:pt x="11" y="120"/>
                    <a:pt x="9" y="127"/>
                    <a:pt x="7" y="133"/>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6" name="Freeform 30"/>
            <p:cNvSpPr/>
            <p:nvPr/>
          </p:nvSpPr>
          <p:spPr bwMode="auto">
            <a:xfrm>
              <a:off x="3244850" y="1687513"/>
              <a:ext cx="307975" cy="274638"/>
            </a:xfrm>
            <a:custGeom>
              <a:avLst/>
              <a:gdLst>
                <a:gd name="T0" fmla="*/ 6 w 82"/>
                <a:gd name="T1" fmla="*/ 73 h 73"/>
                <a:gd name="T2" fmla="*/ 0 w 82"/>
                <a:gd name="T3" fmla="*/ 69 h 73"/>
                <a:gd name="T4" fmla="*/ 11 w 82"/>
                <a:gd name="T5" fmla="*/ 53 h 73"/>
                <a:gd name="T6" fmla="*/ 82 w 82"/>
                <a:gd name="T7" fmla="*/ 5 h 73"/>
                <a:gd name="T8" fmla="*/ 81 w 82"/>
                <a:gd name="T9" fmla="*/ 12 h 73"/>
                <a:gd name="T10" fmla="*/ 17 w 82"/>
                <a:gd name="T11" fmla="*/ 57 h 73"/>
                <a:gd name="T12" fmla="*/ 6 w 82"/>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82" h="73">
                  <a:moveTo>
                    <a:pt x="6" y="73"/>
                  </a:moveTo>
                  <a:cubicBezTo>
                    <a:pt x="0" y="69"/>
                    <a:pt x="0" y="69"/>
                    <a:pt x="0" y="69"/>
                  </a:cubicBezTo>
                  <a:cubicBezTo>
                    <a:pt x="4" y="64"/>
                    <a:pt x="7" y="59"/>
                    <a:pt x="11" y="53"/>
                  </a:cubicBezTo>
                  <a:cubicBezTo>
                    <a:pt x="28" y="28"/>
                    <a:pt x="46" y="0"/>
                    <a:pt x="82" y="5"/>
                  </a:cubicBezTo>
                  <a:cubicBezTo>
                    <a:pt x="81" y="12"/>
                    <a:pt x="81" y="12"/>
                    <a:pt x="81" y="12"/>
                  </a:cubicBezTo>
                  <a:cubicBezTo>
                    <a:pt x="50" y="8"/>
                    <a:pt x="33" y="33"/>
                    <a:pt x="17" y="57"/>
                  </a:cubicBezTo>
                  <a:cubicBezTo>
                    <a:pt x="13" y="63"/>
                    <a:pt x="10" y="68"/>
                    <a:pt x="6" y="73"/>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7" name="Freeform 31"/>
            <p:cNvSpPr/>
            <p:nvPr/>
          </p:nvSpPr>
          <p:spPr bwMode="auto">
            <a:xfrm>
              <a:off x="3128963" y="4645026"/>
              <a:ext cx="687388" cy="508000"/>
            </a:xfrm>
            <a:custGeom>
              <a:avLst/>
              <a:gdLst>
                <a:gd name="T0" fmla="*/ 39 w 183"/>
                <a:gd name="T1" fmla="*/ 135 h 135"/>
                <a:gd name="T2" fmla="*/ 0 w 183"/>
                <a:gd name="T3" fmla="*/ 126 h 135"/>
                <a:gd name="T4" fmla="*/ 3 w 183"/>
                <a:gd name="T5" fmla="*/ 120 h 135"/>
                <a:gd name="T6" fmla="*/ 99 w 183"/>
                <a:gd name="T7" fmla="*/ 111 h 135"/>
                <a:gd name="T8" fmla="*/ 177 w 183"/>
                <a:gd name="T9" fmla="*/ 0 h 135"/>
                <a:gd name="T10" fmla="*/ 183 w 183"/>
                <a:gd name="T11" fmla="*/ 1 h 135"/>
                <a:gd name="T12" fmla="*/ 103 w 183"/>
                <a:gd name="T13" fmla="*/ 117 h 135"/>
                <a:gd name="T14" fmla="*/ 39 w 183"/>
                <a:gd name="T15"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135">
                  <a:moveTo>
                    <a:pt x="39" y="135"/>
                  </a:moveTo>
                  <a:cubicBezTo>
                    <a:pt x="25" y="135"/>
                    <a:pt x="12" y="132"/>
                    <a:pt x="0" y="126"/>
                  </a:cubicBezTo>
                  <a:cubicBezTo>
                    <a:pt x="3" y="120"/>
                    <a:pt x="3" y="120"/>
                    <a:pt x="3" y="120"/>
                  </a:cubicBezTo>
                  <a:cubicBezTo>
                    <a:pt x="30" y="134"/>
                    <a:pt x="65" y="131"/>
                    <a:pt x="99" y="111"/>
                  </a:cubicBezTo>
                  <a:cubicBezTo>
                    <a:pt x="143" y="85"/>
                    <a:pt x="176" y="39"/>
                    <a:pt x="177" y="0"/>
                  </a:cubicBezTo>
                  <a:cubicBezTo>
                    <a:pt x="183" y="1"/>
                    <a:pt x="183" y="1"/>
                    <a:pt x="183" y="1"/>
                  </a:cubicBezTo>
                  <a:cubicBezTo>
                    <a:pt x="183" y="42"/>
                    <a:pt x="149" y="90"/>
                    <a:pt x="103" y="117"/>
                  </a:cubicBezTo>
                  <a:cubicBezTo>
                    <a:pt x="81" y="129"/>
                    <a:pt x="59" y="135"/>
                    <a:pt x="39" y="135"/>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8" name="Freeform 32"/>
            <p:cNvSpPr/>
            <p:nvPr/>
          </p:nvSpPr>
          <p:spPr bwMode="auto">
            <a:xfrm>
              <a:off x="3733800" y="4497388"/>
              <a:ext cx="212725" cy="590550"/>
            </a:xfrm>
            <a:custGeom>
              <a:avLst/>
              <a:gdLst>
                <a:gd name="T0" fmla="*/ 5 w 57"/>
                <a:gd name="T1" fmla="*/ 157 h 157"/>
                <a:gd name="T2" fmla="*/ 0 w 57"/>
                <a:gd name="T3" fmla="*/ 153 h 157"/>
                <a:gd name="T4" fmla="*/ 39 w 57"/>
                <a:gd name="T5" fmla="*/ 1 h 157"/>
                <a:gd name="T6" fmla="*/ 46 w 57"/>
                <a:gd name="T7" fmla="*/ 0 h 157"/>
                <a:gd name="T8" fmla="*/ 5 w 57"/>
                <a:gd name="T9" fmla="*/ 157 h 157"/>
              </a:gdLst>
              <a:ahLst/>
              <a:cxnLst>
                <a:cxn ang="0">
                  <a:pos x="T0" y="T1"/>
                </a:cxn>
                <a:cxn ang="0">
                  <a:pos x="T2" y="T3"/>
                </a:cxn>
                <a:cxn ang="0">
                  <a:pos x="T4" y="T5"/>
                </a:cxn>
                <a:cxn ang="0">
                  <a:pos x="T6" y="T7"/>
                </a:cxn>
                <a:cxn ang="0">
                  <a:pos x="T8" y="T9"/>
                </a:cxn>
              </a:cxnLst>
              <a:rect l="0" t="0" r="r" b="b"/>
              <a:pathLst>
                <a:path w="57" h="157">
                  <a:moveTo>
                    <a:pt x="5" y="157"/>
                  </a:moveTo>
                  <a:cubicBezTo>
                    <a:pt x="0" y="153"/>
                    <a:pt x="0" y="153"/>
                    <a:pt x="0" y="153"/>
                  </a:cubicBezTo>
                  <a:cubicBezTo>
                    <a:pt x="36" y="111"/>
                    <a:pt x="50" y="54"/>
                    <a:pt x="39" y="1"/>
                  </a:cubicBezTo>
                  <a:cubicBezTo>
                    <a:pt x="46" y="0"/>
                    <a:pt x="46" y="0"/>
                    <a:pt x="46" y="0"/>
                  </a:cubicBezTo>
                  <a:cubicBezTo>
                    <a:pt x="57" y="55"/>
                    <a:pt x="42" y="114"/>
                    <a:pt x="5" y="157"/>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9" name="Freeform 33"/>
            <p:cNvSpPr>
              <a:spLocks noEditPoints="1"/>
            </p:cNvSpPr>
            <p:nvPr/>
          </p:nvSpPr>
          <p:spPr bwMode="auto">
            <a:xfrm>
              <a:off x="5641975" y="2778126"/>
              <a:ext cx="187325" cy="142875"/>
            </a:xfrm>
            <a:custGeom>
              <a:avLst/>
              <a:gdLst>
                <a:gd name="T0" fmla="*/ 28 w 50"/>
                <a:gd name="T1" fmla="*/ 38 h 38"/>
                <a:gd name="T2" fmla="*/ 14 w 50"/>
                <a:gd name="T3" fmla="*/ 32 h 38"/>
                <a:gd name="T4" fmla="*/ 7 w 50"/>
                <a:gd name="T5" fmla="*/ 3 h 38"/>
                <a:gd name="T6" fmla="*/ 7 w 50"/>
                <a:gd name="T7" fmla="*/ 2 h 38"/>
                <a:gd name="T8" fmla="*/ 8 w 50"/>
                <a:gd name="T9" fmla="*/ 2 h 38"/>
                <a:gd name="T10" fmla="*/ 21 w 50"/>
                <a:gd name="T11" fmla="*/ 0 h 38"/>
                <a:gd name="T12" fmla="*/ 43 w 50"/>
                <a:gd name="T13" fmla="*/ 4 h 38"/>
                <a:gd name="T14" fmla="*/ 50 w 50"/>
                <a:gd name="T15" fmla="*/ 28 h 38"/>
                <a:gd name="T16" fmla="*/ 50 w 50"/>
                <a:gd name="T17" fmla="*/ 30 h 38"/>
                <a:gd name="T18" fmla="*/ 49 w 50"/>
                <a:gd name="T19" fmla="*/ 31 h 38"/>
                <a:gd name="T20" fmla="*/ 28 w 50"/>
                <a:gd name="T21" fmla="*/ 38 h 38"/>
                <a:gd name="T22" fmla="*/ 11 w 50"/>
                <a:gd name="T23" fmla="*/ 6 h 38"/>
                <a:gd name="T24" fmla="*/ 17 w 50"/>
                <a:gd name="T25" fmla="*/ 29 h 38"/>
                <a:gd name="T26" fmla="*/ 28 w 50"/>
                <a:gd name="T27" fmla="*/ 33 h 38"/>
                <a:gd name="T28" fmla="*/ 45 w 50"/>
                <a:gd name="T29" fmla="*/ 27 h 38"/>
                <a:gd name="T30" fmla="*/ 40 w 50"/>
                <a:gd name="T31" fmla="*/ 8 h 38"/>
                <a:gd name="T32" fmla="*/ 21 w 50"/>
                <a:gd name="T33" fmla="*/ 5 h 38"/>
                <a:gd name="T34" fmla="*/ 11 w 50"/>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38">
                  <a:moveTo>
                    <a:pt x="28" y="38"/>
                  </a:moveTo>
                  <a:cubicBezTo>
                    <a:pt x="22" y="38"/>
                    <a:pt x="18" y="36"/>
                    <a:pt x="14" y="32"/>
                  </a:cubicBezTo>
                  <a:cubicBezTo>
                    <a:pt x="0" y="19"/>
                    <a:pt x="6" y="4"/>
                    <a:pt x="7" y="3"/>
                  </a:cubicBezTo>
                  <a:cubicBezTo>
                    <a:pt x="7" y="2"/>
                    <a:pt x="7" y="2"/>
                    <a:pt x="7" y="2"/>
                  </a:cubicBezTo>
                  <a:cubicBezTo>
                    <a:pt x="8" y="2"/>
                    <a:pt x="8" y="2"/>
                    <a:pt x="8" y="2"/>
                  </a:cubicBezTo>
                  <a:cubicBezTo>
                    <a:pt x="9" y="2"/>
                    <a:pt x="14" y="0"/>
                    <a:pt x="21" y="0"/>
                  </a:cubicBezTo>
                  <a:cubicBezTo>
                    <a:pt x="29" y="0"/>
                    <a:pt x="36" y="1"/>
                    <a:pt x="43" y="4"/>
                  </a:cubicBezTo>
                  <a:cubicBezTo>
                    <a:pt x="44" y="4"/>
                    <a:pt x="47" y="5"/>
                    <a:pt x="50" y="28"/>
                  </a:cubicBezTo>
                  <a:cubicBezTo>
                    <a:pt x="50" y="30"/>
                    <a:pt x="50" y="30"/>
                    <a:pt x="50" y="30"/>
                  </a:cubicBezTo>
                  <a:cubicBezTo>
                    <a:pt x="49" y="31"/>
                    <a:pt x="49" y="31"/>
                    <a:pt x="49" y="31"/>
                  </a:cubicBezTo>
                  <a:cubicBezTo>
                    <a:pt x="49" y="31"/>
                    <a:pt x="39" y="38"/>
                    <a:pt x="28" y="38"/>
                  </a:cubicBezTo>
                  <a:close/>
                  <a:moveTo>
                    <a:pt x="11" y="6"/>
                  </a:moveTo>
                  <a:cubicBezTo>
                    <a:pt x="10" y="10"/>
                    <a:pt x="8" y="20"/>
                    <a:pt x="17" y="29"/>
                  </a:cubicBezTo>
                  <a:cubicBezTo>
                    <a:pt x="20" y="31"/>
                    <a:pt x="24" y="33"/>
                    <a:pt x="28" y="33"/>
                  </a:cubicBezTo>
                  <a:cubicBezTo>
                    <a:pt x="35" y="33"/>
                    <a:pt x="42" y="29"/>
                    <a:pt x="45" y="27"/>
                  </a:cubicBezTo>
                  <a:cubicBezTo>
                    <a:pt x="44" y="19"/>
                    <a:pt x="42" y="10"/>
                    <a:pt x="40" y="8"/>
                  </a:cubicBezTo>
                  <a:cubicBezTo>
                    <a:pt x="35" y="6"/>
                    <a:pt x="28" y="5"/>
                    <a:pt x="21" y="5"/>
                  </a:cubicBezTo>
                  <a:cubicBezTo>
                    <a:pt x="17" y="5"/>
                    <a:pt x="13" y="6"/>
                    <a:pt x="11" y="6"/>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a:spLocks noEditPoints="1"/>
            </p:cNvSpPr>
            <p:nvPr/>
          </p:nvSpPr>
          <p:spPr bwMode="auto">
            <a:xfrm>
              <a:off x="5464175" y="2797176"/>
              <a:ext cx="184150" cy="157163"/>
            </a:xfrm>
            <a:custGeom>
              <a:avLst/>
              <a:gdLst>
                <a:gd name="T0" fmla="*/ 19 w 49"/>
                <a:gd name="T1" fmla="*/ 42 h 42"/>
                <a:gd name="T2" fmla="*/ 19 w 49"/>
                <a:gd name="T3" fmla="*/ 42 h 42"/>
                <a:gd name="T4" fmla="*/ 5 w 49"/>
                <a:gd name="T5" fmla="*/ 40 h 42"/>
                <a:gd name="T6" fmla="*/ 4 w 49"/>
                <a:gd name="T7" fmla="*/ 39 h 42"/>
                <a:gd name="T8" fmla="*/ 4 w 49"/>
                <a:gd name="T9" fmla="*/ 38 h 42"/>
                <a:gd name="T10" fmla="*/ 4 w 49"/>
                <a:gd name="T11" fmla="*/ 12 h 42"/>
                <a:gd name="T12" fmla="*/ 36 w 49"/>
                <a:gd name="T13" fmla="*/ 0 h 42"/>
                <a:gd name="T14" fmla="*/ 37 w 49"/>
                <a:gd name="T15" fmla="*/ 0 h 42"/>
                <a:gd name="T16" fmla="*/ 38 w 49"/>
                <a:gd name="T17" fmla="*/ 1 h 42"/>
                <a:gd name="T18" fmla="*/ 40 w 49"/>
                <a:gd name="T19" fmla="*/ 31 h 42"/>
                <a:gd name="T20" fmla="*/ 19 w 49"/>
                <a:gd name="T21" fmla="*/ 42 h 42"/>
                <a:gd name="T22" fmla="*/ 9 w 49"/>
                <a:gd name="T23" fmla="*/ 35 h 42"/>
                <a:gd name="T24" fmla="*/ 19 w 49"/>
                <a:gd name="T25" fmla="*/ 37 h 42"/>
                <a:gd name="T26" fmla="*/ 19 w 49"/>
                <a:gd name="T27" fmla="*/ 37 h 42"/>
                <a:gd name="T28" fmla="*/ 35 w 49"/>
                <a:gd name="T29" fmla="*/ 28 h 42"/>
                <a:gd name="T30" fmla="*/ 34 w 49"/>
                <a:gd name="T31" fmla="*/ 5 h 42"/>
                <a:gd name="T32" fmla="*/ 7 w 49"/>
                <a:gd name="T33" fmla="*/ 16 h 42"/>
                <a:gd name="T34" fmla="*/ 9 w 49"/>
                <a:gd name="T35"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42">
                  <a:moveTo>
                    <a:pt x="19" y="42"/>
                  </a:moveTo>
                  <a:cubicBezTo>
                    <a:pt x="19" y="42"/>
                    <a:pt x="19" y="42"/>
                    <a:pt x="19" y="42"/>
                  </a:cubicBezTo>
                  <a:cubicBezTo>
                    <a:pt x="12" y="42"/>
                    <a:pt x="6" y="40"/>
                    <a:pt x="5" y="40"/>
                  </a:cubicBezTo>
                  <a:cubicBezTo>
                    <a:pt x="4" y="39"/>
                    <a:pt x="4" y="39"/>
                    <a:pt x="4" y="39"/>
                  </a:cubicBezTo>
                  <a:cubicBezTo>
                    <a:pt x="4" y="38"/>
                    <a:pt x="4" y="38"/>
                    <a:pt x="4" y="38"/>
                  </a:cubicBezTo>
                  <a:cubicBezTo>
                    <a:pt x="0" y="15"/>
                    <a:pt x="2" y="13"/>
                    <a:pt x="4" y="12"/>
                  </a:cubicBezTo>
                  <a:cubicBezTo>
                    <a:pt x="19" y="1"/>
                    <a:pt x="35" y="0"/>
                    <a:pt x="36" y="0"/>
                  </a:cubicBezTo>
                  <a:cubicBezTo>
                    <a:pt x="37" y="0"/>
                    <a:pt x="37" y="0"/>
                    <a:pt x="37" y="0"/>
                  </a:cubicBezTo>
                  <a:cubicBezTo>
                    <a:pt x="38" y="1"/>
                    <a:pt x="38" y="1"/>
                    <a:pt x="38" y="1"/>
                  </a:cubicBezTo>
                  <a:cubicBezTo>
                    <a:pt x="38" y="1"/>
                    <a:pt x="49" y="14"/>
                    <a:pt x="40" y="31"/>
                  </a:cubicBezTo>
                  <a:cubicBezTo>
                    <a:pt x="36" y="38"/>
                    <a:pt x="29" y="42"/>
                    <a:pt x="19" y="42"/>
                  </a:cubicBezTo>
                  <a:close/>
                  <a:moveTo>
                    <a:pt x="9" y="35"/>
                  </a:moveTo>
                  <a:cubicBezTo>
                    <a:pt x="11" y="36"/>
                    <a:pt x="14" y="37"/>
                    <a:pt x="19" y="37"/>
                  </a:cubicBezTo>
                  <a:cubicBezTo>
                    <a:pt x="19" y="37"/>
                    <a:pt x="19" y="37"/>
                    <a:pt x="19" y="37"/>
                  </a:cubicBezTo>
                  <a:cubicBezTo>
                    <a:pt x="27" y="37"/>
                    <a:pt x="32" y="34"/>
                    <a:pt x="35" y="28"/>
                  </a:cubicBezTo>
                  <a:cubicBezTo>
                    <a:pt x="41" y="17"/>
                    <a:pt x="36" y="8"/>
                    <a:pt x="34" y="5"/>
                  </a:cubicBezTo>
                  <a:cubicBezTo>
                    <a:pt x="31" y="6"/>
                    <a:pt x="18" y="8"/>
                    <a:pt x="7" y="16"/>
                  </a:cubicBezTo>
                  <a:cubicBezTo>
                    <a:pt x="6" y="18"/>
                    <a:pt x="7" y="27"/>
                    <a:pt x="9" y="35"/>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1" name="文本框 40"/>
          <p:cNvSpPr txBox="1"/>
          <p:nvPr/>
        </p:nvSpPr>
        <p:spPr>
          <a:xfrm>
            <a:off x="4386138" y="2729374"/>
            <a:ext cx="6559744" cy="769441"/>
          </a:xfrm>
          <a:prstGeom prst="rect">
            <a:avLst/>
          </a:prstGeom>
          <a:noFill/>
          <a:effectLst/>
        </p:spPr>
        <p:txBody>
          <a:bodyPr wrap="none" rtlCol="0">
            <a:spAutoFit/>
          </a:bodyPr>
          <a:lstStyle/>
          <a:p>
            <a:r>
              <a:rPr lang="zh-CN" altLang="en-US" sz="4400" dirty="0"/>
              <a:t>诗词学习</a:t>
            </a:r>
            <a:r>
              <a:rPr lang="en-US" altLang="zh-CN" sz="4400" dirty="0"/>
              <a:t>app---Poem Study</a:t>
            </a:r>
            <a:endParaRPr lang="zh-CN" altLang="en-US" sz="44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
        <p:nvSpPr>
          <p:cNvPr id="42" name="Freeform 21"/>
          <p:cNvSpPr/>
          <p:nvPr/>
        </p:nvSpPr>
        <p:spPr bwMode="auto">
          <a:xfrm>
            <a:off x="4629408" y="3541219"/>
            <a:ext cx="4680000" cy="16222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chemeClr val="tx1">
              <a:lumMod val="85000"/>
              <a:lumOff val="15000"/>
            </a:schemeClr>
          </a:solidFill>
          <a:ln>
            <a:solidFill>
              <a:schemeClr val="tx1">
                <a:lumMod val="85000"/>
                <a:lumOff val="15000"/>
              </a:schemeClr>
            </a:solidFill>
          </a:ln>
        </p:spPr>
        <p:txBody>
          <a:bodyPr vert="horz" wrap="square" lIns="91440" tIns="45720" rIns="91440" bIns="45720" numCol="1" anchor="t" anchorCtr="0" compatLnSpc="1"/>
          <a:lstStyle/>
          <a:p>
            <a:endParaRPr lang="zh-CN" altLang="en-US">
              <a:solidFill>
                <a:srgbClr val="4D4D4D"/>
              </a:solidFill>
            </a:endParaRPr>
          </a:p>
        </p:txBody>
      </p:sp>
      <p:sp>
        <p:nvSpPr>
          <p:cNvPr id="43" name="文本框 42"/>
          <p:cNvSpPr txBox="1"/>
          <p:nvPr/>
        </p:nvSpPr>
        <p:spPr>
          <a:xfrm>
            <a:off x="4629408" y="3809939"/>
            <a:ext cx="5152094" cy="723916"/>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3600" dirty="0" smtClean="0">
                <a:solidFill>
                  <a:schemeClr val="tx1">
                    <a:lumMod val="95000"/>
                    <a:lumOff val="5000"/>
                  </a:schemeClr>
                </a:solidFill>
                <a:latin typeface="方正静蕾简体" panose="02000000000000000000" pitchFamily="2" charset="-122"/>
                <a:ea typeface="方正静蕾简体" panose="02000000000000000000" pitchFamily="2" charset="-122"/>
              </a:rPr>
              <a:t>汇报人：</a:t>
            </a:r>
            <a:r>
              <a:rPr lang="zh-CN" altLang="en-US" sz="3600" dirty="0"/>
              <a:t>陈景锐、</a:t>
            </a:r>
            <a:r>
              <a:rPr lang="zh-CN" altLang="en-US" sz="3600" dirty="0" smtClean="0"/>
              <a:t>朱炜</a:t>
            </a:r>
            <a:endParaRPr lang="zh-CN" altLang="zh-CN" sz="3600" dirty="0"/>
          </a:p>
        </p:txBody>
      </p:sp>
      <p:pic>
        <p:nvPicPr>
          <p:cNvPr id="44" name="图片 43"/>
          <p:cNvPicPr>
            <a:picLocks noChangeAspect="1"/>
          </p:cNvPicPr>
          <p:nvPr/>
        </p:nvPicPr>
        <p:blipFill>
          <a:blip r:embed="rId3"/>
          <a:stretch>
            <a:fillRect/>
          </a:stretch>
        </p:blipFill>
        <p:spPr>
          <a:xfrm>
            <a:off x="3490416" y="1054545"/>
            <a:ext cx="607500" cy="585000"/>
          </a:xfrm>
          <a:prstGeom prst="rect">
            <a:avLst/>
          </a:prstGeom>
        </p:spPr>
      </p:pic>
      <p:pic>
        <p:nvPicPr>
          <p:cNvPr id="45" name="图片 44"/>
          <p:cNvPicPr>
            <a:picLocks noChangeAspect="1"/>
          </p:cNvPicPr>
          <p:nvPr/>
        </p:nvPicPr>
        <p:blipFill>
          <a:blip r:embed="rId3"/>
          <a:stretch>
            <a:fillRect/>
          </a:stretch>
        </p:blipFill>
        <p:spPr>
          <a:xfrm>
            <a:off x="845168" y="5019190"/>
            <a:ext cx="607500" cy="585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randombar(horizont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6316981" y="2925470"/>
            <a:ext cx="4325619" cy="699743"/>
          </a:xfrm>
          <a:prstGeom prst="rect">
            <a:avLst/>
          </a:prstGeom>
        </p:spPr>
        <p:txBody>
          <a:bodyPr wrap="square">
            <a:spAutoFit/>
            <a:scene3d>
              <a:camera prst="orthographicFront"/>
              <a:lightRig rig="threePt" dir="t"/>
            </a:scene3d>
            <a:sp3d contourW="12700"/>
          </a:bodyPr>
          <a:lstStyle/>
          <a:p>
            <a:pPr>
              <a:lnSpc>
                <a:spcPct val="120000"/>
              </a:lnSpc>
            </a:pPr>
            <a:r>
              <a:rPr lang="zh-CN" altLang="en-US" sz="36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小组分工</a:t>
            </a:r>
            <a:endParaRPr lang="zh-CN" altLang="en-US" sz="36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
        <p:nvSpPr>
          <p:cNvPr id="53" name="矩形 52"/>
          <p:cNvSpPr/>
          <p:nvPr/>
        </p:nvSpPr>
        <p:spPr>
          <a:xfrm>
            <a:off x="6316981" y="2217967"/>
            <a:ext cx="4325619" cy="767261"/>
          </a:xfrm>
          <a:prstGeom prst="rect">
            <a:avLst/>
          </a:prstGeom>
        </p:spPr>
        <p:txBody>
          <a:bodyPr wrap="square">
            <a:spAutoFit/>
            <a:scene3d>
              <a:camera prst="orthographicFront"/>
              <a:lightRig rig="threePt" dir="t"/>
            </a:scene3d>
            <a:sp3d contourW="12700"/>
          </a:bodyPr>
          <a:lstStyle/>
          <a:p>
            <a:pPr>
              <a:lnSpc>
                <a:spcPct val="120000"/>
              </a:lnSpc>
            </a:pPr>
            <a:r>
              <a:rPr lang="en-US" altLang="zh-CN" sz="4000" b="1" smtClean="0">
                <a:solidFill>
                  <a:schemeClr val="tx1">
                    <a:lumMod val="95000"/>
                    <a:lumOff val="5000"/>
                  </a:schemeClr>
                </a:solidFill>
                <a:latin typeface="方正静蕾简体" panose="02000000000000000000" pitchFamily="2" charset="-122"/>
                <a:ea typeface="方正静蕾简体" panose="02000000000000000000" pitchFamily="2" charset="-122"/>
              </a:rPr>
              <a:t>PART 04</a:t>
            </a:r>
            <a:endParaRPr lang="zh-CN" altLang="en-US" sz="40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pic>
        <p:nvPicPr>
          <p:cNvPr id="54" name="图片 53"/>
          <p:cNvPicPr>
            <a:picLocks noChangeAspect="1"/>
          </p:cNvPicPr>
          <p:nvPr/>
        </p:nvPicPr>
        <p:blipFill>
          <a:blip r:embed="rId2"/>
          <a:stretch>
            <a:fillRect/>
          </a:stretch>
        </p:blipFill>
        <p:spPr>
          <a:xfrm>
            <a:off x="1888620" y="1440605"/>
            <a:ext cx="2666400" cy="3728624"/>
          </a:xfrm>
          <a:prstGeom prst="rect">
            <a:avLst/>
          </a:prstGeom>
        </p:spPr>
      </p:pic>
      <p:pic>
        <p:nvPicPr>
          <p:cNvPr id="55" name="图片 54"/>
          <p:cNvPicPr>
            <a:picLocks noChangeAspect="1"/>
          </p:cNvPicPr>
          <p:nvPr/>
        </p:nvPicPr>
        <p:blipFill>
          <a:blip r:embed="rId3"/>
          <a:stretch>
            <a:fillRect/>
          </a:stretch>
        </p:blipFill>
        <p:spPr>
          <a:xfrm>
            <a:off x="5002344" y="1805983"/>
            <a:ext cx="607500" cy="585000"/>
          </a:xfrm>
          <a:prstGeom prst="rect">
            <a:avLst/>
          </a:prstGeom>
        </p:spPr>
      </p:pic>
      <p:pic>
        <p:nvPicPr>
          <p:cNvPr id="56" name="图片 55"/>
          <p:cNvPicPr>
            <a:picLocks noChangeAspect="1"/>
          </p:cNvPicPr>
          <p:nvPr/>
        </p:nvPicPr>
        <p:blipFill>
          <a:blip r:embed="rId3"/>
          <a:stretch>
            <a:fillRect/>
          </a:stretch>
        </p:blipFill>
        <p:spPr>
          <a:xfrm>
            <a:off x="1281120" y="4412608"/>
            <a:ext cx="607500" cy="585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1+#ppt_w/2"/>
                                          </p:val>
                                        </p:tav>
                                        <p:tav tm="100000">
                                          <p:val>
                                            <p:strVal val="#ppt_x"/>
                                          </p:val>
                                        </p:tav>
                                      </p:tavLst>
                                    </p:anim>
                                    <p:anim calcmode="lin" valueType="num">
                                      <p:cBhvr additive="base">
                                        <p:cTn id="8" dur="500" fill="hold"/>
                                        <p:tgtEl>
                                          <p:spTgt spid="5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32540" y="141408"/>
            <a:ext cx="580260" cy="811420"/>
          </a:xfrm>
          <a:prstGeom prst="rect">
            <a:avLst/>
          </a:prstGeom>
        </p:spPr>
      </p:pic>
      <p:sp>
        <p:nvSpPr>
          <p:cNvPr id="9" name="文本框 8"/>
          <p:cNvSpPr txBox="1"/>
          <p:nvPr/>
        </p:nvSpPr>
        <p:spPr>
          <a:xfrm>
            <a:off x="1166364" y="285508"/>
            <a:ext cx="906017" cy="523220"/>
          </a:xfrm>
          <a:prstGeom prst="rect">
            <a:avLst/>
          </a:prstGeom>
          <a:noFill/>
          <a:effectLst/>
        </p:spPr>
        <p:txBody>
          <a:bodyPr wrap="none" rtlCol="0">
            <a:spAutoFit/>
          </a:bodyPr>
          <a:lstStyle/>
          <a:p>
            <a:r>
              <a:rPr lang="zh-CN" altLang="en-US" sz="2800" b="1" dirty="0" smtClean="0">
                <a:solidFill>
                  <a:schemeClr val="tx1">
                    <a:lumMod val="85000"/>
                    <a:lumOff val="15000"/>
                  </a:schemeClr>
                </a:solidFill>
                <a:latin typeface="方正静蕾简体" panose="02000000000000000000" pitchFamily="2" charset="-122"/>
                <a:ea typeface="方正静蕾简体" panose="02000000000000000000" pitchFamily="2" charset="-122"/>
              </a:rPr>
              <a:t>分工</a:t>
            </a:r>
            <a:endParaRPr lang="zh-CN" altLang="en-US" sz="28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grpSp>
        <p:nvGrpSpPr>
          <p:cNvPr id="21" name="组合 20"/>
          <p:cNvGrpSpPr/>
          <p:nvPr/>
        </p:nvGrpSpPr>
        <p:grpSpPr>
          <a:xfrm>
            <a:off x="1157162" y="2167128"/>
            <a:ext cx="9877675" cy="3310128"/>
            <a:chOff x="1554480" y="2002536"/>
            <a:chExt cx="8567928" cy="2871216"/>
          </a:xfrm>
        </p:grpSpPr>
        <p:sp>
          <p:nvSpPr>
            <p:cNvPr id="22" name="任意多边形 21"/>
            <p:cNvSpPr/>
            <p:nvPr/>
          </p:nvSpPr>
          <p:spPr>
            <a:xfrm>
              <a:off x="1554480" y="2002536"/>
              <a:ext cx="5367528" cy="1664208"/>
            </a:xfrm>
            <a:custGeom>
              <a:avLst/>
              <a:gdLst>
                <a:gd name="connsiteX0" fmla="*/ 0 w 5367528"/>
                <a:gd name="connsiteY0" fmla="*/ 1664208 h 1664208"/>
                <a:gd name="connsiteX1" fmla="*/ 9144 w 5367528"/>
                <a:gd name="connsiteY1" fmla="*/ 466344 h 1664208"/>
                <a:gd name="connsiteX2" fmla="*/ 493776 w 5367528"/>
                <a:gd name="connsiteY2" fmla="*/ 0 h 1664208"/>
                <a:gd name="connsiteX3" fmla="*/ 5367528 w 5367528"/>
                <a:gd name="connsiteY3" fmla="*/ 18288 h 1664208"/>
              </a:gdLst>
              <a:ahLst/>
              <a:cxnLst>
                <a:cxn ang="0">
                  <a:pos x="connsiteX0" y="connsiteY0"/>
                </a:cxn>
                <a:cxn ang="0">
                  <a:pos x="connsiteX1" y="connsiteY1"/>
                </a:cxn>
                <a:cxn ang="0">
                  <a:pos x="connsiteX2" y="connsiteY2"/>
                </a:cxn>
                <a:cxn ang="0">
                  <a:pos x="connsiteX3" y="connsiteY3"/>
                </a:cxn>
              </a:cxnLst>
              <a:rect l="l" t="t" r="r" b="b"/>
              <a:pathLst>
                <a:path w="5367528" h="1664208">
                  <a:moveTo>
                    <a:pt x="0" y="1664208"/>
                  </a:moveTo>
                  <a:lnTo>
                    <a:pt x="9144" y="466344"/>
                  </a:lnTo>
                  <a:lnTo>
                    <a:pt x="493776" y="0"/>
                  </a:lnTo>
                  <a:lnTo>
                    <a:pt x="5367528" y="18288"/>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627632" y="2450592"/>
              <a:ext cx="8494776" cy="2011680"/>
            </a:xfrm>
            <a:custGeom>
              <a:avLst/>
              <a:gdLst>
                <a:gd name="connsiteX0" fmla="*/ 0 w 8494776"/>
                <a:gd name="connsiteY0" fmla="*/ 2011680 h 2011680"/>
                <a:gd name="connsiteX1" fmla="*/ 3959352 w 8494776"/>
                <a:gd name="connsiteY1" fmla="*/ 2011680 h 2011680"/>
                <a:gd name="connsiteX2" fmla="*/ 4151376 w 8494776"/>
                <a:gd name="connsiteY2" fmla="*/ 1819656 h 2011680"/>
                <a:gd name="connsiteX3" fmla="*/ 4160520 w 8494776"/>
                <a:gd name="connsiteY3" fmla="*/ 201168 h 2011680"/>
                <a:gd name="connsiteX4" fmla="*/ 4352544 w 8494776"/>
                <a:gd name="connsiteY4" fmla="*/ 0 h 2011680"/>
                <a:gd name="connsiteX5" fmla="*/ 8494776 w 8494776"/>
                <a:gd name="connsiteY5" fmla="*/ 18288 h 201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4776" h="2011680">
                  <a:moveTo>
                    <a:pt x="0" y="2011680"/>
                  </a:moveTo>
                  <a:lnTo>
                    <a:pt x="3959352" y="2011680"/>
                  </a:lnTo>
                  <a:lnTo>
                    <a:pt x="4151376" y="1819656"/>
                  </a:lnTo>
                  <a:lnTo>
                    <a:pt x="4160520" y="201168"/>
                  </a:lnTo>
                  <a:lnTo>
                    <a:pt x="4352544" y="0"/>
                  </a:lnTo>
                  <a:lnTo>
                    <a:pt x="8494776" y="18288"/>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4764024" y="3209544"/>
              <a:ext cx="5330952" cy="1655064"/>
            </a:xfrm>
            <a:custGeom>
              <a:avLst/>
              <a:gdLst>
                <a:gd name="connsiteX0" fmla="*/ 5330952 w 5330952"/>
                <a:gd name="connsiteY0" fmla="*/ 0 h 1655064"/>
                <a:gd name="connsiteX1" fmla="*/ 5330952 w 5330952"/>
                <a:gd name="connsiteY1" fmla="*/ 1188720 h 1655064"/>
                <a:gd name="connsiteX2" fmla="*/ 4855464 w 5330952"/>
                <a:gd name="connsiteY2" fmla="*/ 1655064 h 1655064"/>
                <a:gd name="connsiteX3" fmla="*/ 0 w 5330952"/>
                <a:gd name="connsiteY3" fmla="*/ 1655064 h 1655064"/>
              </a:gdLst>
              <a:ahLst/>
              <a:cxnLst>
                <a:cxn ang="0">
                  <a:pos x="connsiteX0" y="connsiteY0"/>
                </a:cxn>
                <a:cxn ang="0">
                  <a:pos x="connsiteX1" y="connsiteY1"/>
                </a:cxn>
                <a:cxn ang="0">
                  <a:pos x="connsiteX2" y="connsiteY2"/>
                </a:cxn>
                <a:cxn ang="0">
                  <a:pos x="connsiteX3" y="connsiteY3"/>
                </a:cxn>
              </a:cxnLst>
              <a:rect l="l" t="t" r="r" b="b"/>
              <a:pathLst>
                <a:path w="5330952" h="1655064">
                  <a:moveTo>
                    <a:pt x="5330952" y="0"/>
                  </a:moveTo>
                  <a:lnTo>
                    <a:pt x="5330952" y="1188720"/>
                  </a:lnTo>
                  <a:lnTo>
                    <a:pt x="4855464" y="1655064"/>
                  </a:lnTo>
                  <a:lnTo>
                    <a:pt x="0" y="1655064"/>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8641080" y="2011680"/>
              <a:ext cx="1426464" cy="9144"/>
            </a:xfrm>
            <a:custGeom>
              <a:avLst/>
              <a:gdLst>
                <a:gd name="connsiteX0" fmla="*/ 0 w 1426464"/>
                <a:gd name="connsiteY0" fmla="*/ 0 h 9144"/>
                <a:gd name="connsiteX1" fmla="*/ 1426464 w 1426464"/>
                <a:gd name="connsiteY1" fmla="*/ 9144 h 9144"/>
              </a:gdLst>
              <a:ahLst/>
              <a:cxnLst>
                <a:cxn ang="0">
                  <a:pos x="connsiteX0" y="connsiteY0"/>
                </a:cxn>
                <a:cxn ang="0">
                  <a:pos x="connsiteX1" y="connsiteY1"/>
                </a:cxn>
              </a:cxnLst>
              <a:rect l="l" t="t" r="r" b="b"/>
              <a:pathLst>
                <a:path w="1426464" h="9144">
                  <a:moveTo>
                    <a:pt x="0" y="0"/>
                  </a:moveTo>
                  <a:lnTo>
                    <a:pt x="1426464" y="9144"/>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1636776" y="4864608"/>
              <a:ext cx="1408176" cy="9144"/>
            </a:xfrm>
            <a:custGeom>
              <a:avLst/>
              <a:gdLst>
                <a:gd name="connsiteX0" fmla="*/ 0 w 1408176"/>
                <a:gd name="connsiteY0" fmla="*/ 0 h 9144"/>
                <a:gd name="connsiteX1" fmla="*/ 1408176 w 1408176"/>
                <a:gd name="connsiteY1" fmla="*/ 9144 h 9144"/>
              </a:gdLst>
              <a:ahLst/>
              <a:cxnLst>
                <a:cxn ang="0">
                  <a:pos x="connsiteX0" y="connsiteY0"/>
                </a:cxn>
                <a:cxn ang="0">
                  <a:pos x="connsiteX1" y="connsiteY1"/>
                </a:cxn>
              </a:cxnLst>
              <a:rect l="l" t="t" r="r" b="b"/>
              <a:pathLst>
                <a:path w="1408176" h="9144">
                  <a:moveTo>
                    <a:pt x="0" y="0"/>
                  </a:moveTo>
                  <a:lnTo>
                    <a:pt x="1408176" y="9144"/>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632730" y="3314603"/>
            <a:ext cx="4063982" cy="1200329"/>
          </a:xfrm>
          <a:prstGeom prst="rect">
            <a:avLst/>
          </a:prstGeom>
          <a:noFill/>
        </p:spPr>
        <p:txBody>
          <a:bodyPr wrap="square" rtlCol="0">
            <a:spAutoFit/>
          </a:bodyPr>
          <a:lstStyle/>
          <a:p>
            <a:r>
              <a:rPr lang="zh-CN" altLang="en-US" sz="2400" dirty="0" smtClean="0"/>
              <a:t>进场</a:t>
            </a:r>
            <a:r>
              <a:rPr lang="zh-CN" altLang="en-US" sz="2400" dirty="0"/>
              <a:t>动画、引导页、登录注册界面、底部导航栏、主界面、学习界面、轮播</a:t>
            </a:r>
            <a:r>
              <a:rPr lang="zh-CN" altLang="en-US" sz="2400" dirty="0" smtClean="0"/>
              <a:t>效果</a:t>
            </a:r>
            <a:endParaRPr lang="en-US" altLang="zh-CN" sz="2400" dirty="0"/>
          </a:p>
        </p:txBody>
      </p:sp>
      <p:sp>
        <p:nvSpPr>
          <p:cNvPr id="28" name="文本框 27"/>
          <p:cNvSpPr txBox="1"/>
          <p:nvPr/>
        </p:nvSpPr>
        <p:spPr>
          <a:xfrm>
            <a:off x="1632730" y="2575138"/>
            <a:ext cx="1112805" cy="461665"/>
          </a:xfrm>
          <a:prstGeom prst="rect">
            <a:avLst/>
          </a:prstGeom>
          <a:noFill/>
          <a:effectLst/>
        </p:spPr>
        <p:txBody>
          <a:bodyPr wrap="none" rtlCol="0">
            <a:spAutoFit/>
          </a:bodyPr>
          <a:lstStyle/>
          <a:p>
            <a:r>
              <a:rPr lang="zh-CN" altLang="en-US" sz="2400" b="1" dirty="0" smtClean="0">
                <a:solidFill>
                  <a:schemeClr val="tx1">
                    <a:lumMod val="85000"/>
                    <a:lumOff val="15000"/>
                  </a:schemeClr>
                </a:solidFill>
                <a:latin typeface="方正静蕾简体" panose="02000000000000000000" pitchFamily="2" charset="-122"/>
                <a:ea typeface="方正静蕾简体" panose="02000000000000000000" pitchFamily="2" charset="-122"/>
              </a:rPr>
              <a:t>陈景锐</a:t>
            </a:r>
            <a:endParaRPr lang="zh-CN" altLang="en-US" sz="24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29" name="文本框 28"/>
          <p:cNvSpPr txBox="1"/>
          <p:nvPr/>
        </p:nvSpPr>
        <p:spPr>
          <a:xfrm>
            <a:off x="6267563" y="3558117"/>
            <a:ext cx="4063982" cy="1200329"/>
          </a:xfrm>
          <a:prstGeom prst="rect">
            <a:avLst/>
          </a:prstGeom>
          <a:noFill/>
        </p:spPr>
        <p:txBody>
          <a:bodyPr wrap="square" rtlCol="0">
            <a:spAutoFit/>
          </a:bodyPr>
          <a:lstStyle/>
          <a:p>
            <a:r>
              <a:rPr lang="zh-CN" altLang="en-US" sz="2400" dirty="0"/>
              <a:t>抽屉页：收藏、设置、用户反馈；考试界面；复习界面、收藏页面</a:t>
            </a:r>
            <a:endParaRPr lang="zh-CN" altLang="en-US" sz="2400" dirty="0"/>
          </a:p>
        </p:txBody>
      </p:sp>
      <p:sp>
        <p:nvSpPr>
          <p:cNvPr id="30" name="文本框 29"/>
          <p:cNvSpPr txBox="1"/>
          <p:nvPr/>
        </p:nvSpPr>
        <p:spPr>
          <a:xfrm>
            <a:off x="10068699" y="2745060"/>
            <a:ext cx="803425" cy="461665"/>
          </a:xfrm>
          <a:prstGeom prst="rect">
            <a:avLst/>
          </a:prstGeom>
          <a:noFill/>
          <a:effectLst/>
        </p:spPr>
        <p:txBody>
          <a:bodyPr wrap="none" rtlCol="0">
            <a:spAutoFit/>
          </a:bodyPr>
          <a:lstStyle/>
          <a:p>
            <a:r>
              <a:rPr lang="zh-CN" altLang="en-US" sz="2400" b="1" dirty="0" smtClean="0">
                <a:solidFill>
                  <a:schemeClr val="tx1">
                    <a:lumMod val="85000"/>
                    <a:lumOff val="15000"/>
                  </a:schemeClr>
                </a:solidFill>
                <a:latin typeface="方正静蕾简体" panose="02000000000000000000" pitchFamily="2" charset="-122"/>
                <a:ea typeface="方正静蕾简体" panose="02000000000000000000" pitchFamily="2" charset="-122"/>
              </a:rPr>
              <a:t>朱炜</a:t>
            </a:r>
            <a:endParaRPr lang="zh-CN" altLang="en-US" sz="24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grpSp>
        <p:nvGrpSpPr>
          <p:cNvPr id="31" name="组合 30"/>
          <p:cNvGrpSpPr/>
          <p:nvPr/>
        </p:nvGrpSpPr>
        <p:grpSpPr>
          <a:xfrm>
            <a:off x="9580911" y="2803660"/>
            <a:ext cx="361479" cy="370515"/>
            <a:chOff x="3282950" y="1154113"/>
            <a:chExt cx="698501" cy="715963"/>
          </a:xfrm>
          <a:solidFill>
            <a:schemeClr val="tx1"/>
          </a:solidFill>
        </p:grpSpPr>
        <p:sp>
          <p:nvSpPr>
            <p:cNvPr id="32" name="Freeform 905"/>
            <p:cNvSpPr/>
            <p:nvPr/>
          </p:nvSpPr>
          <p:spPr bwMode="auto">
            <a:xfrm>
              <a:off x="3324225" y="1268413"/>
              <a:ext cx="55563" cy="153988"/>
            </a:xfrm>
            <a:custGeom>
              <a:avLst/>
              <a:gdLst/>
              <a:ahLst/>
              <a:cxnLst>
                <a:cxn ang="0">
                  <a:pos x="96" y="3"/>
                </a:cxn>
                <a:cxn ang="0">
                  <a:pos x="96" y="3"/>
                </a:cxn>
                <a:cxn ang="0">
                  <a:pos x="86" y="18"/>
                </a:cxn>
                <a:cxn ang="0">
                  <a:pos x="77" y="35"/>
                </a:cxn>
                <a:cxn ang="0">
                  <a:pos x="70" y="51"/>
                </a:cxn>
                <a:cxn ang="0">
                  <a:pos x="63" y="69"/>
                </a:cxn>
                <a:cxn ang="0">
                  <a:pos x="50" y="104"/>
                </a:cxn>
                <a:cxn ang="0">
                  <a:pos x="39" y="138"/>
                </a:cxn>
                <a:cxn ang="0">
                  <a:pos x="39" y="138"/>
                </a:cxn>
                <a:cxn ang="0">
                  <a:pos x="27" y="174"/>
                </a:cxn>
                <a:cxn ang="0">
                  <a:pos x="15" y="210"/>
                </a:cxn>
                <a:cxn ang="0">
                  <a:pos x="10" y="229"/>
                </a:cxn>
                <a:cxn ang="0">
                  <a:pos x="5" y="247"/>
                </a:cxn>
                <a:cxn ang="0">
                  <a:pos x="2" y="266"/>
                </a:cxn>
                <a:cxn ang="0">
                  <a:pos x="0" y="285"/>
                </a:cxn>
                <a:cxn ang="0">
                  <a:pos x="0" y="285"/>
                </a:cxn>
                <a:cxn ang="0">
                  <a:pos x="1" y="287"/>
                </a:cxn>
                <a:cxn ang="0">
                  <a:pos x="2" y="288"/>
                </a:cxn>
                <a:cxn ang="0">
                  <a:pos x="3" y="289"/>
                </a:cxn>
                <a:cxn ang="0">
                  <a:pos x="5" y="290"/>
                </a:cxn>
                <a:cxn ang="0">
                  <a:pos x="6" y="289"/>
                </a:cxn>
                <a:cxn ang="0">
                  <a:pos x="8" y="288"/>
                </a:cxn>
                <a:cxn ang="0">
                  <a:pos x="9" y="287"/>
                </a:cxn>
                <a:cxn ang="0">
                  <a:pos x="10" y="285"/>
                </a:cxn>
                <a:cxn ang="0">
                  <a:pos x="10" y="285"/>
                </a:cxn>
                <a:cxn ang="0">
                  <a:pos x="11" y="266"/>
                </a:cxn>
                <a:cxn ang="0">
                  <a:pos x="15" y="247"/>
                </a:cxn>
                <a:cxn ang="0">
                  <a:pos x="19" y="230"/>
                </a:cxn>
                <a:cxn ang="0">
                  <a:pos x="25" y="211"/>
                </a:cxn>
                <a:cxn ang="0">
                  <a:pos x="36" y="176"/>
                </a:cxn>
                <a:cxn ang="0">
                  <a:pos x="48" y="141"/>
                </a:cxn>
                <a:cxn ang="0">
                  <a:pos x="48" y="141"/>
                </a:cxn>
                <a:cxn ang="0">
                  <a:pos x="60" y="107"/>
                </a:cxn>
                <a:cxn ang="0">
                  <a:pos x="71" y="72"/>
                </a:cxn>
                <a:cxn ang="0">
                  <a:pos x="78" y="55"/>
                </a:cxn>
                <a:cxn ang="0">
                  <a:pos x="86" y="39"/>
                </a:cxn>
                <a:cxn ang="0">
                  <a:pos x="94" y="22"/>
                </a:cxn>
                <a:cxn ang="0">
                  <a:pos x="104" y="8"/>
                </a:cxn>
                <a:cxn ang="0">
                  <a:pos x="104" y="8"/>
                </a:cxn>
                <a:cxn ang="0">
                  <a:pos x="105" y="6"/>
                </a:cxn>
                <a:cxn ang="0">
                  <a:pos x="104" y="4"/>
                </a:cxn>
                <a:cxn ang="0">
                  <a:pos x="104" y="3"/>
                </a:cxn>
                <a:cxn ang="0">
                  <a:pos x="102" y="2"/>
                </a:cxn>
                <a:cxn ang="0">
                  <a:pos x="99" y="0"/>
                </a:cxn>
                <a:cxn ang="0">
                  <a:pos x="97" y="2"/>
                </a:cxn>
                <a:cxn ang="0">
                  <a:pos x="96" y="3"/>
                </a:cxn>
                <a:cxn ang="0">
                  <a:pos x="96" y="3"/>
                </a:cxn>
              </a:cxnLst>
              <a:rect l="0" t="0" r="r" b="b"/>
              <a:pathLst>
                <a:path w="105" h="290">
                  <a:moveTo>
                    <a:pt x="96" y="3"/>
                  </a:moveTo>
                  <a:lnTo>
                    <a:pt x="96" y="3"/>
                  </a:lnTo>
                  <a:lnTo>
                    <a:pt x="86" y="18"/>
                  </a:lnTo>
                  <a:lnTo>
                    <a:pt x="77" y="35"/>
                  </a:lnTo>
                  <a:lnTo>
                    <a:pt x="70" y="51"/>
                  </a:lnTo>
                  <a:lnTo>
                    <a:pt x="63" y="69"/>
                  </a:lnTo>
                  <a:lnTo>
                    <a:pt x="50" y="104"/>
                  </a:lnTo>
                  <a:lnTo>
                    <a:pt x="39" y="138"/>
                  </a:lnTo>
                  <a:lnTo>
                    <a:pt x="39" y="138"/>
                  </a:lnTo>
                  <a:lnTo>
                    <a:pt x="27" y="174"/>
                  </a:lnTo>
                  <a:lnTo>
                    <a:pt x="15" y="210"/>
                  </a:lnTo>
                  <a:lnTo>
                    <a:pt x="10" y="229"/>
                  </a:lnTo>
                  <a:lnTo>
                    <a:pt x="5" y="247"/>
                  </a:lnTo>
                  <a:lnTo>
                    <a:pt x="2" y="266"/>
                  </a:lnTo>
                  <a:lnTo>
                    <a:pt x="0" y="285"/>
                  </a:lnTo>
                  <a:lnTo>
                    <a:pt x="0" y="285"/>
                  </a:lnTo>
                  <a:lnTo>
                    <a:pt x="1" y="287"/>
                  </a:lnTo>
                  <a:lnTo>
                    <a:pt x="2" y="288"/>
                  </a:lnTo>
                  <a:lnTo>
                    <a:pt x="3" y="289"/>
                  </a:lnTo>
                  <a:lnTo>
                    <a:pt x="5" y="290"/>
                  </a:lnTo>
                  <a:lnTo>
                    <a:pt x="6" y="289"/>
                  </a:lnTo>
                  <a:lnTo>
                    <a:pt x="8" y="288"/>
                  </a:lnTo>
                  <a:lnTo>
                    <a:pt x="9" y="287"/>
                  </a:lnTo>
                  <a:lnTo>
                    <a:pt x="10" y="285"/>
                  </a:lnTo>
                  <a:lnTo>
                    <a:pt x="10" y="285"/>
                  </a:lnTo>
                  <a:lnTo>
                    <a:pt x="11" y="266"/>
                  </a:lnTo>
                  <a:lnTo>
                    <a:pt x="15" y="247"/>
                  </a:lnTo>
                  <a:lnTo>
                    <a:pt x="19" y="230"/>
                  </a:lnTo>
                  <a:lnTo>
                    <a:pt x="25" y="211"/>
                  </a:lnTo>
                  <a:lnTo>
                    <a:pt x="36" y="176"/>
                  </a:lnTo>
                  <a:lnTo>
                    <a:pt x="48" y="141"/>
                  </a:lnTo>
                  <a:lnTo>
                    <a:pt x="48" y="141"/>
                  </a:lnTo>
                  <a:lnTo>
                    <a:pt x="60" y="107"/>
                  </a:lnTo>
                  <a:lnTo>
                    <a:pt x="71" y="72"/>
                  </a:lnTo>
                  <a:lnTo>
                    <a:pt x="78" y="55"/>
                  </a:lnTo>
                  <a:lnTo>
                    <a:pt x="86" y="39"/>
                  </a:lnTo>
                  <a:lnTo>
                    <a:pt x="94" y="22"/>
                  </a:lnTo>
                  <a:lnTo>
                    <a:pt x="104" y="8"/>
                  </a:lnTo>
                  <a:lnTo>
                    <a:pt x="104" y="8"/>
                  </a:lnTo>
                  <a:lnTo>
                    <a:pt x="105" y="6"/>
                  </a:lnTo>
                  <a:lnTo>
                    <a:pt x="104" y="4"/>
                  </a:lnTo>
                  <a:lnTo>
                    <a:pt x="104" y="3"/>
                  </a:lnTo>
                  <a:lnTo>
                    <a:pt x="102" y="2"/>
                  </a:lnTo>
                  <a:lnTo>
                    <a:pt x="99" y="0"/>
                  </a:lnTo>
                  <a:lnTo>
                    <a:pt x="97" y="2"/>
                  </a:lnTo>
                  <a:lnTo>
                    <a:pt x="96" y="3"/>
                  </a:lnTo>
                  <a:lnTo>
                    <a:pt x="9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 name="Freeform 906"/>
            <p:cNvSpPr/>
            <p:nvPr/>
          </p:nvSpPr>
          <p:spPr bwMode="auto">
            <a:xfrm>
              <a:off x="3325813" y="1239838"/>
              <a:ext cx="88900" cy="280988"/>
            </a:xfrm>
            <a:custGeom>
              <a:avLst/>
              <a:gdLst/>
              <a:ahLst/>
              <a:cxnLst>
                <a:cxn ang="0">
                  <a:pos x="156" y="4"/>
                </a:cxn>
                <a:cxn ang="0">
                  <a:pos x="152" y="37"/>
                </a:cxn>
                <a:cxn ang="0">
                  <a:pos x="143" y="70"/>
                </a:cxn>
                <a:cxn ang="0">
                  <a:pos x="121" y="134"/>
                </a:cxn>
                <a:cxn ang="0">
                  <a:pos x="108" y="168"/>
                </a:cxn>
                <a:cxn ang="0">
                  <a:pos x="82" y="235"/>
                </a:cxn>
                <a:cxn ang="0">
                  <a:pos x="68" y="268"/>
                </a:cxn>
                <a:cxn ang="0">
                  <a:pos x="58" y="301"/>
                </a:cxn>
                <a:cxn ang="0">
                  <a:pos x="38" y="399"/>
                </a:cxn>
                <a:cxn ang="0">
                  <a:pos x="35" y="416"/>
                </a:cxn>
                <a:cxn ang="0">
                  <a:pos x="26" y="446"/>
                </a:cxn>
                <a:cxn ang="0">
                  <a:pos x="20" y="461"/>
                </a:cxn>
                <a:cxn ang="0">
                  <a:pos x="11" y="492"/>
                </a:cxn>
                <a:cxn ang="0">
                  <a:pos x="2" y="522"/>
                </a:cxn>
                <a:cxn ang="0">
                  <a:pos x="0" y="524"/>
                </a:cxn>
                <a:cxn ang="0">
                  <a:pos x="1" y="528"/>
                </a:cxn>
                <a:cxn ang="0">
                  <a:pos x="1" y="529"/>
                </a:cxn>
                <a:cxn ang="0">
                  <a:pos x="3" y="531"/>
                </a:cxn>
                <a:cxn ang="0">
                  <a:pos x="7" y="531"/>
                </a:cxn>
                <a:cxn ang="0">
                  <a:pos x="9" y="529"/>
                </a:cxn>
                <a:cxn ang="0">
                  <a:pos x="18" y="505"/>
                </a:cxn>
                <a:cxn ang="0">
                  <a:pos x="23" y="480"/>
                </a:cxn>
                <a:cxn ang="0">
                  <a:pos x="29" y="462"/>
                </a:cxn>
                <a:cxn ang="0">
                  <a:pos x="41" y="428"/>
                </a:cxn>
                <a:cxn ang="0">
                  <a:pos x="46" y="410"/>
                </a:cxn>
                <a:cxn ang="0">
                  <a:pos x="59" y="341"/>
                </a:cxn>
                <a:cxn ang="0">
                  <a:pos x="71" y="288"/>
                </a:cxn>
                <a:cxn ang="0">
                  <a:pos x="77" y="271"/>
                </a:cxn>
                <a:cxn ang="0">
                  <a:pos x="105" y="200"/>
                </a:cxn>
                <a:cxn ang="0">
                  <a:pos x="132" y="129"/>
                </a:cxn>
                <a:cxn ang="0">
                  <a:pos x="143" y="98"/>
                </a:cxn>
                <a:cxn ang="0">
                  <a:pos x="158" y="51"/>
                </a:cxn>
                <a:cxn ang="0">
                  <a:pos x="164" y="20"/>
                </a:cxn>
                <a:cxn ang="0">
                  <a:pos x="166" y="4"/>
                </a:cxn>
                <a:cxn ang="0">
                  <a:pos x="164" y="1"/>
                </a:cxn>
                <a:cxn ang="0">
                  <a:pos x="161" y="0"/>
                </a:cxn>
                <a:cxn ang="0">
                  <a:pos x="158" y="1"/>
                </a:cxn>
                <a:cxn ang="0">
                  <a:pos x="156" y="4"/>
                </a:cxn>
              </a:cxnLst>
              <a:rect l="0" t="0" r="r" b="b"/>
              <a:pathLst>
                <a:path w="166" h="531">
                  <a:moveTo>
                    <a:pt x="156" y="4"/>
                  </a:moveTo>
                  <a:lnTo>
                    <a:pt x="156" y="4"/>
                  </a:lnTo>
                  <a:lnTo>
                    <a:pt x="155" y="20"/>
                  </a:lnTo>
                  <a:lnTo>
                    <a:pt x="152" y="37"/>
                  </a:lnTo>
                  <a:lnTo>
                    <a:pt x="148" y="53"/>
                  </a:lnTo>
                  <a:lnTo>
                    <a:pt x="143" y="70"/>
                  </a:lnTo>
                  <a:lnTo>
                    <a:pt x="132" y="103"/>
                  </a:lnTo>
                  <a:lnTo>
                    <a:pt x="121" y="134"/>
                  </a:lnTo>
                  <a:lnTo>
                    <a:pt x="121" y="134"/>
                  </a:lnTo>
                  <a:lnTo>
                    <a:pt x="108" y="168"/>
                  </a:lnTo>
                  <a:lnTo>
                    <a:pt x="95" y="202"/>
                  </a:lnTo>
                  <a:lnTo>
                    <a:pt x="82" y="235"/>
                  </a:lnTo>
                  <a:lnTo>
                    <a:pt x="68" y="268"/>
                  </a:lnTo>
                  <a:lnTo>
                    <a:pt x="68" y="268"/>
                  </a:lnTo>
                  <a:lnTo>
                    <a:pt x="63" y="285"/>
                  </a:lnTo>
                  <a:lnTo>
                    <a:pt x="58" y="301"/>
                  </a:lnTo>
                  <a:lnTo>
                    <a:pt x="51" y="333"/>
                  </a:lnTo>
                  <a:lnTo>
                    <a:pt x="38" y="399"/>
                  </a:lnTo>
                  <a:lnTo>
                    <a:pt x="38" y="399"/>
                  </a:lnTo>
                  <a:lnTo>
                    <a:pt x="35" y="416"/>
                  </a:lnTo>
                  <a:lnTo>
                    <a:pt x="31" y="431"/>
                  </a:lnTo>
                  <a:lnTo>
                    <a:pt x="26" y="446"/>
                  </a:lnTo>
                  <a:lnTo>
                    <a:pt x="20" y="461"/>
                  </a:lnTo>
                  <a:lnTo>
                    <a:pt x="20" y="461"/>
                  </a:lnTo>
                  <a:lnTo>
                    <a:pt x="15" y="476"/>
                  </a:lnTo>
                  <a:lnTo>
                    <a:pt x="11" y="492"/>
                  </a:lnTo>
                  <a:lnTo>
                    <a:pt x="7" y="507"/>
                  </a:lnTo>
                  <a:lnTo>
                    <a:pt x="2" y="522"/>
                  </a:lnTo>
                  <a:lnTo>
                    <a:pt x="2" y="522"/>
                  </a:lnTo>
                  <a:lnTo>
                    <a:pt x="0" y="524"/>
                  </a:lnTo>
                  <a:lnTo>
                    <a:pt x="0" y="526"/>
                  </a:lnTo>
                  <a:lnTo>
                    <a:pt x="1" y="528"/>
                  </a:lnTo>
                  <a:lnTo>
                    <a:pt x="1" y="528"/>
                  </a:lnTo>
                  <a:lnTo>
                    <a:pt x="1" y="529"/>
                  </a:lnTo>
                  <a:lnTo>
                    <a:pt x="1" y="529"/>
                  </a:lnTo>
                  <a:lnTo>
                    <a:pt x="3" y="531"/>
                  </a:lnTo>
                  <a:lnTo>
                    <a:pt x="5" y="531"/>
                  </a:lnTo>
                  <a:lnTo>
                    <a:pt x="7" y="531"/>
                  </a:lnTo>
                  <a:lnTo>
                    <a:pt x="9" y="529"/>
                  </a:lnTo>
                  <a:lnTo>
                    <a:pt x="9" y="529"/>
                  </a:lnTo>
                  <a:lnTo>
                    <a:pt x="13" y="517"/>
                  </a:lnTo>
                  <a:lnTo>
                    <a:pt x="18" y="505"/>
                  </a:lnTo>
                  <a:lnTo>
                    <a:pt x="20" y="492"/>
                  </a:lnTo>
                  <a:lnTo>
                    <a:pt x="23" y="480"/>
                  </a:lnTo>
                  <a:lnTo>
                    <a:pt x="23" y="480"/>
                  </a:lnTo>
                  <a:lnTo>
                    <a:pt x="29" y="462"/>
                  </a:lnTo>
                  <a:lnTo>
                    <a:pt x="35" y="446"/>
                  </a:lnTo>
                  <a:lnTo>
                    <a:pt x="41" y="428"/>
                  </a:lnTo>
                  <a:lnTo>
                    <a:pt x="46" y="410"/>
                  </a:lnTo>
                  <a:lnTo>
                    <a:pt x="46" y="410"/>
                  </a:lnTo>
                  <a:lnTo>
                    <a:pt x="53" y="375"/>
                  </a:lnTo>
                  <a:lnTo>
                    <a:pt x="59" y="341"/>
                  </a:lnTo>
                  <a:lnTo>
                    <a:pt x="67" y="305"/>
                  </a:lnTo>
                  <a:lnTo>
                    <a:pt x="71" y="288"/>
                  </a:lnTo>
                  <a:lnTo>
                    <a:pt x="77" y="271"/>
                  </a:lnTo>
                  <a:lnTo>
                    <a:pt x="77" y="271"/>
                  </a:lnTo>
                  <a:lnTo>
                    <a:pt x="91" y="235"/>
                  </a:lnTo>
                  <a:lnTo>
                    <a:pt x="105" y="200"/>
                  </a:lnTo>
                  <a:lnTo>
                    <a:pt x="120" y="165"/>
                  </a:lnTo>
                  <a:lnTo>
                    <a:pt x="132" y="129"/>
                  </a:lnTo>
                  <a:lnTo>
                    <a:pt x="132" y="129"/>
                  </a:lnTo>
                  <a:lnTo>
                    <a:pt x="143" y="98"/>
                  </a:lnTo>
                  <a:lnTo>
                    <a:pt x="154" y="67"/>
                  </a:lnTo>
                  <a:lnTo>
                    <a:pt x="158" y="51"/>
                  </a:lnTo>
                  <a:lnTo>
                    <a:pt x="162" y="36"/>
                  </a:lnTo>
                  <a:lnTo>
                    <a:pt x="164" y="20"/>
                  </a:lnTo>
                  <a:lnTo>
                    <a:pt x="166" y="4"/>
                  </a:lnTo>
                  <a:lnTo>
                    <a:pt x="166" y="4"/>
                  </a:lnTo>
                  <a:lnTo>
                    <a:pt x="165" y="2"/>
                  </a:lnTo>
                  <a:lnTo>
                    <a:pt x="164" y="1"/>
                  </a:lnTo>
                  <a:lnTo>
                    <a:pt x="163" y="0"/>
                  </a:lnTo>
                  <a:lnTo>
                    <a:pt x="161" y="0"/>
                  </a:lnTo>
                  <a:lnTo>
                    <a:pt x="160" y="0"/>
                  </a:lnTo>
                  <a:lnTo>
                    <a:pt x="158" y="1"/>
                  </a:lnTo>
                  <a:lnTo>
                    <a:pt x="157" y="2"/>
                  </a:lnTo>
                  <a:lnTo>
                    <a:pt x="156" y="4"/>
                  </a:lnTo>
                  <a:lnTo>
                    <a:pt x="15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 name="Freeform 907"/>
            <p:cNvSpPr/>
            <p:nvPr/>
          </p:nvSpPr>
          <p:spPr bwMode="auto">
            <a:xfrm>
              <a:off x="3338513" y="1404938"/>
              <a:ext cx="58738" cy="168275"/>
            </a:xfrm>
            <a:custGeom>
              <a:avLst/>
              <a:gdLst/>
              <a:ahLst/>
              <a:cxnLst>
                <a:cxn ang="0">
                  <a:pos x="99" y="4"/>
                </a:cxn>
                <a:cxn ang="0">
                  <a:pos x="99" y="4"/>
                </a:cxn>
                <a:cxn ang="0">
                  <a:pos x="98" y="14"/>
                </a:cxn>
                <a:cxn ang="0">
                  <a:pos x="97" y="23"/>
                </a:cxn>
                <a:cxn ang="0">
                  <a:pos x="92" y="43"/>
                </a:cxn>
                <a:cxn ang="0">
                  <a:pos x="79" y="81"/>
                </a:cxn>
                <a:cxn ang="0">
                  <a:pos x="79" y="81"/>
                </a:cxn>
                <a:cxn ang="0">
                  <a:pos x="73" y="103"/>
                </a:cxn>
                <a:cxn ang="0">
                  <a:pos x="68" y="125"/>
                </a:cxn>
                <a:cxn ang="0">
                  <a:pos x="57" y="169"/>
                </a:cxn>
                <a:cxn ang="0">
                  <a:pos x="57" y="169"/>
                </a:cxn>
                <a:cxn ang="0">
                  <a:pos x="51" y="188"/>
                </a:cxn>
                <a:cxn ang="0">
                  <a:pos x="43" y="205"/>
                </a:cxn>
                <a:cxn ang="0">
                  <a:pos x="35" y="223"/>
                </a:cxn>
                <a:cxn ang="0">
                  <a:pos x="26" y="239"/>
                </a:cxn>
                <a:cxn ang="0">
                  <a:pos x="17" y="257"/>
                </a:cxn>
                <a:cxn ang="0">
                  <a:pos x="10" y="274"/>
                </a:cxn>
                <a:cxn ang="0">
                  <a:pos x="4" y="293"/>
                </a:cxn>
                <a:cxn ang="0">
                  <a:pos x="1" y="302"/>
                </a:cxn>
                <a:cxn ang="0">
                  <a:pos x="0" y="313"/>
                </a:cxn>
                <a:cxn ang="0">
                  <a:pos x="0" y="313"/>
                </a:cxn>
                <a:cxn ang="0">
                  <a:pos x="0" y="314"/>
                </a:cxn>
                <a:cxn ang="0">
                  <a:pos x="1" y="316"/>
                </a:cxn>
                <a:cxn ang="0">
                  <a:pos x="2" y="317"/>
                </a:cxn>
                <a:cxn ang="0">
                  <a:pos x="4" y="317"/>
                </a:cxn>
                <a:cxn ang="0">
                  <a:pos x="7" y="316"/>
                </a:cxn>
                <a:cxn ang="0">
                  <a:pos x="9" y="314"/>
                </a:cxn>
                <a:cxn ang="0">
                  <a:pos x="9" y="313"/>
                </a:cxn>
                <a:cxn ang="0">
                  <a:pos x="9" y="313"/>
                </a:cxn>
                <a:cxn ang="0">
                  <a:pos x="11" y="302"/>
                </a:cxn>
                <a:cxn ang="0">
                  <a:pos x="13" y="292"/>
                </a:cxn>
                <a:cxn ang="0">
                  <a:pos x="19" y="273"/>
                </a:cxn>
                <a:cxn ang="0">
                  <a:pos x="28" y="255"/>
                </a:cxn>
                <a:cxn ang="0">
                  <a:pos x="36" y="237"/>
                </a:cxn>
                <a:cxn ang="0">
                  <a:pos x="45" y="220"/>
                </a:cxn>
                <a:cxn ang="0">
                  <a:pos x="54" y="201"/>
                </a:cxn>
                <a:cxn ang="0">
                  <a:pos x="62" y="182"/>
                </a:cxn>
                <a:cxn ang="0">
                  <a:pos x="68" y="164"/>
                </a:cxn>
                <a:cxn ang="0">
                  <a:pos x="68" y="164"/>
                </a:cxn>
                <a:cxn ang="0">
                  <a:pos x="79" y="119"/>
                </a:cxn>
                <a:cxn ang="0">
                  <a:pos x="91" y="76"/>
                </a:cxn>
                <a:cxn ang="0">
                  <a:pos x="91" y="76"/>
                </a:cxn>
                <a:cxn ang="0">
                  <a:pos x="102" y="40"/>
                </a:cxn>
                <a:cxn ang="0">
                  <a:pos x="106" y="22"/>
                </a:cxn>
                <a:cxn ang="0">
                  <a:pos x="109" y="4"/>
                </a:cxn>
                <a:cxn ang="0">
                  <a:pos x="109" y="4"/>
                </a:cxn>
                <a:cxn ang="0">
                  <a:pos x="108" y="2"/>
                </a:cxn>
                <a:cxn ang="0">
                  <a:pos x="107" y="1"/>
                </a:cxn>
                <a:cxn ang="0">
                  <a:pos x="106" y="0"/>
                </a:cxn>
                <a:cxn ang="0">
                  <a:pos x="104" y="0"/>
                </a:cxn>
                <a:cxn ang="0">
                  <a:pos x="101" y="1"/>
                </a:cxn>
                <a:cxn ang="0">
                  <a:pos x="100" y="2"/>
                </a:cxn>
                <a:cxn ang="0">
                  <a:pos x="99" y="4"/>
                </a:cxn>
                <a:cxn ang="0">
                  <a:pos x="99" y="4"/>
                </a:cxn>
              </a:cxnLst>
              <a:rect l="0" t="0" r="r" b="b"/>
              <a:pathLst>
                <a:path w="109" h="317">
                  <a:moveTo>
                    <a:pt x="99" y="4"/>
                  </a:moveTo>
                  <a:lnTo>
                    <a:pt x="99" y="4"/>
                  </a:lnTo>
                  <a:lnTo>
                    <a:pt x="98" y="14"/>
                  </a:lnTo>
                  <a:lnTo>
                    <a:pt x="97" y="23"/>
                  </a:lnTo>
                  <a:lnTo>
                    <a:pt x="92" y="43"/>
                  </a:lnTo>
                  <a:lnTo>
                    <a:pt x="79" y="81"/>
                  </a:lnTo>
                  <a:lnTo>
                    <a:pt x="79" y="81"/>
                  </a:lnTo>
                  <a:lnTo>
                    <a:pt x="73" y="103"/>
                  </a:lnTo>
                  <a:lnTo>
                    <a:pt x="68" y="125"/>
                  </a:lnTo>
                  <a:lnTo>
                    <a:pt x="57" y="169"/>
                  </a:lnTo>
                  <a:lnTo>
                    <a:pt x="57" y="169"/>
                  </a:lnTo>
                  <a:lnTo>
                    <a:pt x="51" y="188"/>
                  </a:lnTo>
                  <a:lnTo>
                    <a:pt x="43" y="205"/>
                  </a:lnTo>
                  <a:lnTo>
                    <a:pt x="35" y="223"/>
                  </a:lnTo>
                  <a:lnTo>
                    <a:pt x="26" y="239"/>
                  </a:lnTo>
                  <a:lnTo>
                    <a:pt x="17" y="257"/>
                  </a:lnTo>
                  <a:lnTo>
                    <a:pt x="10" y="274"/>
                  </a:lnTo>
                  <a:lnTo>
                    <a:pt x="4" y="293"/>
                  </a:lnTo>
                  <a:lnTo>
                    <a:pt x="1" y="302"/>
                  </a:lnTo>
                  <a:lnTo>
                    <a:pt x="0" y="313"/>
                  </a:lnTo>
                  <a:lnTo>
                    <a:pt x="0" y="313"/>
                  </a:lnTo>
                  <a:lnTo>
                    <a:pt x="0" y="314"/>
                  </a:lnTo>
                  <a:lnTo>
                    <a:pt x="1" y="316"/>
                  </a:lnTo>
                  <a:lnTo>
                    <a:pt x="2" y="317"/>
                  </a:lnTo>
                  <a:lnTo>
                    <a:pt x="4" y="317"/>
                  </a:lnTo>
                  <a:lnTo>
                    <a:pt x="7" y="316"/>
                  </a:lnTo>
                  <a:lnTo>
                    <a:pt x="9" y="314"/>
                  </a:lnTo>
                  <a:lnTo>
                    <a:pt x="9" y="313"/>
                  </a:lnTo>
                  <a:lnTo>
                    <a:pt x="9" y="313"/>
                  </a:lnTo>
                  <a:lnTo>
                    <a:pt x="11" y="302"/>
                  </a:lnTo>
                  <a:lnTo>
                    <a:pt x="13" y="292"/>
                  </a:lnTo>
                  <a:lnTo>
                    <a:pt x="19" y="273"/>
                  </a:lnTo>
                  <a:lnTo>
                    <a:pt x="28" y="255"/>
                  </a:lnTo>
                  <a:lnTo>
                    <a:pt x="36" y="237"/>
                  </a:lnTo>
                  <a:lnTo>
                    <a:pt x="45" y="220"/>
                  </a:lnTo>
                  <a:lnTo>
                    <a:pt x="54" y="201"/>
                  </a:lnTo>
                  <a:lnTo>
                    <a:pt x="62" y="182"/>
                  </a:lnTo>
                  <a:lnTo>
                    <a:pt x="68" y="164"/>
                  </a:lnTo>
                  <a:lnTo>
                    <a:pt x="68" y="164"/>
                  </a:lnTo>
                  <a:lnTo>
                    <a:pt x="79" y="119"/>
                  </a:lnTo>
                  <a:lnTo>
                    <a:pt x="91" y="76"/>
                  </a:lnTo>
                  <a:lnTo>
                    <a:pt x="91" y="76"/>
                  </a:lnTo>
                  <a:lnTo>
                    <a:pt x="102" y="40"/>
                  </a:lnTo>
                  <a:lnTo>
                    <a:pt x="106" y="22"/>
                  </a:lnTo>
                  <a:lnTo>
                    <a:pt x="109" y="4"/>
                  </a:lnTo>
                  <a:lnTo>
                    <a:pt x="109" y="4"/>
                  </a:lnTo>
                  <a:lnTo>
                    <a:pt x="108" y="2"/>
                  </a:lnTo>
                  <a:lnTo>
                    <a:pt x="107" y="1"/>
                  </a:lnTo>
                  <a:lnTo>
                    <a:pt x="106" y="0"/>
                  </a:lnTo>
                  <a:lnTo>
                    <a:pt x="104" y="0"/>
                  </a:lnTo>
                  <a:lnTo>
                    <a:pt x="101" y="1"/>
                  </a:lnTo>
                  <a:lnTo>
                    <a:pt x="100" y="2"/>
                  </a:lnTo>
                  <a:lnTo>
                    <a:pt x="99" y="4"/>
                  </a:lnTo>
                  <a:lnTo>
                    <a:pt x="9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 name="Freeform 908"/>
            <p:cNvSpPr/>
            <p:nvPr/>
          </p:nvSpPr>
          <p:spPr bwMode="auto">
            <a:xfrm>
              <a:off x="3365500" y="1427163"/>
              <a:ext cx="58738" cy="169863"/>
            </a:xfrm>
            <a:custGeom>
              <a:avLst/>
              <a:gdLst/>
              <a:ahLst/>
              <a:cxnLst>
                <a:cxn ang="0">
                  <a:pos x="102" y="1"/>
                </a:cxn>
                <a:cxn ang="0">
                  <a:pos x="102" y="1"/>
                </a:cxn>
                <a:cxn ang="0">
                  <a:pos x="97" y="7"/>
                </a:cxn>
                <a:cxn ang="0">
                  <a:pos x="93" y="13"/>
                </a:cxn>
                <a:cxn ang="0">
                  <a:pos x="87" y="26"/>
                </a:cxn>
                <a:cxn ang="0">
                  <a:pos x="82" y="39"/>
                </a:cxn>
                <a:cxn ang="0">
                  <a:pos x="79" y="54"/>
                </a:cxn>
                <a:cxn ang="0">
                  <a:pos x="79" y="54"/>
                </a:cxn>
                <a:cxn ang="0">
                  <a:pos x="72" y="77"/>
                </a:cxn>
                <a:cxn ang="0">
                  <a:pos x="65" y="101"/>
                </a:cxn>
                <a:cxn ang="0">
                  <a:pos x="51" y="148"/>
                </a:cxn>
                <a:cxn ang="0">
                  <a:pos x="51" y="148"/>
                </a:cxn>
                <a:cxn ang="0">
                  <a:pos x="44" y="168"/>
                </a:cxn>
                <a:cxn ang="0">
                  <a:pos x="37" y="190"/>
                </a:cxn>
                <a:cxn ang="0">
                  <a:pos x="20" y="231"/>
                </a:cxn>
                <a:cxn ang="0">
                  <a:pos x="13" y="252"/>
                </a:cxn>
                <a:cxn ang="0">
                  <a:pos x="7" y="274"/>
                </a:cxn>
                <a:cxn ang="0">
                  <a:pos x="2" y="295"/>
                </a:cxn>
                <a:cxn ang="0">
                  <a:pos x="1" y="307"/>
                </a:cxn>
                <a:cxn ang="0">
                  <a:pos x="0" y="317"/>
                </a:cxn>
                <a:cxn ang="0">
                  <a:pos x="0" y="317"/>
                </a:cxn>
                <a:cxn ang="0">
                  <a:pos x="1" y="319"/>
                </a:cxn>
                <a:cxn ang="0">
                  <a:pos x="2" y="321"/>
                </a:cxn>
                <a:cxn ang="0">
                  <a:pos x="3" y="322"/>
                </a:cxn>
                <a:cxn ang="0">
                  <a:pos x="6" y="322"/>
                </a:cxn>
                <a:cxn ang="0">
                  <a:pos x="8" y="322"/>
                </a:cxn>
                <a:cxn ang="0">
                  <a:pos x="9" y="321"/>
                </a:cxn>
                <a:cxn ang="0">
                  <a:pos x="10" y="319"/>
                </a:cxn>
                <a:cxn ang="0">
                  <a:pos x="11" y="317"/>
                </a:cxn>
                <a:cxn ang="0">
                  <a:pos x="11" y="317"/>
                </a:cxn>
                <a:cxn ang="0">
                  <a:pos x="11" y="307"/>
                </a:cxn>
                <a:cxn ang="0">
                  <a:pos x="12" y="296"/>
                </a:cxn>
                <a:cxn ang="0">
                  <a:pos x="16" y="276"/>
                </a:cxn>
                <a:cxn ang="0">
                  <a:pos x="22" y="256"/>
                </a:cxn>
                <a:cxn ang="0">
                  <a:pos x="29" y="237"/>
                </a:cxn>
                <a:cxn ang="0">
                  <a:pos x="44" y="198"/>
                </a:cxn>
                <a:cxn ang="0">
                  <a:pos x="51" y="179"/>
                </a:cxn>
                <a:cxn ang="0">
                  <a:pos x="57" y="159"/>
                </a:cxn>
                <a:cxn ang="0">
                  <a:pos x="57" y="159"/>
                </a:cxn>
                <a:cxn ang="0">
                  <a:pos x="70" y="120"/>
                </a:cxn>
                <a:cxn ang="0">
                  <a:pos x="81" y="81"/>
                </a:cxn>
                <a:cxn ang="0">
                  <a:pos x="81" y="81"/>
                </a:cxn>
                <a:cxn ang="0">
                  <a:pos x="86" y="62"/>
                </a:cxn>
                <a:cxn ang="0">
                  <a:pos x="91" y="42"/>
                </a:cxn>
                <a:cxn ang="0">
                  <a:pos x="94" y="33"/>
                </a:cxn>
                <a:cxn ang="0">
                  <a:pos x="97" y="25"/>
                </a:cxn>
                <a:cxn ang="0">
                  <a:pos x="103" y="16"/>
                </a:cxn>
                <a:cxn ang="0">
                  <a:pos x="109" y="8"/>
                </a:cxn>
                <a:cxn ang="0">
                  <a:pos x="109" y="8"/>
                </a:cxn>
                <a:cxn ang="0">
                  <a:pos x="110" y="6"/>
                </a:cxn>
                <a:cxn ang="0">
                  <a:pos x="110" y="4"/>
                </a:cxn>
                <a:cxn ang="0">
                  <a:pos x="109" y="3"/>
                </a:cxn>
                <a:cxn ang="0">
                  <a:pos x="108" y="1"/>
                </a:cxn>
                <a:cxn ang="0">
                  <a:pos x="107" y="0"/>
                </a:cxn>
                <a:cxn ang="0">
                  <a:pos x="105" y="0"/>
                </a:cxn>
                <a:cxn ang="0">
                  <a:pos x="104" y="0"/>
                </a:cxn>
                <a:cxn ang="0">
                  <a:pos x="102" y="1"/>
                </a:cxn>
                <a:cxn ang="0">
                  <a:pos x="102" y="1"/>
                </a:cxn>
              </a:cxnLst>
              <a:rect l="0" t="0" r="r" b="b"/>
              <a:pathLst>
                <a:path w="110" h="322">
                  <a:moveTo>
                    <a:pt x="102" y="1"/>
                  </a:moveTo>
                  <a:lnTo>
                    <a:pt x="102" y="1"/>
                  </a:lnTo>
                  <a:lnTo>
                    <a:pt x="97" y="7"/>
                  </a:lnTo>
                  <a:lnTo>
                    <a:pt x="93" y="13"/>
                  </a:lnTo>
                  <a:lnTo>
                    <a:pt x="87" y="26"/>
                  </a:lnTo>
                  <a:lnTo>
                    <a:pt x="82" y="39"/>
                  </a:lnTo>
                  <a:lnTo>
                    <a:pt x="79" y="54"/>
                  </a:lnTo>
                  <a:lnTo>
                    <a:pt x="79" y="54"/>
                  </a:lnTo>
                  <a:lnTo>
                    <a:pt x="72" y="77"/>
                  </a:lnTo>
                  <a:lnTo>
                    <a:pt x="65" y="101"/>
                  </a:lnTo>
                  <a:lnTo>
                    <a:pt x="51" y="148"/>
                  </a:lnTo>
                  <a:lnTo>
                    <a:pt x="51" y="148"/>
                  </a:lnTo>
                  <a:lnTo>
                    <a:pt x="44" y="168"/>
                  </a:lnTo>
                  <a:lnTo>
                    <a:pt x="37" y="190"/>
                  </a:lnTo>
                  <a:lnTo>
                    <a:pt x="20" y="231"/>
                  </a:lnTo>
                  <a:lnTo>
                    <a:pt x="13" y="252"/>
                  </a:lnTo>
                  <a:lnTo>
                    <a:pt x="7" y="274"/>
                  </a:lnTo>
                  <a:lnTo>
                    <a:pt x="2" y="295"/>
                  </a:lnTo>
                  <a:lnTo>
                    <a:pt x="1" y="307"/>
                  </a:lnTo>
                  <a:lnTo>
                    <a:pt x="0" y="317"/>
                  </a:lnTo>
                  <a:lnTo>
                    <a:pt x="0" y="317"/>
                  </a:lnTo>
                  <a:lnTo>
                    <a:pt x="1" y="319"/>
                  </a:lnTo>
                  <a:lnTo>
                    <a:pt x="2" y="321"/>
                  </a:lnTo>
                  <a:lnTo>
                    <a:pt x="3" y="322"/>
                  </a:lnTo>
                  <a:lnTo>
                    <a:pt x="6" y="322"/>
                  </a:lnTo>
                  <a:lnTo>
                    <a:pt x="8" y="322"/>
                  </a:lnTo>
                  <a:lnTo>
                    <a:pt x="9" y="321"/>
                  </a:lnTo>
                  <a:lnTo>
                    <a:pt x="10" y="319"/>
                  </a:lnTo>
                  <a:lnTo>
                    <a:pt x="11" y="317"/>
                  </a:lnTo>
                  <a:lnTo>
                    <a:pt x="11" y="317"/>
                  </a:lnTo>
                  <a:lnTo>
                    <a:pt x="11" y="307"/>
                  </a:lnTo>
                  <a:lnTo>
                    <a:pt x="12" y="296"/>
                  </a:lnTo>
                  <a:lnTo>
                    <a:pt x="16" y="276"/>
                  </a:lnTo>
                  <a:lnTo>
                    <a:pt x="22" y="256"/>
                  </a:lnTo>
                  <a:lnTo>
                    <a:pt x="29" y="237"/>
                  </a:lnTo>
                  <a:lnTo>
                    <a:pt x="44" y="198"/>
                  </a:lnTo>
                  <a:lnTo>
                    <a:pt x="51" y="179"/>
                  </a:lnTo>
                  <a:lnTo>
                    <a:pt x="57" y="159"/>
                  </a:lnTo>
                  <a:lnTo>
                    <a:pt x="57" y="159"/>
                  </a:lnTo>
                  <a:lnTo>
                    <a:pt x="70" y="120"/>
                  </a:lnTo>
                  <a:lnTo>
                    <a:pt x="81" y="81"/>
                  </a:lnTo>
                  <a:lnTo>
                    <a:pt x="81" y="81"/>
                  </a:lnTo>
                  <a:lnTo>
                    <a:pt x="86" y="62"/>
                  </a:lnTo>
                  <a:lnTo>
                    <a:pt x="91" y="42"/>
                  </a:lnTo>
                  <a:lnTo>
                    <a:pt x="94" y="33"/>
                  </a:lnTo>
                  <a:lnTo>
                    <a:pt x="97" y="25"/>
                  </a:lnTo>
                  <a:lnTo>
                    <a:pt x="103" y="16"/>
                  </a:lnTo>
                  <a:lnTo>
                    <a:pt x="109" y="8"/>
                  </a:lnTo>
                  <a:lnTo>
                    <a:pt x="109" y="8"/>
                  </a:lnTo>
                  <a:lnTo>
                    <a:pt x="110" y="6"/>
                  </a:lnTo>
                  <a:lnTo>
                    <a:pt x="110" y="4"/>
                  </a:lnTo>
                  <a:lnTo>
                    <a:pt x="109" y="3"/>
                  </a:lnTo>
                  <a:lnTo>
                    <a:pt x="108" y="1"/>
                  </a:lnTo>
                  <a:lnTo>
                    <a:pt x="107" y="0"/>
                  </a:lnTo>
                  <a:lnTo>
                    <a:pt x="105" y="0"/>
                  </a:lnTo>
                  <a:lnTo>
                    <a:pt x="104" y="0"/>
                  </a:lnTo>
                  <a:lnTo>
                    <a:pt x="102" y="1"/>
                  </a:lnTo>
                  <a:lnTo>
                    <a:pt x="10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 name="Freeform 909"/>
            <p:cNvSpPr/>
            <p:nvPr/>
          </p:nvSpPr>
          <p:spPr bwMode="auto">
            <a:xfrm>
              <a:off x="3403600" y="1430338"/>
              <a:ext cx="41275" cy="182563"/>
            </a:xfrm>
            <a:custGeom>
              <a:avLst/>
              <a:gdLst/>
              <a:ahLst/>
              <a:cxnLst>
                <a:cxn ang="0">
                  <a:pos x="67" y="4"/>
                </a:cxn>
                <a:cxn ang="0">
                  <a:pos x="62" y="52"/>
                </a:cxn>
                <a:cxn ang="0">
                  <a:pos x="53" y="99"/>
                </a:cxn>
                <a:cxn ang="0">
                  <a:pos x="39" y="171"/>
                </a:cxn>
                <a:cxn ang="0">
                  <a:pos x="35" y="193"/>
                </a:cxn>
                <a:cxn ang="0">
                  <a:pos x="30" y="215"/>
                </a:cxn>
                <a:cxn ang="0">
                  <a:pos x="15" y="255"/>
                </a:cxn>
                <a:cxn ang="0">
                  <a:pos x="10" y="277"/>
                </a:cxn>
                <a:cxn ang="0">
                  <a:pos x="7" y="294"/>
                </a:cxn>
                <a:cxn ang="0">
                  <a:pos x="5" y="310"/>
                </a:cxn>
                <a:cxn ang="0">
                  <a:pos x="5" y="325"/>
                </a:cxn>
                <a:cxn ang="0">
                  <a:pos x="4" y="335"/>
                </a:cxn>
                <a:cxn ang="0">
                  <a:pos x="3" y="337"/>
                </a:cxn>
                <a:cxn ang="0">
                  <a:pos x="0" y="340"/>
                </a:cxn>
                <a:cxn ang="0">
                  <a:pos x="1" y="343"/>
                </a:cxn>
                <a:cxn ang="0">
                  <a:pos x="4" y="345"/>
                </a:cxn>
                <a:cxn ang="0">
                  <a:pos x="7" y="345"/>
                </a:cxn>
                <a:cxn ang="0">
                  <a:pos x="10" y="342"/>
                </a:cxn>
                <a:cxn ang="0">
                  <a:pos x="13" y="334"/>
                </a:cxn>
                <a:cxn ang="0">
                  <a:pos x="14" y="318"/>
                </a:cxn>
                <a:cxn ang="0">
                  <a:pos x="14" y="310"/>
                </a:cxn>
                <a:cxn ang="0">
                  <a:pos x="17" y="285"/>
                </a:cxn>
                <a:cxn ang="0">
                  <a:pos x="23" y="260"/>
                </a:cxn>
                <a:cxn ang="0">
                  <a:pos x="40" y="213"/>
                </a:cxn>
                <a:cxn ang="0">
                  <a:pos x="44" y="201"/>
                </a:cxn>
                <a:cxn ang="0">
                  <a:pos x="47" y="176"/>
                </a:cxn>
                <a:cxn ang="0">
                  <a:pos x="49" y="163"/>
                </a:cxn>
                <a:cxn ang="0">
                  <a:pos x="63" y="107"/>
                </a:cxn>
                <a:cxn ang="0">
                  <a:pos x="65" y="93"/>
                </a:cxn>
                <a:cxn ang="0">
                  <a:pos x="70" y="52"/>
                </a:cxn>
                <a:cxn ang="0">
                  <a:pos x="73" y="28"/>
                </a:cxn>
                <a:cxn ang="0">
                  <a:pos x="76" y="4"/>
                </a:cxn>
                <a:cxn ang="0">
                  <a:pos x="75" y="2"/>
                </a:cxn>
                <a:cxn ang="0">
                  <a:pos x="73" y="0"/>
                </a:cxn>
                <a:cxn ang="0">
                  <a:pos x="70" y="0"/>
                </a:cxn>
                <a:cxn ang="0">
                  <a:pos x="67" y="2"/>
                </a:cxn>
                <a:cxn ang="0">
                  <a:pos x="67" y="4"/>
                </a:cxn>
              </a:cxnLst>
              <a:rect l="0" t="0" r="r" b="b"/>
              <a:pathLst>
                <a:path w="76" h="346">
                  <a:moveTo>
                    <a:pt x="67" y="4"/>
                  </a:moveTo>
                  <a:lnTo>
                    <a:pt x="67" y="4"/>
                  </a:lnTo>
                  <a:lnTo>
                    <a:pt x="65" y="28"/>
                  </a:lnTo>
                  <a:lnTo>
                    <a:pt x="62" y="52"/>
                  </a:lnTo>
                  <a:lnTo>
                    <a:pt x="58" y="76"/>
                  </a:lnTo>
                  <a:lnTo>
                    <a:pt x="53" y="99"/>
                  </a:lnTo>
                  <a:lnTo>
                    <a:pt x="43" y="147"/>
                  </a:lnTo>
                  <a:lnTo>
                    <a:pt x="39" y="171"/>
                  </a:lnTo>
                  <a:lnTo>
                    <a:pt x="35" y="193"/>
                  </a:lnTo>
                  <a:lnTo>
                    <a:pt x="35" y="193"/>
                  </a:lnTo>
                  <a:lnTo>
                    <a:pt x="33" y="205"/>
                  </a:lnTo>
                  <a:lnTo>
                    <a:pt x="30" y="215"/>
                  </a:lnTo>
                  <a:lnTo>
                    <a:pt x="22" y="236"/>
                  </a:lnTo>
                  <a:lnTo>
                    <a:pt x="15" y="255"/>
                  </a:lnTo>
                  <a:lnTo>
                    <a:pt x="12" y="267"/>
                  </a:lnTo>
                  <a:lnTo>
                    <a:pt x="10" y="277"/>
                  </a:lnTo>
                  <a:lnTo>
                    <a:pt x="10" y="277"/>
                  </a:lnTo>
                  <a:lnTo>
                    <a:pt x="7" y="294"/>
                  </a:lnTo>
                  <a:lnTo>
                    <a:pt x="6" y="302"/>
                  </a:lnTo>
                  <a:lnTo>
                    <a:pt x="5" y="310"/>
                  </a:lnTo>
                  <a:lnTo>
                    <a:pt x="5" y="310"/>
                  </a:lnTo>
                  <a:lnTo>
                    <a:pt x="5" y="325"/>
                  </a:lnTo>
                  <a:lnTo>
                    <a:pt x="5" y="333"/>
                  </a:lnTo>
                  <a:lnTo>
                    <a:pt x="4" y="335"/>
                  </a:lnTo>
                  <a:lnTo>
                    <a:pt x="3" y="337"/>
                  </a:lnTo>
                  <a:lnTo>
                    <a:pt x="3" y="337"/>
                  </a:lnTo>
                  <a:lnTo>
                    <a:pt x="1" y="338"/>
                  </a:lnTo>
                  <a:lnTo>
                    <a:pt x="0" y="340"/>
                  </a:lnTo>
                  <a:lnTo>
                    <a:pt x="1" y="342"/>
                  </a:lnTo>
                  <a:lnTo>
                    <a:pt x="1" y="343"/>
                  </a:lnTo>
                  <a:lnTo>
                    <a:pt x="2" y="345"/>
                  </a:lnTo>
                  <a:lnTo>
                    <a:pt x="4" y="345"/>
                  </a:lnTo>
                  <a:lnTo>
                    <a:pt x="5" y="346"/>
                  </a:lnTo>
                  <a:lnTo>
                    <a:pt x="7" y="345"/>
                  </a:lnTo>
                  <a:lnTo>
                    <a:pt x="7" y="345"/>
                  </a:lnTo>
                  <a:lnTo>
                    <a:pt x="10" y="342"/>
                  </a:lnTo>
                  <a:lnTo>
                    <a:pt x="12" y="339"/>
                  </a:lnTo>
                  <a:lnTo>
                    <a:pt x="13" y="334"/>
                  </a:lnTo>
                  <a:lnTo>
                    <a:pt x="14" y="329"/>
                  </a:lnTo>
                  <a:lnTo>
                    <a:pt x="14" y="318"/>
                  </a:lnTo>
                  <a:lnTo>
                    <a:pt x="14" y="310"/>
                  </a:lnTo>
                  <a:lnTo>
                    <a:pt x="14" y="310"/>
                  </a:lnTo>
                  <a:lnTo>
                    <a:pt x="15" y="298"/>
                  </a:lnTo>
                  <a:lnTo>
                    <a:pt x="17" y="285"/>
                  </a:lnTo>
                  <a:lnTo>
                    <a:pt x="19" y="273"/>
                  </a:lnTo>
                  <a:lnTo>
                    <a:pt x="23" y="260"/>
                  </a:lnTo>
                  <a:lnTo>
                    <a:pt x="32" y="236"/>
                  </a:lnTo>
                  <a:lnTo>
                    <a:pt x="40" y="213"/>
                  </a:lnTo>
                  <a:lnTo>
                    <a:pt x="40" y="213"/>
                  </a:lnTo>
                  <a:lnTo>
                    <a:pt x="44" y="201"/>
                  </a:lnTo>
                  <a:lnTo>
                    <a:pt x="46" y="188"/>
                  </a:lnTo>
                  <a:lnTo>
                    <a:pt x="47" y="176"/>
                  </a:lnTo>
                  <a:lnTo>
                    <a:pt x="49" y="163"/>
                  </a:lnTo>
                  <a:lnTo>
                    <a:pt x="49" y="163"/>
                  </a:lnTo>
                  <a:lnTo>
                    <a:pt x="56" y="135"/>
                  </a:lnTo>
                  <a:lnTo>
                    <a:pt x="63" y="107"/>
                  </a:lnTo>
                  <a:lnTo>
                    <a:pt x="63" y="107"/>
                  </a:lnTo>
                  <a:lnTo>
                    <a:pt x="65" y="93"/>
                  </a:lnTo>
                  <a:lnTo>
                    <a:pt x="66" y="79"/>
                  </a:lnTo>
                  <a:lnTo>
                    <a:pt x="70" y="52"/>
                  </a:lnTo>
                  <a:lnTo>
                    <a:pt x="70" y="52"/>
                  </a:lnTo>
                  <a:lnTo>
                    <a:pt x="73" y="28"/>
                  </a:lnTo>
                  <a:lnTo>
                    <a:pt x="75" y="17"/>
                  </a:lnTo>
                  <a:lnTo>
                    <a:pt x="76" y="4"/>
                  </a:lnTo>
                  <a:lnTo>
                    <a:pt x="76" y="4"/>
                  </a:lnTo>
                  <a:lnTo>
                    <a:pt x="75" y="2"/>
                  </a:lnTo>
                  <a:lnTo>
                    <a:pt x="74" y="1"/>
                  </a:lnTo>
                  <a:lnTo>
                    <a:pt x="73" y="0"/>
                  </a:lnTo>
                  <a:lnTo>
                    <a:pt x="71" y="0"/>
                  </a:lnTo>
                  <a:lnTo>
                    <a:pt x="70" y="0"/>
                  </a:lnTo>
                  <a:lnTo>
                    <a:pt x="68" y="1"/>
                  </a:lnTo>
                  <a:lnTo>
                    <a:pt x="67" y="2"/>
                  </a:lnTo>
                  <a:lnTo>
                    <a:pt x="67" y="4"/>
                  </a:lnTo>
                  <a:lnTo>
                    <a:pt x="6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 name="Freeform 910"/>
            <p:cNvSpPr/>
            <p:nvPr/>
          </p:nvSpPr>
          <p:spPr bwMode="auto">
            <a:xfrm>
              <a:off x="3436938" y="1397000"/>
              <a:ext cx="47625" cy="252413"/>
            </a:xfrm>
            <a:custGeom>
              <a:avLst/>
              <a:gdLst/>
              <a:ahLst/>
              <a:cxnLst>
                <a:cxn ang="0">
                  <a:pos x="80" y="4"/>
                </a:cxn>
                <a:cxn ang="0">
                  <a:pos x="80" y="4"/>
                </a:cxn>
                <a:cxn ang="0">
                  <a:pos x="78" y="20"/>
                </a:cxn>
                <a:cxn ang="0">
                  <a:pos x="76" y="34"/>
                </a:cxn>
                <a:cxn ang="0">
                  <a:pos x="69" y="63"/>
                </a:cxn>
                <a:cxn ang="0">
                  <a:pos x="54" y="121"/>
                </a:cxn>
                <a:cxn ang="0">
                  <a:pos x="54" y="121"/>
                </a:cxn>
                <a:cxn ang="0">
                  <a:pos x="40" y="180"/>
                </a:cxn>
                <a:cxn ang="0">
                  <a:pos x="26" y="238"/>
                </a:cxn>
                <a:cxn ang="0">
                  <a:pos x="26" y="238"/>
                </a:cxn>
                <a:cxn ang="0">
                  <a:pos x="23" y="253"/>
                </a:cxn>
                <a:cxn ang="0">
                  <a:pos x="21" y="269"/>
                </a:cxn>
                <a:cxn ang="0">
                  <a:pos x="19" y="301"/>
                </a:cxn>
                <a:cxn ang="0">
                  <a:pos x="16" y="332"/>
                </a:cxn>
                <a:cxn ang="0">
                  <a:pos x="15" y="347"/>
                </a:cxn>
                <a:cxn ang="0">
                  <a:pos x="12" y="363"/>
                </a:cxn>
                <a:cxn ang="0">
                  <a:pos x="12" y="363"/>
                </a:cxn>
                <a:cxn ang="0">
                  <a:pos x="8" y="391"/>
                </a:cxn>
                <a:cxn ang="0">
                  <a:pos x="4" y="419"/>
                </a:cxn>
                <a:cxn ang="0">
                  <a:pos x="2" y="446"/>
                </a:cxn>
                <a:cxn ang="0">
                  <a:pos x="0" y="474"/>
                </a:cxn>
                <a:cxn ang="0">
                  <a:pos x="0" y="474"/>
                </a:cxn>
                <a:cxn ang="0">
                  <a:pos x="0" y="476"/>
                </a:cxn>
                <a:cxn ang="0">
                  <a:pos x="1" y="477"/>
                </a:cxn>
                <a:cxn ang="0">
                  <a:pos x="3" y="478"/>
                </a:cxn>
                <a:cxn ang="0">
                  <a:pos x="4" y="478"/>
                </a:cxn>
                <a:cxn ang="0">
                  <a:pos x="6" y="478"/>
                </a:cxn>
                <a:cxn ang="0">
                  <a:pos x="8" y="477"/>
                </a:cxn>
                <a:cxn ang="0">
                  <a:pos x="9" y="476"/>
                </a:cxn>
                <a:cxn ang="0">
                  <a:pos x="9" y="474"/>
                </a:cxn>
                <a:cxn ang="0">
                  <a:pos x="9" y="474"/>
                </a:cxn>
                <a:cxn ang="0">
                  <a:pos x="11" y="444"/>
                </a:cxn>
                <a:cxn ang="0">
                  <a:pos x="14" y="415"/>
                </a:cxn>
                <a:cxn ang="0">
                  <a:pos x="18" y="385"/>
                </a:cxn>
                <a:cxn ang="0">
                  <a:pos x="23" y="357"/>
                </a:cxn>
                <a:cxn ang="0">
                  <a:pos x="23" y="357"/>
                </a:cxn>
                <a:cxn ang="0">
                  <a:pos x="25" y="341"/>
                </a:cxn>
                <a:cxn ang="0">
                  <a:pos x="28" y="326"/>
                </a:cxn>
                <a:cxn ang="0">
                  <a:pos x="30" y="295"/>
                </a:cxn>
                <a:cxn ang="0">
                  <a:pos x="33" y="263"/>
                </a:cxn>
                <a:cxn ang="0">
                  <a:pos x="35" y="247"/>
                </a:cxn>
                <a:cxn ang="0">
                  <a:pos x="38" y="232"/>
                </a:cxn>
                <a:cxn ang="0">
                  <a:pos x="38" y="232"/>
                </a:cxn>
                <a:cxn ang="0">
                  <a:pos x="51" y="174"/>
                </a:cxn>
                <a:cxn ang="0">
                  <a:pos x="66" y="116"/>
                </a:cxn>
                <a:cxn ang="0">
                  <a:pos x="66" y="116"/>
                </a:cxn>
                <a:cxn ang="0">
                  <a:pos x="79" y="61"/>
                </a:cxn>
                <a:cxn ang="0">
                  <a:pos x="85" y="32"/>
                </a:cxn>
                <a:cxn ang="0">
                  <a:pos x="90" y="4"/>
                </a:cxn>
                <a:cxn ang="0">
                  <a:pos x="90" y="4"/>
                </a:cxn>
                <a:cxn ang="0">
                  <a:pos x="90" y="3"/>
                </a:cxn>
                <a:cxn ang="0">
                  <a:pos x="88" y="1"/>
                </a:cxn>
                <a:cxn ang="0">
                  <a:pos x="87" y="0"/>
                </a:cxn>
                <a:cxn ang="0">
                  <a:pos x="85" y="0"/>
                </a:cxn>
                <a:cxn ang="0">
                  <a:pos x="82" y="1"/>
                </a:cxn>
                <a:cxn ang="0">
                  <a:pos x="81" y="3"/>
                </a:cxn>
                <a:cxn ang="0">
                  <a:pos x="80" y="4"/>
                </a:cxn>
                <a:cxn ang="0">
                  <a:pos x="80" y="4"/>
                </a:cxn>
              </a:cxnLst>
              <a:rect l="0" t="0" r="r" b="b"/>
              <a:pathLst>
                <a:path w="90" h="478">
                  <a:moveTo>
                    <a:pt x="80" y="4"/>
                  </a:moveTo>
                  <a:lnTo>
                    <a:pt x="80" y="4"/>
                  </a:lnTo>
                  <a:lnTo>
                    <a:pt x="78" y="20"/>
                  </a:lnTo>
                  <a:lnTo>
                    <a:pt x="76" y="34"/>
                  </a:lnTo>
                  <a:lnTo>
                    <a:pt x="69" y="63"/>
                  </a:lnTo>
                  <a:lnTo>
                    <a:pt x="54" y="121"/>
                  </a:lnTo>
                  <a:lnTo>
                    <a:pt x="54" y="121"/>
                  </a:lnTo>
                  <a:lnTo>
                    <a:pt x="40" y="180"/>
                  </a:lnTo>
                  <a:lnTo>
                    <a:pt x="26" y="238"/>
                  </a:lnTo>
                  <a:lnTo>
                    <a:pt x="26" y="238"/>
                  </a:lnTo>
                  <a:lnTo>
                    <a:pt x="23" y="253"/>
                  </a:lnTo>
                  <a:lnTo>
                    <a:pt x="21" y="269"/>
                  </a:lnTo>
                  <a:lnTo>
                    <a:pt x="19" y="301"/>
                  </a:lnTo>
                  <a:lnTo>
                    <a:pt x="16" y="332"/>
                  </a:lnTo>
                  <a:lnTo>
                    <a:pt x="15" y="347"/>
                  </a:lnTo>
                  <a:lnTo>
                    <a:pt x="12" y="363"/>
                  </a:lnTo>
                  <a:lnTo>
                    <a:pt x="12" y="363"/>
                  </a:lnTo>
                  <a:lnTo>
                    <a:pt x="8" y="391"/>
                  </a:lnTo>
                  <a:lnTo>
                    <a:pt x="4" y="419"/>
                  </a:lnTo>
                  <a:lnTo>
                    <a:pt x="2" y="446"/>
                  </a:lnTo>
                  <a:lnTo>
                    <a:pt x="0" y="474"/>
                  </a:lnTo>
                  <a:lnTo>
                    <a:pt x="0" y="474"/>
                  </a:lnTo>
                  <a:lnTo>
                    <a:pt x="0" y="476"/>
                  </a:lnTo>
                  <a:lnTo>
                    <a:pt x="1" y="477"/>
                  </a:lnTo>
                  <a:lnTo>
                    <a:pt x="3" y="478"/>
                  </a:lnTo>
                  <a:lnTo>
                    <a:pt x="4" y="478"/>
                  </a:lnTo>
                  <a:lnTo>
                    <a:pt x="6" y="478"/>
                  </a:lnTo>
                  <a:lnTo>
                    <a:pt x="8" y="477"/>
                  </a:lnTo>
                  <a:lnTo>
                    <a:pt x="9" y="476"/>
                  </a:lnTo>
                  <a:lnTo>
                    <a:pt x="9" y="474"/>
                  </a:lnTo>
                  <a:lnTo>
                    <a:pt x="9" y="474"/>
                  </a:lnTo>
                  <a:lnTo>
                    <a:pt x="11" y="444"/>
                  </a:lnTo>
                  <a:lnTo>
                    <a:pt x="14" y="415"/>
                  </a:lnTo>
                  <a:lnTo>
                    <a:pt x="18" y="385"/>
                  </a:lnTo>
                  <a:lnTo>
                    <a:pt x="23" y="357"/>
                  </a:lnTo>
                  <a:lnTo>
                    <a:pt x="23" y="357"/>
                  </a:lnTo>
                  <a:lnTo>
                    <a:pt x="25" y="341"/>
                  </a:lnTo>
                  <a:lnTo>
                    <a:pt x="28" y="326"/>
                  </a:lnTo>
                  <a:lnTo>
                    <a:pt x="30" y="295"/>
                  </a:lnTo>
                  <a:lnTo>
                    <a:pt x="33" y="263"/>
                  </a:lnTo>
                  <a:lnTo>
                    <a:pt x="35" y="247"/>
                  </a:lnTo>
                  <a:lnTo>
                    <a:pt x="38" y="232"/>
                  </a:lnTo>
                  <a:lnTo>
                    <a:pt x="38" y="232"/>
                  </a:lnTo>
                  <a:lnTo>
                    <a:pt x="51" y="174"/>
                  </a:lnTo>
                  <a:lnTo>
                    <a:pt x="66" y="116"/>
                  </a:lnTo>
                  <a:lnTo>
                    <a:pt x="66" y="116"/>
                  </a:lnTo>
                  <a:lnTo>
                    <a:pt x="79" y="61"/>
                  </a:lnTo>
                  <a:lnTo>
                    <a:pt x="85" y="32"/>
                  </a:lnTo>
                  <a:lnTo>
                    <a:pt x="90" y="4"/>
                  </a:lnTo>
                  <a:lnTo>
                    <a:pt x="90" y="4"/>
                  </a:lnTo>
                  <a:lnTo>
                    <a:pt x="90" y="3"/>
                  </a:lnTo>
                  <a:lnTo>
                    <a:pt x="88" y="1"/>
                  </a:lnTo>
                  <a:lnTo>
                    <a:pt x="87" y="0"/>
                  </a:lnTo>
                  <a:lnTo>
                    <a:pt x="85" y="0"/>
                  </a:lnTo>
                  <a:lnTo>
                    <a:pt x="82" y="1"/>
                  </a:lnTo>
                  <a:lnTo>
                    <a:pt x="81" y="3"/>
                  </a:lnTo>
                  <a:lnTo>
                    <a:pt x="80" y="4"/>
                  </a:lnTo>
                  <a:lnTo>
                    <a:pt x="8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 name="Freeform 911"/>
            <p:cNvSpPr/>
            <p:nvPr/>
          </p:nvSpPr>
          <p:spPr bwMode="auto">
            <a:xfrm>
              <a:off x="3457575" y="1241425"/>
              <a:ext cx="104775" cy="455613"/>
            </a:xfrm>
            <a:custGeom>
              <a:avLst/>
              <a:gdLst/>
              <a:ahLst/>
              <a:cxnLst>
                <a:cxn ang="0">
                  <a:pos x="189" y="5"/>
                </a:cxn>
                <a:cxn ang="0">
                  <a:pos x="187" y="12"/>
                </a:cxn>
                <a:cxn ang="0">
                  <a:pos x="185" y="19"/>
                </a:cxn>
                <a:cxn ang="0">
                  <a:pos x="183" y="34"/>
                </a:cxn>
                <a:cxn ang="0">
                  <a:pos x="181" y="47"/>
                </a:cxn>
                <a:cxn ang="0">
                  <a:pos x="173" y="98"/>
                </a:cxn>
                <a:cxn ang="0">
                  <a:pos x="167" y="127"/>
                </a:cxn>
                <a:cxn ang="0">
                  <a:pos x="152" y="182"/>
                </a:cxn>
                <a:cxn ang="0">
                  <a:pos x="142" y="208"/>
                </a:cxn>
                <a:cxn ang="0">
                  <a:pos x="108" y="307"/>
                </a:cxn>
                <a:cxn ang="0">
                  <a:pos x="101" y="334"/>
                </a:cxn>
                <a:cxn ang="0">
                  <a:pos x="88" y="420"/>
                </a:cxn>
                <a:cxn ang="0">
                  <a:pos x="82" y="448"/>
                </a:cxn>
                <a:cxn ang="0">
                  <a:pos x="66" y="533"/>
                </a:cxn>
                <a:cxn ang="0">
                  <a:pos x="41" y="644"/>
                </a:cxn>
                <a:cxn ang="0">
                  <a:pos x="30" y="698"/>
                </a:cxn>
                <a:cxn ang="0">
                  <a:pos x="7" y="804"/>
                </a:cxn>
                <a:cxn ang="0">
                  <a:pos x="0" y="858"/>
                </a:cxn>
                <a:cxn ang="0">
                  <a:pos x="0" y="860"/>
                </a:cxn>
                <a:cxn ang="0">
                  <a:pos x="2" y="862"/>
                </a:cxn>
                <a:cxn ang="0">
                  <a:pos x="7" y="861"/>
                </a:cxn>
                <a:cxn ang="0">
                  <a:pos x="9" y="858"/>
                </a:cxn>
                <a:cxn ang="0">
                  <a:pos x="12" y="830"/>
                </a:cxn>
                <a:cxn ang="0">
                  <a:pos x="29" y="748"/>
                </a:cxn>
                <a:cxn ang="0">
                  <a:pos x="53" y="638"/>
                </a:cxn>
                <a:cxn ang="0">
                  <a:pos x="64" y="580"/>
                </a:cxn>
                <a:cxn ang="0">
                  <a:pos x="89" y="464"/>
                </a:cxn>
                <a:cxn ang="0">
                  <a:pos x="99" y="405"/>
                </a:cxn>
                <a:cxn ang="0">
                  <a:pos x="103" y="379"/>
                </a:cxn>
                <a:cxn ang="0">
                  <a:pos x="113" y="326"/>
                </a:cxn>
                <a:cxn ang="0">
                  <a:pos x="121" y="301"/>
                </a:cxn>
                <a:cxn ang="0">
                  <a:pos x="158" y="195"/>
                </a:cxn>
                <a:cxn ang="0">
                  <a:pos x="174" y="140"/>
                </a:cxn>
                <a:cxn ang="0">
                  <a:pos x="186" y="83"/>
                </a:cxn>
                <a:cxn ang="0">
                  <a:pos x="189" y="60"/>
                </a:cxn>
                <a:cxn ang="0">
                  <a:pos x="192" y="36"/>
                </a:cxn>
                <a:cxn ang="0">
                  <a:pos x="196" y="20"/>
                </a:cxn>
                <a:cxn ang="0">
                  <a:pos x="198" y="5"/>
                </a:cxn>
                <a:cxn ang="0">
                  <a:pos x="198" y="3"/>
                </a:cxn>
                <a:cxn ang="0">
                  <a:pos x="196" y="1"/>
                </a:cxn>
                <a:cxn ang="0">
                  <a:pos x="192" y="1"/>
                </a:cxn>
                <a:cxn ang="0">
                  <a:pos x="190" y="3"/>
                </a:cxn>
                <a:cxn ang="0">
                  <a:pos x="189" y="5"/>
                </a:cxn>
              </a:cxnLst>
              <a:rect l="0" t="0" r="r" b="b"/>
              <a:pathLst>
                <a:path w="198" h="862">
                  <a:moveTo>
                    <a:pt x="189" y="5"/>
                  </a:moveTo>
                  <a:lnTo>
                    <a:pt x="189" y="5"/>
                  </a:lnTo>
                  <a:lnTo>
                    <a:pt x="189" y="9"/>
                  </a:lnTo>
                  <a:lnTo>
                    <a:pt x="187" y="12"/>
                  </a:lnTo>
                  <a:lnTo>
                    <a:pt x="186" y="15"/>
                  </a:lnTo>
                  <a:lnTo>
                    <a:pt x="185" y="19"/>
                  </a:lnTo>
                  <a:lnTo>
                    <a:pt x="185" y="19"/>
                  </a:lnTo>
                  <a:lnTo>
                    <a:pt x="183" y="34"/>
                  </a:lnTo>
                  <a:lnTo>
                    <a:pt x="181" y="47"/>
                  </a:lnTo>
                  <a:lnTo>
                    <a:pt x="181" y="47"/>
                  </a:lnTo>
                  <a:lnTo>
                    <a:pt x="178" y="73"/>
                  </a:lnTo>
                  <a:lnTo>
                    <a:pt x="173" y="98"/>
                  </a:lnTo>
                  <a:lnTo>
                    <a:pt x="173" y="98"/>
                  </a:lnTo>
                  <a:lnTo>
                    <a:pt x="167" y="127"/>
                  </a:lnTo>
                  <a:lnTo>
                    <a:pt x="160" y="154"/>
                  </a:lnTo>
                  <a:lnTo>
                    <a:pt x="152" y="182"/>
                  </a:lnTo>
                  <a:lnTo>
                    <a:pt x="142" y="208"/>
                  </a:lnTo>
                  <a:lnTo>
                    <a:pt x="142" y="208"/>
                  </a:lnTo>
                  <a:lnTo>
                    <a:pt x="108" y="307"/>
                  </a:lnTo>
                  <a:lnTo>
                    <a:pt x="108" y="307"/>
                  </a:lnTo>
                  <a:lnTo>
                    <a:pt x="104" y="321"/>
                  </a:lnTo>
                  <a:lnTo>
                    <a:pt x="101" y="334"/>
                  </a:lnTo>
                  <a:lnTo>
                    <a:pt x="96" y="363"/>
                  </a:lnTo>
                  <a:lnTo>
                    <a:pt x="88" y="420"/>
                  </a:lnTo>
                  <a:lnTo>
                    <a:pt x="88" y="420"/>
                  </a:lnTo>
                  <a:lnTo>
                    <a:pt x="82" y="448"/>
                  </a:lnTo>
                  <a:lnTo>
                    <a:pt x="77" y="476"/>
                  </a:lnTo>
                  <a:lnTo>
                    <a:pt x="66" y="533"/>
                  </a:lnTo>
                  <a:lnTo>
                    <a:pt x="54" y="589"/>
                  </a:lnTo>
                  <a:lnTo>
                    <a:pt x="41" y="644"/>
                  </a:lnTo>
                  <a:lnTo>
                    <a:pt x="41" y="644"/>
                  </a:lnTo>
                  <a:lnTo>
                    <a:pt x="30" y="698"/>
                  </a:lnTo>
                  <a:lnTo>
                    <a:pt x="18" y="751"/>
                  </a:lnTo>
                  <a:lnTo>
                    <a:pt x="7" y="804"/>
                  </a:lnTo>
                  <a:lnTo>
                    <a:pt x="3" y="831"/>
                  </a:lnTo>
                  <a:lnTo>
                    <a:pt x="0" y="858"/>
                  </a:lnTo>
                  <a:lnTo>
                    <a:pt x="0" y="858"/>
                  </a:lnTo>
                  <a:lnTo>
                    <a:pt x="0" y="860"/>
                  </a:lnTo>
                  <a:lnTo>
                    <a:pt x="1" y="861"/>
                  </a:lnTo>
                  <a:lnTo>
                    <a:pt x="2" y="862"/>
                  </a:lnTo>
                  <a:lnTo>
                    <a:pt x="4" y="862"/>
                  </a:lnTo>
                  <a:lnTo>
                    <a:pt x="7" y="861"/>
                  </a:lnTo>
                  <a:lnTo>
                    <a:pt x="8" y="860"/>
                  </a:lnTo>
                  <a:lnTo>
                    <a:pt x="9" y="858"/>
                  </a:lnTo>
                  <a:lnTo>
                    <a:pt x="9" y="858"/>
                  </a:lnTo>
                  <a:lnTo>
                    <a:pt x="12" y="830"/>
                  </a:lnTo>
                  <a:lnTo>
                    <a:pt x="17" y="803"/>
                  </a:lnTo>
                  <a:lnTo>
                    <a:pt x="29" y="748"/>
                  </a:lnTo>
                  <a:lnTo>
                    <a:pt x="40" y="693"/>
                  </a:lnTo>
                  <a:lnTo>
                    <a:pt x="53" y="638"/>
                  </a:lnTo>
                  <a:lnTo>
                    <a:pt x="53" y="638"/>
                  </a:lnTo>
                  <a:lnTo>
                    <a:pt x="64" y="580"/>
                  </a:lnTo>
                  <a:lnTo>
                    <a:pt x="77" y="522"/>
                  </a:lnTo>
                  <a:lnTo>
                    <a:pt x="89" y="464"/>
                  </a:lnTo>
                  <a:lnTo>
                    <a:pt x="95" y="435"/>
                  </a:lnTo>
                  <a:lnTo>
                    <a:pt x="99" y="405"/>
                  </a:lnTo>
                  <a:lnTo>
                    <a:pt x="99" y="405"/>
                  </a:lnTo>
                  <a:lnTo>
                    <a:pt x="103" y="379"/>
                  </a:lnTo>
                  <a:lnTo>
                    <a:pt x="107" y="353"/>
                  </a:lnTo>
                  <a:lnTo>
                    <a:pt x="113" y="326"/>
                  </a:lnTo>
                  <a:lnTo>
                    <a:pt x="121" y="301"/>
                  </a:lnTo>
                  <a:lnTo>
                    <a:pt x="121" y="301"/>
                  </a:lnTo>
                  <a:lnTo>
                    <a:pt x="158" y="195"/>
                  </a:lnTo>
                  <a:lnTo>
                    <a:pt x="158" y="195"/>
                  </a:lnTo>
                  <a:lnTo>
                    <a:pt x="166" y="167"/>
                  </a:lnTo>
                  <a:lnTo>
                    <a:pt x="174" y="140"/>
                  </a:lnTo>
                  <a:lnTo>
                    <a:pt x="181" y="112"/>
                  </a:lnTo>
                  <a:lnTo>
                    <a:pt x="186" y="83"/>
                  </a:lnTo>
                  <a:lnTo>
                    <a:pt x="186" y="83"/>
                  </a:lnTo>
                  <a:lnTo>
                    <a:pt x="189" y="60"/>
                  </a:lnTo>
                  <a:lnTo>
                    <a:pt x="190" y="47"/>
                  </a:lnTo>
                  <a:lnTo>
                    <a:pt x="192" y="36"/>
                  </a:lnTo>
                  <a:lnTo>
                    <a:pt x="192" y="36"/>
                  </a:lnTo>
                  <a:lnTo>
                    <a:pt x="196" y="20"/>
                  </a:lnTo>
                  <a:lnTo>
                    <a:pt x="198" y="12"/>
                  </a:lnTo>
                  <a:lnTo>
                    <a:pt x="198" y="5"/>
                  </a:lnTo>
                  <a:lnTo>
                    <a:pt x="198" y="5"/>
                  </a:lnTo>
                  <a:lnTo>
                    <a:pt x="198" y="3"/>
                  </a:lnTo>
                  <a:lnTo>
                    <a:pt x="197" y="2"/>
                  </a:lnTo>
                  <a:lnTo>
                    <a:pt x="196" y="1"/>
                  </a:lnTo>
                  <a:lnTo>
                    <a:pt x="194" y="0"/>
                  </a:lnTo>
                  <a:lnTo>
                    <a:pt x="192" y="1"/>
                  </a:lnTo>
                  <a:lnTo>
                    <a:pt x="191" y="2"/>
                  </a:lnTo>
                  <a:lnTo>
                    <a:pt x="190" y="3"/>
                  </a:lnTo>
                  <a:lnTo>
                    <a:pt x="189" y="5"/>
                  </a:lnTo>
                  <a:lnTo>
                    <a:pt x="18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 name="Freeform 912"/>
            <p:cNvSpPr/>
            <p:nvPr/>
          </p:nvSpPr>
          <p:spPr bwMode="auto">
            <a:xfrm>
              <a:off x="3494088" y="1250950"/>
              <a:ext cx="98425" cy="452438"/>
            </a:xfrm>
            <a:custGeom>
              <a:avLst/>
              <a:gdLst/>
              <a:ahLst/>
              <a:cxnLst>
                <a:cxn ang="0">
                  <a:pos x="175" y="5"/>
                </a:cxn>
                <a:cxn ang="0">
                  <a:pos x="174" y="29"/>
                </a:cxn>
                <a:cxn ang="0">
                  <a:pos x="159" y="100"/>
                </a:cxn>
                <a:cxn ang="0">
                  <a:pos x="150" y="153"/>
                </a:cxn>
                <a:cxn ang="0">
                  <a:pos x="141" y="207"/>
                </a:cxn>
                <a:cxn ang="0">
                  <a:pos x="121" y="315"/>
                </a:cxn>
                <a:cxn ang="0">
                  <a:pos x="104" y="426"/>
                </a:cxn>
                <a:cxn ang="0">
                  <a:pos x="99" y="449"/>
                </a:cxn>
                <a:cxn ang="0">
                  <a:pos x="93" y="472"/>
                </a:cxn>
                <a:cxn ang="0">
                  <a:pos x="91" y="488"/>
                </a:cxn>
                <a:cxn ang="0">
                  <a:pos x="81" y="531"/>
                </a:cxn>
                <a:cxn ang="0">
                  <a:pos x="51" y="644"/>
                </a:cxn>
                <a:cxn ang="0">
                  <a:pos x="44" y="672"/>
                </a:cxn>
                <a:cxn ang="0">
                  <a:pos x="19" y="753"/>
                </a:cxn>
                <a:cxn ang="0">
                  <a:pos x="13" y="780"/>
                </a:cxn>
                <a:cxn ang="0">
                  <a:pos x="7" y="806"/>
                </a:cxn>
                <a:cxn ang="0">
                  <a:pos x="0" y="838"/>
                </a:cxn>
                <a:cxn ang="0">
                  <a:pos x="0" y="848"/>
                </a:cxn>
                <a:cxn ang="0">
                  <a:pos x="1" y="853"/>
                </a:cxn>
                <a:cxn ang="0">
                  <a:pos x="4" y="854"/>
                </a:cxn>
                <a:cxn ang="0">
                  <a:pos x="7" y="853"/>
                </a:cxn>
                <a:cxn ang="0">
                  <a:pos x="9" y="848"/>
                </a:cxn>
                <a:cxn ang="0">
                  <a:pos x="10" y="837"/>
                </a:cxn>
                <a:cxn ang="0">
                  <a:pos x="18" y="800"/>
                </a:cxn>
                <a:cxn ang="0">
                  <a:pos x="23" y="774"/>
                </a:cxn>
                <a:cxn ang="0">
                  <a:pos x="30" y="747"/>
                </a:cxn>
                <a:cxn ang="0">
                  <a:pos x="63" y="638"/>
                </a:cxn>
                <a:cxn ang="0">
                  <a:pos x="92" y="525"/>
                </a:cxn>
                <a:cxn ang="0">
                  <a:pos x="98" y="500"/>
                </a:cxn>
                <a:cxn ang="0">
                  <a:pos x="102" y="476"/>
                </a:cxn>
                <a:cxn ang="0">
                  <a:pos x="109" y="447"/>
                </a:cxn>
                <a:cxn ang="0">
                  <a:pos x="115" y="419"/>
                </a:cxn>
                <a:cxn ang="0">
                  <a:pos x="131" y="309"/>
                </a:cxn>
                <a:cxn ang="0">
                  <a:pos x="151" y="201"/>
                </a:cxn>
                <a:cxn ang="0">
                  <a:pos x="160" y="147"/>
                </a:cxn>
                <a:cxn ang="0">
                  <a:pos x="170" y="93"/>
                </a:cxn>
                <a:cxn ang="0">
                  <a:pos x="183" y="27"/>
                </a:cxn>
                <a:cxn ang="0">
                  <a:pos x="185" y="5"/>
                </a:cxn>
                <a:cxn ang="0">
                  <a:pos x="184" y="3"/>
                </a:cxn>
                <a:cxn ang="0">
                  <a:pos x="182" y="0"/>
                </a:cxn>
                <a:cxn ang="0">
                  <a:pos x="178" y="0"/>
                </a:cxn>
                <a:cxn ang="0">
                  <a:pos x="176" y="3"/>
                </a:cxn>
                <a:cxn ang="0">
                  <a:pos x="175" y="5"/>
                </a:cxn>
              </a:cxnLst>
              <a:rect l="0" t="0" r="r" b="b"/>
              <a:pathLst>
                <a:path w="185" h="854">
                  <a:moveTo>
                    <a:pt x="175" y="5"/>
                  </a:moveTo>
                  <a:lnTo>
                    <a:pt x="175" y="5"/>
                  </a:lnTo>
                  <a:lnTo>
                    <a:pt x="175" y="17"/>
                  </a:lnTo>
                  <a:lnTo>
                    <a:pt x="174" y="29"/>
                  </a:lnTo>
                  <a:lnTo>
                    <a:pt x="170" y="52"/>
                  </a:lnTo>
                  <a:lnTo>
                    <a:pt x="159" y="100"/>
                  </a:lnTo>
                  <a:lnTo>
                    <a:pt x="159" y="100"/>
                  </a:lnTo>
                  <a:lnTo>
                    <a:pt x="150" y="153"/>
                  </a:lnTo>
                  <a:lnTo>
                    <a:pt x="141" y="207"/>
                  </a:lnTo>
                  <a:lnTo>
                    <a:pt x="141" y="207"/>
                  </a:lnTo>
                  <a:lnTo>
                    <a:pt x="130" y="261"/>
                  </a:lnTo>
                  <a:lnTo>
                    <a:pt x="121" y="315"/>
                  </a:lnTo>
                  <a:lnTo>
                    <a:pt x="104" y="426"/>
                  </a:lnTo>
                  <a:lnTo>
                    <a:pt x="104" y="426"/>
                  </a:lnTo>
                  <a:lnTo>
                    <a:pt x="101" y="437"/>
                  </a:lnTo>
                  <a:lnTo>
                    <a:pt x="99" y="449"/>
                  </a:lnTo>
                  <a:lnTo>
                    <a:pt x="96" y="461"/>
                  </a:lnTo>
                  <a:lnTo>
                    <a:pt x="93" y="472"/>
                  </a:lnTo>
                  <a:lnTo>
                    <a:pt x="93" y="472"/>
                  </a:lnTo>
                  <a:lnTo>
                    <a:pt x="91" y="488"/>
                  </a:lnTo>
                  <a:lnTo>
                    <a:pt x="88" y="502"/>
                  </a:lnTo>
                  <a:lnTo>
                    <a:pt x="81" y="531"/>
                  </a:lnTo>
                  <a:lnTo>
                    <a:pt x="81" y="531"/>
                  </a:lnTo>
                  <a:lnTo>
                    <a:pt x="51" y="644"/>
                  </a:lnTo>
                  <a:lnTo>
                    <a:pt x="51" y="644"/>
                  </a:lnTo>
                  <a:lnTo>
                    <a:pt x="44" y="672"/>
                  </a:lnTo>
                  <a:lnTo>
                    <a:pt x="35" y="699"/>
                  </a:lnTo>
                  <a:lnTo>
                    <a:pt x="19" y="753"/>
                  </a:lnTo>
                  <a:lnTo>
                    <a:pt x="19" y="753"/>
                  </a:lnTo>
                  <a:lnTo>
                    <a:pt x="13" y="780"/>
                  </a:lnTo>
                  <a:lnTo>
                    <a:pt x="7" y="806"/>
                  </a:lnTo>
                  <a:lnTo>
                    <a:pt x="7" y="806"/>
                  </a:lnTo>
                  <a:lnTo>
                    <a:pt x="2" y="828"/>
                  </a:lnTo>
                  <a:lnTo>
                    <a:pt x="0" y="838"/>
                  </a:lnTo>
                  <a:lnTo>
                    <a:pt x="0" y="848"/>
                  </a:lnTo>
                  <a:lnTo>
                    <a:pt x="0" y="848"/>
                  </a:lnTo>
                  <a:lnTo>
                    <a:pt x="0" y="851"/>
                  </a:lnTo>
                  <a:lnTo>
                    <a:pt x="1" y="853"/>
                  </a:lnTo>
                  <a:lnTo>
                    <a:pt x="2" y="853"/>
                  </a:lnTo>
                  <a:lnTo>
                    <a:pt x="4" y="854"/>
                  </a:lnTo>
                  <a:lnTo>
                    <a:pt x="6" y="853"/>
                  </a:lnTo>
                  <a:lnTo>
                    <a:pt x="7" y="853"/>
                  </a:lnTo>
                  <a:lnTo>
                    <a:pt x="8" y="851"/>
                  </a:lnTo>
                  <a:lnTo>
                    <a:pt x="9" y="848"/>
                  </a:lnTo>
                  <a:lnTo>
                    <a:pt x="9" y="848"/>
                  </a:lnTo>
                  <a:lnTo>
                    <a:pt x="10" y="837"/>
                  </a:lnTo>
                  <a:lnTo>
                    <a:pt x="13" y="825"/>
                  </a:lnTo>
                  <a:lnTo>
                    <a:pt x="18" y="800"/>
                  </a:lnTo>
                  <a:lnTo>
                    <a:pt x="18" y="800"/>
                  </a:lnTo>
                  <a:lnTo>
                    <a:pt x="23" y="774"/>
                  </a:lnTo>
                  <a:lnTo>
                    <a:pt x="30" y="747"/>
                  </a:lnTo>
                  <a:lnTo>
                    <a:pt x="30" y="747"/>
                  </a:lnTo>
                  <a:lnTo>
                    <a:pt x="47" y="693"/>
                  </a:lnTo>
                  <a:lnTo>
                    <a:pt x="63" y="638"/>
                  </a:lnTo>
                  <a:lnTo>
                    <a:pt x="63" y="638"/>
                  </a:lnTo>
                  <a:lnTo>
                    <a:pt x="92" y="525"/>
                  </a:lnTo>
                  <a:lnTo>
                    <a:pt x="92" y="525"/>
                  </a:lnTo>
                  <a:lnTo>
                    <a:pt x="98" y="500"/>
                  </a:lnTo>
                  <a:lnTo>
                    <a:pt x="102" y="476"/>
                  </a:lnTo>
                  <a:lnTo>
                    <a:pt x="102" y="476"/>
                  </a:lnTo>
                  <a:lnTo>
                    <a:pt x="105" y="461"/>
                  </a:lnTo>
                  <a:lnTo>
                    <a:pt x="109" y="447"/>
                  </a:lnTo>
                  <a:lnTo>
                    <a:pt x="112" y="433"/>
                  </a:lnTo>
                  <a:lnTo>
                    <a:pt x="115" y="419"/>
                  </a:lnTo>
                  <a:lnTo>
                    <a:pt x="115" y="419"/>
                  </a:lnTo>
                  <a:lnTo>
                    <a:pt x="131" y="309"/>
                  </a:lnTo>
                  <a:lnTo>
                    <a:pt x="141" y="255"/>
                  </a:lnTo>
                  <a:lnTo>
                    <a:pt x="151" y="201"/>
                  </a:lnTo>
                  <a:lnTo>
                    <a:pt x="151" y="201"/>
                  </a:lnTo>
                  <a:lnTo>
                    <a:pt x="160" y="147"/>
                  </a:lnTo>
                  <a:lnTo>
                    <a:pt x="170" y="93"/>
                  </a:lnTo>
                  <a:lnTo>
                    <a:pt x="170" y="93"/>
                  </a:lnTo>
                  <a:lnTo>
                    <a:pt x="180" y="50"/>
                  </a:lnTo>
                  <a:lnTo>
                    <a:pt x="183" y="27"/>
                  </a:lnTo>
                  <a:lnTo>
                    <a:pt x="184" y="16"/>
                  </a:lnTo>
                  <a:lnTo>
                    <a:pt x="185" y="5"/>
                  </a:lnTo>
                  <a:lnTo>
                    <a:pt x="185" y="5"/>
                  </a:lnTo>
                  <a:lnTo>
                    <a:pt x="184" y="3"/>
                  </a:lnTo>
                  <a:lnTo>
                    <a:pt x="183" y="1"/>
                  </a:lnTo>
                  <a:lnTo>
                    <a:pt x="182" y="0"/>
                  </a:lnTo>
                  <a:lnTo>
                    <a:pt x="180" y="0"/>
                  </a:lnTo>
                  <a:lnTo>
                    <a:pt x="178" y="0"/>
                  </a:lnTo>
                  <a:lnTo>
                    <a:pt x="177" y="1"/>
                  </a:lnTo>
                  <a:lnTo>
                    <a:pt x="176" y="3"/>
                  </a:lnTo>
                  <a:lnTo>
                    <a:pt x="175" y="5"/>
                  </a:lnTo>
                  <a:lnTo>
                    <a:pt x="17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 name="Freeform 913"/>
            <p:cNvSpPr/>
            <p:nvPr/>
          </p:nvSpPr>
          <p:spPr bwMode="auto">
            <a:xfrm>
              <a:off x="3532188" y="1266825"/>
              <a:ext cx="103188" cy="504825"/>
            </a:xfrm>
            <a:custGeom>
              <a:avLst/>
              <a:gdLst/>
              <a:ahLst/>
              <a:cxnLst>
                <a:cxn ang="0">
                  <a:pos x="185" y="5"/>
                </a:cxn>
                <a:cxn ang="0">
                  <a:pos x="181" y="67"/>
                </a:cxn>
                <a:cxn ang="0">
                  <a:pos x="169" y="127"/>
                </a:cxn>
                <a:cxn ang="0">
                  <a:pos x="153" y="187"/>
                </a:cxn>
                <a:cxn ang="0">
                  <a:pos x="136" y="246"/>
                </a:cxn>
                <a:cxn ang="0">
                  <a:pos x="129" y="273"/>
                </a:cxn>
                <a:cxn ang="0">
                  <a:pos x="124" y="327"/>
                </a:cxn>
                <a:cxn ang="0">
                  <a:pos x="123" y="355"/>
                </a:cxn>
                <a:cxn ang="0">
                  <a:pos x="118" y="418"/>
                </a:cxn>
                <a:cxn ang="0">
                  <a:pos x="108" y="481"/>
                </a:cxn>
                <a:cxn ang="0">
                  <a:pos x="101" y="511"/>
                </a:cxn>
                <a:cxn ang="0">
                  <a:pos x="74" y="596"/>
                </a:cxn>
                <a:cxn ang="0">
                  <a:pos x="65" y="627"/>
                </a:cxn>
                <a:cxn ang="0">
                  <a:pos x="53" y="691"/>
                </a:cxn>
                <a:cxn ang="0">
                  <a:pos x="47" y="723"/>
                </a:cxn>
                <a:cxn ang="0">
                  <a:pos x="23" y="846"/>
                </a:cxn>
                <a:cxn ang="0">
                  <a:pos x="20" y="863"/>
                </a:cxn>
                <a:cxn ang="0">
                  <a:pos x="14" y="897"/>
                </a:cxn>
                <a:cxn ang="0">
                  <a:pos x="9" y="913"/>
                </a:cxn>
                <a:cxn ang="0">
                  <a:pos x="6" y="922"/>
                </a:cxn>
                <a:cxn ang="0">
                  <a:pos x="1" y="939"/>
                </a:cxn>
                <a:cxn ang="0">
                  <a:pos x="0" y="949"/>
                </a:cxn>
                <a:cxn ang="0">
                  <a:pos x="2" y="952"/>
                </a:cxn>
                <a:cxn ang="0">
                  <a:pos x="6" y="954"/>
                </a:cxn>
                <a:cxn ang="0">
                  <a:pos x="9" y="952"/>
                </a:cxn>
                <a:cxn ang="0">
                  <a:pos x="11" y="949"/>
                </a:cxn>
                <a:cxn ang="0">
                  <a:pos x="12" y="937"/>
                </a:cxn>
                <a:cxn ang="0">
                  <a:pos x="18" y="914"/>
                </a:cxn>
                <a:cxn ang="0">
                  <a:pos x="21" y="903"/>
                </a:cxn>
                <a:cxn ang="0">
                  <a:pos x="33" y="840"/>
                </a:cxn>
                <a:cxn ang="0">
                  <a:pos x="47" y="774"/>
                </a:cxn>
                <a:cxn ang="0">
                  <a:pos x="59" y="709"/>
                </a:cxn>
                <a:cxn ang="0">
                  <a:pos x="71" y="650"/>
                </a:cxn>
                <a:cxn ang="0">
                  <a:pos x="85" y="591"/>
                </a:cxn>
                <a:cxn ang="0">
                  <a:pos x="94" y="563"/>
                </a:cxn>
                <a:cxn ang="0">
                  <a:pos x="105" y="534"/>
                </a:cxn>
                <a:cxn ang="0">
                  <a:pos x="114" y="500"/>
                </a:cxn>
                <a:cxn ang="0">
                  <a:pos x="120" y="465"/>
                </a:cxn>
                <a:cxn ang="0">
                  <a:pos x="128" y="407"/>
                </a:cxn>
                <a:cxn ang="0">
                  <a:pos x="135" y="320"/>
                </a:cxn>
                <a:cxn ang="0">
                  <a:pos x="143" y="262"/>
                </a:cxn>
                <a:cxn ang="0">
                  <a:pos x="150" y="233"/>
                </a:cxn>
                <a:cxn ang="0">
                  <a:pos x="167" y="177"/>
                </a:cxn>
                <a:cxn ang="0">
                  <a:pos x="181" y="120"/>
                </a:cxn>
                <a:cxn ang="0">
                  <a:pos x="191" y="63"/>
                </a:cxn>
                <a:cxn ang="0">
                  <a:pos x="196" y="5"/>
                </a:cxn>
                <a:cxn ang="0">
                  <a:pos x="195" y="3"/>
                </a:cxn>
                <a:cxn ang="0">
                  <a:pos x="192" y="1"/>
                </a:cxn>
                <a:cxn ang="0">
                  <a:pos x="188" y="1"/>
                </a:cxn>
                <a:cxn ang="0">
                  <a:pos x="186" y="3"/>
                </a:cxn>
                <a:cxn ang="0">
                  <a:pos x="185" y="5"/>
                </a:cxn>
              </a:cxnLst>
              <a:rect l="0" t="0" r="r" b="b"/>
              <a:pathLst>
                <a:path w="196" h="954">
                  <a:moveTo>
                    <a:pt x="185" y="5"/>
                  </a:moveTo>
                  <a:lnTo>
                    <a:pt x="185" y="5"/>
                  </a:lnTo>
                  <a:lnTo>
                    <a:pt x="184" y="36"/>
                  </a:lnTo>
                  <a:lnTo>
                    <a:pt x="181" y="67"/>
                  </a:lnTo>
                  <a:lnTo>
                    <a:pt x="176" y="97"/>
                  </a:lnTo>
                  <a:lnTo>
                    <a:pt x="169" y="127"/>
                  </a:lnTo>
                  <a:lnTo>
                    <a:pt x="162" y="157"/>
                  </a:lnTo>
                  <a:lnTo>
                    <a:pt x="153" y="187"/>
                  </a:lnTo>
                  <a:lnTo>
                    <a:pt x="136" y="246"/>
                  </a:lnTo>
                  <a:lnTo>
                    <a:pt x="136" y="246"/>
                  </a:lnTo>
                  <a:lnTo>
                    <a:pt x="133" y="261"/>
                  </a:lnTo>
                  <a:lnTo>
                    <a:pt x="129" y="273"/>
                  </a:lnTo>
                  <a:lnTo>
                    <a:pt x="126" y="300"/>
                  </a:lnTo>
                  <a:lnTo>
                    <a:pt x="124" y="327"/>
                  </a:lnTo>
                  <a:lnTo>
                    <a:pt x="123" y="355"/>
                  </a:lnTo>
                  <a:lnTo>
                    <a:pt x="123" y="355"/>
                  </a:lnTo>
                  <a:lnTo>
                    <a:pt x="121" y="386"/>
                  </a:lnTo>
                  <a:lnTo>
                    <a:pt x="118" y="418"/>
                  </a:lnTo>
                  <a:lnTo>
                    <a:pt x="113" y="449"/>
                  </a:lnTo>
                  <a:lnTo>
                    <a:pt x="108" y="481"/>
                  </a:lnTo>
                  <a:lnTo>
                    <a:pt x="108" y="481"/>
                  </a:lnTo>
                  <a:lnTo>
                    <a:pt x="101" y="511"/>
                  </a:lnTo>
                  <a:lnTo>
                    <a:pt x="92" y="538"/>
                  </a:lnTo>
                  <a:lnTo>
                    <a:pt x="74" y="596"/>
                  </a:lnTo>
                  <a:lnTo>
                    <a:pt x="74" y="596"/>
                  </a:lnTo>
                  <a:lnTo>
                    <a:pt x="65" y="627"/>
                  </a:lnTo>
                  <a:lnTo>
                    <a:pt x="58" y="659"/>
                  </a:lnTo>
                  <a:lnTo>
                    <a:pt x="53" y="691"/>
                  </a:lnTo>
                  <a:lnTo>
                    <a:pt x="47" y="723"/>
                  </a:lnTo>
                  <a:lnTo>
                    <a:pt x="47" y="723"/>
                  </a:lnTo>
                  <a:lnTo>
                    <a:pt x="34" y="784"/>
                  </a:lnTo>
                  <a:lnTo>
                    <a:pt x="23" y="846"/>
                  </a:lnTo>
                  <a:lnTo>
                    <a:pt x="23" y="846"/>
                  </a:lnTo>
                  <a:lnTo>
                    <a:pt x="20" y="863"/>
                  </a:lnTo>
                  <a:lnTo>
                    <a:pt x="18" y="880"/>
                  </a:lnTo>
                  <a:lnTo>
                    <a:pt x="14" y="897"/>
                  </a:lnTo>
                  <a:lnTo>
                    <a:pt x="12" y="905"/>
                  </a:lnTo>
                  <a:lnTo>
                    <a:pt x="9" y="913"/>
                  </a:lnTo>
                  <a:lnTo>
                    <a:pt x="9" y="913"/>
                  </a:lnTo>
                  <a:lnTo>
                    <a:pt x="6" y="922"/>
                  </a:lnTo>
                  <a:lnTo>
                    <a:pt x="3" y="931"/>
                  </a:lnTo>
                  <a:lnTo>
                    <a:pt x="1" y="939"/>
                  </a:lnTo>
                  <a:lnTo>
                    <a:pt x="0" y="949"/>
                  </a:lnTo>
                  <a:lnTo>
                    <a:pt x="0" y="949"/>
                  </a:lnTo>
                  <a:lnTo>
                    <a:pt x="1" y="951"/>
                  </a:lnTo>
                  <a:lnTo>
                    <a:pt x="2" y="952"/>
                  </a:lnTo>
                  <a:lnTo>
                    <a:pt x="3" y="953"/>
                  </a:lnTo>
                  <a:lnTo>
                    <a:pt x="6" y="954"/>
                  </a:lnTo>
                  <a:lnTo>
                    <a:pt x="7" y="953"/>
                  </a:lnTo>
                  <a:lnTo>
                    <a:pt x="9" y="952"/>
                  </a:lnTo>
                  <a:lnTo>
                    <a:pt x="10" y="951"/>
                  </a:lnTo>
                  <a:lnTo>
                    <a:pt x="11" y="949"/>
                  </a:lnTo>
                  <a:lnTo>
                    <a:pt x="11" y="949"/>
                  </a:lnTo>
                  <a:lnTo>
                    <a:pt x="12" y="937"/>
                  </a:lnTo>
                  <a:lnTo>
                    <a:pt x="15" y="926"/>
                  </a:lnTo>
                  <a:lnTo>
                    <a:pt x="18" y="914"/>
                  </a:lnTo>
                  <a:lnTo>
                    <a:pt x="21" y="903"/>
                  </a:lnTo>
                  <a:lnTo>
                    <a:pt x="21" y="903"/>
                  </a:lnTo>
                  <a:lnTo>
                    <a:pt x="27" y="871"/>
                  </a:lnTo>
                  <a:lnTo>
                    <a:pt x="33" y="840"/>
                  </a:lnTo>
                  <a:lnTo>
                    <a:pt x="33" y="840"/>
                  </a:lnTo>
                  <a:lnTo>
                    <a:pt x="47" y="774"/>
                  </a:lnTo>
                  <a:lnTo>
                    <a:pt x="53" y="741"/>
                  </a:lnTo>
                  <a:lnTo>
                    <a:pt x="59" y="709"/>
                  </a:lnTo>
                  <a:lnTo>
                    <a:pt x="59" y="709"/>
                  </a:lnTo>
                  <a:lnTo>
                    <a:pt x="71" y="650"/>
                  </a:lnTo>
                  <a:lnTo>
                    <a:pt x="77" y="620"/>
                  </a:lnTo>
                  <a:lnTo>
                    <a:pt x="85" y="591"/>
                  </a:lnTo>
                  <a:lnTo>
                    <a:pt x="85" y="591"/>
                  </a:lnTo>
                  <a:lnTo>
                    <a:pt x="94" y="563"/>
                  </a:lnTo>
                  <a:lnTo>
                    <a:pt x="105" y="534"/>
                  </a:lnTo>
                  <a:lnTo>
                    <a:pt x="105" y="534"/>
                  </a:lnTo>
                  <a:lnTo>
                    <a:pt x="110" y="518"/>
                  </a:lnTo>
                  <a:lnTo>
                    <a:pt x="114" y="500"/>
                  </a:lnTo>
                  <a:lnTo>
                    <a:pt x="120" y="465"/>
                  </a:lnTo>
                  <a:lnTo>
                    <a:pt x="120" y="465"/>
                  </a:lnTo>
                  <a:lnTo>
                    <a:pt x="125" y="436"/>
                  </a:lnTo>
                  <a:lnTo>
                    <a:pt x="128" y="407"/>
                  </a:lnTo>
                  <a:lnTo>
                    <a:pt x="133" y="348"/>
                  </a:lnTo>
                  <a:lnTo>
                    <a:pt x="135" y="320"/>
                  </a:lnTo>
                  <a:lnTo>
                    <a:pt x="138" y="291"/>
                  </a:lnTo>
                  <a:lnTo>
                    <a:pt x="143" y="262"/>
                  </a:lnTo>
                  <a:lnTo>
                    <a:pt x="146" y="247"/>
                  </a:lnTo>
                  <a:lnTo>
                    <a:pt x="150" y="233"/>
                  </a:lnTo>
                  <a:lnTo>
                    <a:pt x="150" y="233"/>
                  </a:lnTo>
                  <a:lnTo>
                    <a:pt x="167" y="177"/>
                  </a:lnTo>
                  <a:lnTo>
                    <a:pt x="174" y="149"/>
                  </a:lnTo>
                  <a:lnTo>
                    <a:pt x="181" y="120"/>
                  </a:lnTo>
                  <a:lnTo>
                    <a:pt x="186" y="92"/>
                  </a:lnTo>
                  <a:lnTo>
                    <a:pt x="191" y="63"/>
                  </a:lnTo>
                  <a:lnTo>
                    <a:pt x="195" y="34"/>
                  </a:lnTo>
                  <a:lnTo>
                    <a:pt x="196" y="5"/>
                  </a:lnTo>
                  <a:lnTo>
                    <a:pt x="196" y="5"/>
                  </a:lnTo>
                  <a:lnTo>
                    <a:pt x="195" y="3"/>
                  </a:lnTo>
                  <a:lnTo>
                    <a:pt x="194" y="1"/>
                  </a:lnTo>
                  <a:lnTo>
                    <a:pt x="192" y="1"/>
                  </a:lnTo>
                  <a:lnTo>
                    <a:pt x="190" y="0"/>
                  </a:lnTo>
                  <a:lnTo>
                    <a:pt x="188" y="1"/>
                  </a:lnTo>
                  <a:lnTo>
                    <a:pt x="187" y="1"/>
                  </a:lnTo>
                  <a:lnTo>
                    <a:pt x="186" y="3"/>
                  </a:lnTo>
                  <a:lnTo>
                    <a:pt x="185" y="5"/>
                  </a:lnTo>
                  <a:lnTo>
                    <a:pt x="18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 name="Freeform 914"/>
            <p:cNvSpPr/>
            <p:nvPr/>
          </p:nvSpPr>
          <p:spPr bwMode="auto">
            <a:xfrm>
              <a:off x="3570288" y="1301750"/>
              <a:ext cx="96838" cy="488950"/>
            </a:xfrm>
            <a:custGeom>
              <a:avLst/>
              <a:gdLst/>
              <a:ahLst/>
              <a:cxnLst>
                <a:cxn ang="0">
                  <a:pos x="175" y="5"/>
                </a:cxn>
                <a:cxn ang="0">
                  <a:pos x="172" y="13"/>
                </a:cxn>
                <a:cxn ang="0">
                  <a:pos x="163" y="30"/>
                </a:cxn>
                <a:cxn ang="0">
                  <a:pos x="161" y="39"/>
                </a:cxn>
                <a:cxn ang="0">
                  <a:pos x="161" y="62"/>
                </a:cxn>
                <a:cxn ang="0">
                  <a:pos x="159" y="87"/>
                </a:cxn>
                <a:cxn ang="0">
                  <a:pos x="149" y="148"/>
                </a:cxn>
                <a:cxn ang="0">
                  <a:pos x="146" y="164"/>
                </a:cxn>
                <a:cxn ang="0">
                  <a:pos x="138" y="193"/>
                </a:cxn>
                <a:cxn ang="0">
                  <a:pos x="135" y="207"/>
                </a:cxn>
                <a:cxn ang="0">
                  <a:pos x="128" y="268"/>
                </a:cxn>
                <a:cxn ang="0">
                  <a:pos x="117" y="361"/>
                </a:cxn>
                <a:cxn ang="0">
                  <a:pos x="106" y="422"/>
                </a:cxn>
                <a:cxn ang="0">
                  <a:pos x="99" y="452"/>
                </a:cxn>
                <a:cxn ang="0">
                  <a:pos x="72" y="538"/>
                </a:cxn>
                <a:cxn ang="0">
                  <a:pos x="64" y="568"/>
                </a:cxn>
                <a:cxn ang="0">
                  <a:pos x="50" y="630"/>
                </a:cxn>
                <a:cxn ang="0">
                  <a:pos x="38" y="691"/>
                </a:cxn>
                <a:cxn ang="0">
                  <a:pos x="15" y="809"/>
                </a:cxn>
                <a:cxn ang="0">
                  <a:pos x="6" y="865"/>
                </a:cxn>
                <a:cxn ang="0">
                  <a:pos x="1" y="906"/>
                </a:cxn>
                <a:cxn ang="0">
                  <a:pos x="0" y="921"/>
                </a:cxn>
                <a:cxn ang="0">
                  <a:pos x="2" y="924"/>
                </a:cxn>
                <a:cxn ang="0">
                  <a:pos x="5" y="925"/>
                </a:cxn>
                <a:cxn ang="0">
                  <a:pos x="8" y="924"/>
                </a:cxn>
                <a:cxn ang="0">
                  <a:pos x="9" y="921"/>
                </a:cxn>
                <a:cxn ang="0">
                  <a:pos x="10" y="906"/>
                </a:cxn>
                <a:cxn ang="0">
                  <a:pos x="13" y="875"/>
                </a:cxn>
                <a:cxn ang="0">
                  <a:pos x="16" y="862"/>
                </a:cxn>
                <a:cxn ang="0">
                  <a:pos x="25" y="803"/>
                </a:cxn>
                <a:cxn ang="0">
                  <a:pos x="31" y="774"/>
                </a:cxn>
                <a:cxn ang="0">
                  <a:pos x="48" y="685"/>
                </a:cxn>
                <a:cxn ang="0">
                  <a:pos x="62" y="623"/>
                </a:cxn>
                <a:cxn ang="0">
                  <a:pos x="75" y="560"/>
                </a:cxn>
                <a:cxn ang="0">
                  <a:pos x="83" y="531"/>
                </a:cxn>
                <a:cxn ang="0">
                  <a:pos x="110" y="446"/>
                </a:cxn>
                <a:cxn ang="0">
                  <a:pos x="117" y="417"/>
                </a:cxn>
                <a:cxn ang="0">
                  <a:pos x="129" y="355"/>
                </a:cxn>
                <a:cxn ang="0">
                  <a:pos x="138" y="262"/>
                </a:cxn>
                <a:cxn ang="0">
                  <a:pos x="145" y="201"/>
                </a:cxn>
                <a:cxn ang="0">
                  <a:pos x="148" y="186"/>
                </a:cxn>
                <a:cxn ang="0">
                  <a:pos x="157" y="157"/>
                </a:cxn>
                <a:cxn ang="0">
                  <a:pos x="161" y="143"/>
                </a:cxn>
                <a:cxn ang="0">
                  <a:pos x="167" y="94"/>
                </a:cxn>
                <a:cxn ang="0">
                  <a:pos x="169" y="70"/>
                </a:cxn>
                <a:cxn ang="0">
                  <a:pos x="171" y="45"/>
                </a:cxn>
                <a:cxn ang="0">
                  <a:pos x="172" y="36"/>
                </a:cxn>
                <a:cxn ang="0">
                  <a:pos x="181" y="17"/>
                </a:cxn>
                <a:cxn ang="0">
                  <a:pos x="185" y="7"/>
                </a:cxn>
                <a:cxn ang="0">
                  <a:pos x="185" y="5"/>
                </a:cxn>
                <a:cxn ang="0">
                  <a:pos x="180" y="1"/>
                </a:cxn>
                <a:cxn ang="0">
                  <a:pos x="177" y="1"/>
                </a:cxn>
                <a:cxn ang="0">
                  <a:pos x="175" y="5"/>
                </a:cxn>
              </a:cxnLst>
              <a:rect l="0" t="0" r="r" b="b"/>
              <a:pathLst>
                <a:path w="185" h="925">
                  <a:moveTo>
                    <a:pt x="175" y="5"/>
                  </a:moveTo>
                  <a:lnTo>
                    <a:pt x="175" y="5"/>
                  </a:lnTo>
                  <a:lnTo>
                    <a:pt x="174" y="9"/>
                  </a:lnTo>
                  <a:lnTo>
                    <a:pt x="172" y="13"/>
                  </a:lnTo>
                  <a:lnTo>
                    <a:pt x="168" y="22"/>
                  </a:lnTo>
                  <a:lnTo>
                    <a:pt x="163" y="30"/>
                  </a:lnTo>
                  <a:lnTo>
                    <a:pt x="162" y="35"/>
                  </a:lnTo>
                  <a:lnTo>
                    <a:pt x="161" y="39"/>
                  </a:lnTo>
                  <a:lnTo>
                    <a:pt x="161" y="39"/>
                  </a:lnTo>
                  <a:lnTo>
                    <a:pt x="161" y="62"/>
                  </a:lnTo>
                  <a:lnTo>
                    <a:pt x="159" y="87"/>
                  </a:lnTo>
                  <a:lnTo>
                    <a:pt x="159" y="87"/>
                  </a:lnTo>
                  <a:lnTo>
                    <a:pt x="155" y="118"/>
                  </a:lnTo>
                  <a:lnTo>
                    <a:pt x="149" y="148"/>
                  </a:lnTo>
                  <a:lnTo>
                    <a:pt x="149" y="148"/>
                  </a:lnTo>
                  <a:lnTo>
                    <a:pt x="146" y="164"/>
                  </a:lnTo>
                  <a:lnTo>
                    <a:pt x="142" y="178"/>
                  </a:lnTo>
                  <a:lnTo>
                    <a:pt x="138" y="193"/>
                  </a:lnTo>
                  <a:lnTo>
                    <a:pt x="135" y="207"/>
                  </a:lnTo>
                  <a:lnTo>
                    <a:pt x="135" y="207"/>
                  </a:lnTo>
                  <a:lnTo>
                    <a:pt x="131" y="238"/>
                  </a:lnTo>
                  <a:lnTo>
                    <a:pt x="128" y="268"/>
                  </a:lnTo>
                  <a:lnTo>
                    <a:pt x="122" y="330"/>
                  </a:lnTo>
                  <a:lnTo>
                    <a:pt x="117" y="361"/>
                  </a:lnTo>
                  <a:lnTo>
                    <a:pt x="112" y="392"/>
                  </a:lnTo>
                  <a:lnTo>
                    <a:pt x="106" y="422"/>
                  </a:lnTo>
                  <a:lnTo>
                    <a:pt x="99" y="452"/>
                  </a:lnTo>
                  <a:lnTo>
                    <a:pt x="99" y="452"/>
                  </a:lnTo>
                  <a:lnTo>
                    <a:pt x="80" y="510"/>
                  </a:lnTo>
                  <a:lnTo>
                    <a:pt x="72" y="538"/>
                  </a:lnTo>
                  <a:lnTo>
                    <a:pt x="64" y="568"/>
                  </a:lnTo>
                  <a:lnTo>
                    <a:pt x="64" y="568"/>
                  </a:lnTo>
                  <a:lnTo>
                    <a:pt x="56" y="599"/>
                  </a:lnTo>
                  <a:lnTo>
                    <a:pt x="50" y="630"/>
                  </a:lnTo>
                  <a:lnTo>
                    <a:pt x="38" y="691"/>
                  </a:lnTo>
                  <a:lnTo>
                    <a:pt x="38" y="691"/>
                  </a:lnTo>
                  <a:lnTo>
                    <a:pt x="25" y="750"/>
                  </a:lnTo>
                  <a:lnTo>
                    <a:pt x="15" y="809"/>
                  </a:lnTo>
                  <a:lnTo>
                    <a:pt x="15" y="809"/>
                  </a:lnTo>
                  <a:lnTo>
                    <a:pt x="6" y="865"/>
                  </a:lnTo>
                  <a:lnTo>
                    <a:pt x="2" y="893"/>
                  </a:lnTo>
                  <a:lnTo>
                    <a:pt x="1" y="906"/>
                  </a:lnTo>
                  <a:lnTo>
                    <a:pt x="0" y="921"/>
                  </a:lnTo>
                  <a:lnTo>
                    <a:pt x="0" y="921"/>
                  </a:lnTo>
                  <a:lnTo>
                    <a:pt x="1" y="923"/>
                  </a:lnTo>
                  <a:lnTo>
                    <a:pt x="2" y="924"/>
                  </a:lnTo>
                  <a:lnTo>
                    <a:pt x="3" y="925"/>
                  </a:lnTo>
                  <a:lnTo>
                    <a:pt x="5" y="925"/>
                  </a:lnTo>
                  <a:lnTo>
                    <a:pt x="7" y="925"/>
                  </a:lnTo>
                  <a:lnTo>
                    <a:pt x="8" y="924"/>
                  </a:lnTo>
                  <a:lnTo>
                    <a:pt x="9" y="923"/>
                  </a:lnTo>
                  <a:lnTo>
                    <a:pt x="9" y="921"/>
                  </a:lnTo>
                  <a:lnTo>
                    <a:pt x="9" y="921"/>
                  </a:lnTo>
                  <a:lnTo>
                    <a:pt x="10" y="906"/>
                  </a:lnTo>
                  <a:lnTo>
                    <a:pt x="11" y="891"/>
                  </a:lnTo>
                  <a:lnTo>
                    <a:pt x="13" y="875"/>
                  </a:lnTo>
                  <a:lnTo>
                    <a:pt x="16" y="862"/>
                  </a:lnTo>
                  <a:lnTo>
                    <a:pt x="16" y="862"/>
                  </a:lnTo>
                  <a:lnTo>
                    <a:pt x="21" y="833"/>
                  </a:lnTo>
                  <a:lnTo>
                    <a:pt x="25" y="803"/>
                  </a:lnTo>
                  <a:lnTo>
                    <a:pt x="25" y="803"/>
                  </a:lnTo>
                  <a:lnTo>
                    <a:pt x="31" y="774"/>
                  </a:lnTo>
                  <a:lnTo>
                    <a:pt x="37" y="744"/>
                  </a:lnTo>
                  <a:lnTo>
                    <a:pt x="48" y="685"/>
                  </a:lnTo>
                  <a:lnTo>
                    <a:pt x="48" y="685"/>
                  </a:lnTo>
                  <a:lnTo>
                    <a:pt x="62" y="623"/>
                  </a:lnTo>
                  <a:lnTo>
                    <a:pt x="68" y="592"/>
                  </a:lnTo>
                  <a:lnTo>
                    <a:pt x="75" y="560"/>
                  </a:lnTo>
                  <a:lnTo>
                    <a:pt x="75" y="560"/>
                  </a:lnTo>
                  <a:lnTo>
                    <a:pt x="83" y="531"/>
                  </a:lnTo>
                  <a:lnTo>
                    <a:pt x="93" y="503"/>
                  </a:lnTo>
                  <a:lnTo>
                    <a:pt x="110" y="446"/>
                  </a:lnTo>
                  <a:lnTo>
                    <a:pt x="110" y="446"/>
                  </a:lnTo>
                  <a:lnTo>
                    <a:pt x="117" y="417"/>
                  </a:lnTo>
                  <a:lnTo>
                    <a:pt x="124" y="386"/>
                  </a:lnTo>
                  <a:lnTo>
                    <a:pt x="129" y="355"/>
                  </a:lnTo>
                  <a:lnTo>
                    <a:pt x="132" y="324"/>
                  </a:lnTo>
                  <a:lnTo>
                    <a:pt x="138" y="262"/>
                  </a:lnTo>
                  <a:lnTo>
                    <a:pt x="141" y="231"/>
                  </a:lnTo>
                  <a:lnTo>
                    <a:pt x="145" y="201"/>
                  </a:lnTo>
                  <a:lnTo>
                    <a:pt x="145" y="201"/>
                  </a:lnTo>
                  <a:lnTo>
                    <a:pt x="148" y="186"/>
                  </a:lnTo>
                  <a:lnTo>
                    <a:pt x="153" y="172"/>
                  </a:lnTo>
                  <a:lnTo>
                    <a:pt x="157" y="157"/>
                  </a:lnTo>
                  <a:lnTo>
                    <a:pt x="161" y="143"/>
                  </a:lnTo>
                  <a:lnTo>
                    <a:pt x="161" y="143"/>
                  </a:lnTo>
                  <a:lnTo>
                    <a:pt x="164" y="119"/>
                  </a:lnTo>
                  <a:lnTo>
                    <a:pt x="167" y="94"/>
                  </a:lnTo>
                  <a:lnTo>
                    <a:pt x="167" y="94"/>
                  </a:lnTo>
                  <a:lnTo>
                    <a:pt x="169" y="70"/>
                  </a:lnTo>
                  <a:lnTo>
                    <a:pt x="171" y="45"/>
                  </a:lnTo>
                  <a:lnTo>
                    <a:pt x="171" y="45"/>
                  </a:lnTo>
                  <a:lnTo>
                    <a:pt x="171" y="40"/>
                  </a:lnTo>
                  <a:lnTo>
                    <a:pt x="172" y="36"/>
                  </a:lnTo>
                  <a:lnTo>
                    <a:pt x="177" y="26"/>
                  </a:lnTo>
                  <a:lnTo>
                    <a:pt x="181" y="17"/>
                  </a:lnTo>
                  <a:lnTo>
                    <a:pt x="183" y="12"/>
                  </a:lnTo>
                  <a:lnTo>
                    <a:pt x="185" y="7"/>
                  </a:lnTo>
                  <a:lnTo>
                    <a:pt x="185" y="7"/>
                  </a:lnTo>
                  <a:lnTo>
                    <a:pt x="185" y="5"/>
                  </a:lnTo>
                  <a:lnTo>
                    <a:pt x="183" y="4"/>
                  </a:lnTo>
                  <a:lnTo>
                    <a:pt x="180" y="1"/>
                  </a:lnTo>
                  <a:lnTo>
                    <a:pt x="179" y="0"/>
                  </a:lnTo>
                  <a:lnTo>
                    <a:pt x="177" y="1"/>
                  </a:lnTo>
                  <a:lnTo>
                    <a:pt x="176" y="3"/>
                  </a:lnTo>
                  <a:lnTo>
                    <a:pt x="175" y="5"/>
                  </a:lnTo>
                  <a:lnTo>
                    <a:pt x="17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 name="Freeform 915"/>
            <p:cNvSpPr/>
            <p:nvPr/>
          </p:nvSpPr>
          <p:spPr bwMode="auto">
            <a:xfrm>
              <a:off x="3605213" y="1336675"/>
              <a:ext cx="98425" cy="500063"/>
            </a:xfrm>
            <a:custGeom>
              <a:avLst/>
              <a:gdLst/>
              <a:ahLst/>
              <a:cxnLst>
                <a:cxn ang="0">
                  <a:pos x="174" y="4"/>
                </a:cxn>
                <a:cxn ang="0">
                  <a:pos x="173" y="62"/>
                </a:cxn>
                <a:cxn ang="0">
                  <a:pos x="167" y="119"/>
                </a:cxn>
                <a:cxn ang="0">
                  <a:pos x="157" y="179"/>
                </a:cxn>
                <a:cxn ang="0">
                  <a:pos x="147" y="239"/>
                </a:cxn>
                <a:cxn ang="0">
                  <a:pos x="136" y="302"/>
                </a:cxn>
                <a:cxn ang="0">
                  <a:pos x="126" y="365"/>
                </a:cxn>
                <a:cxn ang="0">
                  <a:pos x="118" y="428"/>
                </a:cxn>
                <a:cxn ang="0">
                  <a:pos x="107" y="490"/>
                </a:cxn>
                <a:cxn ang="0">
                  <a:pos x="101" y="519"/>
                </a:cxn>
                <a:cxn ang="0">
                  <a:pos x="78" y="605"/>
                </a:cxn>
                <a:cxn ang="0">
                  <a:pos x="47" y="719"/>
                </a:cxn>
                <a:cxn ang="0">
                  <a:pos x="41" y="747"/>
                </a:cxn>
                <a:cxn ang="0">
                  <a:pos x="32" y="806"/>
                </a:cxn>
                <a:cxn ang="0">
                  <a:pos x="27" y="835"/>
                </a:cxn>
                <a:cxn ang="0">
                  <a:pos x="20" y="859"/>
                </a:cxn>
                <a:cxn ang="0">
                  <a:pos x="5" y="907"/>
                </a:cxn>
                <a:cxn ang="0">
                  <a:pos x="0" y="931"/>
                </a:cxn>
                <a:cxn ang="0">
                  <a:pos x="0" y="933"/>
                </a:cxn>
                <a:cxn ang="0">
                  <a:pos x="0" y="939"/>
                </a:cxn>
                <a:cxn ang="0">
                  <a:pos x="1" y="942"/>
                </a:cxn>
                <a:cxn ang="0">
                  <a:pos x="4" y="943"/>
                </a:cxn>
                <a:cxn ang="0">
                  <a:pos x="7" y="942"/>
                </a:cxn>
                <a:cxn ang="0">
                  <a:pos x="9" y="939"/>
                </a:cxn>
                <a:cxn ang="0">
                  <a:pos x="10" y="924"/>
                </a:cxn>
                <a:cxn ang="0">
                  <a:pos x="16" y="897"/>
                </a:cxn>
                <a:cxn ang="0">
                  <a:pos x="30" y="857"/>
                </a:cxn>
                <a:cxn ang="0">
                  <a:pos x="37" y="829"/>
                </a:cxn>
                <a:cxn ang="0">
                  <a:pos x="42" y="800"/>
                </a:cxn>
                <a:cxn ang="0">
                  <a:pos x="52" y="741"/>
                </a:cxn>
                <a:cxn ang="0">
                  <a:pos x="58" y="712"/>
                </a:cxn>
                <a:cxn ang="0">
                  <a:pos x="90" y="595"/>
                </a:cxn>
                <a:cxn ang="0">
                  <a:pos x="113" y="506"/>
                </a:cxn>
                <a:cxn ang="0">
                  <a:pos x="120" y="476"/>
                </a:cxn>
                <a:cxn ang="0">
                  <a:pos x="129" y="417"/>
                </a:cxn>
                <a:cxn ang="0">
                  <a:pos x="136" y="359"/>
                </a:cxn>
                <a:cxn ang="0">
                  <a:pos x="146" y="296"/>
                </a:cxn>
                <a:cxn ang="0">
                  <a:pos x="158" y="233"/>
                </a:cxn>
                <a:cxn ang="0">
                  <a:pos x="168" y="173"/>
                </a:cxn>
                <a:cxn ang="0">
                  <a:pos x="178" y="113"/>
                </a:cxn>
                <a:cxn ang="0">
                  <a:pos x="184" y="58"/>
                </a:cxn>
                <a:cxn ang="0">
                  <a:pos x="185" y="4"/>
                </a:cxn>
                <a:cxn ang="0">
                  <a:pos x="184" y="2"/>
                </a:cxn>
                <a:cxn ang="0">
                  <a:pos x="182" y="0"/>
                </a:cxn>
                <a:cxn ang="0">
                  <a:pos x="177" y="0"/>
                </a:cxn>
                <a:cxn ang="0">
                  <a:pos x="175" y="2"/>
                </a:cxn>
                <a:cxn ang="0">
                  <a:pos x="174" y="4"/>
                </a:cxn>
              </a:cxnLst>
              <a:rect l="0" t="0" r="r" b="b"/>
              <a:pathLst>
                <a:path w="185" h="943">
                  <a:moveTo>
                    <a:pt x="174" y="4"/>
                  </a:moveTo>
                  <a:lnTo>
                    <a:pt x="174" y="4"/>
                  </a:lnTo>
                  <a:lnTo>
                    <a:pt x="174" y="33"/>
                  </a:lnTo>
                  <a:lnTo>
                    <a:pt x="173" y="62"/>
                  </a:lnTo>
                  <a:lnTo>
                    <a:pt x="171" y="90"/>
                  </a:lnTo>
                  <a:lnTo>
                    <a:pt x="167" y="119"/>
                  </a:lnTo>
                  <a:lnTo>
                    <a:pt x="167" y="119"/>
                  </a:lnTo>
                  <a:lnTo>
                    <a:pt x="157" y="179"/>
                  </a:lnTo>
                  <a:lnTo>
                    <a:pt x="147" y="239"/>
                  </a:lnTo>
                  <a:lnTo>
                    <a:pt x="147" y="239"/>
                  </a:lnTo>
                  <a:lnTo>
                    <a:pt x="142" y="271"/>
                  </a:lnTo>
                  <a:lnTo>
                    <a:pt x="136" y="302"/>
                  </a:lnTo>
                  <a:lnTo>
                    <a:pt x="131" y="334"/>
                  </a:lnTo>
                  <a:lnTo>
                    <a:pt x="126" y="365"/>
                  </a:lnTo>
                  <a:lnTo>
                    <a:pt x="126" y="365"/>
                  </a:lnTo>
                  <a:lnTo>
                    <a:pt x="118" y="428"/>
                  </a:lnTo>
                  <a:lnTo>
                    <a:pt x="112" y="459"/>
                  </a:lnTo>
                  <a:lnTo>
                    <a:pt x="107" y="490"/>
                  </a:lnTo>
                  <a:lnTo>
                    <a:pt x="107" y="490"/>
                  </a:lnTo>
                  <a:lnTo>
                    <a:pt x="101" y="519"/>
                  </a:lnTo>
                  <a:lnTo>
                    <a:pt x="94" y="547"/>
                  </a:lnTo>
                  <a:lnTo>
                    <a:pt x="78" y="605"/>
                  </a:lnTo>
                  <a:lnTo>
                    <a:pt x="62" y="662"/>
                  </a:lnTo>
                  <a:lnTo>
                    <a:pt x="47" y="719"/>
                  </a:lnTo>
                  <a:lnTo>
                    <a:pt x="47" y="719"/>
                  </a:lnTo>
                  <a:lnTo>
                    <a:pt x="41" y="747"/>
                  </a:lnTo>
                  <a:lnTo>
                    <a:pt x="36" y="776"/>
                  </a:lnTo>
                  <a:lnTo>
                    <a:pt x="32" y="806"/>
                  </a:lnTo>
                  <a:lnTo>
                    <a:pt x="27" y="835"/>
                  </a:lnTo>
                  <a:lnTo>
                    <a:pt x="27" y="835"/>
                  </a:lnTo>
                  <a:lnTo>
                    <a:pt x="24" y="848"/>
                  </a:lnTo>
                  <a:lnTo>
                    <a:pt x="20" y="859"/>
                  </a:lnTo>
                  <a:lnTo>
                    <a:pt x="12" y="883"/>
                  </a:lnTo>
                  <a:lnTo>
                    <a:pt x="5" y="907"/>
                  </a:lnTo>
                  <a:lnTo>
                    <a:pt x="2" y="919"/>
                  </a:lnTo>
                  <a:lnTo>
                    <a:pt x="0" y="931"/>
                  </a:lnTo>
                  <a:lnTo>
                    <a:pt x="0" y="931"/>
                  </a:lnTo>
                  <a:lnTo>
                    <a:pt x="0" y="933"/>
                  </a:lnTo>
                  <a:lnTo>
                    <a:pt x="0" y="939"/>
                  </a:lnTo>
                  <a:lnTo>
                    <a:pt x="0" y="939"/>
                  </a:lnTo>
                  <a:lnTo>
                    <a:pt x="0" y="940"/>
                  </a:lnTo>
                  <a:lnTo>
                    <a:pt x="1" y="942"/>
                  </a:lnTo>
                  <a:lnTo>
                    <a:pt x="2" y="943"/>
                  </a:lnTo>
                  <a:lnTo>
                    <a:pt x="4" y="943"/>
                  </a:lnTo>
                  <a:lnTo>
                    <a:pt x="6" y="943"/>
                  </a:lnTo>
                  <a:lnTo>
                    <a:pt x="7" y="942"/>
                  </a:lnTo>
                  <a:lnTo>
                    <a:pt x="8" y="940"/>
                  </a:lnTo>
                  <a:lnTo>
                    <a:pt x="9" y="939"/>
                  </a:lnTo>
                  <a:lnTo>
                    <a:pt x="9" y="939"/>
                  </a:lnTo>
                  <a:lnTo>
                    <a:pt x="10" y="924"/>
                  </a:lnTo>
                  <a:lnTo>
                    <a:pt x="13" y="911"/>
                  </a:lnTo>
                  <a:lnTo>
                    <a:pt x="16" y="897"/>
                  </a:lnTo>
                  <a:lnTo>
                    <a:pt x="21" y="884"/>
                  </a:lnTo>
                  <a:lnTo>
                    <a:pt x="30" y="857"/>
                  </a:lnTo>
                  <a:lnTo>
                    <a:pt x="34" y="843"/>
                  </a:lnTo>
                  <a:lnTo>
                    <a:pt x="37" y="829"/>
                  </a:lnTo>
                  <a:lnTo>
                    <a:pt x="37" y="829"/>
                  </a:lnTo>
                  <a:lnTo>
                    <a:pt x="42" y="800"/>
                  </a:lnTo>
                  <a:lnTo>
                    <a:pt x="47" y="771"/>
                  </a:lnTo>
                  <a:lnTo>
                    <a:pt x="52" y="741"/>
                  </a:lnTo>
                  <a:lnTo>
                    <a:pt x="58" y="712"/>
                  </a:lnTo>
                  <a:lnTo>
                    <a:pt x="58" y="712"/>
                  </a:lnTo>
                  <a:lnTo>
                    <a:pt x="73" y="653"/>
                  </a:lnTo>
                  <a:lnTo>
                    <a:pt x="90" y="595"/>
                  </a:lnTo>
                  <a:lnTo>
                    <a:pt x="106" y="535"/>
                  </a:lnTo>
                  <a:lnTo>
                    <a:pt x="113" y="506"/>
                  </a:lnTo>
                  <a:lnTo>
                    <a:pt x="120" y="476"/>
                  </a:lnTo>
                  <a:lnTo>
                    <a:pt x="120" y="476"/>
                  </a:lnTo>
                  <a:lnTo>
                    <a:pt x="125" y="447"/>
                  </a:lnTo>
                  <a:lnTo>
                    <a:pt x="129" y="417"/>
                  </a:lnTo>
                  <a:lnTo>
                    <a:pt x="136" y="359"/>
                  </a:lnTo>
                  <a:lnTo>
                    <a:pt x="136" y="359"/>
                  </a:lnTo>
                  <a:lnTo>
                    <a:pt x="141" y="327"/>
                  </a:lnTo>
                  <a:lnTo>
                    <a:pt x="146" y="296"/>
                  </a:lnTo>
                  <a:lnTo>
                    <a:pt x="153" y="264"/>
                  </a:lnTo>
                  <a:lnTo>
                    <a:pt x="158" y="233"/>
                  </a:lnTo>
                  <a:lnTo>
                    <a:pt x="158" y="233"/>
                  </a:lnTo>
                  <a:lnTo>
                    <a:pt x="168" y="173"/>
                  </a:lnTo>
                  <a:lnTo>
                    <a:pt x="178" y="113"/>
                  </a:lnTo>
                  <a:lnTo>
                    <a:pt x="178" y="113"/>
                  </a:lnTo>
                  <a:lnTo>
                    <a:pt x="182" y="86"/>
                  </a:lnTo>
                  <a:lnTo>
                    <a:pt x="184" y="58"/>
                  </a:lnTo>
                  <a:lnTo>
                    <a:pt x="184" y="32"/>
                  </a:lnTo>
                  <a:lnTo>
                    <a:pt x="185" y="4"/>
                  </a:lnTo>
                  <a:lnTo>
                    <a:pt x="185" y="4"/>
                  </a:lnTo>
                  <a:lnTo>
                    <a:pt x="184" y="2"/>
                  </a:lnTo>
                  <a:lnTo>
                    <a:pt x="183" y="1"/>
                  </a:lnTo>
                  <a:lnTo>
                    <a:pt x="182" y="0"/>
                  </a:lnTo>
                  <a:lnTo>
                    <a:pt x="180" y="0"/>
                  </a:lnTo>
                  <a:lnTo>
                    <a:pt x="177" y="0"/>
                  </a:lnTo>
                  <a:lnTo>
                    <a:pt x="176" y="1"/>
                  </a:lnTo>
                  <a:lnTo>
                    <a:pt x="175" y="2"/>
                  </a:lnTo>
                  <a:lnTo>
                    <a:pt x="174" y="4"/>
                  </a:lnTo>
                  <a:lnTo>
                    <a:pt x="17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 name="Freeform 916"/>
            <p:cNvSpPr/>
            <p:nvPr/>
          </p:nvSpPr>
          <p:spPr bwMode="auto">
            <a:xfrm>
              <a:off x="3649663" y="1366838"/>
              <a:ext cx="90488" cy="492125"/>
            </a:xfrm>
            <a:custGeom>
              <a:avLst/>
              <a:gdLst/>
              <a:ahLst/>
              <a:cxnLst>
                <a:cxn ang="0">
                  <a:pos x="162" y="5"/>
                </a:cxn>
                <a:cxn ang="0">
                  <a:pos x="161" y="67"/>
                </a:cxn>
                <a:cxn ang="0">
                  <a:pos x="155" y="128"/>
                </a:cxn>
                <a:cxn ang="0">
                  <a:pos x="151" y="156"/>
                </a:cxn>
                <a:cxn ang="0">
                  <a:pos x="141" y="214"/>
                </a:cxn>
                <a:cxn ang="0">
                  <a:pos x="137" y="243"/>
                </a:cxn>
                <a:cxn ang="0">
                  <a:pos x="123" y="335"/>
                </a:cxn>
                <a:cxn ang="0">
                  <a:pos x="111" y="397"/>
                </a:cxn>
                <a:cxn ang="0">
                  <a:pos x="97" y="457"/>
                </a:cxn>
                <a:cxn ang="0">
                  <a:pos x="87" y="487"/>
                </a:cxn>
                <a:cxn ang="0">
                  <a:pos x="69" y="543"/>
                </a:cxn>
                <a:cxn ang="0">
                  <a:pos x="51" y="599"/>
                </a:cxn>
                <a:cxn ang="0">
                  <a:pos x="48" y="614"/>
                </a:cxn>
                <a:cxn ang="0">
                  <a:pos x="44" y="658"/>
                </a:cxn>
                <a:cxn ang="0">
                  <a:pos x="40" y="702"/>
                </a:cxn>
                <a:cxn ang="0">
                  <a:pos x="38" y="717"/>
                </a:cxn>
                <a:cxn ang="0">
                  <a:pos x="23" y="796"/>
                </a:cxn>
                <a:cxn ang="0">
                  <a:pos x="17" y="822"/>
                </a:cxn>
                <a:cxn ang="0">
                  <a:pos x="12" y="846"/>
                </a:cxn>
                <a:cxn ang="0">
                  <a:pos x="6" y="898"/>
                </a:cxn>
                <a:cxn ang="0">
                  <a:pos x="0" y="924"/>
                </a:cxn>
                <a:cxn ang="0">
                  <a:pos x="0" y="926"/>
                </a:cxn>
                <a:cxn ang="0">
                  <a:pos x="3" y="928"/>
                </a:cxn>
                <a:cxn ang="0">
                  <a:pos x="6" y="929"/>
                </a:cxn>
                <a:cxn ang="0">
                  <a:pos x="9" y="928"/>
                </a:cxn>
                <a:cxn ang="0">
                  <a:pos x="10" y="926"/>
                </a:cxn>
                <a:cxn ang="0">
                  <a:pos x="14" y="902"/>
                </a:cxn>
                <a:cxn ang="0">
                  <a:pos x="20" y="855"/>
                </a:cxn>
                <a:cxn ang="0">
                  <a:pos x="25" y="831"/>
                </a:cxn>
                <a:cxn ang="0">
                  <a:pos x="30" y="805"/>
                </a:cxn>
                <a:cxn ang="0">
                  <a:pos x="45" y="727"/>
                </a:cxn>
                <a:cxn ang="0">
                  <a:pos x="49" y="698"/>
                </a:cxn>
                <a:cxn ang="0">
                  <a:pos x="54" y="640"/>
                </a:cxn>
                <a:cxn ang="0">
                  <a:pos x="58" y="610"/>
                </a:cxn>
                <a:cxn ang="0">
                  <a:pos x="66" y="580"/>
                </a:cxn>
                <a:cxn ang="0">
                  <a:pos x="86" y="519"/>
                </a:cxn>
                <a:cxn ang="0">
                  <a:pos x="97" y="490"/>
                </a:cxn>
                <a:cxn ang="0">
                  <a:pos x="113" y="431"/>
                </a:cxn>
                <a:cxn ang="0">
                  <a:pos x="126" y="372"/>
                </a:cxn>
                <a:cxn ang="0">
                  <a:pos x="137" y="312"/>
                </a:cxn>
                <a:cxn ang="0">
                  <a:pos x="145" y="252"/>
                </a:cxn>
                <a:cxn ang="0">
                  <a:pos x="155" y="186"/>
                </a:cxn>
                <a:cxn ang="0">
                  <a:pos x="166" y="121"/>
                </a:cxn>
                <a:cxn ang="0">
                  <a:pos x="169" y="92"/>
                </a:cxn>
                <a:cxn ang="0">
                  <a:pos x="171" y="34"/>
                </a:cxn>
                <a:cxn ang="0">
                  <a:pos x="171" y="5"/>
                </a:cxn>
                <a:cxn ang="0">
                  <a:pos x="170" y="1"/>
                </a:cxn>
                <a:cxn ang="0">
                  <a:pos x="167" y="0"/>
                </a:cxn>
                <a:cxn ang="0">
                  <a:pos x="164" y="1"/>
                </a:cxn>
                <a:cxn ang="0">
                  <a:pos x="162" y="5"/>
                </a:cxn>
              </a:cxnLst>
              <a:rect l="0" t="0" r="r" b="b"/>
              <a:pathLst>
                <a:path w="171" h="929">
                  <a:moveTo>
                    <a:pt x="162" y="5"/>
                  </a:moveTo>
                  <a:lnTo>
                    <a:pt x="162" y="5"/>
                  </a:lnTo>
                  <a:lnTo>
                    <a:pt x="162" y="36"/>
                  </a:lnTo>
                  <a:lnTo>
                    <a:pt x="161" y="67"/>
                  </a:lnTo>
                  <a:lnTo>
                    <a:pt x="160" y="97"/>
                  </a:lnTo>
                  <a:lnTo>
                    <a:pt x="155" y="128"/>
                  </a:lnTo>
                  <a:lnTo>
                    <a:pt x="155" y="128"/>
                  </a:lnTo>
                  <a:lnTo>
                    <a:pt x="151" y="156"/>
                  </a:lnTo>
                  <a:lnTo>
                    <a:pt x="146" y="185"/>
                  </a:lnTo>
                  <a:lnTo>
                    <a:pt x="141" y="214"/>
                  </a:lnTo>
                  <a:lnTo>
                    <a:pt x="137" y="243"/>
                  </a:lnTo>
                  <a:lnTo>
                    <a:pt x="137" y="243"/>
                  </a:lnTo>
                  <a:lnTo>
                    <a:pt x="129" y="305"/>
                  </a:lnTo>
                  <a:lnTo>
                    <a:pt x="123" y="335"/>
                  </a:lnTo>
                  <a:lnTo>
                    <a:pt x="117" y="366"/>
                  </a:lnTo>
                  <a:lnTo>
                    <a:pt x="111" y="397"/>
                  </a:lnTo>
                  <a:lnTo>
                    <a:pt x="104" y="427"/>
                  </a:lnTo>
                  <a:lnTo>
                    <a:pt x="97" y="457"/>
                  </a:lnTo>
                  <a:lnTo>
                    <a:pt x="87" y="487"/>
                  </a:lnTo>
                  <a:lnTo>
                    <a:pt x="87" y="487"/>
                  </a:lnTo>
                  <a:lnTo>
                    <a:pt x="78" y="515"/>
                  </a:lnTo>
                  <a:lnTo>
                    <a:pt x="69" y="543"/>
                  </a:lnTo>
                  <a:lnTo>
                    <a:pt x="59" y="572"/>
                  </a:lnTo>
                  <a:lnTo>
                    <a:pt x="51" y="599"/>
                  </a:lnTo>
                  <a:lnTo>
                    <a:pt x="51" y="599"/>
                  </a:lnTo>
                  <a:lnTo>
                    <a:pt x="48" y="614"/>
                  </a:lnTo>
                  <a:lnTo>
                    <a:pt x="46" y="628"/>
                  </a:lnTo>
                  <a:lnTo>
                    <a:pt x="44" y="658"/>
                  </a:lnTo>
                  <a:lnTo>
                    <a:pt x="42" y="687"/>
                  </a:lnTo>
                  <a:lnTo>
                    <a:pt x="40" y="702"/>
                  </a:lnTo>
                  <a:lnTo>
                    <a:pt x="38" y="717"/>
                  </a:lnTo>
                  <a:lnTo>
                    <a:pt x="38" y="717"/>
                  </a:lnTo>
                  <a:lnTo>
                    <a:pt x="28" y="769"/>
                  </a:lnTo>
                  <a:lnTo>
                    <a:pt x="23" y="796"/>
                  </a:lnTo>
                  <a:lnTo>
                    <a:pt x="17" y="822"/>
                  </a:lnTo>
                  <a:lnTo>
                    <a:pt x="17" y="822"/>
                  </a:lnTo>
                  <a:lnTo>
                    <a:pt x="15" y="834"/>
                  </a:lnTo>
                  <a:lnTo>
                    <a:pt x="12" y="846"/>
                  </a:lnTo>
                  <a:lnTo>
                    <a:pt x="9" y="872"/>
                  </a:lnTo>
                  <a:lnTo>
                    <a:pt x="6" y="898"/>
                  </a:lnTo>
                  <a:lnTo>
                    <a:pt x="4" y="910"/>
                  </a:lnTo>
                  <a:lnTo>
                    <a:pt x="0" y="924"/>
                  </a:lnTo>
                  <a:lnTo>
                    <a:pt x="0" y="924"/>
                  </a:lnTo>
                  <a:lnTo>
                    <a:pt x="0" y="926"/>
                  </a:lnTo>
                  <a:lnTo>
                    <a:pt x="2" y="927"/>
                  </a:lnTo>
                  <a:lnTo>
                    <a:pt x="3" y="928"/>
                  </a:lnTo>
                  <a:lnTo>
                    <a:pt x="5" y="929"/>
                  </a:lnTo>
                  <a:lnTo>
                    <a:pt x="6" y="929"/>
                  </a:lnTo>
                  <a:lnTo>
                    <a:pt x="8" y="929"/>
                  </a:lnTo>
                  <a:lnTo>
                    <a:pt x="9" y="928"/>
                  </a:lnTo>
                  <a:lnTo>
                    <a:pt x="10" y="926"/>
                  </a:lnTo>
                  <a:lnTo>
                    <a:pt x="10" y="926"/>
                  </a:lnTo>
                  <a:lnTo>
                    <a:pt x="13" y="915"/>
                  </a:lnTo>
                  <a:lnTo>
                    <a:pt x="14" y="902"/>
                  </a:lnTo>
                  <a:lnTo>
                    <a:pt x="17" y="878"/>
                  </a:lnTo>
                  <a:lnTo>
                    <a:pt x="20" y="855"/>
                  </a:lnTo>
                  <a:lnTo>
                    <a:pt x="22" y="842"/>
                  </a:lnTo>
                  <a:lnTo>
                    <a:pt x="25" y="831"/>
                  </a:lnTo>
                  <a:lnTo>
                    <a:pt x="25" y="831"/>
                  </a:lnTo>
                  <a:lnTo>
                    <a:pt x="30" y="805"/>
                  </a:lnTo>
                  <a:lnTo>
                    <a:pt x="36" y="778"/>
                  </a:lnTo>
                  <a:lnTo>
                    <a:pt x="45" y="727"/>
                  </a:lnTo>
                  <a:lnTo>
                    <a:pt x="45" y="727"/>
                  </a:lnTo>
                  <a:lnTo>
                    <a:pt x="49" y="698"/>
                  </a:lnTo>
                  <a:lnTo>
                    <a:pt x="52" y="669"/>
                  </a:lnTo>
                  <a:lnTo>
                    <a:pt x="54" y="640"/>
                  </a:lnTo>
                  <a:lnTo>
                    <a:pt x="58" y="610"/>
                  </a:lnTo>
                  <a:lnTo>
                    <a:pt x="58" y="610"/>
                  </a:lnTo>
                  <a:lnTo>
                    <a:pt x="61" y="595"/>
                  </a:lnTo>
                  <a:lnTo>
                    <a:pt x="66" y="580"/>
                  </a:lnTo>
                  <a:lnTo>
                    <a:pt x="76" y="550"/>
                  </a:lnTo>
                  <a:lnTo>
                    <a:pt x="86" y="519"/>
                  </a:lnTo>
                  <a:lnTo>
                    <a:pt x="97" y="490"/>
                  </a:lnTo>
                  <a:lnTo>
                    <a:pt x="97" y="490"/>
                  </a:lnTo>
                  <a:lnTo>
                    <a:pt x="106" y="461"/>
                  </a:lnTo>
                  <a:lnTo>
                    <a:pt x="113" y="431"/>
                  </a:lnTo>
                  <a:lnTo>
                    <a:pt x="120" y="402"/>
                  </a:lnTo>
                  <a:lnTo>
                    <a:pt x="126" y="372"/>
                  </a:lnTo>
                  <a:lnTo>
                    <a:pt x="132" y="342"/>
                  </a:lnTo>
                  <a:lnTo>
                    <a:pt x="137" y="312"/>
                  </a:lnTo>
                  <a:lnTo>
                    <a:pt x="145" y="252"/>
                  </a:lnTo>
                  <a:lnTo>
                    <a:pt x="145" y="252"/>
                  </a:lnTo>
                  <a:lnTo>
                    <a:pt x="149" y="219"/>
                  </a:lnTo>
                  <a:lnTo>
                    <a:pt x="155" y="186"/>
                  </a:lnTo>
                  <a:lnTo>
                    <a:pt x="161" y="154"/>
                  </a:lnTo>
                  <a:lnTo>
                    <a:pt x="166" y="121"/>
                  </a:lnTo>
                  <a:lnTo>
                    <a:pt x="166" y="121"/>
                  </a:lnTo>
                  <a:lnTo>
                    <a:pt x="169" y="92"/>
                  </a:lnTo>
                  <a:lnTo>
                    <a:pt x="171" y="63"/>
                  </a:lnTo>
                  <a:lnTo>
                    <a:pt x="171" y="34"/>
                  </a:lnTo>
                  <a:lnTo>
                    <a:pt x="171" y="5"/>
                  </a:lnTo>
                  <a:lnTo>
                    <a:pt x="171" y="5"/>
                  </a:lnTo>
                  <a:lnTo>
                    <a:pt x="171" y="2"/>
                  </a:lnTo>
                  <a:lnTo>
                    <a:pt x="170" y="1"/>
                  </a:lnTo>
                  <a:lnTo>
                    <a:pt x="168" y="0"/>
                  </a:lnTo>
                  <a:lnTo>
                    <a:pt x="167" y="0"/>
                  </a:lnTo>
                  <a:lnTo>
                    <a:pt x="165" y="0"/>
                  </a:lnTo>
                  <a:lnTo>
                    <a:pt x="164" y="1"/>
                  </a:lnTo>
                  <a:lnTo>
                    <a:pt x="163" y="2"/>
                  </a:lnTo>
                  <a:lnTo>
                    <a:pt x="162" y="5"/>
                  </a:lnTo>
                  <a:lnTo>
                    <a:pt x="16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 name="Freeform 917"/>
            <p:cNvSpPr/>
            <p:nvPr/>
          </p:nvSpPr>
          <p:spPr bwMode="auto">
            <a:xfrm>
              <a:off x="3692525" y="1401763"/>
              <a:ext cx="90488" cy="436563"/>
            </a:xfrm>
            <a:custGeom>
              <a:avLst/>
              <a:gdLst/>
              <a:ahLst/>
              <a:cxnLst>
                <a:cxn ang="0">
                  <a:pos x="161" y="5"/>
                </a:cxn>
                <a:cxn ang="0">
                  <a:pos x="157" y="61"/>
                </a:cxn>
                <a:cxn ang="0">
                  <a:pos x="148" y="118"/>
                </a:cxn>
                <a:cxn ang="0">
                  <a:pos x="143" y="143"/>
                </a:cxn>
                <a:cxn ang="0">
                  <a:pos x="130" y="192"/>
                </a:cxn>
                <a:cxn ang="0">
                  <a:pos x="126" y="216"/>
                </a:cxn>
                <a:cxn ang="0">
                  <a:pos x="124" y="236"/>
                </a:cxn>
                <a:cxn ang="0">
                  <a:pos x="124" y="257"/>
                </a:cxn>
                <a:cxn ang="0">
                  <a:pos x="120" y="285"/>
                </a:cxn>
                <a:cxn ang="0">
                  <a:pos x="115" y="314"/>
                </a:cxn>
                <a:cxn ang="0">
                  <a:pos x="97" y="395"/>
                </a:cxn>
                <a:cxn ang="0">
                  <a:pos x="93" y="422"/>
                </a:cxn>
                <a:cxn ang="0">
                  <a:pos x="88" y="472"/>
                </a:cxn>
                <a:cxn ang="0">
                  <a:pos x="82" y="520"/>
                </a:cxn>
                <a:cxn ang="0">
                  <a:pos x="74" y="547"/>
                </a:cxn>
                <a:cxn ang="0">
                  <a:pos x="56" y="599"/>
                </a:cxn>
                <a:cxn ang="0">
                  <a:pos x="47" y="624"/>
                </a:cxn>
                <a:cxn ang="0">
                  <a:pos x="24" y="696"/>
                </a:cxn>
                <a:cxn ang="0">
                  <a:pos x="10" y="745"/>
                </a:cxn>
                <a:cxn ang="0">
                  <a:pos x="2" y="795"/>
                </a:cxn>
                <a:cxn ang="0">
                  <a:pos x="0" y="820"/>
                </a:cxn>
                <a:cxn ang="0">
                  <a:pos x="2" y="823"/>
                </a:cxn>
                <a:cxn ang="0">
                  <a:pos x="5" y="825"/>
                </a:cxn>
                <a:cxn ang="0">
                  <a:pos x="8" y="823"/>
                </a:cxn>
                <a:cxn ang="0">
                  <a:pos x="9" y="820"/>
                </a:cxn>
                <a:cxn ang="0">
                  <a:pos x="11" y="794"/>
                </a:cxn>
                <a:cxn ang="0">
                  <a:pos x="21" y="743"/>
                </a:cxn>
                <a:cxn ang="0">
                  <a:pos x="34" y="693"/>
                </a:cxn>
                <a:cxn ang="0">
                  <a:pos x="58" y="618"/>
                </a:cxn>
                <a:cxn ang="0">
                  <a:pos x="66" y="594"/>
                </a:cxn>
                <a:cxn ang="0">
                  <a:pos x="84" y="547"/>
                </a:cxn>
                <a:cxn ang="0">
                  <a:pos x="90" y="522"/>
                </a:cxn>
                <a:cxn ang="0">
                  <a:pos x="95" y="496"/>
                </a:cxn>
                <a:cxn ang="0">
                  <a:pos x="100" y="443"/>
                </a:cxn>
                <a:cxn ang="0">
                  <a:pos x="103" y="416"/>
                </a:cxn>
                <a:cxn ang="0">
                  <a:pos x="113" y="366"/>
                </a:cxn>
                <a:cxn ang="0">
                  <a:pos x="123" y="316"/>
                </a:cxn>
                <a:cxn ang="0">
                  <a:pos x="133" y="266"/>
                </a:cxn>
                <a:cxn ang="0">
                  <a:pos x="134" y="253"/>
                </a:cxn>
                <a:cxn ang="0">
                  <a:pos x="134" y="226"/>
                </a:cxn>
                <a:cxn ang="0">
                  <a:pos x="136" y="212"/>
                </a:cxn>
                <a:cxn ang="0">
                  <a:pos x="147" y="162"/>
                </a:cxn>
                <a:cxn ang="0">
                  <a:pos x="159" y="112"/>
                </a:cxn>
                <a:cxn ang="0">
                  <a:pos x="163" y="85"/>
                </a:cxn>
                <a:cxn ang="0">
                  <a:pos x="169" y="32"/>
                </a:cxn>
                <a:cxn ang="0">
                  <a:pos x="170" y="5"/>
                </a:cxn>
                <a:cxn ang="0">
                  <a:pos x="169" y="1"/>
                </a:cxn>
                <a:cxn ang="0">
                  <a:pos x="166" y="0"/>
                </a:cxn>
                <a:cxn ang="0">
                  <a:pos x="163" y="1"/>
                </a:cxn>
                <a:cxn ang="0">
                  <a:pos x="161" y="5"/>
                </a:cxn>
              </a:cxnLst>
              <a:rect l="0" t="0" r="r" b="b"/>
              <a:pathLst>
                <a:path w="170" h="825">
                  <a:moveTo>
                    <a:pt x="161" y="5"/>
                  </a:moveTo>
                  <a:lnTo>
                    <a:pt x="161" y="5"/>
                  </a:lnTo>
                  <a:lnTo>
                    <a:pt x="160" y="34"/>
                  </a:lnTo>
                  <a:lnTo>
                    <a:pt x="157" y="61"/>
                  </a:lnTo>
                  <a:lnTo>
                    <a:pt x="153" y="90"/>
                  </a:lnTo>
                  <a:lnTo>
                    <a:pt x="148" y="118"/>
                  </a:lnTo>
                  <a:lnTo>
                    <a:pt x="148" y="118"/>
                  </a:lnTo>
                  <a:lnTo>
                    <a:pt x="143" y="143"/>
                  </a:lnTo>
                  <a:lnTo>
                    <a:pt x="136" y="168"/>
                  </a:lnTo>
                  <a:lnTo>
                    <a:pt x="130" y="192"/>
                  </a:lnTo>
                  <a:lnTo>
                    <a:pt x="126" y="216"/>
                  </a:lnTo>
                  <a:lnTo>
                    <a:pt x="126" y="216"/>
                  </a:lnTo>
                  <a:lnTo>
                    <a:pt x="124" y="227"/>
                  </a:lnTo>
                  <a:lnTo>
                    <a:pt x="124" y="236"/>
                  </a:lnTo>
                  <a:lnTo>
                    <a:pt x="124" y="257"/>
                  </a:lnTo>
                  <a:lnTo>
                    <a:pt x="124" y="257"/>
                  </a:lnTo>
                  <a:lnTo>
                    <a:pt x="123" y="271"/>
                  </a:lnTo>
                  <a:lnTo>
                    <a:pt x="120" y="285"/>
                  </a:lnTo>
                  <a:lnTo>
                    <a:pt x="115" y="314"/>
                  </a:lnTo>
                  <a:lnTo>
                    <a:pt x="115" y="314"/>
                  </a:lnTo>
                  <a:lnTo>
                    <a:pt x="102" y="367"/>
                  </a:lnTo>
                  <a:lnTo>
                    <a:pt x="97" y="395"/>
                  </a:lnTo>
                  <a:lnTo>
                    <a:pt x="93" y="422"/>
                  </a:lnTo>
                  <a:lnTo>
                    <a:pt x="93" y="422"/>
                  </a:lnTo>
                  <a:lnTo>
                    <a:pt x="91" y="447"/>
                  </a:lnTo>
                  <a:lnTo>
                    <a:pt x="88" y="472"/>
                  </a:lnTo>
                  <a:lnTo>
                    <a:pt x="86" y="495"/>
                  </a:lnTo>
                  <a:lnTo>
                    <a:pt x="82" y="520"/>
                  </a:lnTo>
                  <a:lnTo>
                    <a:pt x="82" y="520"/>
                  </a:lnTo>
                  <a:lnTo>
                    <a:pt x="74" y="547"/>
                  </a:lnTo>
                  <a:lnTo>
                    <a:pt x="65" y="573"/>
                  </a:lnTo>
                  <a:lnTo>
                    <a:pt x="56" y="599"/>
                  </a:lnTo>
                  <a:lnTo>
                    <a:pt x="47" y="624"/>
                  </a:lnTo>
                  <a:lnTo>
                    <a:pt x="47" y="624"/>
                  </a:lnTo>
                  <a:lnTo>
                    <a:pt x="31" y="672"/>
                  </a:lnTo>
                  <a:lnTo>
                    <a:pt x="24" y="696"/>
                  </a:lnTo>
                  <a:lnTo>
                    <a:pt x="17" y="720"/>
                  </a:lnTo>
                  <a:lnTo>
                    <a:pt x="10" y="745"/>
                  </a:lnTo>
                  <a:lnTo>
                    <a:pt x="5" y="770"/>
                  </a:lnTo>
                  <a:lnTo>
                    <a:pt x="2" y="795"/>
                  </a:lnTo>
                  <a:lnTo>
                    <a:pt x="0" y="820"/>
                  </a:lnTo>
                  <a:lnTo>
                    <a:pt x="0" y="820"/>
                  </a:lnTo>
                  <a:lnTo>
                    <a:pt x="1" y="822"/>
                  </a:lnTo>
                  <a:lnTo>
                    <a:pt x="2" y="823"/>
                  </a:lnTo>
                  <a:lnTo>
                    <a:pt x="3" y="824"/>
                  </a:lnTo>
                  <a:lnTo>
                    <a:pt x="5" y="825"/>
                  </a:lnTo>
                  <a:lnTo>
                    <a:pt x="6" y="824"/>
                  </a:lnTo>
                  <a:lnTo>
                    <a:pt x="8" y="823"/>
                  </a:lnTo>
                  <a:lnTo>
                    <a:pt x="9" y="822"/>
                  </a:lnTo>
                  <a:lnTo>
                    <a:pt x="9" y="820"/>
                  </a:lnTo>
                  <a:lnTo>
                    <a:pt x="9" y="820"/>
                  </a:lnTo>
                  <a:lnTo>
                    <a:pt x="11" y="794"/>
                  </a:lnTo>
                  <a:lnTo>
                    <a:pt x="15" y="769"/>
                  </a:lnTo>
                  <a:lnTo>
                    <a:pt x="21" y="743"/>
                  </a:lnTo>
                  <a:lnTo>
                    <a:pt x="27" y="717"/>
                  </a:lnTo>
                  <a:lnTo>
                    <a:pt x="34" y="693"/>
                  </a:lnTo>
                  <a:lnTo>
                    <a:pt x="42" y="668"/>
                  </a:lnTo>
                  <a:lnTo>
                    <a:pt x="58" y="618"/>
                  </a:lnTo>
                  <a:lnTo>
                    <a:pt x="58" y="618"/>
                  </a:lnTo>
                  <a:lnTo>
                    <a:pt x="66" y="594"/>
                  </a:lnTo>
                  <a:lnTo>
                    <a:pt x="75" y="571"/>
                  </a:lnTo>
                  <a:lnTo>
                    <a:pt x="84" y="547"/>
                  </a:lnTo>
                  <a:lnTo>
                    <a:pt x="90" y="522"/>
                  </a:lnTo>
                  <a:lnTo>
                    <a:pt x="90" y="522"/>
                  </a:lnTo>
                  <a:lnTo>
                    <a:pt x="93" y="510"/>
                  </a:lnTo>
                  <a:lnTo>
                    <a:pt x="95" y="496"/>
                  </a:lnTo>
                  <a:lnTo>
                    <a:pt x="98" y="469"/>
                  </a:lnTo>
                  <a:lnTo>
                    <a:pt x="100" y="443"/>
                  </a:lnTo>
                  <a:lnTo>
                    <a:pt x="103" y="416"/>
                  </a:lnTo>
                  <a:lnTo>
                    <a:pt x="103" y="416"/>
                  </a:lnTo>
                  <a:lnTo>
                    <a:pt x="107" y="391"/>
                  </a:lnTo>
                  <a:lnTo>
                    <a:pt x="113" y="366"/>
                  </a:lnTo>
                  <a:lnTo>
                    <a:pt x="123" y="316"/>
                  </a:lnTo>
                  <a:lnTo>
                    <a:pt x="123" y="316"/>
                  </a:lnTo>
                  <a:lnTo>
                    <a:pt x="128" y="291"/>
                  </a:lnTo>
                  <a:lnTo>
                    <a:pt x="133" y="266"/>
                  </a:lnTo>
                  <a:lnTo>
                    <a:pt x="133" y="266"/>
                  </a:lnTo>
                  <a:lnTo>
                    <a:pt x="134" y="253"/>
                  </a:lnTo>
                  <a:lnTo>
                    <a:pt x="134" y="239"/>
                  </a:lnTo>
                  <a:lnTo>
                    <a:pt x="134" y="226"/>
                  </a:lnTo>
                  <a:lnTo>
                    <a:pt x="136" y="212"/>
                  </a:lnTo>
                  <a:lnTo>
                    <a:pt x="136" y="212"/>
                  </a:lnTo>
                  <a:lnTo>
                    <a:pt x="141" y="186"/>
                  </a:lnTo>
                  <a:lnTo>
                    <a:pt x="147" y="162"/>
                  </a:lnTo>
                  <a:lnTo>
                    <a:pt x="153" y="137"/>
                  </a:lnTo>
                  <a:lnTo>
                    <a:pt x="159" y="112"/>
                  </a:lnTo>
                  <a:lnTo>
                    <a:pt x="159" y="112"/>
                  </a:lnTo>
                  <a:lnTo>
                    <a:pt x="163" y="85"/>
                  </a:lnTo>
                  <a:lnTo>
                    <a:pt x="167" y="58"/>
                  </a:lnTo>
                  <a:lnTo>
                    <a:pt x="169" y="32"/>
                  </a:lnTo>
                  <a:lnTo>
                    <a:pt x="170" y="5"/>
                  </a:lnTo>
                  <a:lnTo>
                    <a:pt x="170" y="5"/>
                  </a:lnTo>
                  <a:lnTo>
                    <a:pt x="170" y="3"/>
                  </a:lnTo>
                  <a:lnTo>
                    <a:pt x="169" y="1"/>
                  </a:lnTo>
                  <a:lnTo>
                    <a:pt x="168" y="0"/>
                  </a:lnTo>
                  <a:lnTo>
                    <a:pt x="166" y="0"/>
                  </a:lnTo>
                  <a:lnTo>
                    <a:pt x="164" y="0"/>
                  </a:lnTo>
                  <a:lnTo>
                    <a:pt x="163" y="1"/>
                  </a:lnTo>
                  <a:lnTo>
                    <a:pt x="162" y="3"/>
                  </a:lnTo>
                  <a:lnTo>
                    <a:pt x="161" y="5"/>
                  </a:lnTo>
                  <a:lnTo>
                    <a:pt x="16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 name="Freeform 918"/>
            <p:cNvSpPr/>
            <p:nvPr/>
          </p:nvSpPr>
          <p:spPr bwMode="auto">
            <a:xfrm>
              <a:off x="3751263" y="1443038"/>
              <a:ext cx="66675" cy="360363"/>
            </a:xfrm>
            <a:custGeom>
              <a:avLst/>
              <a:gdLst/>
              <a:ahLst/>
              <a:cxnLst>
                <a:cxn ang="0">
                  <a:pos x="117" y="4"/>
                </a:cxn>
                <a:cxn ang="0">
                  <a:pos x="116" y="50"/>
                </a:cxn>
                <a:cxn ang="0">
                  <a:pos x="108" y="139"/>
                </a:cxn>
                <a:cxn ang="0">
                  <a:pos x="94" y="228"/>
                </a:cxn>
                <a:cxn ang="0">
                  <a:pos x="68" y="361"/>
                </a:cxn>
                <a:cxn ang="0">
                  <a:pos x="63" y="383"/>
                </a:cxn>
                <a:cxn ang="0">
                  <a:pos x="57" y="404"/>
                </a:cxn>
                <a:cxn ang="0">
                  <a:pos x="48" y="432"/>
                </a:cxn>
                <a:cxn ang="0">
                  <a:pos x="47" y="440"/>
                </a:cxn>
                <a:cxn ang="0">
                  <a:pos x="44" y="482"/>
                </a:cxn>
                <a:cxn ang="0">
                  <a:pos x="38" y="523"/>
                </a:cxn>
                <a:cxn ang="0">
                  <a:pos x="32" y="542"/>
                </a:cxn>
                <a:cxn ang="0">
                  <a:pos x="10" y="598"/>
                </a:cxn>
                <a:cxn ang="0">
                  <a:pos x="7" y="608"/>
                </a:cxn>
                <a:cxn ang="0">
                  <a:pos x="2" y="637"/>
                </a:cxn>
                <a:cxn ang="0">
                  <a:pos x="0" y="678"/>
                </a:cxn>
                <a:cxn ang="0">
                  <a:pos x="0" y="680"/>
                </a:cxn>
                <a:cxn ang="0">
                  <a:pos x="3" y="682"/>
                </a:cxn>
                <a:cxn ang="0">
                  <a:pos x="6" y="682"/>
                </a:cxn>
                <a:cxn ang="0">
                  <a:pos x="9" y="680"/>
                </a:cxn>
                <a:cxn ang="0">
                  <a:pos x="9" y="678"/>
                </a:cxn>
                <a:cxn ang="0">
                  <a:pos x="12" y="635"/>
                </a:cxn>
                <a:cxn ang="0">
                  <a:pos x="22" y="594"/>
                </a:cxn>
                <a:cxn ang="0">
                  <a:pos x="36" y="556"/>
                </a:cxn>
                <a:cxn ang="0">
                  <a:pos x="48" y="517"/>
                </a:cxn>
                <a:cxn ang="0">
                  <a:pos x="51" y="501"/>
                </a:cxn>
                <a:cxn ang="0">
                  <a:pos x="56" y="448"/>
                </a:cxn>
                <a:cxn ang="0">
                  <a:pos x="57" y="436"/>
                </a:cxn>
                <a:cxn ang="0">
                  <a:pos x="67" y="398"/>
                </a:cxn>
                <a:cxn ang="0">
                  <a:pos x="77" y="359"/>
                </a:cxn>
                <a:cxn ang="0">
                  <a:pos x="80" y="347"/>
                </a:cxn>
                <a:cxn ang="0">
                  <a:pos x="96" y="262"/>
                </a:cxn>
                <a:cxn ang="0">
                  <a:pos x="112" y="178"/>
                </a:cxn>
                <a:cxn ang="0">
                  <a:pos x="119" y="134"/>
                </a:cxn>
                <a:cxn ang="0">
                  <a:pos x="127" y="48"/>
                </a:cxn>
                <a:cxn ang="0">
                  <a:pos x="128" y="4"/>
                </a:cxn>
                <a:cxn ang="0">
                  <a:pos x="126" y="1"/>
                </a:cxn>
                <a:cxn ang="0">
                  <a:pos x="122" y="0"/>
                </a:cxn>
                <a:cxn ang="0">
                  <a:pos x="119" y="1"/>
                </a:cxn>
                <a:cxn ang="0">
                  <a:pos x="117" y="4"/>
                </a:cxn>
              </a:cxnLst>
              <a:rect l="0" t="0" r="r" b="b"/>
              <a:pathLst>
                <a:path w="128" h="682">
                  <a:moveTo>
                    <a:pt x="117" y="4"/>
                  </a:moveTo>
                  <a:lnTo>
                    <a:pt x="117" y="4"/>
                  </a:lnTo>
                  <a:lnTo>
                    <a:pt x="117" y="27"/>
                  </a:lnTo>
                  <a:lnTo>
                    <a:pt x="116" y="50"/>
                  </a:lnTo>
                  <a:lnTo>
                    <a:pt x="113" y="95"/>
                  </a:lnTo>
                  <a:lnTo>
                    <a:pt x="108" y="139"/>
                  </a:lnTo>
                  <a:lnTo>
                    <a:pt x="101" y="184"/>
                  </a:lnTo>
                  <a:lnTo>
                    <a:pt x="94" y="228"/>
                  </a:lnTo>
                  <a:lnTo>
                    <a:pt x="84" y="273"/>
                  </a:lnTo>
                  <a:lnTo>
                    <a:pt x="68" y="361"/>
                  </a:lnTo>
                  <a:lnTo>
                    <a:pt x="68" y="361"/>
                  </a:lnTo>
                  <a:lnTo>
                    <a:pt x="63" y="383"/>
                  </a:lnTo>
                  <a:lnTo>
                    <a:pt x="57" y="404"/>
                  </a:lnTo>
                  <a:lnTo>
                    <a:pt x="57" y="404"/>
                  </a:lnTo>
                  <a:lnTo>
                    <a:pt x="51" y="422"/>
                  </a:lnTo>
                  <a:lnTo>
                    <a:pt x="48" y="432"/>
                  </a:lnTo>
                  <a:lnTo>
                    <a:pt x="47" y="440"/>
                  </a:lnTo>
                  <a:lnTo>
                    <a:pt x="47" y="440"/>
                  </a:lnTo>
                  <a:lnTo>
                    <a:pt x="46" y="461"/>
                  </a:lnTo>
                  <a:lnTo>
                    <a:pt x="44" y="482"/>
                  </a:lnTo>
                  <a:lnTo>
                    <a:pt x="41" y="503"/>
                  </a:lnTo>
                  <a:lnTo>
                    <a:pt x="38" y="523"/>
                  </a:lnTo>
                  <a:lnTo>
                    <a:pt x="38" y="523"/>
                  </a:lnTo>
                  <a:lnTo>
                    <a:pt x="32" y="542"/>
                  </a:lnTo>
                  <a:lnTo>
                    <a:pt x="24" y="561"/>
                  </a:lnTo>
                  <a:lnTo>
                    <a:pt x="10" y="598"/>
                  </a:lnTo>
                  <a:lnTo>
                    <a:pt x="10" y="598"/>
                  </a:lnTo>
                  <a:lnTo>
                    <a:pt x="7" y="608"/>
                  </a:lnTo>
                  <a:lnTo>
                    <a:pt x="5" y="618"/>
                  </a:lnTo>
                  <a:lnTo>
                    <a:pt x="2" y="637"/>
                  </a:lnTo>
                  <a:lnTo>
                    <a:pt x="0" y="657"/>
                  </a:lnTo>
                  <a:lnTo>
                    <a:pt x="0" y="678"/>
                  </a:lnTo>
                  <a:lnTo>
                    <a:pt x="0" y="678"/>
                  </a:lnTo>
                  <a:lnTo>
                    <a:pt x="0" y="680"/>
                  </a:lnTo>
                  <a:lnTo>
                    <a:pt x="1" y="681"/>
                  </a:lnTo>
                  <a:lnTo>
                    <a:pt x="3" y="682"/>
                  </a:lnTo>
                  <a:lnTo>
                    <a:pt x="4" y="682"/>
                  </a:lnTo>
                  <a:lnTo>
                    <a:pt x="6" y="682"/>
                  </a:lnTo>
                  <a:lnTo>
                    <a:pt x="7" y="681"/>
                  </a:lnTo>
                  <a:lnTo>
                    <a:pt x="9" y="680"/>
                  </a:lnTo>
                  <a:lnTo>
                    <a:pt x="9" y="678"/>
                  </a:lnTo>
                  <a:lnTo>
                    <a:pt x="9" y="678"/>
                  </a:lnTo>
                  <a:lnTo>
                    <a:pt x="10" y="656"/>
                  </a:lnTo>
                  <a:lnTo>
                    <a:pt x="12" y="635"/>
                  </a:lnTo>
                  <a:lnTo>
                    <a:pt x="16" y="615"/>
                  </a:lnTo>
                  <a:lnTo>
                    <a:pt x="22" y="594"/>
                  </a:lnTo>
                  <a:lnTo>
                    <a:pt x="22" y="594"/>
                  </a:lnTo>
                  <a:lnTo>
                    <a:pt x="36" y="556"/>
                  </a:lnTo>
                  <a:lnTo>
                    <a:pt x="43" y="537"/>
                  </a:lnTo>
                  <a:lnTo>
                    <a:pt x="48" y="517"/>
                  </a:lnTo>
                  <a:lnTo>
                    <a:pt x="48" y="517"/>
                  </a:lnTo>
                  <a:lnTo>
                    <a:pt x="51" y="501"/>
                  </a:lnTo>
                  <a:lnTo>
                    <a:pt x="53" y="483"/>
                  </a:lnTo>
                  <a:lnTo>
                    <a:pt x="56" y="448"/>
                  </a:lnTo>
                  <a:lnTo>
                    <a:pt x="56" y="448"/>
                  </a:lnTo>
                  <a:lnTo>
                    <a:pt x="57" y="436"/>
                  </a:lnTo>
                  <a:lnTo>
                    <a:pt x="60" y="422"/>
                  </a:lnTo>
                  <a:lnTo>
                    <a:pt x="67" y="398"/>
                  </a:lnTo>
                  <a:lnTo>
                    <a:pt x="74" y="372"/>
                  </a:lnTo>
                  <a:lnTo>
                    <a:pt x="77" y="359"/>
                  </a:lnTo>
                  <a:lnTo>
                    <a:pt x="80" y="347"/>
                  </a:lnTo>
                  <a:lnTo>
                    <a:pt x="80" y="347"/>
                  </a:lnTo>
                  <a:lnTo>
                    <a:pt x="87" y="305"/>
                  </a:lnTo>
                  <a:lnTo>
                    <a:pt x="96" y="262"/>
                  </a:lnTo>
                  <a:lnTo>
                    <a:pt x="104" y="220"/>
                  </a:lnTo>
                  <a:lnTo>
                    <a:pt x="112" y="178"/>
                  </a:lnTo>
                  <a:lnTo>
                    <a:pt x="112" y="178"/>
                  </a:lnTo>
                  <a:lnTo>
                    <a:pt x="119" y="134"/>
                  </a:lnTo>
                  <a:lnTo>
                    <a:pt x="123" y="92"/>
                  </a:lnTo>
                  <a:lnTo>
                    <a:pt x="127" y="48"/>
                  </a:lnTo>
                  <a:lnTo>
                    <a:pt x="128" y="4"/>
                  </a:lnTo>
                  <a:lnTo>
                    <a:pt x="128" y="4"/>
                  </a:lnTo>
                  <a:lnTo>
                    <a:pt x="127" y="2"/>
                  </a:lnTo>
                  <a:lnTo>
                    <a:pt x="126" y="1"/>
                  </a:lnTo>
                  <a:lnTo>
                    <a:pt x="125" y="0"/>
                  </a:lnTo>
                  <a:lnTo>
                    <a:pt x="122" y="0"/>
                  </a:lnTo>
                  <a:lnTo>
                    <a:pt x="120" y="0"/>
                  </a:lnTo>
                  <a:lnTo>
                    <a:pt x="119" y="1"/>
                  </a:lnTo>
                  <a:lnTo>
                    <a:pt x="118" y="2"/>
                  </a:lnTo>
                  <a:lnTo>
                    <a:pt x="117" y="4"/>
                  </a:lnTo>
                  <a:lnTo>
                    <a:pt x="11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 name="Freeform 919"/>
            <p:cNvSpPr/>
            <p:nvPr/>
          </p:nvSpPr>
          <p:spPr bwMode="auto">
            <a:xfrm>
              <a:off x="3797300" y="1477963"/>
              <a:ext cx="60325" cy="268288"/>
            </a:xfrm>
            <a:custGeom>
              <a:avLst/>
              <a:gdLst/>
              <a:ahLst/>
              <a:cxnLst>
                <a:cxn ang="0">
                  <a:pos x="114" y="4"/>
                </a:cxn>
                <a:cxn ang="0">
                  <a:pos x="113" y="1"/>
                </a:cxn>
                <a:cxn ang="0">
                  <a:pos x="110" y="0"/>
                </a:cxn>
                <a:cxn ang="0">
                  <a:pos x="106" y="1"/>
                </a:cxn>
                <a:cxn ang="0">
                  <a:pos x="105" y="4"/>
                </a:cxn>
                <a:cxn ang="0">
                  <a:pos x="104" y="38"/>
                </a:cxn>
                <a:cxn ang="0">
                  <a:pos x="94" y="104"/>
                </a:cxn>
                <a:cxn ang="0">
                  <a:pos x="81" y="170"/>
                </a:cxn>
                <a:cxn ang="0">
                  <a:pos x="58" y="268"/>
                </a:cxn>
                <a:cxn ang="0">
                  <a:pos x="47" y="324"/>
                </a:cxn>
                <a:cxn ang="0">
                  <a:pos x="37" y="366"/>
                </a:cxn>
                <a:cxn ang="0">
                  <a:pos x="31" y="379"/>
                </a:cxn>
                <a:cxn ang="0">
                  <a:pos x="28" y="393"/>
                </a:cxn>
                <a:cxn ang="0">
                  <a:pos x="25" y="419"/>
                </a:cxn>
                <a:cxn ang="0">
                  <a:pos x="22" y="433"/>
                </a:cxn>
                <a:cxn ang="0">
                  <a:pos x="8" y="483"/>
                </a:cxn>
                <a:cxn ang="0">
                  <a:pos x="1" y="500"/>
                </a:cxn>
                <a:cxn ang="0">
                  <a:pos x="0" y="504"/>
                </a:cxn>
                <a:cxn ang="0">
                  <a:pos x="5" y="507"/>
                </a:cxn>
                <a:cxn ang="0">
                  <a:pos x="8" y="506"/>
                </a:cxn>
                <a:cxn ang="0">
                  <a:pos x="10" y="505"/>
                </a:cxn>
                <a:cxn ang="0">
                  <a:pos x="25" y="465"/>
                </a:cxn>
                <a:cxn ang="0">
                  <a:pos x="32" y="437"/>
                </a:cxn>
                <a:cxn ang="0">
                  <a:pos x="38" y="409"/>
                </a:cxn>
                <a:cxn ang="0">
                  <a:pos x="39" y="396"/>
                </a:cxn>
                <a:cxn ang="0">
                  <a:pos x="41" y="380"/>
                </a:cxn>
                <a:cxn ang="0">
                  <a:pos x="55" y="335"/>
                </a:cxn>
                <a:cxn ang="0">
                  <a:pos x="59" y="319"/>
                </a:cxn>
                <a:cxn ang="0">
                  <a:pos x="64" y="286"/>
                </a:cxn>
                <a:cxn ang="0">
                  <a:pos x="68" y="271"/>
                </a:cxn>
                <a:cxn ang="0">
                  <a:pos x="96" y="142"/>
                </a:cxn>
                <a:cxn ang="0">
                  <a:pos x="109" y="76"/>
                </a:cxn>
                <a:cxn ang="0">
                  <a:pos x="114" y="10"/>
                </a:cxn>
                <a:cxn ang="0">
                  <a:pos x="114" y="9"/>
                </a:cxn>
              </a:cxnLst>
              <a:rect l="0" t="0" r="r" b="b"/>
              <a:pathLst>
                <a:path w="114" h="507">
                  <a:moveTo>
                    <a:pt x="114" y="4"/>
                  </a:moveTo>
                  <a:lnTo>
                    <a:pt x="114" y="4"/>
                  </a:lnTo>
                  <a:lnTo>
                    <a:pt x="114" y="2"/>
                  </a:lnTo>
                  <a:lnTo>
                    <a:pt x="113" y="1"/>
                  </a:lnTo>
                  <a:lnTo>
                    <a:pt x="111" y="0"/>
                  </a:lnTo>
                  <a:lnTo>
                    <a:pt x="110" y="0"/>
                  </a:lnTo>
                  <a:lnTo>
                    <a:pt x="108" y="0"/>
                  </a:lnTo>
                  <a:lnTo>
                    <a:pt x="106" y="1"/>
                  </a:lnTo>
                  <a:lnTo>
                    <a:pt x="105" y="2"/>
                  </a:lnTo>
                  <a:lnTo>
                    <a:pt x="105" y="4"/>
                  </a:lnTo>
                  <a:lnTo>
                    <a:pt x="105" y="4"/>
                  </a:lnTo>
                  <a:lnTo>
                    <a:pt x="104" y="38"/>
                  </a:lnTo>
                  <a:lnTo>
                    <a:pt x="100" y="71"/>
                  </a:lnTo>
                  <a:lnTo>
                    <a:pt x="94" y="104"/>
                  </a:lnTo>
                  <a:lnTo>
                    <a:pt x="88" y="137"/>
                  </a:lnTo>
                  <a:lnTo>
                    <a:pt x="81" y="170"/>
                  </a:lnTo>
                  <a:lnTo>
                    <a:pt x="74" y="203"/>
                  </a:lnTo>
                  <a:lnTo>
                    <a:pt x="58" y="268"/>
                  </a:lnTo>
                  <a:lnTo>
                    <a:pt x="58" y="268"/>
                  </a:lnTo>
                  <a:lnTo>
                    <a:pt x="47" y="324"/>
                  </a:lnTo>
                  <a:lnTo>
                    <a:pt x="40" y="352"/>
                  </a:lnTo>
                  <a:lnTo>
                    <a:pt x="37" y="366"/>
                  </a:lnTo>
                  <a:lnTo>
                    <a:pt x="31" y="379"/>
                  </a:lnTo>
                  <a:lnTo>
                    <a:pt x="31" y="379"/>
                  </a:lnTo>
                  <a:lnTo>
                    <a:pt x="29" y="385"/>
                  </a:lnTo>
                  <a:lnTo>
                    <a:pt x="28" y="393"/>
                  </a:lnTo>
                  <a:lnTo>
                    <a:pt x="26" y="406"/>
                  </a:lnTo>
                  <a:lnTo>
                    <a:pt x="25" y="419"/>
                  </a:lnTo>
                  <a:lnTo>
                    <a:pt x="22" y="433"/>
                  </a:lnTo>
                  <a:lnTo>
                    <a:pt x="22" y="433"/>
                  </a:lnTo>
                  <a:lnTo>
                    <a:pt x="13" y="467"/>
                  </a:lnTo>
                  <a:lnTo>
                    <a:pt x="8" y="483"/>
                  </a:lnTo>
                  <a:lnTo>
                    <a:pt x="1" y="500"/>
                  </a:lnTo>
                  <a:lnTo>
                    <a:pt x="1" y="500"/>
                  </a:lnTo>
                  <a:lnTo>
                    <a:pt x="0" y="502"/>
                  </a:lnTo>
                  <a:lnTo>
                    <a:pt x="0" y="504"/>
                  </a:lnTo>
                  <a:lnTo>
                    <a:pt x="3" y="506"/>
                  </a:lnTo>
                  <a:lnTo>
                    <a:pt x="5" y="507"/>
                  </a:lnTo>
                  <a:lnTo>
                    <a:pt x="7" y="507"/>
                  </a:lnTo>
                  <a:lnTo>
                    <a:pt x="8" y="506"/>
                  </a:lnTo>
                  <a:lnTo>
                    <a:pt x="10" y="505"/>
                  </a:lnTo>
                  <a:lnTo>
                    <a:pt x="10" y="505"/>
                  </a:lnTo>
                  <a:lnTo>
                    <a:pt x="20" y="479"/>
                  </a:lnTo>
                  <a:lnTo>
                    <a:pt x="25" y="465"/>
                  </a:lnTo>
                  <a:lnTo>
                    <a:pt x="29" y="451"/>
                  </a:lnTo>
                  <a:lnTo>
                    <a:pt x="32" y="437"/>
                  </a:lnTo>
                  <a:lnTo>
                    <a:pt x="36" y="424"/>
                  </a:lnTo>
                  <a:lnTo>
                    <a:pt x="38" y="409"/>
                  </a:lnTo>
                  <a:lnTo>
                    <a:pt x="39" y="396"/>
                  </a:lnTo>
                  <a:lnTo>
                    <a:pt x="39" y="396"/>
                  </a:lnTo>
                  <a:lnTo>
                    <a:pt x="40" y="387"/>
                  </a:lnTo>
                  <a:lnTo>
                    <a:pt x="41" y="380"/>
                  </a:lnTo>
                  <a:lnTo>
                    <a:pt x="45" y="365"/>
                  </a:lnTo>
                  <a:lnTo>
                    <a:pt x="55" y="335"/>
                  </a:lnTo>
                  <a:lnTo>
                    <a:pt x="55" y="335"/>
                  </a:lnTo>
                  <a:lnTo>
                    <a:pt x="59" y="319"/>
                  </a:lnTo>
                  <a:lnTo>
                    <a:pt x="62" y="303"/>
                  </a:lnTo>
                  <a:lnTo>
                    <a:pt x="64" y="286"/>
                  </a:lnTo>
                  <a:lnTo>
                    <a:pt x="68" y="271"/>
                  </a:lnTo>
                  <a:lnTo>
                    <a:pt x="68" y="271"/>
                  </a:lnTo>
                  <a:lnTo>
                    <a:pt x="82" y="206"/>
                  </a:lnTo>
                  <a:lnTo>
                    <a:pt x="96" y="142"/>
                  </a:lnTo>
                  <a:lnTo>
                    <a:pt x="103" y="109"/>
                  </a:lnTo>
                  <a:lnTo>
                    <a:pt x="109" y="76"/>
                  </a:lnTo>
                  <a:lnTo>
                    <a:pt x="112" y="43"/>
                  </a:lnTo>
                  <a:lnTo>
                    <a:pt x="114" y="10"/>
                  </a:lnTo>
                  <a:lnTo>
                    <a:pt x="114" y="10"/>
                  </a:lnTo>
                  <a:lnTo>
                    <a:pt x="114" y="9"/>
                  </a:lnTo>
                  <a:lnTo>
                    <a:pt x="11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 name="Freeform 920"/>
            <p:cNvSpPr/>
            <p:nvPr/>
          </p:nvSpPr>
          <p:spPr bwMode="auto">
            <a:xfrm>
              <a:off x="3857625" y="1504950"/>
              <a:ext cx="33338" cy="190500"/>
            </a:xfrm>
            <a:custGeom>
              <a:avLst/>
              <a:gdLst/>
              <a:ahLst/>
              <a:cxnLst>
                <a:cxn ang="0">
                  <a:pos x="54" y="2"/>
                </a:cxn>
                <a:cxn ang="0">
                  <a:pos x="48" y="11"/>
                </a:cxn>
                <a:cxn ang="0">
                  <a:pos x="45" y="24"/>
                </a:cxn>
                <a:cxn ang="0">
                  <a:pos x="46" y="44"/>
                </a:cxn>
                <a:cxn ang="0">
                  <a:pos x="46" y="50"/>
                </a:cxn>
                <a:cxn ang="0">
                  <a:pos x="42" y="74"/>
                </a:cxn>
                <a:cxn ang="0">
                  <a:pos x="31" y="123"/>
                </a:cxn>
                <a:cxn ang="0">
                  <a:pos x="29" y="147"/>
                </a:cxn>
                <a:cxn ang="0">
                  <a:pos x="28" y="162"/>
                </a:cxn>
                <a:cxn ang="0">
                  <a:pos x="24" y="206"/>
                </a:cxn>
                <a:cxn ang="0">
                  <a:pos x="13" y="265"/>
                </a:cxn>
                <a:cxn ang="0">
                  <a:pos x="11" y="275"/>
                </a:cxn>
                <a:cxn ang="0">
                  <a:pos x="9" y="306"/>
                </a:cxn>
                <a:cxn ang="0">
                  <a:pos x="8" y="319"/>
                </a:cxn>
                <a:cxn ang="0">
                  <a:pos x="0" y="354"/>
                </a:cxn>
                <a:cxn ang="0">
                  <a:pos x="0" y="356"/>
                </a:cxn>
                <a:cxn ang="0">
                  <a:pos x="4" y="360"/>
                </a:cxn>
                <a:cxn ang="0">
                  <a:pos x="7" y="360"/>
                </a:cxn>
                <a:cxn ang="0">
                  <a:pos x="9" y="357"/>
                </a:cxn>
                <a:cxn ang="0">
                  <a:pos x="16" y="325"/>
                </a:cxn>
                <a:cxn ang="0">
                  <a:pos x="19" y="292"/>
                </a:cxn>
                <a:cxn ang="0">
                  <a:pos x="20" y="280"/>
                </a:cxn>
                <a:cxn ang="0">
                  <a:pos x="27" y="240"/>
                </a:cxn>
                <a:cxn ang="0">
                  <a:pos x="35" y="201"/>
                </a:cxn>
                <a:cxn ang="0">
                  <a:pos x="37" y="188"/>
                </a:cxn>
                <a:cxn ang="0">
                  <a:pos x="38" y="161"/>
                </a:cxn>
                <a:cxn ang="0">
                  <a:pos x="40" y="133"/>
                </a:cxn>
                <a:cxn ang="0">
                  <a:pos x="44" y="109"/>
                </a:cxn>
                <a:cxn ang="0">
                  <a:pos x="50" y="85"/>
                </a:cxn>
                <a:cxn ang="0">
                  <a:pos x="57" y="53"/>
                </a:cxn>
                <a:cxn ang="0">
                  <a:pos x="57" y="43"/>
                </a:cxn>
                <a:cxn ang="0">
                  <a:pos x="56" y="24"/>
                </a:cxn>
                <a:cxn ang="0">
                  <a:pos x="56" y="15"/>
                </a:cxn>
                <a:cxn ang="0">
                  <a:pos x="60" y="8"/>
                </a:cxn>
                <a:cxn ang="0">
                  <a:pos x="62" y="7"/>
                </a:cxn>
                <a:cxn ang="0">
                  <a:pos x="62" y="3"/>
                </a:cxn>
                <a:cxn ang="0">
                  <a:pos x="58" y="0"/>
                </a:cxn>
                <a:cxn ang="0">
                  <a:pos x="54" y="2"/>
                </a:cxn>
              </a:cxnLst>
              <a:rect l="0" t="0" r="r" b="b"/>
              <a:pathLst>
                <a:path w="62" h="360">
                  <a:moveTo>
                    <a:pt x="54" y="2"/>
                  </a:moveTo>
                  <a:lnTo>
                    <a:pt x="54" y="2"/>
                  </a:lnTo>
                  <a:lnTo>
                    <a:pt x="50" y="6"/>
                  </a:lnTo>
                  <a:lnTo>
                    <a:pt x="48" y="11"/>
                  </a:lnTo>
                  <a:lnTo>
                    <a:pt x="46" y="17"/>
                  </a:lnTo>
                  <a:lnTo>
                    <a:pt x="45" y="24"/>
                  </a:lnTo>
                  <a:lnTo>
                    <a:pt x="46" y="38"/>
                  </a:lnTo>
                  <a:lnTo>
                    <a:pt x="46" y="44"/>
                  </a:lnTo>
                  <a:lnTo>
                    <a:pt x="46" y="50"/>
                  </a:lnTo>
                  <a:lnTo>
                    <a:pt x="46" y="50"/>
                  </a:lnTo>
                  <a:lnTo>
                    <a:pt x="44" y="62"/>
                  </a:lnTo>
                  <a:lnTo>
                    <a:pt x="42" y="74"/>
                  </a:lnTo>
                  <a:lnTo>
                    <a:pt x="36" y="99"/>
                  </a:lnTo>
                  <a:lnTo>
                    <a:pt x="31" y="123"/>
                  </a:lnTo>
                  <a:lnTo>
                    <a:pt x="29" y="135"/>
                  </a:lnTo>
                  <a:lnTo>
                    <a:pt x="29" y="147"/>
                  </a:lnTo>
                  <a:lnTo>
                    <a:pt x="29" y="147"/>
                  </a:lnTo>
                  <a:lnTo>
                    <a:pt x="28" y="162"/>
                  </a:lnTo>
                  <a:lnTo>
                    <a:pt x="27" y="177"/>
                  </a:lnTo>
                  <a:lnTo>
                    <a:pt x="24" y="206"/>
                  </a:lnTo>
                  <a:lnTo>
                    <a:pt x="19" y="236"/>
                  </a:lnTo>
                  <a:lnTo>
                    <a:pt x="13" y="265"/>
                  </a:lnTo>
                  <a:lnTo>
                    <a:pt x="13" y="265"/>
                  </a:lnTo>
                  <a:lnTo>
                    <a:pt x="11" y="275"/>
                  </a:lnTo>
                  <a:lnTo>
                    <a:pt x="10" y="286"/>
                  </a:lnTo>
                  <a:lnTo>
                    <a:pt x="9" y="306"/>
                  </a:lnTo>
                  <a:lnTo>
                    <a:pt x="9" y="306"/>
                  </a:lnTo>
                  <a:lnTo>
                    <a:pt x="8" y="319"/>
                  </a:lnTo>
                  <a:lnTo>
                    <a:pt x="5" y="331"/>
                  </a:lnTo>
                  <a:lnTo>
                    <a:pt x="0" y="354"/>
                  </a:lnTo>
                  <a:lnTo>
                    <a:pt x="0" y="354"/>
                  </a:lnTo>
                  <a:lnTo>
                    <a:pt x="0" y="356"/>
                  </a:lnTo>
                  <a:lnTo>
                    <a:pt x="1" y="358"/>
                  </a:lnTo>
                  <a:lnTo>
                    <a:pt x="4" y="360"/>
                  </a:lnTo>
                  <a:lnTo>
                    <a:pt x="6" y="360"/>
                  </a:lnTo>
                  <a:lnTo>
                    <a:pt x="7" y="360"/>
                  </a:lnTo>
                  <a:lnTo>
                    <a:pt x="8" y="359"/>
                  </a:lnTo>
                  <a:lnTo>
                    <a:pt x="9" y="357"/>
                  </a:lnTo>
                  <a:lnTo>
                    <a:pt x="9" y="357"/>
                  </a:lnTo>
                  <a:lnTo>
                    <a:pt x="16" y="325"/>
                  </a:lnTo>
                  <a:lnTo>
                    <a:pt x="18" y="309"/>
                  </a:lnTo>
                  <a:lnTo>
                    <a:pt x="19" y="292"/>
                  </a:lnTo>
                  <a:lnTo>
                    <a:pt x="19" y="292"/>
                  </a:lnTo>
                  <a:lnTo>
                    <a:pt x="20" y="280"/>
                  </a:lnTo>
                  <a:lnTo>
                    <a:pt x="22" y="266"/>
                  </a:lnTo>
                  <a:lnTo>
                    <a:pt x="27" y="240"/>
                  </a:lnTo>
                  <a:lnTo>
                    <a:pt x="33" y="215"/>
                  </a:lnTo>
                  <a:lnTo>
                    <a:pt x="35" y="201"/>
                  </a:lnTo>
                  <a:lnTo>
                    <a:pt x="37" y="188"/>
                  </a:lnTo>
                  <a:lnTo>
                    <a:pt x="37" y="188"/>
                  </a:lnTo>
                  <a:lnTo>
                    <a:pt x="38" y="174"/>
                  </a:lnTo>
                  <a:lnTo>
                    <a:pt x="38" y="161"/>
                  </a:lnTo>
                  <a:lnTo>
                    <a:pt x="39" y="146"/>
                  </a:lnTo>
                  <a:lnTo>
                    <a:pt x="40" y="133"/>
                  </a:lnTo>
                  <a:lnTo>
                    <a:pt x="40" y="133"/>
                  </a:lnTo>
                  <a:lnTo>
                    <a:pt x="44" y="109"/>
                  </a:lnTo>
                  <a:lnTo>
                    <a:pt x="50" y="85"/>
                  </a:lnTo>
                  <a:lnTo>
                    <a:pt x="50" y="85"/>
                  </a:lnTo>
                  <a:lnTo>
                    <a:pt x="55" y="65"/>
                  </a:lnTo>
                  <a:lnTo>
                    <a:pt x="57" y="53"/>
                  </a:lnTo>
                  <a:lnTo>
                    <a:pt x="57" y="43"/>
                  </a:lnTo>
                  <a:lnTo>
                    <a:pt x="57" y="43"/>
                  </a:lnTo>
                  <a:lnTo>
                    <a:pt x="56" y="34"/>
                  </a:lnTo>
                  <a:lnTo>
                    <a:pt x="56" y="24"/>
                  </a:lnTo>
                  <a:lnTo>
                    <a:pt x="56" y="19"/>
                  </a:lnTo>
                  <a:lnTo>
                    <a:pt x="56" y="15"/>
                  </a:lnTo>
                  <a:lnTo>
                    <a:pt x="58" y="11"/>
                  </a:lnTo>
                  <a:lnTo>
                    <a:pt x="60" y="8"/>
                  </a:lnTo>
                  <a:lnTo>
                    <a:pt x="60" y="8"/>
                  </a:lnTo>
                  <a:lnTo>
                    <a:pt x="62" y="7"/>
                  </a:lnTo>
                  <a:lnTo>
                    <a:pt x="62" y="5"/>
                  </a:lnTo>
                  <a:lnTo>
                    <a:pt x="62" y="3"/>
                  </a:lnTo>
                  <a:lnTo>
                    <a:pt x="61" y="2"/>
                  </a:lnTo>
                  <a:lnTo>
                    <a:pt x="58" y="0"/>
                  </a:lnTo>
                  <a:lnTo>
                    <a:pt x="56" y="1"/>
                  </a:lnTo>
                  <a:lnTo>
                    <a:pt x="54" y="2"/>
                  </a:lnTo>
                  <a:lnTo>
                    <a:pt x="5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 name="Freeform 921"/>
            <p:cNvSpPr/>
            <p:nvPr/>
          </p:nvSpPr>
          <p:spPr bwMode="auto">
            <a:xfrm>
              <a:off x="3883025" y="1544638"/>
              <a:ext cx="22225" cy="130175"/>
            </a:xfrm>
            <a:custGeom>
              <a:avLst/>
              <a:gdLst/>
              <a:ahLst/>
              <a:cxnLst>
                <a:cxn ang="0">
                  <a:pos x="33" y="4"/>
                </a:cxn>
                <a:cxn ang="0">
                  <a:pos x="33" y="4"/>
                </a:cxn>
                <a:cxn ang="0">
                  <a:pos x="33" y="37"/>
                </a:cxn>
                <a:cxn ang="0">
                  <a:pos x="29" y="69"/>
                </a:cxn>
                <a:cxn ang="0">
                  <a:pos x="25" y="101"/>
                </a:cxn>
                <a:cxn ang="0">
                  <a:pos x="23" y="117"/>
                </a:cxn>
                <a:cxn ang="0">
                  <a:pos x="19" y="133"/>
                </a:cxn>
                <a:cxn ang="0">
                  <a:pos x="19" y="133"/>
                </a:cxn>
                <a:cxn ang="0">
                  <a:pos x="13" y="156"/>
                </a:cxn>
                <a:cxn ang="0">
                  <a:pos x="11" y="167"/>
                </a:cxn>
                <a:cxn ang="0">
                  <a:pos x="10" y="179"/>
                </a:cxn>
                <a:cxn ang="0">
                  <a:pos x="10" y="179"/>
                </a:cxn>
                <a:cxn ang="0">
                  <a:pos x="8" y="194"/>
                </a:cxn>
                <a:cxn ang="0">
                  <a:pos x="5" y="210"/>
                </a:cxn>
                <a:cxn ang="0">
                  <a:pos x="2" y="225"/>
                </a:cxn>
                <a:cxn ang="0">
                  <a:pos x="0" y="242"/>
                </a:cxn>
                <a:cxn ang="0">
                  <a:pos x="0" y="242"/>
                </a:cxn>
                <a:cxn ang="0">
                  <a:pos x="0" y="244"/>
                </a:cxn>
                <a:cxn ang="0">
                  <a:pos x="1" y="245"/>
                </a:cxn>
                <a:cxn ang="0">
                  <a:pos x="3" y="246"/>
                </a:cxn>
                <a:cxn ang="0">
                  <a:pos x="4" y="246"/>
                </a:cxn>
                <a:cxn ang="0">
                  <a:pos x="6" y="246"/>
                </a:cxn>
                <a:cxn ang="0">
                  <a:pos x="8" y="245"/>
                </a:cxn>
                <a:cxn ang="0">
                  <a:pos x="9" y="244"/>
                </a:cxn>
                <a:cxn ang="0">
                  <a:pos x="9" y="242"/>
                </a:cxn>
                <a:cxn ang="0">
                  <a:pos x="9" y="242"/>
                </a:cxn>
                <a:cxn ang="0">
                  <a:pos x="11" y="227"/>
                </a:cxn>
                <a:cxn ang="0">
                  <a:pos x="14" y="214"/>
                </a:cxn>
                <a:cxn ang="0">
                  <a:pos x="17" y="199"/>
                </a:cxn>
                <a:cxn ang="0">
                  <a:pos x="18" y="193"/>
                </a:cxn>
                <a:cxn ang="0">
                  <a:pos x="18" y="186"/>
                </a:cxn>
                <a:cxn ang="0">
                  <a:pos x="18" y="186"/>
                </a:cxn>
                <a:cxn ang="0">
                  <a:pos x="19" y="177"/>
                </a:cxn>
                <a:cxn ang="0">
                  <a:pos x="20" y="169"/>
                </a:cxn>
                <a:cxn ang="0">
                  <a:pos x="24" y="152"/>
                </a:cxn>
                <a:cxn ang="0">
                  <a:pos x="28" y="135"/>
                </a:cxn>
                <a:cxn ang="0">
                  <a:pos x="32" y="119"/>
                </a:cxn>
                <a:cxn ang="0">
                  <a:pos x="32" y="119"/>
                </a:cxn>
                <a:cxn ang="0">
                  <a:pos x="37" y="90"/>
                </a:cxn>
                <a:cxn ang="0">
                  <a:pos x="40" y="62"/>
                </a:cxn>
                <a:cxn ang="0">
                  <a:pos x="42" y="33"/>
                </a:cxn>
                <a:cxn ang="0">
                  <a:pos x="42" y="4"/>
                </a:cxn>
                <a:cxn ang="0">
                  <a:pos x="42" y="4"/>
                </a:cxn>
                <a:cxn ang="0">
                  <a:pos x="42" y="2"/>
                </a:cxn>
                <a:cxn ang="0">
                  <a:pos x="41" y="1"/>
                </a:cxn>
                <a:cxn ang="0">
                  <a:pos x="39" y="0"/>
                </a:cxn>
                <a:cxn ang="0">
                  <a:pos x="38" y="0"/>
                </a:cxn>
                <a:cxn ang="0">
                  <a:pos x="36" y="0"/>
                </a:cxn>
                <a:cxn ang="0">
                  <a:pos x="35" y="1"/>
                </a:cxn>
                <a:cxn ang="0">
                  <a:pos x="34" y="2"/>
                </a:cxn>
                <a:cxn ang="0">
                  <a:pos x="33" y="4"/>
                </a:cxn>
                <a:cxn ang="0">
                  <a:pos x="33" y="4"/>
                </a:cxn>
              </a:cxnLst>
              <a:rect l="0" t="0" r="r" b="b"/>
              <a:pathLst>
                <a:path w="42" h="246">
                  <a:moveTo>
                    <a:pt x="33" y="4"/>
                  </a:moveTo>
                  <a:lnTo>
                    <a:pt x="33" y="4"/>
                  </a:lnTo>
                  <a:lnTo>
                    <a:pt x="33" y="37"/>
                  </a:lnTo>
                  <a:lnTo>
                    <a:pt x="29" y="69"/>
                  </a:lnTo>
                  <a:lnTo>
                    <a:pt x="25" y="101"/>
                  </a:lnTo>
                  <a:lnTo>
                    <a:pt x="23" y="117"/>
                  </a:lnTo>
                  <a:lnTo>
                    <a:pt x="19" y="133"/>
                  </a:lnTo>
                  <a:lnTo>
                    <a:pt x="19" y="133"/>
                  </a:lnTo>
                  <a:lnTo>
                    <a:pt x="13" y="156"/>
                  </a:lnTo>
                  <a:lnTo>
                    <a:pt x="11" y="167"/>
                  </a:lnTo>
                  <a:lnTo>
                    <a:pt x="10" y="179"/>
                  </a:lnTo>
                  <a:lnTo>
                    <a:pt x="10" y="179"/>
                  </a:lnTo>
                  <a:lnTo>
                    <a:pt x="8" y="194"/>
                  </a:lnTo>
                  <a:lnTo>
                    <a:pt x="5" y="210"/>
                  </a:lnTo>
                  <a:lnTo>
                    <a:pt x="2" y="225"/>
                  </a:lnTo>
                  <a:lnTo>
                    <a:pt x="0" y="242"/>
                  </a:lnTo>
                  <a:lnTo>
                    <a:pt x="0" y="242"/>
                  </a:lnTo>
                  <a:lnTo>
                    <a:pt x="0" y="244"/>
                  </a:lnTo>
                  <a:lnTo>
                    <a:pt x="1" y="245"/>
                  </a:lnTo>
                  <a:lnTo>
                    <a:pt x="3" y="246"/>
                  </a:lnTo>
                  <a:lnTo>
                    <a:pt x="4" y="246"/>
                  </a:lnTo>
                  <a:lnTo>
                    <a:pt x="6" y="246"/>
                  </a:lnTo>
                  <a:lnTo>
                    <a:pt x="8" y="245"/>
                  </a:lnTo>
                  <a:lnTo>
                    <a:pt x="9" y="244"/>
                  </a:lnTo>
                  <a:lnTo>
                    <a:pt x="9" y="242"/>
                  </a:lnTo>
                  <a:lnTo>
                    <a:pt x="9" y="242"/>
                  </a:lnTo>
                  <a:lnTo>
                    <a:pt x="11" y="227"/>
                  </a:lnTo>
                  <a:lnTo>
                    <a:pt x="14" y="214"/>
                  </a:lnTo>
                  <a:lnTo>
                    <a:pt x="17" y="199"/>
                  </a:lnTo>
                  <a:lnTo>
                    <a:pt x="18" y="193"/>
                  </a:lnTo>
                  <a:lnTo>
                    <a:pt x="18" y="186"/>
                  </a:lnTo>
                  <a:lnTo>
                    <a:pt x="18" y="186"/>
                  </a:lnTo>
                  <a:lnTo>
                    <a:pt x="19" y="177"/>
                  </a:lnTo>
                  <a:lnTo>
                    <a:pt x="20" y="169"/>
                  </a:lnTo>
                  <a:lnTo>
                    <a:pt x="24" y="152"/>
                  </a:lnTo>
                  <a:lnTo>
                    <a:pt x="28" y="135"/>
                  </a:lnTo>
                  <a:lnTo>
                    <a:pt x="32" y="119"/>
                  </a:lnTo>
                  <a:lnTo>
                    <a:pt x="32" y="119"/>
                  </a:lnTo>
                  <a:lnTo>
                    <a:pt x="37" y="90"/>
                  </a:lnTo>
                  <a:lnTo>
                    <a:pt x="40" y="62"/>
                  </a:lnTo>
                  <a:lnTo>
                    <a:pt x="42" y="33"/>
                  </a:lnTo>
                  <a:lnTo>
                    <a:pt x="42" y="4"/>
                  </a:lnTo>
                  <a:lnTo>
                    <a:pt x="42" y="4"/>
                  </a:lnTo>
                  <a:lnTo>
                    <a:pt x="42" y="2"/>
                  </a:lnTo>
                  <a:lnTo>
                    <a:pt x="41" y="1"/>
                  </a:lnTo>
                  <a:lnTo>
                    <a:pt x="39" y="0"/>
                  </a:lnTo>
                  <a:lnTo>
                    <a:pt x="38" y="0"/>
                  </a:lnTo>
                  <a:lnTo>
                    <a:pt x="36" y="0"/>
                  </a:lnTo>
                  <a:lnTo>
                    <a:pt x="35" y="1"/>
                  </a:lnTo>
                  <a:lnTo>
                    <a:pt x="34" y="2"/>
                  </a:lnTo>
                  <a:lnTo>
                    <a:pt x="33" y="4"/>
                  </a:lnTo>
                  <a:lnTo>
                    <a:pt x="3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 name="Freeform 922"/>
            <p:cNvSpPr/>
            <p:nvPr/>
          </p:nvSpPr>
          <p:spPr bwMode="auto">
            <a:xfrm>
              <a:off x="3454400" y="1239838"/>
              <a:ext cx="25400" cy="65088"/>
            </a:xfrm>
            <a:custGeom>
              <a:avLst/>
              <a:gdLst/>
              <a:ahLst/>
              <a:cxnLst>
                <a:cxn ang="0">
                  <a:pos x="38" y="4"/>
                </a:cxn>
                <a:cxn ang="0">
                  <a:pos x="38" y="4"/>
                </a:cxn>
                <a:cxn ang="0">
                  <a:pos x="37" y="12"/>
                </a:cxn>
                <a:cxn ang="0">
                  <a:pos x="36" y="19"/>
                </a:cxn>
                <a:cxn ang="0">
                  <a:pos x="31" y="34"/>
                </a:cxn>
                <a:cxn ang="0">
                  <a:pos x="26" y="47"/>
                </a:cxn>
                <a:cxn ang="0">
                  <a:pos x="18" y="62"/>
                </a:cxn>
                <a:cxn ang="0">
                  <a:pos x="12" y="75"/>
                </a:cxn>
                <a:cxn ang="0">
                  <a:pos x="6" y="89"/>
                </a:cxn>
                <a:cxn ang="0">
                  <a:pos x="2" y="103"/>
                </a:cxn>
                <a:cxn ang="0">
                  <a:pos x="1" y="110"/>
                </a:cxn>
                <a:cxn ang="0">
                  <a:pos x="0" y="117"/>
                </a:cxn>
                <a:cxn ang="0">
                  <a:pos x="0" y="117"/>
                </a:cxn>
                <a:cxn ang="0">
                  <a:pos x="0" y="120"/>
                </a:cxn>
                <a:cxn ang="0">
                  <a:pos x="1" y="122"/>
                </a:cxn>
                <a:cxn ang="0">
                  <a:pos x="3" y="123"/>
                </a:cxn>
                <a:cxn ang="0">
                  <a:pos x="4" y="123"/>
                </a:cxn>
                <a:cxn ang="0">
                  <a:pos x="6" y="123"/>
                </a:cxn>
                <a:cxn ang="0">
                  <a:pos x="8" y="122"/>
                </a:cxn>
                <a:cxn ang="0">
                  <a:pos x="9" y="120"/>
                </a:cxn>
                <a:cxn ang="0">
                  <a:pos x="9" y="117"/>
                </a:cxn>
                <a:cxn ang="0">
                  <a:pos x="9" y="117"/>
                </a:cxn>
                <a:cxn ang="0">
                  <a:pos x="10" y="109"/>
                </a:cxn>
                <a:cxn ang="0">
                  <a:pos x="12" y="101"/>
                </a:cxn>
                <a:cxn ang="0">
                  <a:pos x="15" y="94"/>
                </a:cxn>
                <a:cxn ang="0">
                  <a:pos x="19" y="86"/>
                </a:cxn>
                <a:cxn ang="0">
                  <a:pos x="27" y="73"/>
                </a:cxn>
                <a:cxn ang="0">
                  <a:pos x="30" y="65"/>
                </a:cxn>
                <a:cxn ang="0">
                  <a:pos x="33" y="58"/>
                </a:cxn>
                <a:cxn ang="0">
                  <a:pos x="33" y="58"/>
                </a:cxn>
                <a:cxn ang="0">
                  <a:pos x="42" y="32"/>
                </a:cxn>
                <a:cxn ang="0">
                  <a:pos x="45" y="18"/>
                </a:cxn>
                <a:cxn ang="0">
                  <a:pos x="47" y="4"/>
                </a:cxn>
                <a:cxn ang="0">
                  <a:pos x="47" y="4"/>
                </a:cxn>
                <a:cxn ang="0">
                  <a:pos x="47" y="2"/>
                </a:cxn>
                <a:cxn ang="0">
                  <a:pos x="46" y="1"/>
                </a:cxn>
                <a:cxn ang="0">
                  <a:pos x="44" y="0"/>
                </a:cxn>
                <a:cxn ang="0">
                  <a:pos x="43" y="0"/>
                </a:cxn>
                <a:cxn ang="0">
                  <a:pos x="41" y="0"/>
                </a:cxn>
                <a:cxn ang="0">
                  <a:pos x="39" y="1"/>
                </a:cxn>
                <a:cxn ang="0">
                  <a:pos x="38" y="2"/>
                </a:cxn>
                <a:cxn ang="0">
                  <a:pos x="38" y="4"/>
                </a:cxn>
                <a:cxn ang="0">
                  <a:pos x="38" y="4"/>
                </a:cxn>
              </a:cxnLst>
              <a:rect l="0" t="0" r="r" b="b"/>
              <a:pathLst>
                <a:path w="47" h="123">
                  <a:moveTo>
                    <a:pt x="38" y="4"/>
                  </a:moveTo>
                  <a:lnTo>
                    <a:pt x="38" y="4"/>
                  </a:lnTo>
                  <a:lnTo>
                    <a:pt x="37" y="12"/>
                  </a:lnTo>
                  <a:lnTo>
                    <a:pt x="36" y="19"/>
                  </a:lnTo>
                  <a:lnTo>
                    <a:pt x="31" y="34"/>
                  </a:lnTo>
                  <a:lnTo>
                    <a:pt x="26" y="47"/>
                  </a:lnTo>
                  <a:lnTo>
                    <a:pt x="18" y="62"/>
                  </a:lnTo>
                  <a:lnTo>
                    <a:pt x="12" y="75"/>
                  </a:lnTo>
                  <a:lnTo>
                    <a:pt x="6" y="89"/>
                  </a:lnTo>
                  <a:lnTo>
                    <a:pt x="2" y="103"/>
                  </a:lnTo>
                  <a:lnTo>
                    <a:pt x="1" y="110"/>
                  </a:lnTo>
                  <a:lnTo>
                    <a:pt x="0" y="117"/>
                  </a:lnTo>
                  <a:lnTo>
                    <a:pt x="0" y="117"/>
                  </a:lnTo>
                  <a:lnTo>
                    <a:pt x="0" y="120"/>
                  </a:lnTo>
                  <a:lnTo>
                    <a:pt x="1" y="122"/>
                  </a:lnTo>
                  <a:lnTo>
                    <a:pt x="3" y="123"/>
                  </a:lnTo>
                  <a:lnTo>
                    <a:pt x="4" y="123"/>
                  </a:lnTo>
                  <a:lnTo>
                    <a:pt x="6" y="123"/>
                  </a:lnTo>
                  <a:lnTo>
                    <a:pt x="8" y="122"/>
                  </a:lnTo>
                  <a:lnTo>
                    <a:pt x="9" y="120"/>
                  </a:lnTo>
                  <a:lnTo>
                    <a:pt x="9" y="117"/>
                  </a:lnTo>
                  <a:lnTo>
                    <a:pt x="9" y="117"/>
                  </a:lnTo>
                  <a:lnTo>
                    <a:pt x="10" y="109"/>
                  </a:lnTo>
                  <a:lnTo>
                    <a:pt x="12" y="101"/>
                  </a:lnTo>
                  <a:lnTo>
                    <a:pt x="15" y="94"/>
                  </a:lnTo>
                  <a:lnTo>
                    <a:pt x="19" y="86"/>
                  </a:lnTo>
                  <a:lnTo>
                    <a:pt x="27" y="73"/>
                  </a:lnTo>
                  <a:lnTo>
                    <a:pt x="30" y="65"/>
                  </a:lnTo>
                  <a:lnTo>
                    <a:pt x="33" y="58"/>
                  </a:lnTo>
                  <a:lnTo>
                    <a:pt x="33" y="58"/>
                  </a:lnTo>
                  <a:lnTo>
                    <a:pt x="42" y="32"/>
                  </a:lnTo>
                  <a:lnTo>
                    <a:pt x="45" y="18"/>
                  </a:lnTo>
                  <a:lnTo>
                    <a:pt x="47" y="4"/>
                  </a:lnTo>
                  <a:lnTo>
                    <a:pt x="47" y="4"/>
                  </a:lnTo>
                  <a:lnTo>
                    <a:pt x="47" y="2"/>
                  </a:lnTo>
                  <a:lnTo>
                    <a:pt x="46" y="1"/>
                  </a:lnTo>
                  <a:lnTo>
                    <a:pt x="44" y="0"/>
                  </a:lnTo>
                  <a:lnTo>
                    <a:pt x="43" y="0"/>
                  </a:lnTo>
                  <a:lnTo>
                    <a:pt x="41" y="0"/>
                  </a:lnTo>
                  <a:lnTo>
                    <a:pt x="39" y="1"/>
                  </a:lnTo>
                  <a:lnTo>
                    <a:pt x="38" y="2"/>
                  </a:lnTo>
                  <a:lnTo>
                    <a:pt x="38" y="4"/>
                  </a:lnTo>
                  <a:lnTo>
                    <a:pt x="3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0" name="Freeform 923"/>
            <p:cNvSpPr/>
            <p:nvPr/>
          </p:nvSpPr>
          <p:spPr bwMode="auto">
            <a:xfrm>
              <a:off x="3471863" y="1241425"/>
              <a:ext cx="26988" cy="77788"/>
            </a:xfrm>
            <a:custGeom>
              <a:avLst/>
              <a:gdLst/>
              <a:ahLst/>
              <a:cxnLst>
                <a:cxn ang="0">
                  <a:pos x="43" y="5"/>
                </a:cxn>
                <a:cxn ang="0">
                  <a:pos x="43" y="5"/>
                </a:cxn>
                <a:cxn ang="0">
                  <a:pos x="42" y="13"/>
                </a:cxn>
                <a:cxn ang="0">
                  <a:pos x="40" y="23"/>
                </a:cxn>
                <a:cxn ang="0">
                  <a:pos x="35" y="40"/>
                </a:cxn>
                <a:cxn ang="0">
                  <a:pos x="29" y="57"/>
                </a:cxn>
                <a:cxn ang="0">
                  <a:pos x="21" y="73"/>
                </a:cxn>
                <a:cxn ang="0">
                  <a:pos x="14" y="91"/>
                </a:cxn>
                <a:cxn ang="0">
                  <a:pos x="7" y="107"/>
                </a:cxn>
                <a:cxn ang="0">
                  <a:pos x="3" y="125"/>
                </a:cxn>
                <a:cxn ang="0">
                  <a:pos x="1" y="133"/>
                </a:cxn>
                <a:cxn ang="0">
                  <a:pos x="0" y="142"/>
                </a:cxn>
                <a:cxn ang="0">
                  <a:pos x="0" y="142"/>
                </a:cxn>
                <a:cxn ang="0">
                  <a:pos x="1" y="144"/>
                </a:cxn>
                <a:cxn ang="0">
                  <a:pos x="1" y="145"/>
                </a:cxn>
                <a:cxn ang="0">
                  <a:pos x="3" y="146"/>
                </a:cxn>
                <a:cxn ang="0">
                  <a:pos x="5" y="146"/>
                </a:cxn>
                <a:cxn ang="0">
                  <a:pos x="6" y="146"/>
                </a:cxn>
                <a:cxn ang="0">
                  <a:pos x="8" y="145"/>
                </a:cxn>
                <a:cxn ang="0">
                  <a:pos x="9" y="144"/>
                </a:cxn>
                <a:cxn ang="0">
                  <a:pos x="9" y="142"/>
                </a:cxn>
                <a:cxn ang="0">
                  <a:pos x="9" y="142"/>
                </a:cxn>
                <a:cxn ang="0">
                  <a:pos x="10" y="133"/>
                </a:cxn>
                <a:cxn ang="0">
                  <a:pos x="12" y="125"/>
                </a:cxn>
                <a:cxn ang="0">
                  <a:pos x="17" y="107"/>
                </a:cxn>
                <a:cxn ang="0">
                  <a:pos x="24" y="91"/>
                </a:cxn>
                <a:cxn ang="0">
                  <a:pos x="31" y="73"/>
                </a:cxn>
                <a:cxn ang="0">
                  <a:pos x="38" y="57"/>
                </a:cxn>
                <a:cxn ang="0">
                  <a:pos x="44" y="40"/>
                </a:cxn>
                <a:cxn ang="0">
                  <a:pos x="49" y="23"/>
                </a:cxn>
                <a:cxn ang="0">
                  <a:pos x="51" y="13"/>
                </a:cxn>
                <a:cxn ang="0">
                  <a:pos x="52" y="5"/>
                </a:cxn>
                <a:cxn ang="0">
                  <a:pos x="52" y="5"/>
                </a:cxn>
                <a:cxn ang="0">
                  <a:pos x="51" y="3"/>
                </a:cxn>
                <a:cxn ang="0">
                  <a:pos x="51" y="2"/>
                </a:cxn>
                <a:cxn ang="0">
                  <a:pos x="49" y="1"/>
                </a:cxn>
                <a:cxn ang="0">
                  <a:pos x="47" y="0"/>
                </a:cxn>
                <a:cxn ang="0">
                  <a:pos x="44" y="2"/>
                </a:cxn>
                <a:cxn ang="0">
                  <a:pos x="43" y="3"/>
                </a:cxn>
                <a:cxn ang="0">
                  <a:pos x="43" y="5"/>
                </a:cxn>
                <a:cxn ang="0">
                  <a:pos x="43" y="5"/>
                </a:cxn>
              </a:cxnLst>
              <a:rect l="0" t="0" r="r" b="b"/>
              <a:pathLst>
                <a:path w="52" h="146">
                  <a:moveTo>
                    <a:pt x="43" y="5"/>
                  </a:moveTo>
                  <a:lnTo>
                    <a:pt x="43" y="5"/>
                  </a:lnTo>
                  <a:lnTo>
                    <a:pt x="42" y="13"/>
                  </a:lnTo>
                  <a:lnTo>
                    <a:pt x="40" y="23"/>
                  </a:lnTo>
                  <a:lnTo>
                    <a:pt x="35" y="40"/>
                  </a:lnTo>
                  <a:lnTo>
                    <a:pt x="29" y="57"/>
                  </a:lnTo>
                  <a:lnTo>
                    <a:pt x="21" y="73"/>
                  </a:lnTo>
                  <a:lnTo>
                    <a:pt x="14" y="91"/>
                  </a:lnTo>
                  <a:lnTo>
                    <a:pt x="7" y="107"/>
                  </a:lnTo>
                  <a:lnTo>
                    <a:pt x="3" y="125"/>
                  </a:lnTo>
                  <a:lnTo>
                    <a:pt x="1" y="133"/>
                  </a:lnTo>
                  <a:lnTo>
                    <a:pt x="0" y="142"/>
                  </a:lnTo>
                  <a:lnTo>
                    <a:pt x="0" y="142"/>
                  </a:lnTo>
                  <a:lnTo>
                    <a:pt x="1" y="144"/>
                  </a:lnTo>
                  <a:lnTo>
                    <a:pt x="1" y="145"/>
                  </a:lnTo>
                  <a:lnTo>
                    <a:pt x="3" y="146"/>
                  </a:lnTo>
                  <a:lnTo>
                    <a:pt x="5" y="146"/>
                  </a:lnTo>
                  <a:lnTo>
                    <a:pt x="6" y="146"/>
                  </a:lnTo>
                  <a:lnTo>
                    <a:pt x="8" y="145"/>
                  </a:lnTo>
                  <a:lnTo>
                    <a:pt x="9" y="144"/>
                  </a:lnTo>
                  <a:lnTo>
                    <a:pt x="9" y="142"/>
                  </a:lnTo>
                  <a:lnTo>
                    <a:pt x="9" y="142"/>
                  </a:lnTo>
                  <a:lnTo>
                    <a:pt x="10" y="133"/>
                  </a:lnTo>
                  <a:lnTo>
                    <a:pt x="12" y="125"/>
                  </a:lnTo>
                  <a:lnTo>
                    <a:pt x="17" y="107"/>
                  </a:lnTo>
                  <a:lnTo>
                    <a:pt x="24" y="91"/>
                  </a:lnTo>
                  <a:lnTo>
                    <a:pt x="31" y="73"/>
                  </a:lnTo>
                  <a:lnTo>
                    <a:pt x="38" y="57"/>
                  </a:lnTo>
                  <a:lnTo>
                    <a:pt x="44" y="40"/>
                  </a:lnTo>
                  <a:lnTo>
                    <a:pt x="49" y="23"/>
                  </a:lnTo>
                  <a:lnTo>
                    <a:pt x="51" y="13"/>
                  </a:lnTo>
                  <a:lnTo>
                    <a:pt x="52" y="5"/>
                  </a:lnTo>
                  <a:lnTo>
                    <a:pt x="52" y="5"/>
                  </a:lnTo>
                  <a:lnTo>
                    <a:pt x="51" y="3"/>
                  </a:lnTo>
                  <a:lnTo>
                    <a:pt x="51" y="2"/>
                  </a:lnTo>
                  <a:lnTo>
                    <a:pt x="49" y="1"/>
                  </a:lnTo>
                  <a:lnTo>
                    <a:pt x="47" y="0"/>
                  </a:lnTo>
                  <a:lnTo>
                    <a:pt x="44" y="2"/>
                  </a:lnTo>
                  <a:lnTo>
                    <a:pt x="43" y="3"/>
                  </a:lnTo>
                  <a:lnTo>
                    <a:pt x="43" y="5"/>
                  </a:lnTo>
                  <a:lnTo>
                    <a:pt x="43"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1" name="Freeform 924"/>
            <p:cNvSpPr/>
            <p:nvPr/>
          </p:nvSpPr>
          <p:spPr bwMode="auto">
            <a:xfrm>
              <a:off x="3497263" y="1241425"/>
              <a:ext cx="34925" cy="100013"/>
            </a:xfrm>
            <a:custGeom>
              <a:avLst/>
              <a:gdLst/>
              <a:ahLst/>
              <a:cxnLst>
                <a:cxn ang="0">
                  <a:pos x="57" y="4"/>
                </a:cxn>
                <a:cxn ang="0">
                  <a:pos x="54" y="12"/>
                </a:cxn>
                <a:cxn ang="0">
                  <a:pos x="50" y="20"/>
                </a:cxn>
                <a:cxn ang="0">
                  <a:pos x="47" y="31"/>
                </a:cxn>
                <a:cxn ang="0">
                  <a:pos x="45" y="42"/>
                </a:cxn>
                <a:cxn ang="0">
                  <a:pos x="30" y="86"/>
                </a:cxn>
                <a:cxn ang="0">
                  <a:pos x="24" y="99"/>
                </a:cxn>
                <a:cxn ang="0">
                  <a:pos x="12" y="128"/>
                </a:cxn>
                <a:cxn ang="0">
                  <a:pos x="9" y="138"/>
                </a:cxn>
                <a:cxn ang="0">
                  <a:pos x="7" y="149"/>
                </a:cxn>
                <a:cxn ang="0">
                  <a:pos x="6" y="167"/>
                </a:cxn>
                <a:cxn ang="0">
                  <a:pos x="4" y="179"/>
                </a:cxn>
                <a:cxn ang="0">
                  <a:pos x="1" y="182"/>
                </a:cxn>
                <a:cxn ang="0">
                  <a:pos x="0" y="185"/>
                </a:cxn>
                <a:cxn ang="0">
                  <a:pos x="1" y="188"/>
                </a:cxn>
                <a:cxn ang="0">
                  <a:pos x="6" y="189"/>
                </a:cxn>
                <a:cxn ang="0">
                  <a:pos x="9" y="189"/>
                </a:cxn>
                <a:cxn ang="0">
                  <a:pos x="15" y="179"/>
                </a:cxn>
                <a:cxn ang="0">
                  <a:pos x="16" y="167"/>
                </a:cxn>
                <a:cxn ang="0">
                  <a:pos x="15" y="159"/>
                </a:cxn>
                <a:cxn ang="0">
                  <a:pos x="17" y="142"/>
                </a:cxn>
                <a:cxn ang="0">
                  <a:pos x="25" y="119"/>
                </a:cxn>
                <a:cxn ang="0">
                  <a:pos x="32" y="103"/>
                </a:cxn>
                <a:cxn ang="0">
                  <a:pos x="42" y="80"/>
                </a:cxn>
                <a:cxn ang="0">
                  <a:pos x="49" y="58"/>
                </a:cxn>
                <a:cxn ang="0">
                  <a:pos x="57" y="30"/>
                </a:cxn>
                <a:cxn ang="0">
                  <a:pos x="59" y="24"/>
                </a:cxn>
                <a:cxn ang="0">
                  <a:pos x="64" y="12"/>
                </a:cxn>
                <a:cxn ang="0">
                  <a:pos x="66" y="6"/>
                </a:cxn>
                <a:cxn ang="0">
                  <a:pos x="65" y="2"/>
                </a:cxn>
                <a:cxn ang="0">
                  <a:pos x="61" y="0"/>
                </a:cxn>
                <a:cxn ang="0">
                  <a:pos x="58" y="2"/>
                </a:cxn>
                <a:cxn ang="0">
                  <a:pos x="57" y="4"/>
                </a:cxn>
              </a:cxnLst>
              <a:rect l="0" t="0" r="r" b="b"/>
              <a:pathLst>
                <a:path w="66" h="190">
                  <a:moveTo>
                    <a:pt x="57" y="4"/>
                  </a:moveTo>
                  <a:lnTo>
                    <a:pt x="57" y="4"/>
                  </a:lnTo>
                  <a:lnTo>
                    <a:pt x="56" y="8"/>
                  </a:lnTo>
                  <a:lnTo>
                    <a:pt x="54" y="12"/>
                  </a:lnTo>
                  <a:lnTo>
                    <a:pt x="50" y="20"/>
                  </a:lnTo>
                  <a:lnTo>
                    <a:pt x="50" y="20"/>
                  </a:lnTo>
                  <a:lnTo>
                    <a:pt x="48" y="26"/>
                  </a:lnTo>
                  <a:lnTo>
                    <a:pt x="47" y="31"/>
                  </a:lnTo>
                  <a:lnTo>
                    <a:pt x="45" y="42"/>
                  </a:lnTo>
                  <a:lnTo>
                    <a:pt x="45" y="42"/>
                  </a:lnTo>
                  <a:lnTo>
                    <a:pt x="35" y="71"/>
                  </a:lnTo>
                  <a:lnTo>
                    <a:pt x="30" y="86"/>
                  </a:lnTo>
                  <a:lnTo>
                    <a:pt x="24" y="99"/>
                  </a:lnTo>
                  <a:lnTo>
                    <a:pt x="24" y="99"/>
                  </a:lnTo>
                  <a:lnTo>
                    <a:pt x="15" y="118"/>
                  </a:lnTo>
                  <a:lnTo>
                    <a:pt x="12" y="128"/>
                  </a:lnTo>
                  <a:lnTo>
                    <a:pt x="9" y="138"/>
                  </a:lnTo>
                  <a:lnTo>
                    <a:pt x="9" y="138"/>
                  </a:lnTo>
                  <a:lnTo>
                    <a:pt x="7" y="142"/>
                  </a:lnTo>
                  <a:lnTo>
                    <a:pt x="7" y="149"/>
                  </a:lnTo>
                  <a:lnTo>
                    <a:pt x="6" y="161"/>
                  </a:lnTo>
                  <a:lnTo>
                    <a:pt x="6" y="167"/>
                  </a:lnTo>
                  <a:lnTo>
                    <a:pt x="5" y="173"/>
                  </a:lnTo>
                  <a:lnTo>
                    <a:pt x="4" y="179"/>
                  </a:lnTo>
                  <a:lnTo>
                    <a:pt x="1" y="182"/>
                  </a:lnTo>
                  <a:lnTo>
                    <a:pt x="1" y="182"/>
                  </a:lnTo>
                  <a:lnTo>
                    <a:pt x="0" y="184"/>
                  </a:lnTo>
                  <a:lnTo>
                    <a:pt x="0" y="185"/>
                  </a:lnTo>
                  <a:lnTo>
                    <a:pt x="0" y="187"/>
                  </a:lnTo>
                  <a:lnTo>
                    <a:pt x="1" y="188"/>
                  </a:lnTo>
                  <a:lnTo>
                    <a:pt x="4" y="190"/>
                  </a:lnTo>
                  <a:lnTo>
                    <a:pt x="6" y="189"/>
                  </a:lnTo>
                  <a:lnTo>
                    <a:pt x="9" y="189"/>
                  </a:lnTo>
                  <a:lnTo>
                    <a:pt x="9" y="189"/>
                  </a:lnTo>
                  <a:lnTo>
                    <a:pt x="13" y="184"/>
                  </a:lnTo>
                  <a:lnTo>
                    <a:pt x="15" y="179"/>
                  </a:lnTo>
                  <a:lnTo>
                    <a:pt x="16" y="173"/>
                  </a:lnTo>
                  <a:lnTo>
                    <a:pt x="16" y="167"/>
                  </a:lnTo>
                  <a:lnTo>
                    <a:pt x="16" y="167"/>
                  </a:lnTo>
                  <a:lnTo>
                    <a:pt x="15" y="159"/>
                  </a:lnTo>
                  <a:lnTo>
                    <a:pt x="16" y="151"/>
                  </a:lnTo>
                  <a:lnTo>
                    <a:pt x="17" y="142"/>
                  </a:lnTo>
                  <a:lnTo>
                    <a:pt x="19" y="134"/>
                  </a:lnTo>
                  <a:lnTo>
                    <a:pt x="25" y="119"/>
                  </a:lnTo>
                  <a:lnTo>
                    <a:pt x="32" y="103"/>
                  </a:lnTo>
                  <a:lnTo>
                    <a:pt x="32" y="103"/>
                  </a:lnTo>
                  <a:lnTo>
                    <a:pt x="37" y="92"/>
                  </a:lnTo>
                  <a:lnTo>
                    <a:pt x="42" y="80"/>
                  </a:lnTo>
                  <a:lnTo>
                    <a:pt x="49" y="58"/>
                  </a:lnTo>
                  <a:lnTo>
                    <a:pt x="49" y="58"/>
                  </a:lnTo>
                  <a:lnTo>
                    <a:pt x="53" y="44"/>
                  </a:lnTo>
                  <a:lnTo>
                    <a:pt x="57" y="30"/>
                  </a:lnTo>
                  <a:lnTo>
                    <a:pt x="57" y="30"/>
                  </a:lnTo>
                  <a:lnTo>
                    <a:pt x="59" y="24"/>
                  </a:lnTo>
                  <a:lnTo>
                    <a:pt x="62" y="18"/>
                  </a:lnTo>
                  <a:lnTo>
                    <a:pt x="64" y="12"/>
                  </a:lnTo>
                  <a:lnTo>
                    <a:pt x="66" y="6"/>
                  </a:lnTo>
                  <a:lnTo>
                    <a:pt x="66" y="6"/>
                  </a:lnTo>
                  <a:lnTo>
                    <a:pt x="66" y="4"/>
                  </a:lnTo>
                  <a:lnTo>
                    <a:pt x="65" y="2"/>
                  </a:lnTo>
                  <a:lnTo>
                    <a:pt x="63" y="1"/>
                  </a:lnTo>
                  <a:lnTo>
                    <a:pt x="61" y="0"/>
                  </a:lnTo>
                  <a:lnTo>
                    <a:pt x="59" y="1"/>
                  </a:lnTo>
                  <a:lnTo>
                    <a:pt x="58" y="2"/>
                  </a:lnTo>
                  <a:lnTo>
                    <a:pt x="57" y="4"/>
                  </a:lnTo>
                  <a:lnTo>
                    <a:pt x="5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2" name="Freeform 925"/>
            <p:cNvSpPr>
              <a:spLocks noEditPoints="1"/>
            </p:cNvSpPr>
            <p:nvPr/>
          </p:nvSpPr>
          <p:spPr bwMode="auto">
            <a:xfrm>
              <a:off x="3362325" y="1298575"/>
              <a:ext cx="142875" cy="146050"/>
            </a:xfrm>
            <a:custGeom>
              <a:avLst/>
              <a:gdLst/>
              <a:ahLst/>
              <a:cxnLst>
                <a:cxn ang="0">
                  <a:pos x="131" y="277"/>
                </a:cxn>
                <a:cxn ang="0">
                  <a:pos x="96" y="271"/>
                </a:cxn>
                <a:cxn ang="0">
                  <a:pos x="62" y="257"/>
                </a:cxn>
                <a:cxn ang="0">
                  <a:pos x="34" y="236"/>
                </a:cxn>
                <a:cxn ang="0">
                  <a:pos x="13" y="206"/>
                </a:cxn>
                <a:cxn ang="0">
                  <a:pos x="1" y="168"/>
                </a:cxn>
                <a:cxn ang="0">
                  <a:pos x="0" y="139"/>
                </a:cxn>
                <a:cxn ang="0">
                  <a:pos x="8" y="98"/>
                </a:cxn>
                <a:cxn ang="0">
                  <a:pos x="27" y="61"/>
                </a:cxn>
                <a:cxn ang="0">
                  <a:pos x="55" y="31"/>
                </a:cxn>
                <a:cxn ang="0">
                  <a:pos x="91" y="10"/>
                </a:cxn>
                <a:cxn ang="0">
                  <a:pos x="118" y="0"/>
                </a:cxn>
                <a:cxn ang="0">
                  <a:pos x="128" y="1"/>
                </a:cxn>
                <a:cxn ang="0">
                  <a:pos x="138" y="9"/>
                </a:cxn>
                <a:cxn ang="0">
                  <a:pos x="146" y="14"/>
                </a:cxn>
                <a:cxn ang="0">
                  <a:pos x="183" y="24"/>
                </a:cxn>
                <a:cxn ang="0">
                  <a:pos x="214" y="41"/>
                </a:cxn>
                <a:cxn ang="0">
                  <a:pos x="239" y="63"/>
                </a:cxn>
                <a:cxn ang="0">
                  <a:pos x="257" y="90"/>
                </a:cxn>
                <a:cxn ang="0">
                  <a:pos x="268" y="122"/>
                </a:cxn>
                <a:cxn ang="0">
                  <a:pos x="271" y="145"/>
                </a:cxn>
                <a:cxn ang="0">
                  <a:pos x="268" y="179"/>
                </a:cxn>
                <a:cxn ang="0">
                  <a:pos x="255" y="212"/>
                </a:cxn>
                <a:cxn ang="0">
                  <a:pos x="236" y="241"/>
                </a:cxn>
                <a:cxn ang="0">
                  <a:pos x="209" y="263"/>
                </a:cxn>
                <a:cxn ang="0">
                  <a:pos x="174" y="275"/>
                </a:cxn>
                <a:cxn ang="0">
                  <a:pos x="144" y="277"/>
                </a:cxn>
                <a:cxn ang="0">
                  <a:pos x="101" y="48"/>
                </a:cxn>
                <a:cxn ang="0">
                  <a:pos x="62" y="79"/>
                </a:cxn>
                <a:cxn ang="0">
                  <a:pos x="48" y="100"/>
                </a:cxn>
                <a:cxn ang="0">
                  <a:pos x="38" y="126"/>
                </a:cxn>
                <a:cxn ang="0">
                  <a:pos x="37" y="153"/>
                </a:cxn>
                <a:cxn ang="0">
                  <a:pos x="41" y="172"/>
                </a:cxn>
                <a:cxn ang="0">
                  <a:pos x="52" y="194"/>
                </a:cxn>
                <a:cxn ang="0">
                  <a:pos x="67" y="214"/>
                </a:cxn>
                <a:cxn ang="0">
                  <a:pos x="88" y="229"/>
                </a:cxn>
                <a:cxn ang="0">
                  <a:pos x="112" y="238"/>
                </a:cxn>
                <a:cxn ang="0">
                  <a:pos x="139" y="241"/>
                </a:cxn>
                <a:cxn ang="0">
                  <a:pos x="155" y="240"/>
                </a:cxn>
                <a:cxn ang="0">
                  <a:pos x="171" y="236"/>
                </a:cxn>
                <a:cxn ang="0">
                  <a:pos x="194" y="224"/>
                </a:cxn>
                <a:cxn ang="0">
                  <a:pos x="213" y="208"/>
                </a:cxn>
                <a:cxn ang="0">
                  <a:pos x="225" y="187"/>
                </a:cxn>
                <a:cxn ang="0">
                  <a:pos x="233" y="163"/>
                </a:cxn>
                <a:cxn ang="0">
                  <a:pos x="233" y="139"/>
                </a:cxn>
                <a:cxn ang="0">
                  <a:pos x="228" y="121"/>
                </a:cxn>
                <a:cxn ang="0">
                  <a:pos x="216" y="97"/>
                </a:cxn>
                <a:cxn ang="0">
                  <a:pos x="199" y="78"/>
                </a:cxn>
                <a:cxn ang="0">
                  <a:pos x="177" y="63"/>
                </a:cxn>
                <a:cxn ang="0">
                  <a:pos x="150" y="53"/>
                </a:cxn>
                <a:cxn ang="0">
                  <a:pos x="119" y="49"/>
                </a:cxn>
                <a:cxn ang="0">
                  <a:pos x="112" y="47"/>
                </a:cxn>
              </a:cxnLst>
              <a:rect l="0" t="0" r="r" b="b"/>
              <a:pathLst>
                <a:path w="271" h="277">
                  <a:moveTo>
                    <a:pt x="144" y="277"/>
                  </a:moveTo>
                  <a:lnTo>
                    <a:pt x="144" y="277"/>
                  </a:lnTo>
                  <a:lnTo>
                    <a:pt x="131" y="277"/>
                  </a:lnTo>
                  <a:lnTo>
                    <a:pt x="120" y="276"/>
                  </a:lnTo>
                  <a:lnTo>
                    <a:pt x="108" y="274"/>
                  </a:lnTo>
                  <a:lnTo>
                    <a:pt x="96" y="271"/>
                  </a:lnTo>
                  <a:lnTo>
                    <a:pt x="85" y="267"/>
                  </a:lnTo>
                  <a:lnTo>
                    <a:pt x="73" y="263"/>
                  </a:lnTo>
                  <a:lnTo>
                    <a:pt x="62" y="257"/>
                  </a:lnTo>
                  <a:lnTo>
                    <a:pt x="53" y="251"/>
                  </a:lnTo>
                  <a:lnTo>
                    <a:pt x="42" y="244"/>
                  </a:lnTo>
                  <a:lnTo>
                    <a:pt x="34" y="236"/>
                  </a:lnTo>
                  <a:lnTo>
                    <a:pt x="26" y="226"/>
                  </a:lnTo>
                  <a:lnTo>
                    <a:pt x="19" y="217"/>
                  </a:lnTo>
                  <a:lnTo>
                    <a:pt x="13" y="206"/>
                  </a:lnTo>
                  <a:lnTo>
                    <a:pt x="7" y="194"/>
                  </a:lnTo>
                  <a:lnTo>
                    <a:pt x="3" y="181"/>
                  </a:lnTo>
                  <a:lnTo>
                    <a:pt x="1" y="168"/>
                  </a:lnTo>
                  <a:lnTo>
                    <a:pt x="1" y="168"/>
                  </a:lnTo>
                  <a:lnTo>
                    <a:pt x="0" y="153"/>
                  </a:lnTo>
                  <a:lnTo>
                    <a:pt x="0" y="139"/>
                  </a:lnTo>
                  <a:lnTo>
                    <a:pt x="1" y="125"/>
                  </a:lnTo>
                  <a:lnTo>
                    <a:pt x="4" y="112"/>
                  </a:lnTo>
                  <a:lnTo>
                    <a:pt x="8" y="98"/>
                  </a:lnTo>
                  <a:lnTo>
                    <a:pt x="14" y="86"/>
                  </a:lnTo>
                  <a:lnTo>
                    <a:pt x="20" y="74"/>
                  </a:lnTo>
                  <a:lnTo>
                    <a:pt x="27" y="61"/>
                  </a:lnTo>
                  <a:lnTo>
                    <a:pt x="35" y="51"/>
                  </a:lnTo>
                  <a:lnTo>
                    <a:pt x="45" y="41"/>
                  </a:lnTo>
                  <a:lnTo>
                    <a:pt x="55" y="31"/>
                  </a:lnTo>
                  <a:lnTo>
                    <a:pt x="66" y="23"/>
                  </a:lnTo>
                  <a:lnTo>
                    <a:pt x="78" y="16"/>
                  </a:lnTo>
                  <a:lnTo>
                    <a:pt x="91" y="10"/>
                  </a:lnTo>
                  <a:lnTo>
                    <a:pt x="103" y="4"/>
                  </a:lnTo>
                  <a:lnTo>
                    <a:pt x="118" y="0"/>
                  </a:lnTo>
                  <a:lnTo>
                    <a:pt x="118" y="0"/>
                  </a:lnTo>
                  <a:lnTo>
                    <a:pt x="122" y="0"/>
                  </a:lnTo>
                  <a:lnTo>
                    <a:pt x="122" y="0"/>
                  </a:lnTo>
                  <a:lnTo>
                    <a:pt x="128" y="1"/>
                  </a:lnTo>
                  <a:lnTo>
                    <a:pt x="132" y="2"/>
                  </a:lnTo>
                  <a:lnTo>
                    <a:pt x="135" y="5"/>
                  </a:lnTo>
                  <a:lnTo>
                    <a:pt x="138" y="9"/>
                  </a:lnTo>
                  <a:lnTo>
                    <a:pt x="141" y="13"/>
                  </a:lnTo>
                  <a:lnTo>
                    <a:pt x="146" y="14"/>
                  </a:lnTo>
                  <a:lnTo>
                    <a:pt x="146" y="14"/>
                  </a:lnTo>
                  <a:lnTo>
                    <a:pt x="158" y="17"/>
                  </a:lnTo>
                  <a:lnTo>
                    <a:pt x="171" y="20"/>
                  </a:lnTo>
                  <a:lnTo>
                    <a:pt x="183" y="24"/>
                  </a:lnTo>
                  <a:lnTo>
                    <a:pt x="193" y="29"/>
                  </a:lnTo>
                  <a:lnTo>
                    <a:pt x="204" y="34"/>
                  </a:lnTo>
                  <a:lnTo>
                    <a:pt x="214" y="41"/>
                  </a:lnTo>
                  <a:lnTo>
                    <a:pt x="223" y="48"/>
                  </a:lnTo>
                  <a:lnTo>
                    <a:pt x="232" y="55"/>
                  </a:lnTo>
                  <a:lnTo>
                    <a:pt x="239" y="63"/>
                  </a:lnTo>
                  <a:lnTo>
                    <a:pt x="246" y="72"/>
                  </a:lnTo>
                  <a:lnTo>
                    <a:pt x="252" y="81"/>
                  </a:lnTo>
                  <a:lnTo>
                    <a:pt x="257" y="90"/>
                  </a:lnTo>
                  <a:lnTo>
                    <a:pt x="261" y="100"/>
                  </a:lnTo>
                  <a:lnTo>
                    <a:pt x="266" y="111"/>
                  </a:lnTo>
                  <a:lnTo>
                    <a:pt x="268" y="122"/>
                  </a:lnTo>
                  <a:lnTo>
                    <a:pt x="270" y="134"/>
                  </a:lnTo>
                  <a:lnTo>
                    <a:pt x="270" y="134"/>
                  </a:lnTo>
                  <a:lnTo>
                    <a:pt x="271" y="145"/>
                  </a:lnTo>
                  <a:lnTo>
                    <a:pt x="271" y="156"/>
                  </a:lnTo>
                  <a:lnTo>
                    <a:pt x="270" y="168"/>
                  </a:lnTo>
                  <a:lnTo>
                    <a:pt x="268" y="179"/>
                  </a:lnTo>
                  <a:lnTo>
                    <a:pt x="265" y="190"/>
                  </a:lnTo>
                  <a:lnTo>
                    <a:pt x="260" y="202"/>
                  </a:lnTo>
                  <a:lnTo>
                    <a:pt x="255" y="212"/>
                  </a:lnTo>
                  <a:lnTo>
                    <a:pt x="250" y="222"/>
                  </a:lnTo>
                  <a:lnTo>
                    <a:pt x="243" y="232"/>
                  </a:lnTo>
                  <a:lnTo>
                    <a:pt x="236" y="241"/>
                  </a:lnTo>
                  <a:lnTo>
                    <a:pt x="227" y="249"/>
                  </a:lnTo>
                  <a:lnTo>
                    <a:pt x="218" y="256"/>
                  </a:lnTo>
                  <a:lnTo>
                    <a:pt x="209" y="263"/>
                  </a:lnTo>
                  <a:lnTo>
                    <a:pt x="197" y="268"/>
                  </a:lnTo>
                  <a:lnTo>
                    <a:pt x="186" y="272"/>
                  </a:lnTo>
                  <a:lnTo>
                    <a:pt x="174" y="275"/>
                  </a:lnTo>
                  <a:lnTo>
                    <a:pt x="174" y="275"/>
                  </a:lnTo>
                  <a:lnTo>
                    <a:pt x="159" y="277"/>
                  </a:lnTo>
                  <a:lnTo>
                    <a:pt x="144" y="277"/>
                  </a:lnTo>
                  <a:lnTo>
                    <a:pt x="144" y="277"/>
                  </a:lnTo>
                  <a:close/>
                  <a:moveTo>
                    <a:pt x="101" y="48"/>
                  </a:moveTo>
                  <a:lnTo>
                    <a:pt x="101" y="48"/>
                  </a:lnTo>
                  <a:lnTo>
                    <a:pt x="87" y="56"/>
                  </a:lnTo>
                  <a:lnTo>
                    <a:pt x="73" y="66"/>
                  </a:lnTo>
                  <a:lnTo>
                    <a:pt x="62" y="79"/>
                  </a:lnTo>
                  <a:lnTo>
                    <a:pt x="57" y="86"/>
                  </a:lnTo>
                  <a:lnTo>
                    <a:pt x="52" y="93"/>
                  </a:lnTo>
                  <a:lnTo>
                    <a:pt x="48" y="100"/>
                  </a:lnTo>
                  <a:lnTo>
                    <a:pt x="44" y="109"/>
                  </a:lnTo>
                  <a:lnTo>
                    <a:pt x="40" y="117"/>
                  </a:lnTo>
                  <a:lnTo>
                    <a:pt x="38" y="126"/>
                  </a:lnTo>
                  <a:lnTo>
                    <a:pt x="37" y="135"/>
                  </a:lnTo>
                  <a:lnTo>
                    <a:pt x="36" y="144"/>
                  </a:lnTo>
                  <a:lnTo>
                    <a:pt x="37" y="153"/>
                  </a:lnTo>
                  <a:lnTo>
                    <a:pt x="38" y="163"/>
                  </a:lnTo>
                  <a:lnTo>
                    <a:pt x="38" y="163"/>
                  </a:lnTo>
                  <a:lnTo>
                    <a:pt x="41" y="172"/>
                  </a:lnTo>
                  <a:lnTo>
                    <a:pt x="44" y="180"/>
                  </a:lnTo>
                  <a:lnTo>
                    <a:pt x="48" y="187"/>
                  </a:lnTo>
                  <a:lnTo>
                    <a:pt x="52" y="194"/>
                  </a:lnTo>
                  <a:lnTo>
                    <a:pt x="56" y="202"/>
                  </a:lnTo>
                  <a:lnTo>
                    <a:pt x="62" y="208"/>
                  </a:lnTo>
                  <a:lnTo>
                    <a:pt x="67" y="214"/>
                  </a:lnTo>
                  <a:lnTo>
                    <a:pt x="73" y="219"/>
                  </a:lnTo>
                  <a:lnTo>
                    <a:pt x="81" y="224"/>
                  </a:lnTo>
                  <a:lnTo>
                    <a:pt x="88" y="229"/>
                  </a:lnTo>
                  <a:lnTo>
                    <a:pt x="95" y="232"/>
                  </a:lnTo>
                  <a:lnTo>
                    <a:pt x="103" y="235"/>
                  </a:lnTo>
                  <a:lnTo>
                    <a:pt x="112" y="238"/>
                  </a:lnTo>
                  <a:lnTo>
                    <a:pt x="121" y="239"/>
                  </a:lnTo>
                  <a:lnTo>
                    <a:pt x="129" y="241"/>
                  </a:lnTo>
                  <a:lnTo>
                    <a:pt x="139" y="241"/>
                  </a:lnTo>
                  <a:lnTo>
                    <a:pt x="139" y="241"/>
                  </a:lnTo>
                  <a:lnTo>
                    <a:pt x="147" y="241"/>
                  </a:lnTo>
                  <a:lnTo>
                    <a:pt x="155" y="240"/>
                  </a:lnTo>
                  <a:lnTo>
                    <a:pt x="163" y="238"/>
                  </a:lnTo>
                  <a:lnTo>
                    <a:pt x="171" y="236"/>
                  </a:lnTo>
                  <a:lnTo>
                    <a:pt x="171" y="236"/>
                  </a:lnTo>
                  <a:lnTo>
                    <a:pt x="179" y="233"/>
                  </a:lnTo>
                  <a:lnTo>
                    <a:pt x="187" y="229"/>
                  </a:lnTo>
                  <a:lnTo>
                    <a:pt x="194" y="224"/>
                  </a:lnTo>
                  <a:lnTo>
                    <a:pt x="201" y="219"/>
                  </a:lnTo>
                  <a:lnTo>
                    <a:pt x="207" y="214"/>
                  </a:lnTo>
                  <a:lnTo>
                    <a:pt x="213" y="208"/>
                  </a:lnTo>
                  <a:lnTo>
                    <a:pt x="217" y="202"/>
                  </a:lnTo>
                  <a:lnTo>
                    <a:pt x="222" y="194"/>
                  </a:lnTo>
                  <a:lnTo>
                    <a:pt x="225" y="187"/>
                  </a:lnTo>
                  <a:lnTo>
                    <a:pt x="228" y="180"/>
                  </a:lnTo>
                  <a:lnTo>
                    <a:pt x="230" y="172"/>
                  </a:lnTo>
                  <a:lnTo>
                    <a:pt x="233" y="163"/>
                  </a:lnTo>
                  <a:lnTo>
                    <a:pt x="234" y="155"/>
                  </a:lnTo>
                  <a:lnTo>
                    <a:pt x="234" y="147"/>
                  </a:lnTo>
                  <a:lnTo>
                    <a:pt x="233" y="139"/>
                  </a:lnTo>
                  <a:lnTo>
                    <a:pt x="230" y="130"/>
                  </a:lnTo>
                  <a:lnTo>
                    <a:pt x="230" y="130"/>
                  </a:lnTo>
                  <a:lnTo>
                    <a:pt x="228" y="121"/>
                  </a:lnTo>
                  <a:lnTo>
                    <a:pt x="225" y="113"/>
                  </a:lnTo>
                  <a:lnTo>
                    <a:pt x="221" y="105"/>
                  </a:lnTo>
                  <a:lnTo>
                    <a:pt x="216" y="97"/>
                  </a:lnTo>
                  <a:lnTo>
                    <a:pt x="212" y="90"/>
                  </a:lnTo>
                  <a:lnTo>
                    <a:pt x="206" y="84"/>
                  </a:lnTo>
                  <a:lnTo>
                    <a:pt x="199" y="78"/>
                  </a:lnTo>
                  <a:lnTo>
                    <a:pt x="192" y="73"/>
                  </a:lnTo>
                  <a:lnTo>
                    <a:pt x="185" y="67"/>
                  </a:lnTo>
                  <a:lnTo>
                    <a:pt x="177" y="63"/>
                  </a:lnTo>
                  <a:lnTo>
                    <a:pt x="168" y="59"/>
                  </a:lnTo>
                  <a:lnTo>
                    <a:pt x="160" y="56"/>
                  </a:lnTo>
                  <a:lnTo>
                    <a:pt x="150" y="53"/>
                  </a:lnTo>
                  <a:lnTo>
                    <a:pt x="141" y="51"/>
                  </a:lnTo>
                  <a:lnTo>
                    <a:pt x="129" y="50"/>
                  </a:lnTo>
                  <a:lnTo>
                    <a:pt x="119" y="49"/>
                  </a:lnTo>
                  <a:lnTo>
                    <a:pt x="119" y="49"/>
                  </a:lnTo>
                  <a:lnTo>
                    <a:pt x="115" y="49"/>
                  </a:lnTo>
                  <a:lnTo>
                    <a:pt x="112" y="47"/>
                  </a:lnTo>
                  <a:lnTo>
                    <a:pt x="107" y="45"/>
                  </a:lnTo>
                  <a:lnTo>
                    <a:pt x="101" y="4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3" name="Freeform 926"/>
            <p:cNvSpPr>
              <a:spLocks noEditPoints="1"/>
            </p:cNvSpPr>
            <p:nvPr/>
          </p:nvSpPr>
          <p:spPr bwMode="auto">
            <a:xfrm>
              <a:off x="3282950" y="1227138"/>
              <a:ext cx="644525" cy="642938"/>
            </a:xfrm>
            <a:custGeom>
              <a:avLst/>
              <a:gdLst/>
              <a:ahLst/>
              <a:cxnLst>
                <a:cxn ang="0">
                  <a:pos x="653" y="1206"/>
                </a:cxn>
                <a:cxn ang="0">
                  <a:pos x="563" y="1160"/>
                </a:cxn>
                <a:cxn ang="0">
                  <a:pos x="550" y="1153"/>
                </a:cxn>
                <a:cxn ang="0">
                  <a:pos x="236" y="832"/>
                </a:cxn>
                <a:cxn ang="0">
                  <a:pos x="143" y="731"/>
                </a:cxn>
                <a:cxn ang="0">
                  <a:pos x="77" y="679"/>
                </a:cxn>
                <a:cxn ang="0">
                  <a:pos x="72" y="657"/>
                </a:cxn>
                <a:cxn ang="0">
                  <a:pos x="40" y="570"/>
                </a:cxn>
                <a:cxn ang="0">
                  <a:pos x="11" y="425"/>
                </a:cxn>
                <a:cxn ang="0">
                  <a:pos x="1" y="212"/>
                </a:cxn>
                <a:cxn ang="0">
                  <a:pos x="10" y="196"/>
                </a:cxn>
                <a:cxn ang="0">
                  <a:pos x="19" y="182"/>
                </a:cxn>
                <a:cxn ang="0">
                  <a:pos x="110" y="81"/>
                </a:cxn>
                <a:cxn ang="0">
                  <a:pos x="210" y="10"/>
                </a:cxn>
                <a:cxn ang="0">
                  <a:pos x="228" y="8"/>
                </a:cxn>
                <a:cxn ang="0">
                  <a:pos x="242" y="2"/>
                </a:cxn>
                <a:cxn ang="0">
                  <a:pos x="419" y="2"/>
                </a:cxn>
                <a:cxn ang="0">
                  <a:pos x="599" y="26"/>
                </a:cxn>
                <a:cxn ang="0">
                  <a:pos x="638" y="36"/>
                </a:cxn>
                <a:cxn ang="0">
                  <a:pos x="656" y="46"/>
                </a:cxn>
                <a:cxn ang="0">
                  <a:pos x="887" y="256"/>
                </a:cxn>
                <a:cxn ang="0">
                  <a:pos x="1107" y="475"/>
                </a:cxn>
                <a:cxn ang="0">
                  <a:pos x="1167" y="525"/>
                </a:cxn>
                <a:cxn ang="0">
                  <a:pos x="1185" y="553"/>
                </a:cxn>
                <a:cxn ang="0">
                  <a:pos x="1215" y="644"/>
                </a:cxn>
                <a:cxn ang="0">
                  <a:pos x="1218" y="725"/>
                </a:cxn>
                <a:cxn ang="0">
                  <a:pos x="1194" y="798"/>
                </a:cxn>
                <a:cxn ang="0">
                  <a:pos x="1193" y="817"/>
                </a:cxn>
                <a:cxn ang="0">
                  <a:pos x="1109" y="909"/>
                </a:cxn>
                <a:cxn ang="0">
                  <a:pos x="862" y="1146"/>
                </a:cxn>
                <a:cxn ang="0">
                  <a:pos x="853" y="1157"/>
                </a:cxn>
                <a:cxn ang="0">
                  <a:pos x="761" y="1206"/>
                </a:cxn>
                <a:cxn ang="0">
                  <a:pos x="231" y="43"/>
                </a:cxn>
                <a:cxn ang="0">
                  <a:pos x="137" y="108"/>
                </a:cxn>
                <a:cxn ang="0">
                  <a:pos x="54" y="198"/>
                </a:cxn>
                <a:cxn ang="0">
                  <a:pos x="40" y="216"/>
                </a:cxn>
                <a:cxn ang="0">
                  <a:pos x="45" y="400"/>
                </a:cxn>
                <a:cxn ang="0">
                  <a:pos x="68" y="529"/>
                </a:cxn>
                <a:cxn ang="0">
                  <a:pos x="105" y="637"/>
                </a:cxn>
                <a:cxn ang="0">
                  <a:pos x="112" y="658"/>
                </a:cxn>
                <a:cxn ang="0">
                  <a:pos x="181" y="718"/>
                </a:cxn>
                <a:cxn ang="0">
                  <a:pos x="294" y="841"/>
                </a:cxn>
                <a:cxn ang="0">
                  <a:pos x="585" y="1129"/>
                </a:cxn>
                <a:cxn ang="0">
                  <a:pos x="633" y="1159"/>
                </a:cxn>
                <a:cxn ang="0">
                  <a:pos x="706" y="1177"/>
                </a:cxn>
                <a:cxn ang="0">
                  <a:pos x="765" y="1165"/>
                </a:cxn>
                <a:cxn ang="0">
                  <a:pos x="823" y="1131"/>
                </a:cxn>
                <a:cxn ang="0">
                  <a:pos x="865" y="1090"/>
                </a:cxn>
                <a:cxn ang="0">
                  <a:pos x="1140" y="817"/>
                </a:cxn>
                <a:cxn ang="0">
                  <a:pos x="1147" y="803"/>
                </a:cxn>
                <a:cxn ang="0">
                  <a:pos x="1177" y="736"/>
                </a:cxn>
                <a:cxn ang="0">
                  <a:pos x="1179" y="657"/>
                </a:cxn>
                <a:cxn ang="0">
                  <a:pos x="1148" y="564"/>
                </a:cxn>
                <a:cxn ang="0">
                  <a:pos x="1140" y="556"/>
                </a:cxn>
                <a:cxn ang="0">
                  <a:pos x="894" y="335"/>
                </a:cxn>
                <a:cxn ang="0">
                  <a:pos x="627" y="72"/>
                </a:cxn>
                <a:cxn ang="0">
                  <a:pos x="558" y="57"/>
                </a:cxn>
                <a:cxn ang="0">
                  <a:pos x="377" y="39"/>
                </a:cxn>
                <a:cxn ang="0">
                  <a:pos x="236" y="40"/>
                </a:cxn>
              </a:cxnLst>
              <a:rect l="0" t="0" r="r" b="b"/>
              <a:pathLst>
                <a:path w="1220" h="1215">
                  <a:moveTo>
                    <a:pt x="706" y="1215"/>
                  </a:moveTo>
                  <a:lnTo>
                    <a:pt x="706" y="1215"/>
                  </a:lnTo>
                  <a:lnTo>
                    <a:pt x="688" y="1214"/>
                  </a:lnTo>
                  <a:lnTo>
                    <a:pt x="671" y="1211"/>
                  </a:lnTo>
                  <a:lnTo>
                    <a:pt x="653" y="1206"/>
                  </a:lnTo>
                  <a:lnTo>
                    <a:pt x="636" y="1200"/>
                  </a:lnTo>
                  <a:lnTo>
                    <a:pt x="617" y="1193"/>
                  </a:lnTo>
                  <a:lnTo>
                    <a:pt x="599" y="1184"/>
                  </a:lnTo>
                  <a:lnTo>
                    <a:pt x="581" y="1172"/>
                  </a:lnTo>
                  <a:lnTo>
                    <a:pt x="563" y="1160"/>
                  </a:lnTo>
                  <a:lnTo>
                    <a:pt x="561" y="1158"/>
                  </a:lnTo>
                  <a:lnTo>
                    <a:pt x="558" y="1158"/>
                  </a:lnTo>
                  <a:lnTo>
                    <a:pt x="558" y="1158"/>
                  </a:lnTo>
                  <a:lnTo>
                    <a:pt x="554" y="1156"/>
                  </a:lnTo>
                  <a:lnTo>
                    <a:pt x="550" y="1153"/>
                  </a:lnTo>
                  <a:lnTo>
                    <a:pt x="307" y="910"/>
                  </a:lnTo>
                  <a:lnTo>
                    <a:pt x="307" y="910"/>
                  </a:lnTo>
                  <a:lnTo>
                    <a:pt x="290" y="891"/>
                  </a:lnTo>
                  <a:lnTo>
                    <a:pt x="271" y="872"/>
                  </a:lnTo>
                  <a:lnTo>
                    <a:pt x="236" y="832"/>
                  </a:lnTo>
                  <a:lnTo>
                    <a:pt x="236" y="832"/>
                  </a:lnTo>
                  <a:lnTo>
                    <a:pt x="200" y="790"/>
                  </a:lnTo>
                  <a:lnTo>
                    <a:pt x="181" y="771"/>
                  </a:lnTo>
                  <a:lnTo>
                    <a:pt x="163" y="751"/>
                  </a:lnTo>
                  <a:lnTo>
                    <a:pt x="143" y="731"/>
                  </a:lnTo>
                  <a:lnTo>
                    <a:pt x="123" y="714"/>
                  </a:lnTo>
                  <a:lnTo>
                    <a:pt x="102" y="697"/>
                  </a:lnTo>
                  <a:lnTo>
                    <a:pt x="80" y="682"/>
                  </a:lnTo>
                  <a:lnTo>
                    <a:pt x="80" y="682"/>
                  </a:lnTo>
                  <a:lnTo>
                    <a:pt x="77" y="679"/>
                  </a:lnTo>
                  <a:lnTo>
                    <a:pt x="74" y="677"/>
                  </a:lnTo>
                  <a:lnTo>
                    <a:pt x="72" y="670"/>
                  </a:lnTo>
                  <a:lnTo>
                    <a:pt x="71" y="665"/>
                  </a:lnTo>
                  <a:lnTo>
                    <a:pt x="71" y="661"/>
                  </a:lnTo>
                  <a:lnTo>
                    <a:pt x="72" y="657"/>
                  </a:lnTo>
                  <a:lnTo>
                    <a:pt x="71" y="654"/>
                  </a:lnTo>
                  <a:lnTo>
                    <a:pt x="71" y="654"/>
                  </a:lnTo>
                  <a:lnTo>
                    <a:pt x="59" y="626"/>
                  </a:lnTo>
                  <a:lnTo>
                    <a:pt x="49" y="598"/>
                  </a:lnTo>
                  <a:lnTo>
                    <a:pt x="40" y="570"/>
                  </a:lnTo>
                  <a:lnTo>
                    <a:pt x="32" y="541"/>
                  </a:lnTo>
                  <a:lnTo>
                    <a:pt x="25" y="512"/>
                  </a:lnTo>
                  <a:lnTo>
                    <a:pt x="19" y="483"/>
                  </a:lnTo>
                  <a:lnTo>
                    <a:pt x="15" y="453"/>
                  </a:lnTo>
                  <a:lnTo>
                    <a:pt x="11" y="425"/>
                  </a:lnTo>
                  <a:lnTo>
                    <a:pt x="7" y="396"/>
                  </a:lnTo>
                  <a:lnTo>
                    <a:pt x="4" y="368"/>
                  </a:lnTo>
                  <a:lnTo>
                    <a:pt x="1" y="312"/>
                  </a:lnTo>
                  <a:lnTo>
                    <a:pt x="0" y="259"/>
                  </a:lnTo>
                  <a:lnTo>
                    <a:pt x="1" y="212"/>
                  </a:lnTo>
                  <a:lnTo>
                    <a:pt x="1" y="212"/>
                  </a:lnTo>
                  <a:lnTo>
                    <a:pt x="1" y="207"/>
                  </a:lnTo>
                  <a:lnTo>
                    <a:pt x="3" y="202"/>
                  </a:lnTo>
                  <a:lnTo>
                    <a:pt x="6" y="198"/>
                  </a:lnTo>
                  <a:lnTo>
                    <a:pt x="10" y="196"/>
                  </a:lnTo>
                  <a:lnTo>
                    <a:pt x="14" y="193"/>
                  </a:lnTo>
                  <a:lnTo>
                    <a:pt x="16" y="188"/>
                  </a:lnTo>
                  <a:lnTo>
                    <a:pt x="16" y="188"/>
                  </a:lnTo>
                  <a:lnTo>
                    <a:pt x="17" y="185"/>
                  </a:lnTo>
                  <a:lnTo>
                    <a:pt x="19" y="182"/>
                  </a:lnTo>
                  <a:lnTo>
                    <a:pt x="19" y="182"/>
                  </a:lnTo>
                  <a:lnTo>
                    <a:pt x="41" y="154"/>
                  </a:lnTo>
                  <a:lnTo>
                    <a:pt x="63" y="127"/>
                  </a:lnTo>
                  <a:lnTo>
                    <a:pt x="86" y="103"/>
                  </a:lnTo>
                  <a:lnTo>
                    <a:pt x="110" y="81"/>
                  </a:lnTo>
                  <a:lnTo>
                    <a:pt x="135" y="60"/>
                  </a:lnTo>
                  <a:lnTo>
                    <a:pt x="159" y="41"/>
                  </a:lnTo>
                  <a:lnTo>
                    <a:pt x="185" y="25"/>
                  </a:lnTo>
                  <a:lnTo>
                    <a:pt x="210" y="10"/>
                  </a:lnTo>
                  <a:lnTo>
                    <a:pt x="210" y="10"/>
                  </a:lnTo>
                  <a:lnTo>
                    <a:pt x="215" y="8"/>
                  </a:lnTo>
                  <a:lnTo>
                    <a:pt x="219" y="7"/>
                  </a:lnTo>
                  <a:lnTo>
                    <a:pt x="219" y="7"/>
                  </a:lnTo>
                  <a:lnTo>
                    <a:pt x="222" y="8"/>
                  </a:lnTo>
                  <a:lnTo>
                    <a:pt x="228" y="8"/>
                  </a:lnTo>
                  <a:lnTo>
                    <a:pt x="232" y="5"/>
                  </a:lnTo>
                  <a:lnTo>
                    <a:pt x="232" y="5"/>
                  </a:lnTo>
                  <a:lnTo>
                    <a:pt x="236" y="3"/>
                  </a:lnTo>
                  <a:lnTo>
                    <a:pt x="242" y="2"/>
                  </a:lnTo>
                  <a:lnTo>
                    <a:pt x="242" y="2"/>
                  </a:lnTo>
                  <a:lnTo>
                    <a:pt x="291" y="0"/>
                  </a:lnTo>
                  <a:lnTo>
                    <a:pt x="335" y="0"/>
                  </a:lnTo>
                  <a:lnTo>
                    <a:pt x="335" y="0"/>
                  </a:lnTo>
                  <a:lnTo>
                    <a:pt x="377" y="0"/>
                  </a:lnTo>
                  <a:lnTo>
                    <a:pt x="419" y="2"/>
                  </a:lnTo>
                  <a:lnTo>
                    <a:pt x="458" y="5"/>
                  </a:lnTo>
                  <a:lnTo>
                    <a:pt x="495" y="8"/>
                  </a:lnTo>
                  <a:lnTo>
                    <a:pt x="531" y="13"/>
                  </a:lnTo>
                  <a:lnTo>
                    <a:pt x="566" y="20"/>
                  </a:lnTo>
                  <a:lnTo>
                    <a:pt x="599" y="26"/>
                  </a:lnTo>
                  <a:lnTo>
                    <a:pt x="631" y="34"/>
                  </a:lnTo>
                  <a:lnTo>
                    <a:pt x="631" y="34"/>
                  </a:lnTo>
                  <a:lnTo>
                    <a:pt x="634" y="35"/>
                  </a:lnTo>
                  <a:lnTo>
                    <a:pt x="636" y="36"/>
                  </a:lnTo>
                  <a:lnTo>
                    <a:pt x="638" y="36"/>
                  </a:lnTo>
                  <a:lnTo>
                    <a:pt x="638" y="36"/>
                  </a:lnTo>
                  <a:lnTo>
                    <a:pt x="642" y="36"/>
                  </a:lnTo>
                  <a:lnTo>
                    <a:pt x="646" y="38"/>
                  </a:lnTo>
                  <a:lnTo>
                    <a:pt x="656" y="46"/>
                  </a:lnTo>
                  <a:lnTo>
                    <a:pt x="656" y="46"/>
                  </a:lnTo>
                  <a:lnTo>
                    <a:pt x="697" y="80"/>
                  </a:lnTo>
                  <a:lnTo>
                    <a:pt x="736" y="114"/>
                  </a:lnTo>
                  <a:lnTo>
                    <a:pt x="775" y="149"/>
                  </a:lnTo>
                  <a:lnTo>
                    <a:pt x="812" y="184"/>
                  </a:lnTo>
                  <a:lnTo>
                    <a:pt x="887" y="256"/>
                  </a:lnTo>
                  <a:lnTo>
                    <a:pt x="958" y="328"/>
                  </a:lnTo>
                  <a:lnTo>
                    <a:pt x="958" y="328"/>
                  </a:lnTo>
                  <a:lnTo>
                    <a:pt x="1008" y="379"/>
                  </a:lnTo>
                  <a:lnTo>
                    <a:pt x="1057" y="428"/>
                  </a:lnTo>
                  <a:lnTo>
                    <a:pt x="1107" y="475"/>
                  </a:lnTo>
                  <a:lnTo>
                    <a:pt x="1156" y="521"/>
                  </a:lnTo>
                  <a:lnTo>
                    <a:pt x="1159" y="524"/>
                  </a:lnTo>
                  <a:lnTo>
                    <a:pt x="1163" y="524"/>
                  </a:lnTo>
                  <a:lnTo>
                    <a:pt x="1163" y="524"/>
                  </a:lnTo>
                  <a:lnTo>
                    <a:pt x="1167" y="525"/>
                  </a:lnTo>
                  <a:lnTo>
                    <a:pt x="1171" y="527"/>
                  </a:lnTo>
                  <a:lnTo>
                    <a:pt x="1173" y="529"/>
                  </a:lnTo>
                  <a:lnTo>
                    <a:pt x="1175" y="533"/>
                  </a:lnTo>
                  <a:lnTo>
                    <a:pt x="1175" y="533"/>
                  </a:lnTo>
                  <a:lnTo>
                    <a:pt x="1185" y="553"/>
                  </a:lnTo>
                  <a:lnTo>
                    <a:pt x="1193" y="571"/>
                  </a:lnTo>
                  <a:lnTo>
                    <a:pt x="1201" y="590"/>
                  </a:lnTo>
                  <a:lnTo>
                    <a:pt x="1207" y="607"/>
                  </a:lnTo>
                  <a:lnTo>
                    <a:pt x="1211" y="626"/>
                  </a:lnTo>
                  <a:lnTo>
                    <a:pt x="1215" y="644"/>
                  </a:lnTo>
                  <a:lnTo>
                    <a:pt x="1218" y="660"/>
                  </a:lnTo>
                  <a:lnTo>
                    <a:pt x="1220" y="677"/>
                  </a:lnTo>
                  <a:lnTo>
                    <a:pt x="1220" y="693"/>
                  </a:lnTo>
                  <a:lnTo>
                    <a:pt x="1220" y="710"/>
                  </a:lnTo>
                  <a:lnTo>
                    <a:pt x="1218" y="725"/>
                  </a:lnTo>
                  <a:lnTo>
                    <a:pt x="1216" y="741"/>
                  </a:lnTo>
                  <a:lnTo>
                    <a:pt x="1212" y="755"/>
                  </a:lnTo>
                  <a:lnTo>
                    <a:pt x="1208" y="771"/>
                  </a:lnTo>
                  <a:lnTo>
                    <a:pt x="1202" y="785"/>
                  </a:lnTo>
                  <a:lnTo>
                    <a:pt x="1194" y="798"/>
                  </a:lnTo>
                  <a:lnTo>
                    <a:pt x="1192" y="804"/>
                  </a:lnTo>
                  <a:lnTo>
                    <a:pt x="1193" y="809"/>
                  </a:lnTo>
                  <a:lnTo>
                    <a:pt x="1193" y="809"/>
                  </a:lnTo>
                  <a:lnTo>
                    <a:pt x="1194" y="813"/>
                  </a:lnTo>
                  <a:lnTo>
                    <a:pt x="1193" y="817"/>
                  </a:lnTo>
                  <a:lnTo>
                    <a:pt x="1191" y="821"/>
                  </a:lnTo>
                  <a:lnTo>
                    <a:pt x="1188" y="826"/>
                  </a:lnTo>
                  <a:lnTo>
                    <a:pt x="1188" y="826"/>
                  </a:lnTo>
                  <a:lnTo>
                    <a:pt x="1147" y="869"/>
                  </a:lnTo>
                  <a:lnTo>
                    <a:pt x="1109" y="909"/>
                  </a:lnTo>
                  <a:lnTo>
                    <a:pt x="1070" y="948"/>
                  </a:lnTo>
                  <a:lnTo>
                    <a:pt x="1031" y="985"/>
                  </a:lnTo>
                  <a:lnTo>
                    <a:pt x="952" y="1062"/>
                  </a:lnTo>
                  <a:lnTo>
                    <a:pt x="862" y="1146"/>
                  </a:lnTo>
                  <a:lnTo>
                    <a:pt x="862" y="1146"/>
                  </a:lnTo>
                  <a:lnTo>
                    <a:pt x="858" y="1151"/>
                  </a:lnTo>
                  <a:lnTo>
                    <a:pt x="857" y="1152"/>
                  </a:lnTo>
                  <a:lnTo>
                    <a:pt x="857" y="1152"/>
                  </a:lnTo>
                  <a:lnTo>
                    <a:pt x="853" y="1157"/>
                  </a:lnTo>
                  <a:lnTo>
                    <a:pt x="853" y="1157"/>
                  </a:lnTo>
                  <a:lnTo>
                    <a:pt x="834" y="1170"/>
                  </a:lnTo>
                  <a:lnTo>
                    <a:pt x="815" y="1182"/>
                  </a:lnTo>
                  <a:lnTo>
                    <a:pt x="798" y="1192"/>
                  </a:lnTo>
                  <a:lnTo>
                    <a:pt x="779" y="1200"/>
                  </a:lnTo>
                  <a:lnTo>
                    <a:pt x="761" y="1206"/>
                  </a:lnTo>
                  <a:lnTo>
                    <a:pt x="743" y="1211"/>
                  </a:lnTo>
                  <a:lnTo>
                    <a:pt x="724" y="1214"/>
                  </a:lnTo>
                  <a:lnTo>
                    <a:pt x="706" y="1215"/>
                  </a:lnTo>
                  <a:lnTo>
                    <a:pt x="706" y="1215"/>
                  </a:lnTo>
                  <a:close/>
                  <a:moveTo>
                    <a:pt x="231" y="43"/>
                  </a:moveTo>
                  <a:lnTo>
                    <a:pt x="231" y="43"/>
                  </a:lnTo>
                  <a:lnTo>
                    <a:pt x="206" y="57"/>
                  </a:lnTo>
                  <a:lnTo>
                    <a:pt x="182" y="72"/>
                  </a:lnTo>
                  <a:lnTo>
                    <a:pt x="159" y="90"/>
                  </a:lnTo>
                  <a:lnTo>
                    <a:pt x="137" y="108"/>
                  </a:lnTo>
                  <a:lnTo>
                    <a:pt x="114" y="129"/>
                  </a:lnTo>
                  <a:lnTo>
                    <a:pt x="93" y="151"/>
                  </a:lnTo>
                  <a:lnTo>
                    <a:pt x="73" y="175"/>
                  </a:lnTo>
                  <a:lnTo>
                    <a:pt x="54" y="198"/>
                  </a:lnTo>
                  <a:lnTo>
                    <a:pt x="54" y="198"/>
                  </a:lnTo>
                  <a:lnTo>
                    <a:pt x="50" y="202"/>
                  </a:lnTo>
                  <a:lnTo>
                    <a:pt x="46" y="205"/>
                  </a:lnTo>
                  <a:lnTo>
                    <a:pt x="40" y="208"/>
                  </a:lnTo>
                  <a:lnTo>
                    <a:pt x="40" y="216"/>
                  </a:lnTo>
                  <a:lnTo>
                    <a:pt x="40" y="216"/>
                  </a:lnTo>
                  <a:lnTo>
                    <a:pt x="39" y="280"/>
                  </a:lnTo>
                  <a:lnTo>
                    <a:pt x="40" y="311"/>
                  </a:lnTo>
                  <a:lnTo>
                    <a:pt x="41" y="342"/>
                  </a:lnTo>
                  <a:lnTo>
                    <a:pt x="43" y="371"/>
                  </a:lnTo>
                  <a:lnTo>
                    <a:pt x="45" y="400"/>
                  </a:lnTo>
                  <a:lnTo>
                    <a:pt x="49" y="427"/>
                  </a:lnTo>
                  <a:lnTo>
                    <a:pt x="52" y="453"/>
                  </a:lnTo>
                  <a:lnTo>
                    <a:pt x="56" y="479"/>
                  </a:lnTo>
                  <a:lnTo>
                    <a:pt x="61" y="504"/>
                  </a:lnTo>
                  <a:lnTo>
                    <a:pt x="68" y="529"/>
                  </a:lnTo>
                  <a:lnTo>
                    <a:pt x="74" y="552"/>
                  </a:lnTo>
                  <a:lnTo>
                    <a:pt x="80" y="574"/>
                  </a:lnTo>
                  <a:lnTo>
                    <a:pt x="88" y="596"/>
                  </a:lnTo>
                  <a:lnTo>
                    <a:pt x="96" y="618"/>
                  </a:lnTo>
                  <a:lnTo>
                    <a:pt x="105" y="637"/>
                  </a:lnTo>
                  <a:lnTo>
                    <a:pt x="105" y="637"/>
                  </a:lnTo>
                  <a:lnTo>
                    <a:pt x="107" y="642"/>
                  </a:lnTo>
                  <a:lnTo>
                    <a:pt x="107" y="648"/>
                  </a:lnTo>
                  <a:lnTo>
                    <a:pt x="107" y="654"/>
                  </a:lnTo>
                  <a:lnTo>
                    <a:pt x="112" y="658"/>
                  </a:lnTo>
                  <a:lnTo>
                    <a:pt x="112" y="658"/>
                  </a:lnTo>
                  <a:lnTo>
                    <a:pt x="131" y="671"/>
                  </a:lnTo>
                  <a:lnTo>
                    <a:pt x="148" y="686"/>
                  </a:lnTo>
                  <a:lnTo>
                    <a:pt x="165" y="701"/>
                  </a:lnTo>
                  <a:lnTo>
                    <a:pt x="181" y="718"/>
                  </a:lnTo>
                  <a:lnTo>
                    <a:pt x="213" y="751"/>
                  </a:lnTo>
                  <a:lnTo>
                    <a:pt x="243" y="785"/>
                  </a:lnTo>
                  <a:lnTo>
                    <a:pt x="243" y="785"/>
                  </a:lnTo>
                  <a:lnTo>
                    <a:pt x="276" y="822"/>
                  </a:lnTo>
                  <a:lnTo>
                    <a:pt x="294" y="841"/>
                  </a:lnTo>
                  <a:lnTo>
                    <a:pt x="311" y="859"/>
                  </a:lnTo>
                  <a:lnTo>
                    <a:pt x="579" y="1127"/>
                  </a:lnTo>
                  <a:lnTo>
                    <a:pt x="582" y="1128"/>
                  </a:lnTo>
                  <a:lnTo>
                    <a:pt x="582" y="1128"/>
                  </a:lnTo>
                  <a:lnTo>
                    <a:pt x="585" y="1129"/>
                  </a:lnTo>
                  <a:lnTo>
                    <a:pt x="588" y="1131"/>
                  </a:lnTo>
                  <a:lnTo>
                    <a:pt x="588" y="1131"/>
                  </a:lnTo>
                  <a:lnTo>
                    <a:pt x="604" y="1142"/>
                  </a:lnTo>
                  <a:lnTo>
                    <a:pt x="618" y="1152"/>
                  </a:lnTo>
                  <a:lnTo>
                    <a:pt x="633" y="1159"/>
                  </a:lnTo>
                  <a:lnTo>
                    <a:pt x="647" y="1165"/>
                  </a:lnTo>
                  <a:lnTo>
                    <a:pt x="662" y="1170"/>
                  </a:lnTo>
                  <a:lnTo>
                    <a:pt x="677" y="1174"/>
                  </a:lnTo>
                  <a:lnTo>
                    <a:pt x="691" y="1177"/>
                  </a:lnTo>
                  <a:lnTo>
                    <a:pt x="706" y="1177"/>
                  </a:lnTo>
                  <a:lnTo>
                    <a:pt x="706" y="1177"/>
                  </a:lnTo>
                  <a:lnTo>
                    <a:pt x="720" y="1177"/>
                  </a:lnTo>
                  <a:lnTo>
                    <a:pt x="735" y="1174"/>
                  </a:lnTo>
                  <a:lnTo>
                    <a:pt x="750" y="1170"/>
                  </a:lnTo>
                  <a:lnTo>
                    <a:pt x="765" y="1165"/>
                  </a:lnTo>
                  <a:lnTo>
                    <a:pt x="779" y="1159"/>
                  </a:lnTo>
                  <a:lnTo>
                    <a:pt x="794" y="1152"/>
                  </a:lnTo>
                  <a:lnTo>
                    <a:pt x="808" y="1142"/>
                  </a:lnTo>
                  <a:lnTo>
                    <a:pt x="823" y="1131"/>
                  </a:lnTo>
                  <a:lnTo>
                    <a:pt x="823" y="1131"/>
                  </a:lnTo>
                  <a:lnTo>
                    <a:pt x="824" y="1130"/>
                  </a:lnTo>
                  <a:lnTo>
                    <a:pt x="825" y="1130"/>
                  </a:lnTo>
                  <a:lnTo>
                    <a:pt x="826" y="1129"/>
                  </a:lnTo>
                  <a:lnTo>
                    <a:pt x="865" y="1090"/>
                  </a:lnTo>
                  <a:lnTo>
                    <a:pt x="865" y="1090"/>
                  </a:lnTo>
                  <a:lnTo>
                    <a:pt x="934" y="1017"/>
                  </a:lnTo>
                  <a:lnTo>
                    <a:pt x="1002" y="949"/>
                  </a:lnTo>
                  <a:lnTo>
                    <a:pt x="1069" y="883"/>
                  </a:lnTo>
                  <a:lnTo>
                    <a:pt x="1105" y="850"/>
                  </a:lnTo>
                  <a:lnTo>
                    <a:pt x="1140" y="817"/>
                  </a:lnTo>
                  <a:lnTo>
                    <a:pt x="1143" y="815"/>
                  </a:lnTo>
                  <a:lnTo>
                    <a:pt x="1144" y="811"/>
                  </a:lnTo>
                  <a:lnTo>
                    <a:pt x="1144" y="811"/>
                  </a:lnTo>
                  <a:lnTo>
                    <a:pt x="1145" y="807"/>
                  </a:lnTo>
                  <a:lnTo>
                    <a:pt x="1147" y="803"/>
                  </a:lnTo>
                  <a:lnTo>
                    <a:pt x="1147" y="803"/>
                  </a:lnTo>
                  <a:lnTo>
                    <a:pt x="1157" y="786"/>
                  </a:lnTo>
                  <a:lnTo>
                    <a:pt x="1165" y="770"/>
                  </a:lnTo>
                  <a:lnTo>
                    <a:pt x="1173" y="753"/>
                  </a:lnTo>
                  <a:lnTo>
                    <a:pt x="1177" y="736"/>
                  </a:lnTo>
                  <a:lnTo>
                    <a:pt x="1180" y="720"/>
                  </a:lnTo>
                  <a:lnTo>
                    <a:pt x="1182" y="703"/>
                  </a:lnTo>
                  <a:lnTo>
                    <a:pt x="1182" y="688"/>
                  </a:lnTo>
                  <a:lnTo>
                    <a:pt x="1181" y="672"/>
                  </a:lnTo>
                  <a:lnTo>
                    <a:pt x="1179" y="657"/>
                  </a:lnTo>
                  <a:lnTo>
                    <a:pt x="1176" y="642"/>
                  </a:lnTo>
                  <a:lnTo>
                    <a:pt x="1173" y="628"/>
                  </a:lnTo>
                  <a:lnTo>
                    <a:pt x="1169" y="614"/>
                  </a:lnTo>
                  <a:lnTo>
                    <a:pt x="1158" y="588"/>
                  </a:lnTo>
                  <a:lnTo>
                    <a:pt x="1148" y="564"/>
                  </a:lnTo>
                  <a:lnTo>
                    <a:pt x="1146" y="560"/>
                  </a:lnTo>
                  <a:lnTo>
                    <a:pt x="1143" y="558"/>
                  </a:lnTo>
                  <a:lnTo>
                    <a:pt x="1143" y="558"/>
                  </a:lnTo>
                  <a:lnTo>
                    <a:pt x="1140" y="556"/>
                  </a:lnTo>
                  <a:lnTo>
                    <a:pt x="1140" y="556"/>
                  </a:lnTo>
                  <a:lnTo>
                    <a:pt x="1089" y="514"/>
                  </a:lnTo>
                  <a:lnTo>
                    <a:pt x="1039" y="471"/>
                  </a:lnTo>
                  <a:lnTo>
                    <a:pt x="991" y="427"/>
                  </a:lnTo>
                  <a:lnTo>
                    <a:pt x="942" y="381"/>
                  </a:lnTo>
                  <a:lnTo>
                    <a:pt x="894" y="335"/>
                  </a:lnTo>
                  <a:lnTo>
                    <a:pt x="846" y="289"/>
                  </a:lnTo>
                  <a:lnTo>
                    <a:pt x="752" y="196"/>
                  </a:lnTo>
                  <a:lnTo>
                    <a:pt x="752" y="196"/>
                  </a:lnTo>
                  <a:lnTo>
                    <a:pt x="629" y="75"/>
                  </a:lnTo>
                  <a:lnTo>
                    <a:pt x="627" y="72"/>
                  </a:lnTo>
                  <a:lnTo>
                    <a:pt x="623" y="72"/>
                  </a:lnTo>
                  <a:lnTo>
                    <a:pt x="622" y="71"/>
                  </a:lnTo>
                  <a:lnTo>
                    <a:pt x="622" y="71"/>
                  </a:lnTo>
                  <a:lnTo>
                    <a:pt x="590" y="64"/>
                  </a:lnTo>
                  <a:lnTo>
                    <a:pt x="558" y="57"/>
                  </a:lnTo>
                  <a:lnTo>
                    <a:pt x="525" y="52"/>
                  </a:lnTo>
                  <a:lnTo>
                    <a:pt x="491" y="46"/>
                  </a:lnTo>
                  <a:lnTo>
                    <a:pt x="455" y="43"/>
                  </a:lnTo>
                  <a:lnTo>
                    <a:pt x="417" y="40"/>
                  </a:lnTo>
                  <a:lnTo>
                    <a:pt x="377" y="39"/>
                  </a:lnTo>
                  <a:lnTo>
                    <a:pt x="336" y="38"/>
                  </a:lnTo>
                  <a:lnTo>
                    <a:pt x="336" y="38"/>
                  </a:lnTo>
                  <a:lnTo>
                    <a:pt x="291" y="39"/>
                  </a:lnTo>
                  <a:lnTo>
                    <a:pt x="241" y="40"/>
                  </a:lnTo>
                  <a:lnTo>
                    <a:pt x="236" y="40"/>
                  </a:lnTo>
                  <a:lnTo>
                    <a:pt x="232" y="42"/>
                  </a:lnTo>
                  <a:lnTo>
                    <a:pt x="232" y="42"/>
                  </a:lnTo>
                  <a:lnTo>
                    <a:pt x="231" y="43"/>
                  </a:lnTo>
                  <a:lnTo>
                    <a:pt x="231" y="4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4" name="Freeform 927"/>
            <p:cNvSpPr>
              <a:spLocks noEditPoints="1"/>
            </p:cNvSpPr>
            <p:nvPr/>
          </p:nvSpPr>
          <p:spPr bwMode="auto">
            <a:xfrm>
              <a:off x="3424238" y="1154113"/>
              <a:ext cx="557213" cy="225425"/>
            </a:xfrm>
            <a:custGeom>
              <a:avLst/>
              <a:gdLst/>
              <a:ahLst/>
              <a:cxnLst>
                <a:cxn ang="0">
                  <a:pos x="77" y="421"/>
                </a:cxn>
                <a:cxn ang="0">
                  <a:pos x="65" y="420"/>
                </a:cxn>
                <a:cxn ang="0">
                  <a:pos x="28" y="385"/>
                </a:cxn>
                <a:cxn ang="0">
                  <a:pos x="2" y="324"/>
                </a:cxn>
                <a:cxn ang="0">
                  <a:pos x="1" y="253"/>
                </a:cxn>
                <a:cxn ang="0">
                  <a:pos x="3" y="188"/>
                </a:cxn>
                <a:cxn ang="0">
                  <a:pos x="40" y="100"/>
                </a:cxn>
                <a:cxn ang="0">
                  <a:pos x="87" y="65"/>
                </a:cxn>
                <a:cxn ang="0">
                  <a:pos x="160" y="37"/>
                </a:cxn>
                <a:cxn ang="0">
                  <a:pos x="250" y="24"/>
                </a:cxn>
                <a:cxn ang="0">
                  <a:pos x="311" y="37"/>
                </a:cxn>
                <a:cxn ang="0">
                  <a:pos x="412" y="72"/>
                </a:cxn>
                <a:cxn ang="0">
                  <a:pos x="529" y="127"/>
                </a:cxn>
                <a:cxn ang="0">
                  <a:pos x="587" y="70"/>
                </a:cxn>
                <a:cxn ang="0">
                  <a:pos x="661" y="29"/>
                </a:cxn>
                <a:cxn ang="0">
                  <a:pos x="790" y="1"/>
                </a:cxn>
                <a:cxn ang="0">
                  <a:pos x="894" y="10"/>
                </a:cxn>
                <a:cxn ang="0">
                  <a:pos x="971" y="35"/>
                </a:cxn>
                <a:cxn ang="0">
                  <a:pos x="1030" y="87"/>
                </a:cxn>
                <a:cxn ang="0">
                  <a:pos x="1052" y="163"/>
                </a:cxn>
                <a:cxn ang="0">
                  <a:pos x="1025" y="252"/>
                </a:cxn>
                <a:cxn ang="0">
                  <a:pos x="951" y="306"/>
                </a:cxn>
                <a:cxn ang="0">
                  <a:pos x="871" y="326"/>
                </a:cxn>
                <a:cxn ang="0">
                  <a:pos x="769" y="315"/>
                </a:cxn>
                <a:cxn ang="0">
                  <a:pos x="623" y="246"/>
                </a:cxn>
                <a:cxn ang="0">
                  <a:pos x="524" y="190"/>
                </a:cxn>
                <a:cxn ang="0">
                  <a:pos x="479" y="259"/>
                </a:cxn>
                <a:cxn ang="0">
                  <a:pos x="458" y="261"/>
                </a:cxn>
                <a:cxn ang="0">
                  <a:pos x="451" y="244"/>
                </a:cxn>
                <a:cxn ang="0">
                  <a:pos x="504" y="162"/>
                </a:cxn>
                <a:cxn ang="0">
                  <a:pos x="394" y="95"/>
                </a:cxn>
                <a:cxn ang="0">
                  <a:pos x="310" y="68"/>
                </a:cxn>
                <a:cxn ang="0">
                  <a:pos x="213" y="57"/>
                </a:cxn>
                <a:cxn ang="0">
                  <a:pos x="142" y="76"/>
                </a:cxn>
                <a:cxn ang="0">
                  <a:pos x="89" y="99"/>
                </a:cxn>
                <a:cxn ang="0">
                  <a:pos x="47" y="159"/>
                </a:cxn>
                <a:cxn ang="0">
                  <a:pos x="30" y="231"/>
                </a:cxn>
                <a:cxn ang="0">
                  <a:pos x="41" y="335"/>
                </a:cxn>
                <a:cxn ang="0">
                  <a:pos x="65" y="372"/>
                </a:cxn>
                <a:cxn ang="0">
                  <a:pos x="101" y="397"/>
                </a:cxn>
                <a:cxn ang="0">
                  <a:pos x="117" y="394"/>
                </a:cxn>
                <a:cxn ang="0">
                  <a:pos x="127" y="410"/>
                </a:cxn>
                <a:cxn ang="0">
                  <a:pos x="112" y="425"/>
                </a:cxn>
                <a:cxn ang="0">
                  <a:pos x="819" y="29"/>
                </a:cxn>
                <a:cxn ang="0">
                  <a:pos x="736" y="41"/>
                </a:cxn>
                <a:cxn ang="0">
                  <a:pos x="628" y="80"/>
                </a:cxn>
                <a:cxn ang="0">
                  <a:pos x="550" y="152"/>
                </a:cxn>
                <a:cxn ang="0">
                  <a:pos x="632" y="213"/>
                </a:cxn>
                <a:cxn ang="0">
                  <a:pos x="723" y="264"/>
                </a:cxn>
                <a:cxn ang="0">
                  <a:pos x="808" y="289"/>
                </a:cxn>
                <a:cxn ang="0">
                  <a:pos x="922" y="285"/>
                </a:cxn>
                <a:cxn ang="0">
                  <a:pos x="994" y="243"/>
                </a:cxn>
                <a:cxn ang="0">
                  <a:pos x="1021" y="169"/>
                </a:cxn>
                <a:cxn ang="0">
                  <a:pos x="1014" y="119"/>
                </a:cxn>
                <a:cxn ang="0">
                  <a:pos x="991" y="91"/>
                </a:cxn>
                <a:cxn ang="0">
                  <a:pos x="938" y="55"/>
                </a:cxn>
                <a:cxn ang="0">
                  <a:pos x="849" y="32"/>
                </a:cxn>
              </a:cxnLst>
              <a:rect l="0" t="0" r="r" b="b"/>
              <a:pathLst>
                <a:path w="1052" h="426">
                  <a:moveTo>
                    <a:pt x="96" y="426"/>
                  </a:moveTo>
                  <a:lnTo>
                    <a:pt x="96" y="426"/>
                  </a:lnTo>
                  <a:lnTo>
                    <a:pt x="90" y="425"/>
                  </a:lnTo>
                  <a:lnTo>
                    <a:pt x="85" y="425"/>
                  </a:lnTo>
                  <a:lnTo>
                    <a:pt x="80" y="423"/>
                  </a:lnTo>
                  <a:lnTo>
                    <a:pt x="77" y="421"/>
                  </a:lnTo>
                  <a:lnTo>
                    <a:pt x="74" y="418"/>
                  </a:lnTo>
                  <a:lnTo>
                    <a:pt x="68" y="423"/>
                  </a:lnTo>
                  <a:lnTo>
                    <a:pt x="68" y="421"/>
                  </a:lnTo>
                  <a:lnTo>
                    <a:pt x="68" y="421"/>
                  </a:lnTo>
                  <a:lnTo>
                    <a:pt x="65" y="420"/>
                  </a:lnTo>
                  <a:lnTo>
                    <a:pt x="65" y="420"/>
                  </a:lnTo>
                  <a:lnTo>
                    <a:pt x="59" y="417"/>
                  </a:lnTo>
                  <a:lnTo>
                    <a:pt x="53" y="413"/>
                  </a:lnTo>
                  <a:lnTo>
                    <a:pt x="53" y="413"/>
                  </a:lnTo>
                  <a:lnTo>
                    <a:pt x="44" y="405"/>
                  </a:lnTo>
                  <a:lnTo>
                    <a:pt x="36" y="396"/>
                  </a:lnTo>
                  <a:lnTo>
                    <a:pt x="28" y="385"/>
                  </a:lnTo>
                  <a:lnTo>
                    <a:pt x="21" y="373"/>
                  </a:lnTo>
                  <a:lnTo>
                    <a:pt x="14" y="361"/>
                  </a:lnTo>
                  <a:lnTo>
                    <a:pt x="9" y="349"/>
                  </a:lnTo>
                  <a:lnTo>
                    <a:pt x="5" y="336"/>
                  </a:lnTo>
                  <a:lnTo>
                    <a:pt x="2" y="324"/>
                  </a:lnTo>
                  <a:lnTo>
                    <a:pt x="2" y="324"/>
                  </a:lnTo>
                  <a:lnTo>
                    <a:pt x="0" y="313"/>
                  </a:lnTo>
                  <a:lnTo>
                    <a:pt x="0" y="300"/>
                  </a:lnTo>
                  <a:lnTo>
                    <a:pt x="0" y="275"/>
                  </a:lnTo>
                  <a:lnTo>
                    <a:pt x="0" y="275"/>
                  </a:lnTo>
                  <a:lnTo>
                    <a:pt x="1" y="253"/>
                  </a:lnTo>
                  <a:lnTo>
                    <a:pt x="1" y="253"/>
                  </a:lnTo>
                  <a:lnTo>
                    <a:pt x="1" y="234"/>
                  </a:lnTo>
                  <a:lnTo>
                    <a:pt x="1" y="234"/>
                  </a:lnTo>
                  <a:lnTo>
                    <a:pt x="0" y="210"/>
                  </a:lnTo>
                  <a:lnTo>
                    <a:pt x="1" y="198"/>
                  </a:lnTo>
                  <a:lnTo>
                    <a:pt x="3" y="188"/>
                  </a:lnTo>
                  <a:lnTo>
                    <a:pt x="3" y="188"/>
                  </a:lnTo>
                  <a:lnTo>
                    <a:pt x="8" y="166"/>
                  </a:lnTo>
                  <a:lnTo>
                    <a:pt x="13" y="153"/>
                  </a:lnTo>
                  <a:lnTo>
                    <a:pt x="18" y="139"/>
                  </a:lnTo>
                  <a:lnTo>
                    <a:pt x="25" y="126"/>
                  </a:lnTo>
                  <a:lnTo>
                    <a:pt x="32" y="112"/>
                  </a:lnTo>
                  <a:lnTo>
                    <a:pt x="40" y="100"/>
                  </a:lnTo>
                  <a:lnTo>
                    <a:pt x="44" y="95"/>
                  </a:lnTo>
                  <a:lnTo>
                    <a:pt x="49" y="89"/>
                  </a:lnTo>
                  <a:lnTo>
                    <a:pt x="49" y="89"/>
                  </a:lnTo>
                  <a:lnTo>
                    <a:pt x="62" y="80"/>
                  </a:lnTo>
                  <a:lnTo>
                    <a:pt x="73" y="72"/>
                  </a:lnTo>
                  <a:lnTo>
                    <a:pt x="87" y="65"/>
                  </a:lnTo>
                  <a:lnTo>
                    <a:pt x="100" y="58"/>
                  </a:lnTo>
                  <a:lnTo>
                    <a:pt x="114" y="53"/>
                  </a:lnTo>
                  <a:lnTo>
                    <a:pt x="127" y="47"/>
                  </a:lnTo>
                  <a:lnTo>
                    <a:pt x="156" y="38"/>
                  </a:lnTo>
                  <a:lnTo>
                    <a:pt x="160" y="37"/>
                  </a:lnTo>
                  <a:lnTo>
                    <a:pt x="160" y="37"/>
                  </a:lnTo>
                  <a:lnTo>
                    <a:pt x="180" y="31"/>
                  </a:lnTo>
                  <a:lnTo>
                    <a:pt x="198" y="27"/>
                  </a:lnTo>
                  <a:lnTo>
                    <a:pt x="218" y="24"/>
                  </a:lnTo>
                  <a:lnTo>
                    <a:pt x="236" y="24"/>
                  </a:lnTo>
                  <a:lnTo>
                    <a:pt x="236" y="24"/>
                  </a:lnTo>
                  <a:lnTo>
                    <a:pt x="250" y="24"/>
                  </a:lnTo>
                  <a:lnTo>
                    <a:pt x="262" y="25"/>
                  </a:lnTo>
                  <a:lnTo>
                    <a:pt x="275" y="27"/>
                  </a:lnTo>
                  <a:lnTo>
                    <a:pt x="287" y="31"/>
                  </a:lnTo>
                  <a:lnTo>
                    <a:pt x="287" y="31"/>
                  </a:lnTo>
                  <a:lnTo>
                    <a:pt x="309" y="36"/>
                  </a:lnTo>
                  <a:lnTo>
                    <a:pt x="311" y="37"/>
                  </a:lnTo>
                  <a:lnTo>
                    <a:pt x="311" y="37"/>
                  </a:lnTo>
                  <a:lnTo>
                    <a:pt x="338" y="44"/>
                  </a:lnTo>
                  <a:lnTo>
                    <a:pt x="362" y="51"/>
                  </a:lnTo>
                  <a:lnTo>
                    <a:pt x="387" y="60"/>
                  </a:lnTo>
                  <a:lnTo>
                    <a:pt x="400" y="66"/>
                  </a:lnTo>
                  <a:lnTo>
                    <a:pt x="412" y="72"/>
                  </a:lnTo>
                  <a:lnTo>
                    <a:pt x="412" y="72"/>
                  </a:lnTo>
                  <a:lnTo>
                    <a:pt x="438" y="85"/>
                  </a:lnTo>
                  <a:lnTo>
                    <a:pt x="464" y="100"/>
                  </a:lnTo>
                  <a:lnTo>
                    <a:pt x="513" y="130"/>
                  </a:lnTo>
                  <a:lnTo>
                    <a:pt x="523" y="136"/>
                  </a:lnTo>
                  <a:lnTo>
                    <a:pt x="529" y="127"/>
                  </a:lnTo>
                  <a:lnTo>
                    <a:pt x="529" y="127"/>
                  </a:lnTo>
                  <a:lnTo>
                    <a:pt x="540" y="113"/>
                  </a:lnTo>
                  <a:lnTo>
                    <a:pt x="551" y="101"/>
                  </a:lnTo>
                  <a:lnTo>
                    <a:pt x="563" y="89"/>
                  </a:lnTo>
                  <a:lnTo>
                    <a:pt x="574" y="79"/>
                  </a:lnTo>
                  <a:lnTo>
                    <a:pt x="587" y="70"/>
                  </a:lnTo>
                  <a:lnTo>
                    <a:pt x="599" y="60"/>
                  </a:lnTo>
                  <a:lnTo>
                    <a:pt x="611" y="52"/>
                  </a:lnTo>
                  <a:lnTo>
                    <a:pt x="625" y="45"/>
                  </a:lnTo>
                  <a:lnTo>
                    <a:pt x="625" y="45"/>
                  </a:lnTo>
                  <a:lnTo>
                    <a:pt x="642" y="37"/>
                  </a:lnTo>
                  <a:lnTo>
                    <a:pt x="661" y="29"/>
                  </a:lnTo>
                  <a:lnTo>
                    <a:pt x="680" y="23"/>
                  </a:lnTo>
                  <a:lnTo>
                    <a:pt x="698" y="18"/>
                  </a:lnTo>
                  <a:lnTo>
                    <a:pt x="734" y="10"/>
                  </a:lnTo>
                  <a:lnTo>
                    <a:pt x="767" y="4"/>
                  </a:lnTo>
                  <a:lnTo>
                    <a:pt x="767" y="4"/>
                  </a:lnTo>
                  <a:lnTo>
                    <a:pt x="790" y="1"/>
                  </a:lnTo>
                  <a:lnTo>
                    <a:pt x="813" y="0"/>
                  </a:lnTo>
                  <a:lnTo>
                    <a:pt x="813" y="0"/>
                  </a:lnTo>
                  <a:lnTo>
                    <a:pt x="826" y="0"/>
                  </a:lnTo>
                  <a:lnTo>
                    <a:pt x="841" y="1"/>
                  </a:lnTo>
                  <a:lnTo>
                    <a:pt x="868" y="5"/>
                  </a:lnTo>
                  <a:lnTo>
                    <a:pt x="894" y="10"/>
                  </a:lnTo>
                  <a:lnTo>
                    <a:pt x="922" y="16"/>
                  </a:lnTo>
                  <a:lnTo>
                    <a:pt x="922" y="16"/>
                  </a:lnTo>
                  <a:lnTo>
                    <a:pt x="935" y="19"/>
                  </a:lnTo>
                  <a:lnTo>
                    <a:pt x="947" y="23"/>
                  </a:lnTo>
                  <a:lnTo>
                    <a:pt x="959" y="28"/>
                  </a:lnTo>
                  <a:lnTo>
                    <a:pt x="971" y="35"/>
                  </a:lnTo>
                  <a:lnTo>
                    <a:pt x="982" y="42"/>
                  </a:lnTo>
                  <a:lnTo>
                    <a:pt x="994" y="49"/>
                  </a:lnTo>
                  <a:lnTo>
                    <a:pt x="1004" y="57"/>
                  </a:lnTo>
                  <a:lnTo>
                    <a:pt x="1013" y="67"/>
                  </a:lnTo>
                  <a:lnTo>
                    <a:pt x="1022" y="77"/>
                  </a:lnTo>
                  <a:lnTo>
                    <a:pt x="1030" y="87"/>
                  </a:lnTo>
                  <a:lnTo>
                    <a:pt x="1037" y="99"/>
                  </a:lnTo>
                  <a:lnTo>
                    <a:pt x="1043" y="110"/>
                  </a:lnTo>
                  <a:lnTo>
                    <a:pt x="1047" y="122"/>
                  </a:lnTo>
                  <a:lnTo>
                    <a:pt x="1050" y="135"/>
                  </a:lnTo>
                  <a:lnTo>
                    <a:pt x="1052" y="148"/>
                  </a:lnTo>
                  <a:lnTo>
                    <a:pt x="1052" y="163"/>
                  </a:lnTo>
                  <a:lnTo>
                    <a:pt x="1052" y="163"/>
                  </a:lnTo>
                  <a:lnTo>
                    <a:pt x="1050" y="183"/>
                  </a:lnTo>
                  <a:lnTo>
                    <a:pt x="1047" y="203"/>
                  </a:lnTo>
                  <a:lnTo>
                    <a:pt x="1041" y="221"/>
                  </a:lnTo>
                  <a:lnTo>
                    <a:pt x="1034" y="237"/>
                  </a:lnTo>
                  <a:lnTo>
                    <a:pt x="1025" y="252"/>
                  </a:lnTo>
                  <a:lnTo>
                    <a:pt x="1014" y="264"/>
                  </a:lnTo>
                  <a:lnTo>
                    <a:pt x="1003" y="275"/>
                  </a:lnTo>
                  <a:lnTo>
                    <a:pt x="991" y="285"/>
                  </a:lnTo>
                  <a:lnTo>
                    <a:pt x="978" y="293"/>
                  </a:lnTo>
                  <a:lnTo>
                    <a:pt x="965" y="300"/>
                  </a:lnTo>
                  <a:lnTo>
                    <a:pt x="951" y="306"/>
                  </a:lnTo>
                  <a:lnTo>
                    <a:pt x="938" y="311"/>
                  </a:lnTo>
                  <a:lnTo>
                    <a:pt x="924" y="316"/>
                  </a:lnTo>
                  <a:lnTo>
                    <a:pt x="912" y="320"/>
                  </a:lnTo>
                  <a:lnTo>
                    <a:pt x="887" y="324"/>
                  </a:lnTo>
                  <a:lnTo>
                    <a:pt x="887" y="324"/>
                  </a:lnTo>
                  <a:lnTo>
                    <a:pt x="871" y="326"/>
                  </a:lnTo>
                  <a:lnTo>
                    <a:pt x="854" y="327"/>
                  </a:lnTo>
                  <a:lnTo>
                    <a:pt x="854" y="327"/>
                  </a:lnTo>
                  <a:lnTo>
                    <a:pt x="841" y="326"/>
                  </a:lnTo>
                  <a:lnTo>
                    <a:pt x="827" y="325"/>
                  </a:lnTo>
                  <a:lnTo>
                    <a:pt x="799" y="321"/>
                  </a:lnTo>
                  <a:lnTo>
                    <a:pt x="769" y="315"/>
                  </a:lnTo>
                  <a:lnTo>
                    <a:pt x="740" y="305"/>
                  </a:lnTo>
                  <a:lnTo>
                    <a:pt x="711" y="294"/>
                  </a:lnTo>
                  <a:lnTo>
                    <a:pt x="681" y="281"/>
                  </a:lnTo>
                  <a:lnTo>
                    <a:pt x="652" y="265"/>
                  </a:lnTo>
                  <a:lnTo>
                    <a:pt x="623" y="246"/>
                  </a:lnTo>
                  <a:lnTo>
                    <a:pt x="623" y="246"/>
                  </a:lnTo>
                  <a:lnTo>
                    <a:pt x="597" y="229"/>
                  </a:lnTo>
                  <a:lnTo>
                    <a:pt x="571" y="209"/>
                  </a:lnTo>
                  <a:lnTo>
                    <a:pt x="571" y="209"/>
                  </a:lnTo>
                  <a:lnTo>
                    <a:pt x="541" y="187"/>
                  </a:lnTo>
                  <a:lnTo>
                    <a:pt x="531" y="179"/>
                  </a:lnTo>
                  <a:lnTo>
                    <a:pt x="524" y="190"/>
                  </a:lnTo>
                  <a:lnTo>
                    <a:pt x="524" y="190"/>
                  </a:lnTo>
                  <a:lnTo>
                    <a:pt x="500" y="227"/>
                  </a:lnTo>
                  <a:lnTo>
                    <a:pt x="500" y="227"/>
                  </a:lnTo>
                  <a:lnTo>
                    <a:pt x="482" y="256"/>
                  </a:lnTo>
                  <a:lnTo>
                    <a:pt x="482" y="256"/>
                  </a:lnTo>
                  <a:lnTo>
                    <a:pt x="479" y="259"/>
                  </a:lnTo>
                  <a:lnTo>
                    <a:pt x="476" y="262"/>
                  </a:lnTo>
                  <a:lnTo>
                    <a:pt x="473" y="263"/>
                  </a:lnTo>
                  <a:lnTo>
                    <a:pt x="469" y="263"/>
                  </a:lnTo>
                  <a:lnTo>
                    <a:pt x="469" y="263"/>
                  </a:lnTo>
                  <a:lnTo>
                    <a:pt x="464" y="263"/>
                  </a:lnTo>
                  <a:lnTo>
                    <a:pt x="458" y="261"/>
                  </a:lnTo>
                  <a:lnTo>
                    <a:pt x="455" y="258"/>
                  </a:lnTo>
                  <a:lnTo>
                    <a:pt x="452" y="254"/>
                  </a:lnTo>
                  <a:lnTo>
                    <a:pt x="452" y="254"/>
                  </a:lnTo>
                  <a:lnTo>
                    <a:pt x="451" y="251"/>
                  </a:lnTo>
                  <a:lnTo>
                    <a:pt x="450" y="247"/>
                  </a:lnTo>
                  <a:lnTo>
                    <a:pt x="451" y="244"/>
                  </a:lnTo>
                  <a:lnTo>
                    <a:pt x="453" y="240"/>
                  </a:lnTo>
                  <a:lnTo>
                    <a:pt x="453" y="240"/>
                  </a:lnTo>
                  <a:lnTo>
                    <a:pt x="474" y="208"/>
                  </a:lnTo>
                  <a:lnTo>
                    <a:pt x="474" y="208"/>
                  </a:lnTo>
                  <a:lnTo>
                    <a:pt x="498" y="172"/>
                  </a:lnTo>
                  <a:lnTo>
                    <a:pt x="504" y="162"/>
                  </a:lnTo>
                  <a:lnTo>
                    <a:pt x="477" y="144"/>
                  </a:lnTo>
                  <a:lnTo>
                    <a:pt x="477" y="144"/>
                  </a:lnTo>
                  <a:lnTo>
                    <a:pt x="445" y="123"/>
                  </a:lnTo>
                  <a:lnTo>
                    <a:pt x="429" y="113"/>
                  </a:lnTo>
                  <a:lnTo>
                    <a:pt x="412" y="104"/>
                  </a:lnTo>
                  <a:lnTo>
                    <a:pt x="394" y="95"/>
                  </a:lnTo>
                  <a:lnTo>
                    <a:pt x="377" y="86"/>
                  </a:lnTo>
                  <a:lnTo>
                    <a:pt x="359" y="80"/>
                  </a:lnTo>
                  <a:lnTo>
                    <a:pt x="343" y="75"/>
                  </a:lnTo>
                  <a:lnTo>
                    <a:pt x="335" y="74"/>
                  </a:lnTo>
                  <a:lnTo>
                    <a:pt x="335" y="74"/>
                  </a:lnTo>
                  <a:lnTo>
                    <a:pt x="310" y="68"/>
                  </a:lnTo>
                  <a:lnTo>
                    <a:pt x="284" y="63"/>
                  </a:lnTo>
                  <a:lnTo>
                    <a:pt x="256" y="58"/>
                  </a:lnTo>
                  <a:lnTo>
                    <a:pt x="243" y="57"/>
                  </a:lnTo>
                  <a:lnTo>
                    <a:pt x="229" y="57"/>
                  </a:lnTo>
                  <a:lnTo>
                    <a:pt x="229" y="57"/>
                  </a:lnTo>
                  <a:lnTo>
                    <a:pt x="213" y="57"/>
                  </a:lnTo>
                  <a:lnTo>
                    <a:pt x="196" y="59"/>
                  </a:lnTo>
                  <a:lnTo>
                    <a:pt x="182" y="64"/>
                  </a:lnTo>
                  <a:lnTo>
                    <a:pt x="167" y="68"/>
                  </a:lnTo>
                  <a:lnTo>
                    <a:pt x="167" y="68"/>
                  </a:lnTo>
                  <a:lnTo>
                    <a:pt x="156" y="72"/>
                  </a:lnTo>
                  <a:lnTo>
                    <a:pt x="142" y="76"/>
                  </a:lnTo>
                  <a:lnTo>
                    <a:pt x="142" y="76"/>
                  </a:lnTo>
                  <a:lnTo>
                    <a:pt x="128" y="81"/>
                  </a:lnTo>
                  <a:lnTo>
                    <a:pt x="115" y="86"/>
                  </a:lnTo>
                  <a:lnTo>
                    <a:pt x="101" y="91"/>
                  </a:lnTo>
                  <a:lnTo>
                    <a:pt x="89" y="99"/>
                  </a:lnTo>
                  <a:lnTo>
                    <a:pt x="89" y="99"/>
                  </a:lnTo>
                  <a:lnTo>
                    <a:pt x="81" y="106"/>
                  </a:lnTo>
                  <a:lnTo>
                    <a:pt x="74" y="112"/>
                  </a:lnTo>
                  <a:lnTo>
                    <a:pt x="68" y="119"/>
                  </a:lnTo>
                  <a:lnTo>
                    <a:pt x="63" y="127"/>
                  </a:lnTo>
                  <a:lnTo>
                    <a:pt x="55" y="143"/>
                  </a:lnTo>
                  <a:lnTo>
                    <a:pt x="47" y="159"/>
                  </a:lnTo>
                  <a:lnTo>
                    <a:pt x="44" y="166"/>
                  </a:lnTo>
                  <a:lnTo>
                    <a:pt x="44" y="166"/>
                  </a:lnTo>
                  <a:lnTo>
                    <a:pt x="40" y="175"/>
                  </a:lnTo>
                  <a:lnTo>
                    <a:pt x="37" y="184"/>
                  </a:lnTo>
                  <a:lnTo>
                    <a:pt x="33" y="207"/>
                  </a:lnTo>
                  <a:lnTo>
                    <a:pt x="30" y="231"/>
                  </a:lnTo>
                  <a:lnTo>
                    <a:pt x="29" y="256"/>
                  </a:lnTo>
                  <a:lnTo>
                    <a:pt x="30" y="281"/>
                  </a:lnTo>
                  <a:lnTo>
                    <a:pt x="33" y="304"/>
                  </a:lnTo>
                  <a:lnTo>
                    <a:pt x="35" y="316"/>
                  </a:lnTo>
                  <a:lnTo>
                    <a:pt x="38" y="326"/>
                  </a:lnTo>
                  <a:lnTo>
                    <a:pt x="41" y="335"/>
                  </a:lnTo>
                  <a:lnTo>
                    <a:pt x="45" y="344"/>
                  </a:lnTo>
                  <a:lnTo>
                    <a:pt x="45" y="344"/>
                  </a:lnTo>
                  <a:lnTo>
                    <a:pt x="49" y="353"/>
                  </a:lnTo>
                  <a:lnTo>
                    <a:pt x="55" y="360"/>
                  </a:lnTo>
                  <a:lnTo>
                    <a:pt x="60" y="366"/>
                  </a:lnTo>
                  <a:lnTo>
                    <a:pt x="65" y="372"/>
                  </a:lnTo>
                  <a:lnTo>
                    <a:pt x="71" y="378"/>
                  </a:lnTo>
                  <a:lnTo>
                    <a:pt x="77" y="382"/>
                  </a:lnTo>
                  <a:lnTo>
                    <a:pt x="92" y="391"/>
                  </a:lnTo>
                  <a:lnTo>
                    <a:pt x="92" y="391"/>
                  </a:lnTo>
                  <a:lnTo>
                    <a:pt x="97" y="394"/>
                  </a:lnTo>
                  <a:lnTo>
                    <a:pt x="101" y="397"/>
                  </a:lnTo>
                  <a:lnTo>
                    <a:pt x="108" y="390"/>
                  </a:lnTo>
                  <a:lnTo>
                    <a:pt x="109" y="393"/>
                  </a:lnTo>
                  <a:lnTo>
                    <a:pt x="109" y="393"/>
                  </a:lnTo>
                  <a:lnTo>
                    <a:pt x="112" y="393"/>
                  </a:lnTo>
                  <a:lnTo>
                    <a:pt x="112" y="393"/>
                  </a:lnTo>
                  <a:lnTo>
                    <a:pt x="117" y="394"/>
                  </a:lnTo>
                  <a:lnTo>
                    <a:pt x="121" y="395"/>
                  </a:lnTo>
                  <a:lnTo>
                    <a:pt x="123" y="397"/>
                  </a:lnTo>
                  <a:lnTo>
                    <a:pt x="125" y="400"/>
                  </a:lnTo>
                  <a:lnTo>
                    <a:pt x="127" y="405"/>
                  </a:lnTo>
                  <a:lnTo>
                    <a:pt x="127" y="410"/>
                  </a:lnTo>
                  <a:lnTo>
                    <a:pt x="127" y="410"/>
                  </a:lnTo>
                  <a:lnTo>
                    <a:pt x="127" y="413"/>
                  </a:lnTo>
                  <a:lnTo>
                    <a:pt x="125" y="419"/>
                  </a:lnTo>
                  <a:lnTo>
                    <a:pt x="123" y="421"/>
                  </a:lnTo>
                  <a:lnTo>
                    <a:pt x="121" y="423"/>
                  </a:lnTo>
                  <a:lnTo>
                    <a:pt x="117" y="425"/>
                  </a:lnTo>
                  <a:lnTo>
                    <a:pt x="112" y="425"/>
                  </a:lnTo>
                  <a:lnTo>
                    <a:pt x="112" y="425"/>
                  </a:lnTo>
                  <a:lnTo>
                    <a:pt x="103" y="426"/>
                  </a:lnTo>
                  <a:lnTo>
                    <a:pt x="103" y="426"/>
                  </a:lnTo>
                  <a:lnTo>
                    <a:pt x="96" y="426"/>
                  </a:lnTo>
                  <a:lnTo>
                    <a:pt x="96" y="426"/>
                  </a:lnTo>
                  <a:close/>
                  <a:moveTo>
                    <a:pt x="819" y="29"/>
                  </a:moveTo>
                  <a:lnTo>
                    <a:pt x="819" y="29"/>
                  </a:lnTo>
                  <a:lnTo>
                    <a:pt x="805" y="31"/>
                  </a:lnTo>
                  <a:lnTo>
                    <a:pt x="788" y="32"/>
                  </a:lnTo>
                  <a:lnTo>
                    <a:pt x="771" y="34"/>
                  </a:lnTo>
                  <a:lnTo>
                    <a:pt x="754" y="37"/>
                  </a:lnTo>
                  <a:lnTo>
                    <a:pt x="736" y="41"/>
                  </a:lnTo>
                  <a:lnTo>
                    <a:pt x="717" y="46"/>
                  </a:lnTo>
                  <a:lnTo>
                    <a:pt x="675" y="58"/>
                  </a:lnTo>
                  <a:lnTo>
                    <a:pt x="675" y="58"/>
                  </a:lnTo>
                  <a:lnTo>
                    <a:pt x="659" y="65"/>
                  </a:lnTo>
                  <a:lnTo>
                    <a:pt x="643" y="72"/>
                  </a:lnTo>
                  <a:lnTo>
                    <a:pt x="628" y="80"/>
                  </a:lnTo>
                  <a:lnTo>
                    <a:pt x="613" y="90"/>
                  </a:lnTo>
                  <a:lnTo>
                    <a:pt x="599" y="101"/>
                  </a:lnTo>
                  <a:lnTo>
                    <a:pt x="586" y="113"/>
                  </a:lnTo>
                  <a:lnTo>
                    <a:pt x="572" y="127"/>
                  </a:lnTo>
                  <a:lnTo>
                    <a:pt x="559" y="142"/>
                  </a:lnTo>
                  <a:lnTo>
                    <a:pt x="550" y="152"/>
                  </a:lnTo>
                  <a:lnTo>
                    <a:pt x="562" y="160"/>
                  </a:lnTo>
                  <a:lnTo>
                    <a:pt x="562" y="160"/>
                  </a:lnTo>
                  <a:lnTo>
                    <a:pt x="582" y="174"/>
                  </a:lnTo>
                  <a:lnTo>
                    <a:pt x="602" y="190"/>
                  </a:lnTo>
                  <a:lnTo>
                    <a:pt x="602" y="190"/>
                  </a:lnTo>
                  <a:lnTo>
                    <a:pt x="632" y="213"/>
                  </a:lnTo>
                  <a:lnTo>
                    <a:pt x="648" y="224"/>
                  </a:lnTo>
                  <a:lnTo>
                    <a:pt x="664" y="234"/>
                  </a:lnTo>
                  <a:lnTo>
                    <a:pt x="664" y="234"/>
                  </a:lnTo>
                  <a:lnTo>
                    <a:pt x="688" y="246"/>
                  </a:lnTo>
                  <a:lnTo>
                    <a:pt x="704" y="255"/>
                  </a:lnTo>
                  <a:lnTo>
                    <a:pt x="723" y="264"/>
                  </a:lnTo>
                  <a:lnTo>
                    <a:pt x="744" y="272"/>
                  </a:lnTo>
                  <a:lnTo>
                    <a:pt x="765" y="279"/>
                  </a:lnTo>
                  <a:lnTo>
                    <a:pt x="787" y="286"/>
                  </a:lnTo>
                  <a:lnTo>
                    <a:pt x="797" y="288"/>
                  </a:lnTo>
                  <a:lnTo>
                    <a:pt x="808" y="289"/>
                  </a:lnTo>
                  <a:lnTo>
                    <a:pt x="808" y="289"/>
                  </a:lnTo>
                  <a:lnTo>
                    <a:pt x="834" y="291"/>
                  </a:lnTo>
                  <a:lnTo>
                    <a:pt x="859" y="292"/>
                  </a:lnTo>
                  <a:lnTo>
                    <a:pt x="859" y="292"/>
                  </a:lnTo>
                  <a:lnTo>
                    <a:pt x="882" y="291"/>
                  </a:lnTo>
                  <a:lnTo>
                    <a:pt x="903" y="289"/>
                  </a:lnTo>
                  <a:lnTo>
                    <a:pt x="922" y="285"/>
                  </a:lnTo>
                  <a:lnTo>
                    <a:pt x="940" y="279"/>
                  </a:lnTo>
                  <a:lnTo>
                    <a:pt x="955" y="273"/>
                  </a:lnTo>
                  <a:lnTo>
                    <a:pt x="970" y="265"/>
                  </a:lnTo>
                  <a:lnTo>
                    <a:pt x="983" y="255"/>
                  </a:lnTo>
                  <a:lnTo>
                    <a:pt x="994" y="243"/>
                  </a:lnTo>
                  <a:lnTo>
                    <a:pt x="994" y="243"/>
                  </a:lnTo>
                  <a:lnTo>
                    <a:pt x="1001" y="233"/>
                  </a:lnTo>
                  <a:lnTo>
                    <a:pt x="1007" y="222"/>
                  </a:lnTo>
                  <a:lnTo>
                    <a:pt x="1012" y="209"/>
                  </a:lnTo>
                  <a:lnTo>
                    <a:pt x="1016" y="197"/>
                  </a:lnTo>
                  <a:lnTo>
                    <a:pt x="1019" y="182"/>
                  </a:lnTo>
                  <a:lnTo>
                    <a:pt x="1021" y="169"/>
                  </a:lnTo>
                  <a:lnTo>
                    <a:pt x="1021" y="156"/>
                  </a:lnTo>
                  <a:lnTo>
                    <a:pt x="1020" y="142"/>
                  </a:lnTo>
                  <a:lnTo>
                    <a:pt x="1020" y="142"/>
                  </a:lnTo>
                  <a:lnTo>
                    <a:pt x="1019" y="134"/>
                  </a:lnTo>
                  <a:lnTo>
                    <a:pt x="1016" y="127"/>
                  </a:lnTo>
                  <a:lnTo>
                    <a:pt x="1014" y="119"/>
                  </a:lnTo>
                  <a:lnTo>
                    <a:pt x="1010" y="113"/>
                  </a:lnTo>
                  <a:lnTo>
                    <a:pt x="1007" y="107"/>
                  </a:lnTo>
                  <a:lnTo>
                    <a:pt x="1002" y="101"/>
                  </a:lnTo>
                  <a:lnTo>
                    <a:pt x="997" y="96"/>
                  </a:lnTo>
                  <a:lnTo>
                    <a:pt x="991" y="91"/>
                  </a:lnTo>
                  <a:lnTo>
                    <a:pt x="991" y="91"/>
                  </a:lnTo>
                  <a:lnTo>
                    <a:pt x="973" y="79"/>
                  </a:lnTo>
                  <a:lnTo>
                    <a:pt x="973" y="79"/>
                  </a:lnTo>
                  <a:lnTo>
                    <a:pt x="956" y="67"/>
                  </a:lnTo>
                  <a:lnTo>
                    <a:pt x="947" y="60"/>
                  </a:lnTo>
                  <a:lnTo>
                    <a:pt x="938" y="55"/>
                  </a:lnTo>
                  <a:lnTo>
                    <a:pt x="938" y="55"/>
                  </a:lnTo>
                  <a:lnTo>
                    <a:pt x="926" y="50"/>
                  </a:lnTo>
                  <a:lnTo>
                    <a:pt x="914" y="46"/>
                  </a:lnTo>
                  <a:lnTo>
                    <a:pt x="889" y="39"/>
                  </a:lnTo>
                  <a:lnTo>
                    <a:pt x="865" y="35"/>
                  </a:lnTo>
                  <a:lnTo>
                    <a:pt x="849" y="32"/>
                  </a:lnTo>
                  <a:lnTo>
                    <a:pt x="849" y="32"/>
                  </a:lnTo>
                  <a:lnTo>
                    <a:pt x="834" y="31"/>
                  </a:lnTo>
                  <a:lnTo>
                    <a:pt x="819" y="29"/>
                  </a:lnTo>
                  <a:lnTo>
                    <a:pt x="819" y="29"/>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55" name="组合 54"/>
          <p:cNvGrpSpPr/>
          <p:nvPr/>
        </p:nvGrpSpPr>
        <p:grpSpPr>
          <a:xfrm>
            <a:off x="2840634" y="2660825"/>
            <a:ext cx="300456" cy="304015"/>
            <a:chOff x="4194175" y="1193800"/>
            <a:chExt cx="669926" cy="677863"/>
          </a:xfrm>
          <a:solidFill>
            <a:schemeClr val="tx1"/>
          </a:solidFill>
        </p:grpSpPr>
        <p:sp>
          <p:nvSpPr>
            <p:cNvPr id="56" name="Freeform 867"/>
            <p:cNvSpPr/>
            <p:nvPr/>
          </p:nvSpPr>
          <p:spPr bwMode="auto">
            <a:xfrm>
              <a:off x="4217988" y="1674813"/>
              <a:ext cx="52388" cy="115888"/>
            </a:xfrm>
            <a:custGeom>
              <a:avLst/>
              <a:gdLst/>
              <a:ahLst/>
              <a:cxnLst>
                <a:cxn ang="0">
                  <a:pos x="94" y="0"/>
                </a:cxn>
                <a:cxn ang="0">
                  <a:pos x="94" y="0"/>
                </a:cxn>
                <a:cxn ang="0">
                  <a:pos x="88" y="1"/>
                </a:cxn>
                <a:cxn ang="0">
                  <a:pos x="84" y="3"/>
                </a:cxn>
                <a:cxn ang="0">
                  <a:pos x="81" y="5"/>
                </a:cxn>
                <a:cxn ang="0">
                  <a:pos x="78" y="7"/>
                </a:cxn>
                <a:cxn ang="0">
                  <a:pos x="73" y="14"/>
                </a:cxn>
                <a:cxn ang="0">
                  <a:pos x="69" y="22"/>
                </a:cxn>
                <a:cxn ang="0">
                  <a:pos x="69" y="22"/>
                </a:cxn>
                <a:cxn ang="0">
                  <a:pos x="62" y="37"/>
                </a:cxn>
                <a:cxn ang="0">
                  <a:pos x="55" y="53"/>
                </a:cxn>
                <a:cxn ang="0">
                  <a:pos x="44" y="83"/>
                </a:cxn>
                <a:cxn ang="0">
                  <a:pos x="44" y="83"/>
                </a:cxn>
                <a:cxn ang="0">
                  <a:pos x="31" y="118"/>
                </a:cxn>
                <a:cxn ang="0">
                  <a:pos x="18" y="153"/>
                </a:cxn>
                <a:cxn ang="0">
                  <a:pos x="18" y="153"/>
                </a:cxn>
                <a:cxn ang="0">
                  <a:pos x="7" y="183"/>
                </a:cxn>
                <a:cxn ang="0">
                  <a:pos x="3" y="197"/>
                </a:cxn>
                <a:cxn ang="0">
                  <a:pos x="0" y="214"/>
                </a:cxn>
                <a:cxn ang="0">
                  <a:pos x="0" y="214"/>
                </a:cxn>
                <a:cxn ang="0">
                  <a:pos x="0" y="216"/>
                </a:cxn>
                <a:cxn ang="0">
                  <a:pos x="1" y="217"/>
                </a:cxn>
                <a:cxn ang="0">
                  <a:pos x="2" y="218"/>
                </a:cxn>
                <a:cxn ang="0">
                  <a:pos x="4" y="218"/>
                </a:cxn>
                <a:cxn ang="0">
                  <a:pos x="7" y="217"/>
                </a:cxn>
                <a:cxn ang="0">
                  <a:pos x="9" y="216"/>
                </a:cxn>
                <a:cxn ang="0">
                  <a:pos x="9" y="214"/>
                </a:cxn>
                <a:cxn ang="0">
                  <a:pos x="9" y="214"/>
                </a:cxn>
                <a:cxn ang="0">
                  <a:pos x="11" y="201"/>
                </a:cxn>
                <a:cxn ang="0">
                  <a:pos x="14" y="189"/>
                </a:cxn>
                <a:cxn ang="0">
                  <a:pos x="18" y="177"/>
                </a:cxn>
                <a:cxn ang="0">
                  <a:pos x="22" y="164"/>
                </a:cxn>
                <a:cxn ang="0">
                  <a:pos x="33" y="140"/>
                </a:cxn>
                <a:cxn ang="0">
                  <a:pos x="42" y="117"/>
                </a:cxn>
                <a:cxn ang="0">
                  <a:pos x="42" y="117"/>
                </a:cxn>
                <a:cxn ang="0">
                  <a:pos x="52" y="89"/>
                </a:cxn>
                <a:cxn ang="0">
                  <a:pos x="63" y="62"/>
                </a:cxn>
                <a:cxn ang="0">
                  <a:pos x="63" y="62"/>
                </a:cxn>
                <a:cxn ang="0">
                  <a:pos x="68" y="47"/>
                </a:cxn>
                <a:cxn ang="0">
                  <a:pos x="74" y="31"/>
                </a:cxn>
                <a:cxn ang="0">
                  <a:pos x="78" y="24"/>
                </a:cxn>
                <a:cxn ang="0">
                  <a:pos x="82" y="16"/>
                </a:cxn>
                <a:cxn ang="0">
                  <a:pos x="88" y="12"/>
                </a:cxn>
                <a:cxn ang="0">
                  <a:pos x="92" y="10"/>
                </a:cxn>
                <a:cxn ang="0">
                  <a:pos x="96" y="9"/>
                </a:cxn>
                <a:cxn ang="0">
                  <a:pos x="96" y="9"/>
                </a:cxn>
                <a:cxn ang="0">
                  <a:pos x="98" y="9"/>
                </a:cxn>
                <a:cxn ang="0">
                  <a:pos x="99" y="7"/>
                </a:cxn>
                <a:cxn ang="0">
                  <a:pos x="99" y="6"/>
                </a:cxn>
                <a:cxn ang="0">
                  <a:pos x="99" y="4"/>
                </a:cxn>
                <a:cxn ang="0">
                  <a:pos x="97" y="1"/>
                </a:cxn>
                <a:cxn ang="0">
                  <a:pos x="96" y="1"/>
                </a:cxn>
                <a:cxn ang="0">
                  <a:pos x="94" y="0"/>
                </a:cxn>
                <a:cxn ang="0">
                  <a:pos x="94" y="0"/>
                </a:cxn>
              </a:cxnLst>
              <a:rect l="0" t="0" r="r" b="b"/>
              <a:pathLst>
                <a:path w="99" h="218">
                  <a:moveTo>
                    <a:pt x="94" y="0"/>
                  </a:moveTo>
                  <a:lnTo>
                    <a:pt x="94" y="0"/>
                  </a:lnTo>
                  <a:lnTo>
                    <a:pt x="88" y="1"/>
                  </a:lnTo>
                  <a:lnTo>
                    <a:pt x="84" y="3"/>
                  </a:lnTo>
                  <a:lnTo>
                    <a:pt x="81" y="5"/>
                  </a:lnTo>
                  <a:lnTo>
                    <a:pt x="78" y="7"/>
                  </a:lnTo>
                  <a:lnTo>
                    <a:pt x="73" y="14"/>
                  </a:lnTo>
                  <a:lnTo>
                    <a:pt x="69" y="22"/>
                  </a:lnTo>
                  <a:lnTo>
                    <a:pt x="69" y="22"/>
                  </a:lnTo>
                  <a:lnTo>
                    <a:pt x="62" y="37"/>
                  </a:lnTo>
                  <a:lnTo>
                    <a:pt x="55" y="53"/>
                  </a:lnTo>
                  <a:lnTo>
                    <a:pt x="44" y="83"/>
                  </a:lnTo>
                  <a:lnTo>
                    <a:pt x="44" y="83"/>
                  </a:lnTo>
                  <a:lnTo>
                    <a:pt x="31" y="118"/>
                  </a:lnTo>
                  <a:lnTo>
                    <a:pt x="18" y="153"/>
                  </a:lnTo>
                  <a:lnTo>
                    <a:pt x="18" y="153"/>
                  </a:lnTo>
                  <a:lnTo>
                    <a:pt x="7" y="183"/>
                  </a:lnTo>
                  <a:lnTo>
                    <a:pt x="3" y="197"/>
                  </a:lnTo>
                  <a:lnTo>
                    <a:pt x="0" y="214"/>
                  </a:lnTo>
                  <a:lnTo>
                    <a:pt x="0" y="214"/>
                  </a:lnTo>
                  <a:lnTo>
                    <a:pt x="0" y="216"/>
                  </a:lnTo>
                  <a:lnTo>
                    <a:pt x="1" y="217"/>
                  </a:lnTo>
                  <a:lnTo>
                    <a:pt x="2" y="218"/>
                  </a:lnTo>
                  <a:lnTo>
                    <a:pt x="4" y="218"/>
                  </a:lnTo>
                  <a:lnTo>
                    <a:pt x="7" y="217"/>
                  </a:lnTo>
                  <a:lnTo>
                    <a:pt x="9" y="216"/>
                  </a:lnTo>
                  <a:lnTo>
                    <a:pt x="9" y="214"/>
                  </a:lnTo>
                  <a:lnTo>
                    <a:pt x="9" y="214"/>
                  </a:lnTo>
                  <a:lnTo>
                    <a:pt x="11" y="201"/>
                  </a:lnTo>
                  <a:lnTo>
                    <a:pt x="14" y="189"/>
                  </a:lnTo>
                  <a:lnTo>
                    <a:pt x="18" y="177"/>
                  </a:lnTo>
                  <a:lnTo>
                    <a:pt x="22" y="164"/>
                  </a:lnTo>
                  <a:lnTo>
                    <a:pt x="33" y="140"/>
                  </a:lnTo>
                  <a:lnTo>
                    <a:pt x="42" y="117"/>
                  </a:lnTo>
                  <a:lnTo>
                    <a:pt x="42" y="117"/>
                  </a:lnTo>
                  <a:lnTo>
                    <a:pt x="52" y="89"/>
                  </a:lnTo>
                  <a:lnTo>
                    <a:pt x="63" y="62"/>
                  </a:lnTo>
                  <a:lnTo>
                    <a:pt x="63" y="62"/>
                  </a:lnTo>
                  <a:lnTo>
                    <a:pt x="68" y="47"/>
                  </a:lnTo>
                  <a:lnTo>
                    <a:pt x="74" y="31"/>
                  </a:lnTo>
                  <a:lnTo>
                    <a:pt x="78" y="24"/>
                  </a:lnTo>
                  <a:lnTo>
                    <a:pt x="82" y="16"/>
                  </a:lnTo>
                  <a:lnTo>
                    <a:pt x="88" y="12"/>
                  </a:lnTo>
                  <a:lnTo>
                    <a:pt x="92" y="10"/>
                  </a:lnTo>
                  <a:lnTo>
                    <a:pt x="96" y="9"/>
                  </a:lnTo>
                  <a:lnTo>
                    <a:pt x="96" y="9"/>
                  </a:lnTo>
                  <a:lnTo>
                    <a:pt x="98" y="9"/>
                  </a:lnTo>
                  <a:lnTo>
                    <a:pt x="99" y="7"/>
                  </a:lnTo>
                  <a:lnTo>
                    <a:pt x="99" y="6"/>
                  </a:lnTo>
                  <a:lnTo>
                    <a:pt x="99" y="4"/>
                  </a:lnTo>
                  <a:lnTo>
                    <a:pt x="97" y="1"/>
                  </a:lnTo>
                  <a:lnTo>
                    <a:pt x="96" y="1"/>
                  </a:lnTo>
                  <a:lnTo>
                    <a:pt x="94" y="0"/>
                  </a:lnTo>
                  <a:lnTo>
                    <a:pt x="9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 name="Freeform 868"/>
            <p:cNvSpPr/>
            <p:nvPr/>
          </p:nvSpPr>
          <p:spPr bwMode="auto">
            <a:xfrm>
              <a:off x="4229100" y="1665288"/>
              <a:ext cx="90488" cy="158750"/>
            </a:xfrm>
            <a:custGeom>
              <a:avLst/>
              <a:gdLst/>
              <a:ahLst/>
              <a:cxnLst>
                <a:cxn ang="0">
                  <a:pos x="162" y="3"/>
                </a:cxn>
                <a:cxn ang="0">
                  <a:pos x="162" y="3"/>
                </a:cxn>
                <a:cxn ang="0">
                  <a:pos x="157" y="13"/>
                </a:cxn>
                <a:cxn ang="0">
                  <a:pos x="152" y="21"/>
                </a:cxn>
                <a:cxn ang="0">
                  <a:pos x="146" y="28"/>
                </a:cxn>
                <a:cxn ang="0">
                  <a:pos x="139" y="34"/>
                </a:cxn>
                <a:cxn ang="0">
                  <a:pos x="139" y="34"/>
                </a:cxn>
                <a:cxn ang="0">
                  <a:pos x="135" y="41"/>
                </a:cxn>
                <a:cxn ang="0">
                  <a:pos x="131" y="49"/>
                </a:cxn>
                <a:cxn ang="0">
                  <a:pos x="122" y="63"/>
                </a:cxn>
                <a:cxn ang="0">
                  <a:pos x="122" y="63"/>
                </a:cxn>
                <a:cxn ang="0">
                  <a:pos x="81" y="134"/>
                </a:cxn>
                <a:cxn ang="0">
                  <a:pos x="81" y="134"/>
                </a:cxn>
                <a:cxn ang="0">
                  <a:pos x="59" y="172"/>
                </a:cxn>
                <a:cxn ang="0">
                  <a:pos x="39" y="212"/>
                </a:cxn>
                <a:cxn ang="0">
                  <a:pos x="20" y="251"/>
                </a:cxn>
                <a:cxn ang="0">
                  <a:pos x="1" y="292"/>
                </a:cxn>
                <a:cxn ang="0">
                  <a:pos x="1" y="292"/>
                </a:cxn>
                <a:cxn ang="0">
                  <a:pos x="0" y="294"/>
                </a:cxn>
                <a:cxn ang="0">
                  <a:pos x="0" y="296"/>
                </a:cxn>
                <a:cxn ang="0">
                  <a:pos x="3" y="299"/>
                </a:cxn>
                <a:cxn ang="0">
                  <a:pos x="5" y="299"/>
                </a:cxn>
                <a:cxn ang="0">
                  <a:pos x="7" y="299"/>
                </a:cxn>
                <a:cxn ang="0">
                  <a:pos x="8" y="298"/>
                </a:cxn>
                <a:cxn ang="0">
                  <a:pos x="9" y="297"/>
                </a:cxn>
                <a:cxn ang="0">
                  <a:pos x="9" y="297"/>
                </a:cxn>
                <a:cxn ang="0">
                  <a:pos x="28" y="257"/>
                </a:cxn>
                <a:cxn ang="0">
                  <a:pos x="47" y="216"/>
                </a:cxn>
                <a:cxn ang="0">
                  <a:pos x="68" y="177"/>
                </a:cxn>
                <a:cxn ang="0">
                  <a:pos x="89" y="138"/>
                </a:cxn>
                <a:cxn ang="0">
                  <a:pos x="89" y="138"/>
                </a:cxn>
                <a:cxn ang="0">
                  <a:pos x="131" y="69"/>
                </a:cxn>
                <a:cxn ang="0">
                  <a:pos x="131" y="69"/>
                </a:cxn>
                <a:cxn ang="0">
                  <a:pos x="141" y="53"/>
                </a:cxn>
                <a:cxn ang="0">
                  <a:pos x="152" y="38"/>
                </a:cxn>
                <a:cxn ang="0">
                  <a:pos x="163" y="23"/>
                </a:cxn>
                <a:cxn ang="0">
                  <a:pos x="167" y="15"/>
                </a:cxn>
                <a:cxn ang="0">
                  <a:pos x="171" y="7"/>
                </a:cxn>
                <a:cxn ang="0">
                  <a:pos x="171" y="7"/>
                </a:cxn>
                <a:cxn ang="0">
                  <a:pos x="171" y="5"/>
                </a:cxn>
                <a:cxn ang="0">
                  <a:pos x="171" y="2"/>
                </a:cxn>
                <a:cxn ang="0">
                  <a:pos x="170" y="1"/>
                </a:cxn>
                <a:cxn ang="0">
                  <a:pos x="168" y="0"/>
                </a:cxn>
                <a:cxn ang="0">
                  <a:pos x="165" y="1"/>
                </a:cxn>
                <a:cxn ang="0">
                  <a:pos x="163" y="2"/>
                </a:cxn>
                <a:cxn ang="0">
                  <a:pos x="162" y="3"/>
                </a:cxn>
                <a:cxn ang="0">
                  <a:pos x="162" y="3"/>
                </a:cxn>
              </a:cxnLst>
              <a:rect l="0" t="0" r="r" b="b"/>
              <a:pathLst>
                <a:path w="171" h="299">
                  <a:moveTo>
                    <a:pt x="162" y="3"/>
                  </a:moveTo>
                  <a:lnTo>
                    <a:pt x="162" y="3"/>
                  </a:lnTo>
                  <a:lnTo>
                    <a:pt x="157" y="13"/>
                  </a:lnTo>
                  <a:lnTo>
                    <a:pt x="152" y="21"/>
                  </a:lnTo>
                  <a:lnTo>
                    <a:pt x="146" y="28"/>
                  </a:lnTo>
                  <a:lnTo>
                    <a:pt x="139" y="34"/>
                  </a:lnTo>
                  <a:lnTo>
                    <a:pt x="139" y="34"/>
                  </a:lnTo>
                  <a:lnTo>
                    <a:pt x="135" y="41"/>
                  </a:lnTo>
                  <a:lnTo>
                    <a:pt x="131" y="49"/>
                  </a:lnTo>
                  <a:lnTo>
                    <a:pt x="122" y="63"/>
                  </a:lnTo>
                  <a:lnTo>
                    <a:pt x="122" y="63"/>
                  </a:lnTo>
                  <a:lnTo>
                    <a:pt x="81" y="134"/>
                  </a:lnTo>
                  <a:lnTo>
                    <a:pt x="81" y="134"/>
                  </a:lnTo>
                  <a:lnTo>
                    <a:pt x="59" y="172"/>
                  </a:lnTo>
                  <a:lnTo>
                    <a:pt x="39" y="212"/>
                  </a:lnTo>
                  <a:lnTo>
                    <a:pt x="20" y="251"/>
                  </a:lnTo>
                  <a:lnTo>
                    <a:pt x="1" y="292"/>
                  </a:lnTo>
                  <a:lnTo>
                    <a:pt x="1" y="292"/>
                  </a:lnTo>
                  <a:lnTo>
                    <a:pt x="0" y="294"/>
                  </a:lnTo>
                  <a:lnTo>
                    <a:pt x="0" y="296"/>
                  </a:lnTo>
                  <a:lnTo>
                    <a:pt x="3" y="299"/>
                  </a:lnTo>
                  <a:lnTo>
                    <a:pt x="5" y="299"/>
                  </a:lnTo>
                  <a:lnTo>
                    <a:pt x="7" y="299"/>
                  </a:lnTo>
                  <a:lnTo>
                    <a:pt x="8" y="298"/>
                  </a:lnTo>
                  <a:lnTo>
                    <a:pt x="9" y="297"/>
                  </a:lnTo>
                  <a:lnTo>
                    <a:pt x="9" y="297"/>
                  </a:lnTo>
                  <a:lnTo>
                    <a:pt x="28" y="257"/>
                  </a:lnTo>
                  <a:lnTo>
                    <a:pt x="47" y="216"/>
                  </a:lnTo>
                  <a:lnTo>
                    <a:pt x="68" y="177"/>
                  </a:lnTo>
                  <a:lnTo>
                    <a:pt x="89" y="138"/>
                  </a:lnTo>
                  <a:lnTo>
                    <a:pt x="89" y="138"/>
                  </a:lnTo>
                  <a:lnTo>
                    <a:pt x="131" y="69"/>
                  </a:lnTo>
                  <a:lnTo>
                    <a:pt x="131" y="69"/>
                  </a:lnTo>
                  <a:lnTo>
                    <a:pt x="141" y="53"/>
                  </a:lnTo>
                  <a:lnTo>
                    <a:pt x="152" y="38"/>
                  </a:lnTo>
                  <a:lnTo>
                    <a:pt x="163" y="23"/>
                  </a:lnTo>
                  <a:lnTo>
                    <a:pt x="167" y="15"/>
                  </a:lnTo>
                  <a:lnTo>
                    <a:pt x="171" y="7"/>
                  </a:lnTo>
                  <a:lnTo>
                    <a:pt x="171" y="7"/>
                  </a:lnTo>
                  <a:lnTo>
                    <a:pt x="171" y="5"/>
                  </a:lnTo>
                  <a:lnTo>
                    <a:pt x="171" y="2"/>
                  </a:lnTo>
                  <a:lnTo>
                    <a:pt x="170" y="1"/>
                  </a:lnTo>
                  <a:lnTo>
                    <a:pt x="168" y="0"/>
                  </a:lnTo>
                  <a:lnTo>
                    <a:pt x="165" y="1"/>
                  </a:lnTo>
                  <a:lnTo>
                    <a:pt x="163" y="2"/>
                  </a:lnTo>
                  <a:lnTo>
                    <a:pt x="162" y="3"/>
                  </a:lnTo>
                  <a:lnTo>
                    <a:pt x="16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8" name="Freeform 869"/>
            <p:cNvSpPr/>
            <p:nvPr/>
          </p:nvSpPr>
          <p:spPr bwMode="auto">
            <a:xfrm>
              <a:off x="4262438" y="1685925"/>
              <a:ext cx="85725" cy="147638"/>
            </a:xfrm>
            <a:custGeom>
              <a:avLst/>
              <a:gdLst/>
              <a:ahLst/>
              <a:cxnLst>
                <a:cxn ang="0">
                  <a:pos x="152" y="2"/>
                </a:cxn>
                <a:cxn ang="0">
                  <a:pos x="152" y="2"/>
                </a:cxn>
                <a:cxn ang="0">
                  <a:pos x="133" y="39"/>
                </a:cxn>
                <a:cxn ang="0">
                  <a:pos x="112" y="76"/>
                </a:cxn>
                <a:cxn ang="0">
                  <a:pos x="92" y="113"/>
                </a:cxn>
                <a:cxn ang="0">
                  <a:pos x="74" y="150"/>
                </a:cxn>
                <a:cxn ang="0">
                  <a:pos x="74" y="150"/>
                </a:cxn>
                <a:cxn ang="0">
                  <a:pos x="69" y="160"/>
                </a:cxn>
                <a:cxn ang="0">
                  <a:pos x="64" y="167"/>
                </a:cxn>
                <a:cxn ang="0">
                  <a:pos x="53" y="183"/>
                </a:cxn>
                <a:cxn ang="0">
                  <a:pos x="42" y="198"/>
                </a:cxn>
                <a:cxn ang="0">
                  <a:pos x="30" y="213"/>
                </a:cxn>
                <a:cxn ang="0">
                  <a:pos x="30" y="213"/>
                </a:cxn>
                <a:cxn ang="0">
                  <a:pos x="21" y="228"/>
                </a:cxn>
                <a:cxn ang="0">
                  <a:pos x="14" y="242"/>
                </a:cxn>
                <a:cxn ang="0">
                  <a:pos x="7" y="258"/>
                </a:cxn>
                <a:cxn ang="0">
                  <a:pos x="0" y="273"/>
                </a:cxn>
                <a:cxn ang="0">
                  <a:pos x="0" y="273"/>
                </a:cxn>
                <a:cxn ang="0">
                  <a:pos x="0" y="275"/>
                </a:cxn>
                <a:cxn ang="0">
                  <a:pos x="0" y="276"/>
                </a:cxn>
                <a:cxn ang="0">
                  <a:pos x="1" y="277"/>
                </a:cxn>
                <a:cxn ang="0">
                  <a:pos x="3" y="278"/>
                </a:cxn>
                <a:cxn ang="0">
                  <a:pos x="5" y="278"/>
                </a:cxn>
                <a:cxn ang="0">
                  <a:pos x="7" y="278"/>
                </a:cxn>
                <a:cxn ang="0">
                  <a:pos x="9" y="277"/>
                </a:cxn>
                <a:cxn ang="0">
                  <a:pos x="10" y="275"/>
                </a:cxn>
                <a:cxn ang="0">
                  <a:pos x="10" y="275"/>
                </a:cxn>
                <a:cxn ang="0">
                  <a:pos x="16" y="259"/>
                </a:cxn>
                <a:cxn ang="0">
                  <a:pos x="24" y="243"/>
                </a:cxn>
                <a:cxn ang="0">
                  <a:pos x="32" y="229"/>
                </a:cxn>
                <a:cxn ang="0">
                  <a:pos x="43" y="214"/>
                </a:cxn>
                <a:cxn ang="0">
                  <a:pos x="62" y="186"/>
                </a:cxn>
                <a:cxn ang="0">
                  <a:pos x="73" y="171"/>
                </a:cxn>
                <a:cxn ang="0">
                  <a:pos x="81" y="156"/>
                </a:cxn>
                <a:cxn ang="0">
                  <a:pos x="81" y="156"/>
                </a:cxn>
                <a:cxn ang="0">
                  <a:pos x="121" y="81"/>
                </a:cxn>
                <a:cxn ang="0">
                  <a:pos x="141" y="44"/>
                </a:cxn>
                <a:cxn ang="0">
                  <a:pos x="160" y="7"/>
                </a:cxn>
                <a:cxn ang="0">
                  <a:pos x="160" y="7"/>
                </a:cxn>
                <a:cxn ang="0">
                  <a:pos x="162" y="5"/>
                </a:cxn>
                <a:cxn ang="0">
                  <a:pos x="160" y="3"/>
                </a:cxn>
                <a:cxn ang="0">
                  <a:pos x="159" y="1"/>
                </a:cxn>
                <a:cxn ang="0">
                  <a:pos x="158" y="0"/>
                </a:cxn>
                <a:cxn ang="0">
                  <a:pos x="156" y="0"/>
                </a:cxn>
                <a:cxn ang="0">
                  <a:pos x="155" y="0"/>
                </a:cxn>
                <a:cxn ang="0">
                  <a:pos x="153" y="0"/>
                </a:cxn>
                <a:cxn ang="0">
                  <a:pos x="152" y="2"/>
                </a:cxn>
                <a:cxn ang="0">
                  <a:pos x="152" y="2"/>
                </a:cxn>
              </a:cxnLst>
              <a:rect l="0" t="0" r="r" b="b"/>
              <a:pathLst>
                <a:path w="162" h="278">
                  <a:moveTo>
                    <a:pt x="152" y="2"/>
                  </a:moveTo>
                  <a:lnTo>
                    <a:pt x="152" y="2"/>
                  </a:lnTo>
                  <a:lnTo>
                    <a:pt x="133" y="39"/>
                  </a:lnTo>
                  <a:lnTo>
                    <a:pt x="112" y="76"/>
                  </a:lnTo>
                  <a:lnTo>
                    <a:pt x="92" y="113"/>
                  </a:lnTo>
                  <a:lnTo>
                    <a:pt x="74" y="150"/>
                  </a:lnTo>
                  <a:lnTo>
                    <a:pt x="74" y="150"/>
                  </a:lnTo>
                  <a:lnTo>
                    <a:pt x="69" y="160"/>
                  </a:lnTo>
                  <a:lnTo>
                    <a:pt x="64" y="167"/>
                  </a:lnTo>
                  <a:lnTo>
                    <a:pt x="53" y="183"/>
                  </a:lnTo>
                  <a:lnTo>
                    <a:pt x="42" y="198"/>
                  </a:lnTo>
                  <a:lnTo>
                    <a:pt x="30" y="213"/>
                  </a:lnTo>
                  <a:lnTo>
                    <a:pt x="30" y="213"/>
                  </a:lnTo>
                  <a:lnTo>
                    <a:pt x="21" y="228"/>
                  </a:lnTo>
                  <a:lnTo>
                    <a:pt x="14" y="242"/>
                  </a:lnTo>
                  <a:lnTo>
                    <a:pt x="7" y="258"/>
                  </a:lnTo>
                  <a:lnTo>
                    <a:pt x="0" y="273"/>
                  </a:lnTo>
                  <a:lnTo>
                    <a:pt x="0" y="273"/>
                  </a:lnTo>
                  <a:lnTo>
                    <a:pt x="0" y="275"/>
                  </a:lnTo>
                  <a:lnTo>
                    <a:pt x="0" y="276"/>
                  </a:lnTo>
                  <a:lnTo>
                    <a:pt x="1" y="277"/>
                  </a:lnTo>
                  <a:lnTo>
                    <a:pt x="3" y="278"/>
                  </a:lnTo>
                  <a:lnTo>
                    <a:pt x="5" y="278"/>
                  </a:lnTo>
                  <a:lnTo>
                    <a:pt x="7" y="278"/>
                  </a:lnTo>
                  <a:lnTo>
                    <a:pt x="9" y="277"/>
                  </a:lnTo>
                  <a:lnTo>
                    <a:pt x="10" y="275"/>
                  </a:lnTo>
                  <a:lnTo>
                    <a:pt x="10" y="275"/>
                  </a:lnTo>
                  <a:lnTo>
                    <a:pt x="16" y="259"/>
                  </a:lnTo>
                  <a:lnTo>
                    <a:pt x="24" y="243"/>
                  </a:lnTo>
                  <a:lnTo>
                    <a:pt x="32" y="229"/>
                  </a:lnTo>
                  <a:lnTo>
                    <a:pt x="43" y="214"/>
                  </a:lnTo>
                  <a:lnTo>
                    <a:pt x="62" y="186"/>
                  </a:lnTo>
                  <a:lnTo>
                    <a:pt x="73" y="171"/>
                  </a:lnTo>
                  <a:lnTo>
                    <a:pt x="81" y="156"/>
                  </a:lnTo>
                  <a:lnTo>
                    <a:pt x="81" y="156"/>
                  </a:lnTo>
                  <a:lnTo>
                    <a:pt x="121" y="81"/>
                  </a:lnTo>
                  <a:lnTo>
                    <a:pt x="141" y="44"/>
                  </a:lnTo>
                  <a:lnTo>
                    <a:pt x="160" y="7"/>
                  </a:lnTo>
                  <a:lnTo>
                    <a:pt x="160" y="7"/>
                  </a:lnTo>
                  <a:lnTo>
                    <a:pt x="162" y="5"/>
                  </a:lnTo>
                  <a:lnTo>
                    <a:pt x="160" y="3"/>
                  </a:lnTo>
                  <a:lnTo>
                    <a:pt x="159" y="1"/>
                  </a:lnTo>
                  <a:lnTo>
                    <a:pt x="158" y="0"/>
                  </a:lnTo>
                  <a:lnTo>
                    <a:pt x="156" y="0"/>
                  </a:lnTo>
                  <a:lnTo>
                    <a:pt x="155" y="0"/>
                  </a:lnTo>
                  <a:lnTo>
                    <a:pt x="153" y="0"/>
                  </a:lnTo>
                  <a:lnTo>
                    <a:pt x="152" y="2"/>
                  </a:lnTo>
                  <a:lnTo>
                    <a:pt x="15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9" name="Freeform 870"/>
            <p:cNvSpPr/>
            <p:nvPr/>
          </p:nvSpPr>
          <p:spPr bwMode="auto">
            <a:xfrm>
              <a:off x="4297363" y="1711325"/>
              <a:ext cx="71438" cy="134938"/>
            </a:xfrm>
            <a:custGeom>
              <a:avLst/>
              <a:gdLst/>
              <a:ahLst/>
              <a:cxnLst>
                <a:cxn ang="0">
                  <a:pos x="123" y="3"/>
                </a:cxn>
                <a:cxn ang="0">
                  <a:pos x="123" y="3"/>
                </a:cxn>
                <a:cxn ang="0">
                  <a:pos x="118" y="16"/>
                </a:cxn>
                <a:cxn ang="0">
                  <a:pos x="111" y="27"/>
                </a:cxn>
                <a:cxn ang="0">
                  <a:pos x="105" y="38"/>
                </a:cxn>
                <a:cxn ang="0">
                  <a:pos x="100" y="51"/>
                </a:cxn>
                <a:cxn ang="0">
                  <a:pos x="100" y="51"/>
                </a:cxn>
                <a:cxn ang="0">
                  <a:pos x="93" y="68"/>
                </a:cxn>
                <a:cxn ang="0">
                  <a:pos x="86" y="87"/>
                </a:cxn>
                <a:cxn ang="0">
                  <a:pos x="72" y="122"/>
                </a:cxn>
                <a:cxn ang="0">
                  <a:pos x="72" y="122"/>
                </a:cxn>
                <a:cxn ang="0">
                  <a:pos x="65" y="139"/>
                </a:cxn>
                <a:cxn ang="0">
                  <a:pos x="56" y="154"/>
                </a:cxn>
                <a:cxn ang="0">
                  <a:pos x="38" y="186"/>
                </a:cxn>
                <a:cxn ang="0">
                  <a:pos x="18" y="217"/>
                </a:cxn>
                <a:cxn ang="0">
                  <a:pos x="9" y="233"/>
                </a:cxn>
                <a:cxn ang="0">
                  <a:pos x="0" y="249"/>
                </a:cxn>
                <a:cxn ang="0">
                  <a:pos x="0" y="249"/>
                </a:cxn>
                <a:cxn ang="0">
                  <a:pos x="0" y="250"/>
                </a:cxn>
                <a:cxn ang="0">
                  <a:pos x="0" y="252"/>
                </a:cxn>
                <a:cxn ang="0">
                  <a:pos x="4" y="255"/>
                </a:cxn>
                <a:cxn ang="0">
                  <a:pos x="5" y="255"/>
                </a:cxn>
                <a:cxn ang="0">
                  <a:pos x="7" y="255"/>
                </a:cxn>
                <a:cxn ang="0">
                  <a:pos x="8" y="255"/>
                </a:cxn>
                <a:cxn ang="0">
                  <a:pos x="9" y="253"/>
                </a:cxn>
                <a:cxn ang="0">
                  <a:pos x="9" y="253"/>
                </a:cxn>
                <a:cxn ang="0">
                  <a:pos x="17" y="238"/>
                </a:cxn>
                <a:cxn ang="0">
                  <a:pos x="25" y="223"/>
                </a:cxn>
                <a:cxn ang="0">
                  <a:pos x="43" y="193"/>
                </a:cxn>
                <a:cxn ang="0">
                  <a:pos x="61" y="163"/>
                </a:cxn>
                <a:cxn ang="0">
                  <a:pos x="70" y="148"/>
                </a:cxn>
                <a:cxn ang="0">
                  <a:pos x="77" y="132"/>
                </a:cxn>
                <a:cxn ang="0">
                  <a:pos x="77" y="132"/>
                </a:cxn>
                <a:cxn ang="0">
                  <a:pos x="90" y="101"/>
                </a:cxn>
                <a:cxn ang="0">
                  <a:pos x="103" y="69"/>
                </a:cxn>
                <a:cxn ang="0">
                  <a:pos x="103" y="69"/>
                </a:cxn>
                <a:cxn ang="0">
                  <a:pos x="110" y="53"/>
                </a:cxn>
                <a:cxn ang="0">
                  <a:pos x="118" y="37"/>
                </a:cxn>
                <a:cxn ang="0">
                  <a:pos x="125" y="22"/>
                </a:cxn>
                <a:cxn ang="0">
                  <a:pos x="133" y="5"/>
                </a:cxn>
                <a:cxn ang="0">
                  <a:pos x="133" y="5"/>
                </a:cxn>
                <a:cxn ang="0">
                  <a:pos x="134" y="3"/>
                </a:cxn>
                <a:cxn ang="0">
                  <a:pos x="133" y="2"/>
                </a:cxn>
                <a:cxn ang="0">
                  <a:pos x="132" y="1"/>
                </a:cxn>
                <a:cxn ang="0">
                  <a:pos x="130" y="0"/>
                </a:cxn>
                <a:cxn ang="0">
                  <a:pos x="126" y="0"/>
                </a:cxn>
                <a:cxn ang="0">
                  <a:pos x="124" y="1"/>
                </a:cxn>
                <a:cxn ang="0">
                  <a:pos x="123" y="3"/>
                </a:cxn>
                <a:cxn ang="0">
                  <a:pos x="123" y="3"/>
                </a:cxn>
              </a:cxnLst>
              <a:rect l="0" t="0" r="r" b="b"/>
              <a:pathLst>
                <a:path w="134" h="255">
                  <a:moveTo>
                    <a:pt x="123" y="3"/>
                  </a:moveTo>
                  <a:lnTo>
                    <a:pt x="123" y="3"/>
                  </a:lnTo>
                  <a:lnTo>
                    <a:pt x="118" y="16"/>
                  </a:lnTo>
                  <a:lnTo>
                    <a:pt x="111" y="27"/>
                  </a:lnTo>
                  <a:lnTo>
                    <a:pt x="105" y="38"/>
                  </a:lnTo>
                  <a:lnTo>
                    <a:pt x="100" y="51"/>
                  </a:lnTo>
                  <a:lnTo>
                    <a:pt x="100" y="51"/>
                  </a:lnTo>
                  <a:lnTo>
                    <a:pt x="93" y="68"/>
                  </a:lnTo>
                  <a:lnTo>
                    <a:pt x="86" y="87"/>
                  </a:lnTo>
                  <a:lnTo>
                    <a:pt x="72" y="122"/>
                  </a:lnTo>
                  <a:lnTo>
                    <a:pt x="72" y="122"/>
                  </a:lnTo>
                  <a:lnTo>
                    <a:pt x="65" y="139"/>
                  </a:lnTo>
                  <a:lnTo>
                    <a:pt x="56" y="154"/>
                  </a:lnTo>
                  <a:lnTo>
                    <a:pt x="38" y="186"/>
                  </a:lnTo>
                  <a:lnTo>
                    <a:pt x="18" y="217"/>
                  </a:lnTo>
                  <a:lnTo>
                    <a:pt x="9" y="233"/>
                  </a:lnTo>
                  <a:lnTo>
                    <a:pt x="0" y="249"/>
                  </a:lnTo>
                  <a:lnTo>
                    <a:pt x="0" y="249"/>
                  </a:lnTo>
                  <a:lnTo>
                    <a:pt x="0" y="250"/>
                  </a:lnTo>
                  <a:lnTo>
                    <a:pt x="0" y="252"/>
                  </a:lnTo>
                  <a:lnTo>
                    <a:pt x="4" y="255"/>
                  </a:lnTo>
                  <a:lnTo>
                    <a:pt x="5" y="255"/>
                  </a:lnTo>
                  <a:lnTo>
                    <a:pt x="7" y="255"/>
                  </a:lnTo>
                  <a:lnTo>
                    <a:pt x="8" y="255"/>
                  </a:lnTo>
                  <a:lnTo>
                    <a:pt x="9" y="253"/>
                  </a:lnTo>
                  <a:lnTo>
                    <a:pt x="9" y="253"/>
                  </a:lnTo>
                  <a:lnTo>
                    <a:pt x="17" y="238"/>
                  </a:lnTo>
                  <a:lnTo>
                    <a:pt x="25" y="223"/>
                  </a:lnTo>
                  <a:lnTo>
                    <a:pt x="43" y="193"/>
                  </a:lnTo>
                  <a:lnTo>
                    <a:pt x="61" y="163"/>
                  </a:lnTo>
                  <a:lnTo>
                    <a:pt x="70" y="148"/>
                  </a:lnTo>
                  <a:lnTo>
                    <a:pt x="77" y="132"/>
                  </a:lnTo>
                  <a:lnTo>
                    <a:pt x="77" y="132"/>
                  </a:lnTo>
                  <a:lnTo>
                    <a:pt x="90" y="101"/>
                  </a:lnTo>
                  <a:lnTo>
                    <a:pt x="103" y="69"/>
                  </a:lnTo>
                  <a:lnTo>
                    <a:pt x="103" y="69"/>
                  </a:lnTo>
                  <a:lnTo>
                    <a:pt x="110" y="53"/>
                  </a:lnTo>
                  <a:lnTo>
                    <a:pt x="118" y="37"/>
                  </a:lnTo>
                  <a:lnTo>
                    <a:pt x="125" y="22"/>
                  </a:lnTo>
                  <a:lnTo>
                    <a:pt x="133" y="5"/>
                  </a:lnTo>
                  <a:lnTo>
                    <a:pt x="133" y="5"/>
                  </a:lnTo>
                  <a:lnTo>
                    <a:pt x="134" y="3"/>
                  </a:lnTo>
                  <a:lnTo>
                    <a:pt x="133" y="2"/>
                  </a:lnTo>
                  <a:lnTo>
                    <a:pt x="132" y="1"/>
                  </a:lnTo>
                  <a:lnTo>
                    <a:pt x="130" y="0"/>
                  </a:lnTo>
                  <a:lnTo>
                    <a:pt x="126" y="0"/>
                  </a:lnTo>
                  <a:lnTo>
                    <a:pt x="124" y="1"/>
                  </a:lnTo>
                  <a:lnTo>
                    <a:pt x="123" y="3"/>
                  </a:lnTo>
                  <a:lnTo>
                    <a:pt x="12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0" name="Freeform 871"/>
            <p:cNvSpPr/>
            <p:nvPr/>
          </p:nvSpPr>
          <p:spPr bwMode="auto">
            <a:xfrm>
              <a:off x="4235450" y="1423988"/>
              <a:ext cx="49213" cy="88900"/>
            </a:xfrm>
            <a:custGeom>
              <a:avLst/>
              <a:gdLst/>
              <a:ahLst/>
              <a:cxnLst>
                <a:cxn ang="0">
                  <a:pos x="89" y="0"/>
                </a:cxn>
                <a:cxn ang="0">
                  <a:pos x="89" y="0"/>
                </a:cxn>
                <a:cxn ang="0">
                  <a:pos x="85" y="2"/>
                </a:cxn>
                <a:cxn ang="0">
                  <a:pos x="82" y="5"/>
                </a:cxn>
                <a:cxn ang="0">
                  <a:pos x="76" y="11"/>
                </a:cxn>
                <a:cxn ang="0">
                  <a:pos x="68" y="25"/>
                </a:cxn>
                <a:cxn ang="0">
                  <a:pos x="68" y="25"/>
                </a:cxn>
                <a:cxn ang="0">
                  <a:pos x="52" y="54"/>
                </a:cxn>
                <a:cxn ang="0">
                  <a:pos x="37" y="81"/>
                </a:cxn>
                <a:cxn ang="0">
                  <a:pos x="37" y="81"/>
                </a:cxn>
                <a:cxn ang="0">
                  <a:pos x="24" y="107"/>
                </a:cxn>
                <a:cxn ang="0">
                  <a:pos x="17" y="120"/>
                </a:cxn>
                <a:cxn ang="0">
                  <a:pos x="10" y="132"/>
                </a:cxn>
                <a:cxn ang="0">
                  <a:pos x="10" y="132"/>
                </a:cxn>
                <a:cxn ang="0">
                  <a:pos x="5" y="139"/>
                </a:cxn>
                <a:cxn ang="0">
                  <a:pos x="2" y="147"/>
                </a:cxn>
                <a:cxn ang="0">
                  <a:pos x="0" y="154"/>
                </a:cxn>
                <a:cxn ang="0">
                  <a:pos x="0" y="158"/>
                </a:cxn>
                <a:cxn ang="0">
                  <a:pos x="0" y="163"/>
                </a:cxn>
                <a:cxn ang="0">
                  <a:pos x="0" y="163"/>
                </a:cxn>
                <a:cxn ang="0">
                  <a:pos x="1" y="164"/>
                </a:cxn>
                <a:cxn ang="0">
                  <a:pos x="2" y="165"/>
                </a:cxn>
                <a:cxn ang="0">
                  <a:pos x="4" y="166"/>
                </a:cxn>
                <a:cxn ang="0">
                  <a:pos x="6" y="166"/>
                </a:cxn>
                <a:cxn ang="0">
                  <a:pos x="7" y="165"/>
                </a:cxn>
                <a:cxn ang="0">
                  <a:pos x="9" y="164"/>
                </a:cxn>
                <a:cxn ang="0">
                  <a:pos x="9" y="162"/>
                </a:cxn>
                <a:cxn ang="0">
                  <a:pos x="9" y="160"/>
                </a:cxn>
                <a:cxn ang="0">
                  <a:pos x="9" y="160"/>
                </a:cxn>
                <a:cxn ang="0">
                  <a:pos x="9" y="155"/>
                </a:cxn>
                <a:cxn ang="0">
                  <a:pos x="9" y="151"/>
                </a:cxn>
                <a:cxn ang="0">
                  <a:pos x="11" y="148"/>
                </a:cxn>
                <a:cxn ang="0">
                  <a:pos x="13" y="143"/>
                </a:cxn>
                <a:cxn ang="0">
                  <a:pos x="18" y="137"/>
                </a:cxn>
                <a:cxn ang="0">
                  <a:pos x="20" y="134"/>
                </a:cxn>
                <a:cxn ang="0">
                  <a:pos x="22" y="131"/>
                </a:cxn>
                <a:cxn ang="0">
                  <a:pos x="22" y="131"/>
                </a:cxn>
                <a:cxn ang="0">
                  <a:pos x="34" y="108"/>
                </a:cxn>
                <a:cxn ang="0">
                  <a:pos x="45" y="87"/>
                </a:cxn>
                <a:cxn ang="0">
                  <a:pos x="45" y="87"/>
                </a:cxn>
                <a:cxn ang="0">
                  <a:pos x="57" y="65"/>
                </a:cxn>
                <a:cxn ang="0">
                  <a:pos x="68" y="44"/>
                </a:cxn>
                <a:cxn ang="0">
                  <a:pos x="68" y="44"/>
                </a:cxn>
                <a:cxn ang="0">
                  <a:pos x="78" y="25"/>
                </a:cxn>
                <a:cxn ang="0">
                  <a:pos x="84" y="15"/>
                </a:cxn>
                <a:cxn ang="0">
                  <a:pos x="87" y="12"/>
                </a:cxn>
                <a:cxn ang="0">
                  <a:pos x="92" y="9"/>
                </a:cxn>
                <a:cxn ang="0">
                  <a:pos x="92" y="9"/>
                </a:cxn>
                <a:cxn ang="0">
                  <a:pos x="93" y="8"/>
                </a:cxn>
                <a:cxn ang="0">
                  <a:pos x="94" y="7"/>
                </a:cxn>
                <a:cxn ang="0">
                  <a:pos x="94" y="3"/>
                </a:cxn>
                <a:cxn ang="0">
                  <a:pos x="94" y="2"/>
                </a:cxn>
                <a:cxn ang="0">
                  <a:pos x="93" y="1"/>
                </a:cxn>
                <a:cxn ang="0">
                  <a:pos x="91" y="0"/>
                </a:cxn>
                <a:cxn ang="0">
                  <a:pos x="89" y="0"/>
                </a:cxn>
                <a:cxn ang="0">
                  <a:pos x="89" y="0"/>
                </a:cxn>
              </a:cxnLst>
              <a:rect l="0" t="0" r="r" b="b"/>
              <a:pathLst>
                <a:path w="94" h="166">
                  <a:moveTo>
                    <a:pt x="89" y="0"/>
                  </a:moveTo>
                  <a:lnTo>
                    <a:pt x="89" y="0"/>
                  </a:lnTo>
                  <a:lnTo>
                    <a:pt x="85" y="2"/>
                  </a:lnTo>
                  <a:lnTo>
                    <a:pt x="82" y="5"/>
                  </a:lnTo>
                  <a:lnTo>
                    <a:pt x="76" y="11"/>
                  </a:lnTo>
                  <a:lnTo>
                    <a:pt x="68" y="25"/>
                  </a:lnTo>
                  <a:lnTo>
                    <a:pt x="68" y="25"/>
                  </a:lnTo>
                  <a:lnTo>
                    <a:pt x="52" y="54"/>
                  </a:lnTo>
                  <a:lnTo>
                    <a:pt x="37" y="81"/>
                  </a:lnTo>
                  <a:lnTo>
                    <a:pt x="37" y="81"/>
                  </a:lnTo>
                  <a:lnTo>
                    <a:pt x="24" y="107"/>
                  </a:lnTo>
                  <a:lnTo>
                    <a:pt x="17" y="120"/>
                  </a:lnTo>
                  <a:lnTo>
                    <a:pt x="10" y="132"/>
                  </a:lnTo>
                  <a:lnTo>
                    <a:pt x="10" y="132"/>
                  </a:lnTo>
                  <a:lnTo>
                    <a:pt x="5" y="139"/>
                  </a:lnTo>
                  <a:lnTo>
                    <a:pt x="2" y="147"/>
                  </a:lnTo>
                  <a:lnTo>
                    <a:pt x="0" y="154"/>
                  </a:lnTo>
                  <a:lnTo>
                    <a:pt x="0" y="158"/>
                  </a:lnTo>
                  <a:lnTo>
                    <a:pt x="0" y="163"/>
                  </a:lnTo>
                  <a:lnTo>
                    <a:pt x="0" y="163"/>
                  </a:lnTo>
                  <a:lnTo>
                    <a:pt x="1" y="164"/>
                  </a:lnTo>
                  <a:lnTo>
                    <a:pt x="2" y="165"/>
                  </a:lnTo>
                  <a:lnTo>
                    <a:pt x="4" y="166"/>
                  </a:lnTo>
                  <a:lnTo>
                    <a:pt x="6" y="166"/>
                  </a:lnTo>
                  <a:lnTo>
                    <a:pt x="7" y="165"/>
                  </a:lnTo>
                  <a:lnTo>
                    <a:pt x="9" y="164"/>
                  </a:lnTo>
                  <a:lnTo>
                    <a:pt x="9" y="162"/>
                  </a:lnTo>
                  <a:lnTo>
                    <a:pt x="9" y="160"/>
                  </a:lnTo>
                  <a:lnTo>
                    <a:pt x="9" y="160"/>
                  </a:lnTo>
                  <a:lnTo>
                    <a:pt x="9" y="155"/>
                  </a:lnTo>
                  <a:lnTo>
                    <a:pt x="9" y="151"/>
                  </a:lnTo>
                  <a:lnTo>
                    <a:pt x="11" y="148"/>
                  </a:lnTo>
                  <a:lnTo>
                    <a:pt x="13" y="143"/>
                  </a:lnTo>
                  <a:lnTo>
                    <a:pt x="18" y="137"/>
                  </a:lnTo>
                  <a:lnTo>
                    <a:pt x="20" y="134"/>
                  </a:lnTo>
                  <a:lnTo>
                    <a:pt x="22" y="131"/>
                  </a:lnTo>
                  <a:lnTo>
                    <a:pt x="22" y="131"/>
                  </a:lnTo>
                  <a:lnTo>
                    <a:pt x="34" y="108"/>
                  </a:lnTo>
                  <a:lnTo>
                    <a:pt x="45" y="87"/>
                  </a:lnTo>
                  <a:lnTo>
                    <a:pt x="45" y="87"/>
                  </a:lnTo>
                  <a:lnTo>
                    <a:pt x="57" y="65"/>
                  </a:lnTo>
                  <a:lnTo>
                    <a:pt x="68" y="44"/>
                  </a:lnTo>
                  <a:lnTo>
                    <a:pt x="68" y="44"/>
                  </a:lnTo>
                  <a:lnTo>
                    <a:pt x="78" y="25"/>
                  </a:lnTo>
                  <a:lnTo>
                    <a:pt x="84" y="15"/>
                  </a:lnTo>
                  <a:lnTo>
                    <a:pt x="87" y="12"/>
                  </a:lnTo>
                  <a:lnTo>
                    <a:pt x="92" y="9"/>
                  </a:lnTo>
                  <a:lnTo>
                    <a:pt x="92" y="9"/>
                  </a:lnTo>
                  <a:lnTo>
                    <a:pt x="93" y="8"/>
                  </a:lnTo>
                  <a:lnTo>
                    <a:pt x="94" y="7"/>
                  </a:lnTo>
                  <a:lnTo>
                    <a:pt x="94" y="3"/>
                  </a:lnTo>
                  <a:lnTo>
                    <a:pt x="94" y="2"/>
                  </a:lnTo>
                  <a:lnTo>
                    <a:pt x="93" y="1"/>
                  </a:lnTo>
                  <a:lnTo>
                    <a:pt x="91" y="0"/>
                  </a:lnTo>
                  <a:lnTo>
                    <a:pt x="89" y="0"/>
                  </a:lnTo>
                  <a:lnTo>
                    <a:pt x="89"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1" name="Freeform 872"/>
            <p:cNvSpPr/>
            <p:nvPr/>
          </p:nvSpPr>
          <p:spPr bwMode="auto">
            <a:xfrm>
              <a:off x="4275138" y="1435100"/>
              <a:ext cx="65088" cy="107950"/>
            </a:xfrm>
            <a:custGeom>
              <a:avLst/>
              <a:gdLst/>
              <a:ahLst/>
              <a:cxnLst>
                <a:cxn ang="0">
                  <a:pos x="117" y="0"/>
                </a:cxn>
                <a:cxn ang="0">
                  <a:pos x="117" y="0"/>
                </a:cxn>
                <a:cxn ang="0">
                  <a:pos x="106" y="9"/>
                </a:cxn>
                <a:cxn ang="0">
                  <a:pos x="97" y="18"/>
                </a:cxn>
                <a:cxn ang="0">
                  <a:pos x="89" y="27"/>
                </a:cxn>
                <a:cxn ang="0">
                  <a:pos x="82" y="39"/>
                </a:cxn>
                <a:cxn ang="0">
                  <a:pos x="74" y="50"/>
                </a:cxn>
                <a:cxn ang="0">
                  <a:pos x="68" y="61"/>
                </a:cxn>
                <a:cxn ang="0">
                  <a:pos x="58" y="84"/>
                </a:cxn>
                <a:cxn ang="0">
                  <a:pos x="58" y="84"/>
                </a:cxn>
                <a:cxn ang="0">
                  <a:pos x="31" y="142"/>
                </a:cxn>
                <a:cxn ang="0">
                  <a:pos x="18" y="170"/>
                </a:cxn>
                <a:cxn ang="0">
                  <a:pos x="9" y="183"/>
                </a:cxn>
                <a:cxn ang="0">
                  <a:pos x="1" y="197"/>
                </a:cxn>
                <a:cxn ang="0">
                  <a:pos x="1" y="197"/>
                </a:cxn>
                <a:cxn ang="0">
                  <a:pos x="0" y="199"/>
                </a:cxn>
                <a:cxn ang="0">
                  <a:pos x="1" y="201"/>
                </a:cxn>
                <a:cxn ang="0">
                  <a:pos x="1" y="202"/>
                </a:cxn>
                <a:cxn ang="0">
                  <a:pos x="3" y="203"/>
                </a:cxn>
                <a:cxn ang="0">
                  <a:pos x="4" y="204"/>
                </a:cxn>
                <a:cxn ang="0">
                  <a:pos x="6" y="204"/>
                </a:cxn>
                <a:cxn ang="0">
                  <a:pos x="8" y="203"/>
                </a:cxn>
                <a:cxn ang="0">
                  <a:pos x="9" y="202"/>
                </a:cxn>
                <a:cxn ang="0">
                  <a:pos x="9" y="202"/>
                </a:cxn>
                <a:cxn ang="0">
                  <a:pos x="23" y="180"/>
                </a:cxn>
                <a:cxn ang="0">
                  <a:pos x="36" y="157"/>
                </a:cxn>
                <a:cxn ang="0">
                  <a:pos x="48" y="134"/>
                </a:cxn>
                <a:cxn ang="0">
                  <a:pos x="57" y="110"/>
                </a:cxn>
                <a:cxn ang="0">
                  <a:pos x="57" y="110"/>
                </a:cxn>
                <a:cxn ang="0">
                  <a:pos x="68" y="83"/>
                </a:cxn>
                <a:cxn ang="0">
                  <a:pos x="74" y="69"/>
                </a:cxn>
                <a:cxn ang="0">
                  <a:pos x="82" y="54"/>
                </a:cxn>
                <a:cxn ang="0">
                  <a:pos x="90" y="41"/>
                </a:cxn>
                <a:cxn ang="0">
                  <a:pos x="100" y="28"/>
                </a:cxn>
                <a:cxn ang="0">
                  <a:pos x="111" y="18"/>
                </a:cxn>
                <a:cxn ang="0">
                  <a:pos x="122" y="9"/>
                </a:cxn>
                <a:cxn ang="0">
                  <a:pos x="122" y="9"/>
                </a:cxn>
                <a:cxn ang="0">
                  <a:pos x="123" y="8"/>
                </a:cxn>
                <a:cxn ang="0">
                  <a:pos x="124" y="6"/>
                </a:cxn>
                <a:cxn ang="0">
                  <a:pos x="124" y="4"/>
                </a:cxn>
                <a:cxn ang="0">
                  <a:pos x="123" y="3"/>
                </a:cxn>
                <a:cxn ang="0">
                  <a:pos x="122" y="2"/>
                </a:cxn>
                <a:cxn ang="0">
                  <a:pos x="120" y="0"/>
                </a:cxn>
                <a:cxn ang="0">
                  <a:pos x="119" y="0"/>
                </a:cxn>
                <a:cxn ang="0">
                  <a:pos x="117" y="0"/>
                </a:cxn>
                <a:cxn ang="0">
                  <a:pos x="117" y="0"/>
                </a:cxn>
              </a:cxnLst>
              <a:rect l="0" t="0" r="r" b="b"/>
              <a:pathLst>
                <a:path w="124" h="204">
                  <a:moveTo>
                    <a:pt x="117" y="0"/>
                  </a:moveTo>
                  <a:lnTo>
                    <a:pt x="117" y="0"/>
                  </a:lnTo>
                  <a:lnTo>
                    <a:pt x="106" y="9"/>
                  </a:lnTo>
                  <a:lnTo>
                    <a:pt x="97" y="18"/>
                  </a:lnTo>
                  <a:lnTo>
                    <a:pt x="89" y="27"/>
                  </a:lnTo>
                  <a:lnTo>
                    <a:pt x="82" y="39"/>
                  </a:lnTo>
                  <a:lnTo>
                    <a:pt x="74" y="50"/>
                  </a:lnTo>
                  <a:lnTo>
                    <a:pt x="68" y="61"/>
                  </a:lnTo>
                  <a:lnTo>
                    <a:pt x="58" y="84"/>
                  </a:lnTo>
                  <a:lnTo>
                    <a:pt x="58" y="84"/>
                  </a:lnTo>
                  <a:lnTo>
                    <a:pt x="31" y="142"/>
                  </a:lnTo>
                  <a:lnTo>
                    <a:pt x="18" y="170"/>
                  </a:lnTo>
                  <a:lnTo>
                    <a:pt x="9" y="183"/>
                  </a:lnTo>
                  <a:lnTo>
                    <a:pt x="1" y="197"/>
                  </a:lnTo>
                  <a:lnTo>
                    <a:pt x="1" y="197"/>
                  </a:lnTo>
                  <a:lnTo>
                    <a:pt x="0" y="199"/>
                  </a:lnTo>
                  <a:lnTo>
                    <a:pt x="1" y="201"/>
                  </a:lnTo>
                  <a:lnTo>
                    <a:pt x="1" y="202"/>
                  </a:lnTo>
                  <a:lnTo>
                    <a:pt x="3" y="203"/>
                  </a:lnTo>
                  <a:lnTo>
                    <a:pt x="4" y="204"/>
                  </a:lnTo>
                  <a:lnTo>
                    <a:pt x="6" y="204"/>
                  </a:lnTo>
                  <a:lnTo>
                    <a:pt x="8" y="203"/>
                  </a:lnTo>
                  <a:lnTo>
                    <a:pt x="9" y="202"/>
                  </a:lnTo>
                  <a:lnTo>
                    <a:pt x="9" y="202"/>
                  </a:lnTo>
                  <a:lnTo>
                    <a:pt x="23" y="180"/>
                  </a:lnTo>
                  <a:lnTo>
                    <a:pt x="36" y="157"/>
                  </a:lnTo>
                  <a:lnTo>
                    <a:pt x="48" y="134"/>
                  </a:lnTo>
                  <a:lnTo>
                    <a:pt x="57" y="110"/>
                  </a:lnTo>
                  <a:lnTo>
                    <a:pt x="57" y="110"/>
                  </a:lnTo>
                  <a:lnTo>
                    <a:pt x="68" y="83"/>
                  </a:lnTo>
                  <a:lnTo>
                    <a:pt x="74" y="69"/>
                  </a:lnTo>
                  <a:lnTo>
                    <a:pt x="82" y="54"/>
                  </a:lnTo>
                  <a:lnTo>
                    <a:pt x="90" y="41"/>
                  </a:lnTo>
                  <a:lnTo>
                    <a:pt x="100" y="28"/>
                  </a:lnTo>
                  <a:lnTo>
                    <a:pt x="111" y="18"/>
                  </a:lnTo>
                  <a:lnTo>
                    <a:pt x="122" y="9"/>
                  </a:lnTo>
                  <a:lnTo>
                    <a:pt x="122" y="9"/>
                  </a:lnTo>
                  <a:lnTo>
                    <a:pt x="123" y="8"/>
                  </a:lnTo>
                  <a:lnTo>
                    <a:pt x="124" y="6"/>
                  </a:lnTo>
                  <a:lnTo>
                    <a:pt x="124" y="4"/>
                  </a:lnTo>
                  <a:lnTo>
                    <a:pt x="123" y="3"/>
                  </a:lnTo>
                  <a:lnTo>
                    <a:pt x="122" y="2"/>
                  </a:lnTo>
                  <a:lnTo>
                    <a:pt x="120" y="0"/>
                  </a:lnTo>
                  <a:lnTo>
                    <a:pt x="119" y="0"/>
                  </a:lnTo>
                  <a:lnTo>
                    <a:pt x="117" y="0"/>
                  </a:lnTo>
                  <a:lnTo>
                    <a:pt x="11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2" name="Freeform 873"/>
            <p:cNvSpPr/>
            <p:nvPr/>
          </p:nvSpPr>
          <p:spPr bwMode="auto">
            <a:xfrm>
              <a:off x="4318000" y="1447800"/>
              <a:ext cx="74613" cy="104775"/>
            </a:xfrm>
            <a:custGeom>
              <a:avLst/>
              <a:gdLst/>
              <a:ahLst/>
              <a:cxnLst>
                <a:cxn ang="0">
                  <a:pos x="132" y="3"/>
                </a:cxn>
                <a:cxn ang="0">
                  <a:pos x="132" y="3"/>
                </a:cxn>
                <a:cxn ang="0">
                  <a:pos x="130" y="8"/>
                </a:cxn>
                <a:cxn ang="0">
                  <a:pos x="127" y="14"/>
                </a:cxn>
                <a:cxn ang="0">
                  <a:pos x="123" y="19"/>
                </a:cxn>
                <a:cxn ang="0">
                  <a:pos x="118" y="23"/>
                </a:cxn>
                <a:cxn ang="0">
                  <a:pos x="108" y="32"/>
                </a:cxn>
                <a:cxn ang="0">
                  <a:pos x="100" y="42"/>
                </a:cxn>
                <a:cxn ang="0">
                  <a:pos x="100" y="42"/>
                </a:cxn>
                <a:cxn ang="0">
                  <a:pos x="85" y="62"/>
                </a:cxn>
                <a:cxn ang="0">
                  <a:pos x="71" y="83"/>
                </a:cxn>
                <a:cxn ang="0">
                  <a:pos x="71" y="83"/>
                </a:cxn>
                <a:cxn ang="0">
                  <a:pos x="36" y="133"/>
                </a:cxn>
                <a:cxn ang="0">
                  <a:pos x="36" y="133"/>
                </a:cxn>
                <a:cxn ang="0">
                  <a:pos x="28" y="148"/>
                </a:cxn>
                <a:cxn ang="0">
                  <a:pos x="19" y="163"/>
                </a:cxn>
                <a:cxn ang="0">
                  <a:pos x="11" y="178"/>
                </a:cxn>
                <a:cxn ang="0">
                  <a:pos x="6" y="184"/>
                </a:cxn>
                <a:cxn ang="0">
                  <a:pos x="1" y="191"/>
                </a:cxn>
                <a:cxn ang="0">
                  <a:pos x="1" y="191"/>
                </a:cxn>
                <a:cxn ang="0">
                  <a:pos x="0" y="192"/>
                </a:cxn>
                <a:cxn ang="0">
                  <a:pos x="0" y="194"/>
                </a:cxn>
                <a:cxn ang="0">
                  <a:pos x="0" y="196"/>
                </a:cxn>
                <a:cxn ang="0">
                  <a:pos x="1" y="198"/>
                </a:cxn>
                <a:cxn ang="0">
                  <a:pos x="3" y="199"/>
                </a:cxn>
                <a:cxn ang="0">
                  <a:pos x="4" y="200"/>
                </a:cxn>
                <a:cxn ang="0">
                  <a:pos x="6" y="199"/>
                </a:cxn>
                <a:cxn ang="0">
                  <a:pos x="7" y="198"/>
                </a:cxn>
                <a:cxn ang="0">
                  <a:pos x="7" y="198"/>
                </a:cxn>
                <a:cxn ang="0">
                  <a:pos x="15" y="187"/>
                </a:cxn>
                <a:cxn ang="0">
                  <a:pos x="22" y="176"/>
                </a:cxn>
                <a:cxn ang="0">
                  <a:pos x="35" y="153"/>
                </a:cxn>
                <a:cxn ang="0">
                  <a:pos x="35" y="153"/>
                </a:cxn>
                <a:cxn ang="0">
                  <a:pos x="44" y="139"/>
                </a:cxn>
                <a:cxn ang="0">
                  <a:pos x="54" y="124"/>
                </a:cxn>
                <a:cxn ang="0">
                  <a:pos x="74" y="95"/>
                </a:cxn>
                <a:cxn ang="0">
                  <a:pos x="74" y="95"/>
                </a:cxn>
                <a:cxn ang="0">
                  <a:pos x="108" y="46"/>
                </a:cxn>
                <a:cxn ang="0">
                  <a:pos x="108" y="46"/>
                </a:cxn>
                <a:cxn ang="0">
                  <a:pos x="112" y="41"/>
                </a:cxn>
                <a:cxn ang="0">
                  <a:pos x="117" y="36"/>
                </a:cxn>
                <a:cxn ang="0">
                  <a:pos x="127" y="27"/>
                </a:cxn>
                <a:cxn ang="0">
                  <a:pos x="132" y="23"/>
                </a:cxn>
                <a:cxn ang="0">
                  <a:pos x="136" y="18"/>
                </a:cxn>
                <a:cxn ang="0">
                  <a:pos x="139" y="12"/>
                </a:cxn>
                <a:cxn ang="0">
                  <a:pos x="141" y="5"/>
                </a:cxn>
                <a:cxn ang="0">
                  <a:pos x="141" y="5"/>
                </a:cxn>
                <a:cxn ang="0">
                  <a:pos x="141" y="3"/>
                </a:cxn>
                <a:cxn ang="0">
                  <a:pos x="140" y="2"/>
                </a:cxn>
                <a:cxn ang="0">
                  <a:pos x="139" y="1"/>
                </a:cxn>
                <a:cxn ang="0">
                  <a:pos x="138" y="0"/>
                </a:cxn>
                <a:cxn ang="0">
                  <a:pos x="136" y="0"/>
                </a:cxn>
                <a:cxn ang="0">
                  <a:pos x="134" y="0"/>
                </a:cxn>
                <a:cxn ang="0">
                  <a:pos x="133" y="1"/>
                </a:cxn>
                <a:cxn ang="0">
                  <a:pos x="132" y="3"/>
                </a:cxn>
                <a:cxn ang="0">
                  <a:pos x="132" y="3"/>
                </a:cxn>
              </a:cxnLst>
              <a:rect l="0" t="0" r="r" b="b"/>
              <a:pathLst>
                <a:path w="141" h="200">
                  <a:moveTo>
                    <a:pt x="132" y="3"/>
                  </a:moveTo>
                  <a:lnTo>
                    <a:pt x="132" y="3"/>
                  </a:lnTo>
                  <a:lnTo>
                    <a:pt x="130" y="8"/>
                  </a:lnTo>
                  <a:lnTo>
                    <a:pt x="127" y="14"/>
                  </a:lnTo>
                  <a:lnTo>
                    <a:pt x="123" y="19"/>
                  </a:lnTo>
                  <a:lnTo>
                    <a:pt x="118" y="23"/>
                  </a:lnTo>
                  <a:lnTo>
                    <a:pt x="108" y="32"/>
                  </a:lnTo>
                  <a:lnTo>
                    <a:pt x="100" y="42"/>
                  </a:lnTo>
                  <a:lnTo>
                    <a:pt x="100" y="42"/>
                  </a:lnTo>
                  <a:lnTo>
                    <a:pt x="85" y="62"/>
                  </a:lnTo>
                  <a:lnTo>
                    <a:pt x="71" y="83"/>
                  </a:lnTo>
                  <a:lnTo>
                    <a:pt x="71" y="83"/>
                  </a:lnTo>
                  <a:lnTo>
                    <a:pt x="36" y="133"/>
                  </a:lnTo>
                  <a:lnTo>
                    <a:pt x="36" y="133"/>
                  </a:lnTo>
                  <a:lnTo>
                    <a:pt x="28" y="148"/>
                  </a:lnTo>
                  <a:lnTo>
                    <a:pt x="19" y="163"/>
                  </a:lnTo>
                  <a:lnTo>
                    <a:pt x="11" y="178"/>
                  </a:lnTo>
                  <a:lnTo>
                    <a:pt x="6" y="184"/>
                  </a:lnTo>
                  <a:lnTo>
                    <a:pt x="1" y="191"/>
                  </a:lnTo>
                  <a:lnTo>
                    <a:pt x="1" y="191"/>
                  </a:lnTo>
                  <a:lnTo>
                    <a:pt x="0" y="192"/>
                  </a:lnTo>
                  <a:lnTo>
                    <a:pt x="0" y="194"/>
                  </a:lnTo>
                  <a:lnTo>
                    <a:pt x="0" y="196"/>
                  </a:lnTo>
                  <a:lnTo>
                    <a:pt x="1" y="198"/>
                  </a:lnTo>
                  <a:lnTo>
                    <a:pt x="3" y="199"/>
                  </a:lnTo>
                  <a:lnTo>
                    <a:pt x="4" y="200"/>
                  </a:lnTo>
                  <a:lnTo>
                    <a:pt x="6" y="199"/>
                  </a:lnTo>
                  <a:lnTo>
                    <a:pt x="7" y="198"/>
                  </a:lnTo>
                  <a:lnTo>
                    <a:pt x="7" y="198"/>
                  </a:lnTo>
                  <a:lnTo>
                    <a:pt x="15" y="187"/>
                  </a:lnTo>
                  <a:lnTo>
                    <a:pt x="22" y="176"/>
                  </a:lnTo>
                  <a:lnTo>
                    <a:pt x="35" y="153"/>
                  </a:lnTo>
                  <a:lnTo>
                    <a:pt x="35" y="153"/>
                  </a:lnTo>
                  <a:lnTo>
                    <a:pt x="44" y="139"/>
                  </a:lnTo>
                  <a:lnTo>
                    <a:pt x="54" y="124"/>
                  </a:lnTo>
                  <a:lnTo>
                    <a:pt x="74" y="95"/>
                  </a:lnTo>
                  <a:lnTo>
                    <a:pt x="74" y="95"/>
                  </a:lnTo>
                  <a:lnTo>
                    <a:pt x="108" y="46"/>
                  </a:lnTo>
                  <a:lnTo>
                    <a:pt x="108" y="46"/>
                  </a:lnTo>
                  <a:lnTo>
                    <a:pt x="112" y="41"/>
                  </a:lnTo>
                  <a:lnTo>
                    <a:pt x="117" y="36"/>
                  </a:lnTo>
                  <a:lnTo>
                    <a:pt x="127" y="27"/>
                  </a:lnTo>
                  <a:lnTo>
                    <a:pt x="132" y="23"/>
                  </a:lnTo>
                  <a:lnTo>
                    <a:pt x="136" y="18"/>
                  </a:lnTo>
                  <a:lnTo>
                    <a:pt x="139" y="12"/>
                  </a:lnTo>
                  <a:lnTo>
                    <a:pt x="141" y="5"/>
                  </a:lnTo>
                  <a:lnTo>
                    <a:pt x="141" y="5"/>
                  </a:lnTo>
                  <a:lnTo>
                    <a:pt x="141" y="3"/>
                  </a:lnTo>
                  <a:lnTo>
                    <a:pt x="140" y="2"/>
                  </a:lnTo>
                  <a:lnTo>
                    <a:pt x="139" y="1"/>
                  </a:lnTo>
                  <a:lnTo>
                    <a:pt x="138" y="0"/>
                  </a:lnTo>
                  <a:lnTo>
                    <a:pt x="136" y="0"/>
                  </a:lnTo>
                  <a:lnTo>
                    <a:pt x="134" y="0"/>
                  </a:lnTo>
                  <a:lnTo>
                    <a:pt x="133" y="1"/>
                  </a:lnTo>
                  <a:lnTo>
                    <a:pt x="132" y="3"/>
                  </a:lnTo>
                  <a:lnTo>
                    <a:pt x="13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3" name="Freeform 874"/>
            <p:cNvSpPr/>
            <p:nvPr/>
          </p:nvSpPr>
          <p:spPr bwMode="auto">
            <a:xfrm>
              <a:off x="4367213" y="1470025"/>
              <a:ext cx="53975" cy="92075"/>
            </a:xfrm>
            <a:custGeom>
              <a:avLst/>
              <a:gdLst/>
              <a:ahLst/>
              <a:cxnLst>
                <a:cxn ang="0">
                  <a:pos x="100" y="3"/>
                </a:cxn>
                <a:cxn ang="0">
                  <a:pos x="100" y="3"/>
                </a:cxn>
                <a:cxn ang="0">
                  <a:pos x="98" y="1"/>
                </a:cxn>
                <a:cxn ang="0">
                  <a:pos x="96" y="0"/>
                </a:cxn>
                <a:cxn ang="0">
                  <a:pos x="94" y="0"/>
                </a:cxn>
                <a:cxn ang="0">
                  <a:pos x="92" y="1"/>
                </a:cxn>
                <a:cxn ang="0">
                  <a:pos x="86" y="6"/>
                </a:cxn>
                <a:cxn ang="0">
                  <a:pos x="86" y="6"/>
                </a:cxn>
                <a:cxn ang="0">
                  <a:pos x="85" y="8"/>
                </a:cxn>
                <a:cxn ang="0">
                  <a:pos x="86" y="11"/>
                </a:cxn>
                <a:cxn ang="0">
                  <a:pos x="87" y="13"/>
                </a:cxn>
                <a:cxn ang="0">
                  <a:pos x="91" y="14"/>
                </a:cxn>
                <a:cxn ang="0">
                  <a:pos x="91" y="14"/>
                </a:cxn>
                <a:cxn ang="0">
                  <a:pos x="89" y="21"/>
                </a:cxn>
                <a:cxn ang="0">
                  <a:pos x="85" y="31"/>
                </a:cxn>
                <a:cxn ang="0">
                  <a:pos x="81" y="39"/>
                </a:cxn>
                <a:cxn ang="0">
                  <a:pos x="77" y="47"/>
                </a:cxn>
                <a:cxn ang="0">
                  <a:pos x="67" y="64"/>
                </a:cxn>
                <a:cxn ang="0">
                  <a:pos x="58" y="77"/>
                </a:cxn>
                <a:cxn ang="0">
                  <a:pos x="58" y="77"/>
                </a:cxn>
                <a:cxn ang="0">
                  <a:pos x="44" y="99"/>
                </a:cxn>
                <a:cxn ang="0">
                  <a:pos x="31" y="119"/>
                </a:cxn>
                <a:cxn ang="0">
                  <a:pos x="18" y="141"/>
                </a:cxn>
                <a:cxn ang="0">
                  <a:pos x="4" y="163"/>
                </a:cxn>
                <a:cxn ang="0">
                  <a:pos x="4" y="163"/>
                </a:cxn>
                <a:cxn ang="0">
                  <a:pos x="2" y="165"/>
                </a:cxn>
                <a:cxn ang="0">
                  <a:pos x="1" y="169"/>
                </a:cxn>
                <a:cxn ang="0">
                  <a:pos x="1" y="169"/>
                </a:cxn>
                <a:cxn ang="0">
                  <a:pos x="0" y="171"/>
                </a:cxn>
                <a:cxn ang="0">
                  <a:pos x="1" y="172"/>
                </a:cxn>
                <a:cxn ang="0">
                  <a:pos x="3" y="174"/>
                </a:cxn>
                <a:cxn ang="0">
                  <a:pos x="6" y="174"/>
                </a:cxn>
                <a:cxn ang="0">
                  <a:pos x="8" y="174"/>
                </a:cxn>
                <a:cxn ang="0">
                  <a:pos x="9" y="172"/>
                </a:cxn>
                <a:cxn ang="0">
                  <a:pos x="9" y="172"/>
                </a:cxn>
                <a:cxn ang="0">
                  <a:pos x="10" y="171"/>
                </a:cxn>
                <a:cxn ang="0">
                  <a:pos x="11" y="170"/>
                </a:cxn>
                <a:cxn ang="0">
                  <a:pos x="11" y="170"/>
                </a:cxn>
                <a:cxn ang="0">
                  <a:pos x="13" y="169"/>
                </a:cxn>
                <a:cxn ang="0">
                  <a:pos x="14" y="168"/>
                </a:cxn>
                <a:cxn ang="0">
                  <a:pos x="14" y="167"/>
                </a:cxn>
                <a:cxn ang="0">
                  <a:pos x="14" y="165"/>
                </a:cxn>
                <a:cxn ang="0">
                  <a:pos x="14" y="165"/>
                </a:cxn>
                <a:cxn ang="0">
                  <a:pos x="30" y="141"/>
                </a:cxn>
                <a:cxn ang="0">
                  <a:pos x="44" y="116"/>
                </a:cxn>
                <a:cxn ang="0">
                  <a:pos x="60" y="93"/>
                </a:cxn>
                <a:cxn ang="0">
                  <a:pos x="75" y="69"/>
                </a:cxn>
                <a:cxn ang="0">
                  <a:pos x="75" y="69"/>
                </a:cxn>
                <a:cxn ang="0">
                  <a:pos x="84" y="54"/>
                </a:cxn>
                <a:cxn ang="0">
                  <a:pos x="93" y="37"/>
                </a:cxn>
                <a:cxn ang="0">
                  <a:pos x="96" y="29"/>
                </a:cxn>
                <a:cxn ang="0">
                  <a:pos x="99" y="19"/>
                </a:cxn>
                <a:cxn ang="0">
                  <a:pos x="100" y="11"/>
                </a:cxn>
                <a:cxn ang="0">
                  <a:pos x="100" y="3"/>
                </a:cxn>
                <a:cxn ang="0">
                  <a:pos x="100" y="3"/>
                </a:cxn>
              </a:cxnLst>
              <a:rect l="0" t="0" r="r" b="b"/>
              <a:pathLst>
                <a:path w="100" h="174">
                  <a:moveTo>
                    <a:pt x="100" y="3"/>
                  </a:moveTo>
                  <a:lnTo>
                    <a:pt x="100" y="3"/>
                  </a:lnTo>
                  <a:lnTo>
                    <a:pt x="98" y="1"/>
                  </a:lnTo>
                  <a:lnTo>
                    <a:pt x="96" y="0"/>
                  </a:lnTo>
                  <a:lnTo>
                    <a:pt x="94" y="0"/>
                  </a:lnTo>
                  <a:lnTo>
                    <a:pt x="92" y="1"/>
                  </a:lnTo>
                  <a:lnTo>
                    <a:pt x="86" y="6"/>
                  </a:lnTo>
                  <a:lnTo>
                    <a:pt x="86" y="6"/>
                  </a:lnTo>
                  <a:lnTo>
                    <a:pt x="85" y="8"/>
                  </a:lnTo>
                  <a:lnTo>
                    <a:pt x="86" y="11"/>
                  </a:lnTo>
                  <a:lnTo>
                    <a:pt x="87" y="13"/>
                  </a:lnTo>
                  <a:lnTo>
                    <a:pt x="91" y="14"/>
                  </a:lnTo>
                  <a:lnTo>
                    <a:pt x="91" y="14"/>
                  </a:lnTo>
                  <a:lnTo>
                    <a:pt x="89" y="21"/>
                  </a:lnTo>
                  <a:lnTo>
                    <a:pt x="85" y="31"/>
                  </a:lnTo>
                  <a:lnTo>
                    <a:pt x="81" y="39"/>
                  </a:lnTo>
                  <a:lnTo>
                    <a:pt x="77" y="47"/>
                  </a:lnTo>
                  <a:lnTo>
                    <a:pt x="67" y="64"/>
                  </a:lnTo>
                  <a:lnTo>
                    <a:pt x="58" y="77"/>
                  </a:lnTo>
                  <a:lnTo>
                    <a:pt x="58" y="77"/>
                  </a:lnTo>
                  <a:lnTo>
                    <a:pt x="44" y="99"/>
                  </a:lnTo>
                  <a:lnTo>
                    <a:pt x="31" y="119"/>
                  </a:lnTo>
                  <a:lnTo>
                    <a:pt x="18" y="141"/>
                  </a:lnTo>
                  <a:lnTo>
                    <a:pt x="4" y="163"/>
                  </a:lnTo>
                  <a:lnTo>
                    <a:pt x="4" y="163"/>
                  </a:lnTo>
                  <a:lnTo>
                    <a:pt x="2" y="165"/>
                  </a:lnTo>
                  <a:lnTo>
                    <a:pt x="1" y="169"/>
                  </a:lnTo>
                  <a:lnTo>
                    <a:pt x="1" y="169"/>
                  </a:lnTo>
                  <a:lnTo>
                    <a:pt x="0" y="171"/>
                  </a:lnTo>
                  <a:lnTo>
                    <a:pt x="1" y="172"/>
                  </a:lnTo>
                  <a:lnTo>
                    <a:pt x="3" y="174"/>
                  </a:lnTo>
                  <a:lnTo>
                    <a:pt x="6" y="174"/>
                  </a:lnTo>
                  <a:lnTo>
                    <a:pt x="8" y="174"/>
                  </a:lnTo>
                  <a:lnTo>
                    <a:pt x="9" y="172"/>
                  </a:lnTo>
                  <a:lnTo>
                    <a:pt x="9" y="172"/>
                  </a:lnTo>
                  <a:lnTo>
                    <a:pt x="10" y="171"/>
                  </a:lnTo>
                  <a:lnTo>
                    <a:pt x="11" y="170"/>
                  </a:lnTo>
                  <a:lnTo>
                    <a:pt x="11" y="170"/>
                  </a:lnTo>
                  <a:lnTo>
                    <a:pt x="13" y="169"/>
                  </a:lnTo>
                  <a:lnTo>
                    <a:pt x="14" y="168"/>
                  </a:lnTo>
                  <a:lnTo>
                    <a:pt x="14" y="167"/>
                  </a:lnTo>
                  <a:lnTo>
                    <a:pt x="14" y="165"/>
                  </a:lnTo>
                  <a:lnTo>
                    <a:pt x="14" y="165"/>
                  </a:lnTo>
                  <a:lnTo>
                    <a:pt x="30" y="141"/>
                  </a:lnTo>
                  <a:lnTo>
                    <a:pt x="44" y="116"/>
                  </a:lnTo>
                  <a:lnTo>
                    <a:pt x="60" y="93"/>
                  </a:lnTo>
                  <a:lnTo>
                    <a:pt x="75" y="69"/>
                  </a:lnTo>
                  <a:lnTo>
                    <a:pt x="75" y="69"/>
                  </a:lnTo>
                  <a:lnTo>
                    <a:pt x="84" y="54"/>
                  </a:lnTo>
                  <a:lnTo>
                    <a:pt x="93" y="37"/>
                  </a:lnTo>
                  <a:lnTo>
                    <a:pt x="96" y="29"/>
                  </a:lnTo>
                  <a:lnTo>
                    <a:pt x="99" y="19"/>
                  </a:lnTo>
                  <a:lnTo>
                    <a:pt x="100" y="11"/>
                  </a:lnTo>
                  <a:lnTo>
                    <a:pt x="100" y="3"/>
                  </a:lnTo>
                  <a:lnTo>
                    <a:pt x="10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4" name="Freeform 875"/>
            <p:cNvSpPr/>
            <p:nvPr/>
          </p:nvSpPr>
          <p:spPr bwMode="auto">
            <a:xfrm>
              <a:off x="4392613" y="1492250"/>
              <a:ext cx="60325" cy="103188"/>
            </a:xfrm>
            <a:custGeom>
              <a:avLst/>
              <a:gdLst/>
              <a:ahLst/>
              <a:cxnLst>
                <a:cxn ang="0">
                  <a:pos x="106" y="3"/>
                </a:cxn>
                <a:cxn ang="0">
                  <a:pos x="106" y="3"/>
                </a:cxn>
                <a:cxn ang="0">
                  <a:pos x="79" y="51"/>
                </a:cxn>
                <a:cxn ang="0">
                  <a:pos x="65" y="74"/>
                </a:cxn>
                <a:cxn ang="0">
                  <a:pos x="50" y="98"/>
                </a:cxn>
                <a:cxn ang="0">
                  <a:pos x="50" y="98"/>
                </a:cxn>
                <a:cxn ang="0">
                  <a:pos x="36" y="120"/>
                </a:cxn>
                <a:cxn ang="0">
                  <a:pos x="23" y="141"/>
                </a:cxn>
                <a:cxn ang="0">
                  <a:pos x="11" y="164"/>
                </a:cxn>
                <a:cxn ang="0">
                  <a:pos x="5" y="177"/>
                </a:cxn>
                <a:cxn ang="0">
                  <a:pos x="0" y="189"/>
                </a:cxn>
                <a:cxn ang="0">
                  <a:pos x="0" y="189"/>
                </a:cxn>
                <a:cxn ang="0">
                  <a:pos x="0" y="191"/>
                </a:cxn>
                <a:cxn ang="0">
                  <a:pos x="1" y="192"/>
                </a:cxn>
                <a:cxn ang="0">
                  <a:pos x="2" y="193"/>
                </a:cxn>
                <a:cxn ang="0">
                  <a:pos x="3" y="194"/>
                </a:cxn>
                <a:cxn ang="0">
                  <a:pos x="5" y="194"/>
                </a:cxn>
                <a:cxn ang="0">
                  <a:pos x="7" y="194"/>
                </a:cxn>
                <a:cxn ang="0">
                  <a:pos x="8" y="193"/>
                </a:cxn>
                <a:cxn ang="0">
                  <a:pos x="10" y="191"/>
                </a:cxn>
                <a:cxn ang="0">
                  <a:pos x="10" y="191"/>
                </a:cxn>
                <a:cxn ang="0">
                  <a:pos x="15" y="179"/>
                </a:cxn>
                <a:cxn ang="0">
                  <a:pos x="21" y="166"/>
                </a:cxn>
                <a:cxn ang="0">
                  <a:pos x="33" y="142"/>
                </a:cxn>
                <a:cxn ang="0">
                  <a:pos x="48" y="119"/>
                </a:cxn>
                <a:cxn ang="0">
                  <a:pos x="63" y="96"/>
                </a:cxn>
                <a:cxn ang="0">
                  <a:pos x="63" y="96"/>
                </a:cxn>
                <a:cxn ang="0">
                  <a:pos x="77" y="74"/>
                </a:cxn>
                <a:cxn ang="0">
                  <a:pos x="89" y="53"/>
                </a:cxn>
                <a:cxn ang="0">
                  <a:pos x="114" y="7"/>
                </a:cxn>
                <a:cxn ang="0">
                  <a:pos x="114" y="7"/>
                </a:cxn>
                <a:cxn ang="0">
                  <a:pos x="114" y="5"/>
                </a:cxn>
                <a:cxn ang="0">
                  <a:pos x="114" y="4"/>
                </a:cxn>
                <a:cxn ang="0">
                  <a:pos x="113" y="2"/>
                </a:cxn>
                <a:cxn ang="0">
                  <a:pos x="112" y="1"/>
                </a:cxn>
                <a:cxn ang="0">
                  <a:pos x="110" y="0"/>
                </a:cxn>
                <a:cxn ang="0">
                  <a:pos x="109" y="0"/>
                </a:cxn>
                <a:cxn ang="0">
                  <a:pos x="107" y="1"/>
                </a:cxn>
                <a:cxn ang="0">
                  <a:pos x="106" y="3"/>
                </a:cxn>
                <a:cxn ang="0">
                  <a:pos x="106" y="3"/>
                </a:cxn>
              </a:cxnLst>
              <a:rect l="0" t="0" r="r" b="b"/>
              <a:pathLst>
                <a:path w="114" h="194">
                  <a:moveTo>
                    <a:pt x="106" y="3"/>
                  </a:moveTo>
                  <a:lnTo>
                    <a:pt x="106" y="3"/>
                  </a:lnTo>
                  <a:lnTo>
                    <a:pt x="79" y="51"/>
                  </a:lnTo>
                  <a:lnTo>
                    <a:pt x="65" y="74"/>
                  </a:lnTo>
                  <a:lnTo>
                    <a:pt x="50" y="98"/>
                  </a:lnTo>
                  <a:lnTo>
                    <a:pt x="50" y="98"/>
                  </a:lnTo>
                  <a:lnTo>
                    <a:pt x="36" y="120"/>
                  </a:lnTo>
                  <a:lnTo>
                    <a:pt x="23" y="141"/>
                  </a:lnTo>
                  <a:lnTo>
                    <a:pt x="11" y="164"/>
                  </a:lnTo>
                  <a:lnTo>
                    <a:pt x="5" y="177"/>
                  </a:lnTo>
                  <a:lnTo>
                    <a:pt x="0" y="189"/>
                  </a:lnTo>
                  <a:lnTo>
                    <a:pt x="0" y="189"/>
                  </a:lnTo>
                  <a:lnTo>
                    <a:pt x="0" y="191"/>
                  </a:lnTo>
                  <a:lnTo>
                    <a:pt x="1" y="192"/>
                  </a:lnTo>
                  <a:lnTo>
                    <a:pt x="2" y="193"/>
                  </a:lnTo>
                  <a:lnTo>
                    <a:pt x="3" y="194"/>
                  </a:lnTo>
                  <a:lnTo>
                    <a:pt x="5" y="194"/>
                  </a:lnTo>
                  <a:lnTo>
                    <a:pt x="7" y="194"/>
                  </a:lnTo>
                  <a:lnTo>
                    <a:pt x="8" y="193"/>
                  </a:lnTo>
                  <a:lnTo>
                    <a:pt x="10" y="191"/>
                  </a:lnTo>
                  <a:lnTo>
                    <a:pt x="10" y="191"/>
                  </a:lnTo>
                  <a:lnTo>
                    <a:pt x="15" y="179"/>
                  </a:lnTo>
                  <a:lnTo>
                    <a:pt x="21" y="166"/>
                  </a:lnTo>
                  <a:lnTo>
                    <a:pt x="33" y="142"/>
                  </a:lnTo>
                  <a:lnTo>
                    <a:pt x="48" y="119"/>
                  </a:lnTo>
                  <a:lnTo>
                    <a:pt x="63" y="96"/>
                  </a:lnTo>
                  <a:lnTo>
                    <a:pt x="63" y="96"/>
                  </a:lnTo>
                  <a:lnTo>
                    <a:pt x="77" y="74"/>
                  </a:lnTo>
                  <a:lnTo>
                    <a:pt x="89" y="53"/>
                  </a:lnTo>
                  <a:lnTo>
                    <a:pt x="114" y="7"/>
                  </a:lnTo>
                  <a:lnTo>
                    <a:pt x="114" y="7"/>
                  </a:lnTo>
                  <a:lnTo>
                    <a:pt x="114" y="5"/>
                  </a:lnTo>
                  <a:lnTo>
                    <a:pt x="114" y="4"/>
                  </a:lnTo>
                  <a:lnTo>
                    <a:pt x="113" y="2"/>
                  </a:lnTo>
                  <a:lnTo>
                    <a:pt x="112" y="1"/>
                  </a:lnTo>
                  <a:lnTo>
                    <a:pt x="110" y="0"/>
                  </a:lnTo>
                  <a:lnTo>
                    <a:pt x="109" y="0"/>
                  </a:lnTo>
                  <a:lnTo>
                    <a:pt x="107" y="1"/>
                  </a:lnTo>
                  <a:lnTo>
                    <a:pt x="106" y="3"/>
                  </a:lnTo>
                  <a:lnTo>
                    <a:pt x="10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5" name="Freeform 876"/>
            <p:cNvSpPr/>
            <p:nvPr/>
          </p:nvSpPr>
          <p:spPr bwMode="auto">
            <a:xfrm>
              <a:off x="4422775" y="1514475"/>
              <a:ext cx="60325" cy="95250"/>
            </a:xfrm>
            <a:custGeom>
              <a:avLst/>
              <a:gdLst/>
              <a:ahLst/>
              <a:cxnLst>
                <a:cxn ang="0">
                  <a:pos x="106" y="1"/>
                </a:cxn>
                <a:cxn ang="0">
                  <a:pos x="106" y="1"/>
                </a:cxn>
                <a:cxn ang="0">
                  <a:pos x="99" y="10"/>
                </a:cxn>
                <a:cxn ang="0">
                  <a:pos x="93" y="18"/>
                </a:cxn>
                <a:cxn ang="0">
                  <a:pos x="87" y="27"/>
                </a:cxn>
                <a:cxn ang="0">
                  <a:pos x="82" y="35"/>
                </a:cxn>
                <a:cxn ang="0">
                  <a:pos x="72" y="54"/>
                </a:cxn>
                <a:cxn ang="0">
                  <a:pos x="63" y="74"/>
                </a:cxn>
                <a:cxn ang="0">
                  <a:pos x="63" y="74"/>
                </a:cxn>
                <a:cxn ang="0">
                  <a:pos x="33" y="123"/>
                </a:cxn>
                <a:cxn ang="0">
                  <a:pos x="18" y="148"/>
                </a:cxn>
                <a:cxn ang="0">
                  <a:pos x="1" y="173"/>
                </a:cxn>
                <a:cxn ang="0">
                  <a:pos x="1" y="173"/>
                </a:cxn>
                <a:cxn ang="0">
                  <a:pos x="0" y="175"/>
                </a:cxn>
                <a:cxn ang="0">
                  <a:pos x="0" y="177"/>
                </a:cxn>
                <a:cxn ang="0">
                  <a:pos x="1" y="178"/>
                </a:cxn>
                <a:cxn ang="0">
                  <a:pos x="2" y="179"/>
                </a:cxn>
                <a:cxn ang="0">
                  <a:pos x="6" y="180"/>
                </a:cxn>
                <a:cxn ang="0">
                  <a:pos x="7" y="179"/>
                </a:cxn>
                <a:cxn ang="0">
                  <a:pos x="9" y="178"/>
                </a:cxn>
                <a:cxn ang="0">
                  <a:pos x="9" y="178"/>
                </a:cxn>
                <a:cxn ang="0">
                  <a:pos x="25" y="155"/>
                </a:cxn>
                <a:cxn ang="0">
                  <a:pos x="39" y="133"/>
                </a:cxn>
                <a:cxn ang="0">
                  <a:pos x="66" y="86"/>
                </a:cxn>
                <a:cxn ang="0">
                  <a:pos x="66" y="86"/>
                </a:cxn>
                <a:cxn ang="0">
                  <a:pos x="77" y="65"/>
                </a:cxn>
                <a:cxn ang="0">
                  <a:pos x="87" y="45"/>
                </a:cxn>
                <a:cxn ang="0">
                  <a:pos x="93" y="35"/>
                </a:cxn>
                <a:cxn ang="0">
                  <a:pos x="98" y="26"/>
                </a:cxn>
                <a:cxn ang="0">
                  <a:pos x="105" y="17"/>
                </a:cxn>
                <a:cxn ang="0">
                  <a:pos x="113" y="8"/>
                </a:cxn>
                <a:cxn ang="0">
                  <a:pos x="113" y="8"/>
                </a:cxn>
                <a:cxn ang="0">
                  <a:pos x="114" y="7"/>
                </a:cxn>
                <a:cxn ang="0">
                  <a:pos x="115" y="4"/>
                </a:cxn>
                <a:cxn ang="0">
                  <a:pos x="114" y="2"/>
                </a:cxn>
                <a:cxn ang="0">
                  <a:pos x="113" y="1"/>
                </a:cxn>
                <a:cxn ang="0">
                  <a:pos x="112" y="0"/>
                </a:cxn>
                <a:cxn ang="0">
                  <a:pos x="110" y="0"/>
                </a:cxn>
                <a:cxn ang="0">
                  <a:pos x="107" y="0"/>
                </a:cxn>
                <a:cxn ang="0">
                  <a:pos x="106" y="1"/>
                </a:cxn>
                <a:cxn ang="0">
                  <a:pos x="106" y="1"/>
                </a:cxn>
              </a:cxnLst>
              <a:rect l="0" t="0" r="r" b="b"/>
              <a:pathLst>
                <a:path w="115" h="180">
                  <a:moveTo>
                    <a:pt x="106" y="1"/>
                  </a:moveTo>
                  <a:lnTo>
                    <a:pt x="106" y="1"/>
                  </a:lnTo>
                  <a:lnTo>
                    <a:pt x="99" y="10"/>
                  </a:lnTo>
                  <a:lnTo>
                    <a:pt x="93" y="18"/>
                  </a:lnTo>
                  <a:lnTo>
                    <a:pt x="87" y="27"/>
                  </a:lnTo>
                  <a:lnTo>
                    <a:pt x="82" y="35"/>
                  </a:lnTo>
                  <a:lnTo>
                    <a:pt x="72" y="54"/>
                  </a:lnTo>
                  <a:lnTo>
                    <a:pt x="63" y="74"/>
                  </a:lnTo>
                  <a:lnTo>
                    <a:pt x="63" y="74"/>
                  </a:lnTo>
                  <a:lnTo>
                    <a:pt x="33" y="123"/>
                  </a:lnTo>
                  <a:lnTo>
                    <a:pt x="18" y="148"/>
                  </a:lnTo>
                  <a:lnTo>
                    <a:pt x="1" y="173"/>
                  </a:lnTo>
                  <a:lnTo>
                    <a:pt x="1" y="173"/>
                  </a:lnTo>
                  <a:lnTo>
                    <a:pt x="0" y="175"/>
                  </a:lnTo>
                  <a:lnTo>
                    <a:pt x="0" y="177"/>
                  </a:lnTo>
                  <a:lnTo>
                    <a:pt x="1" y="178"/>
                  </a:lnTo>
                  <a:lnTo>
                    <a:pt x="2" y="179"/>
                  </a:lnTo>
                  <a:lnTo>
                    <a:pt x="6" y="180"/>
                  </a:lnTo>
                  <a:lnTo>
                    <a:pt x="7" y="179"/>
                  </a:lnTo>
                  <a:lnTo>
                    <a:pt x="9" y="178"/>
                  </a:lnTo>
                  <a:lnTo>
                    <a:pt x="9" y="178"/>
                  </a:lnTo>
                  <a:lnTo>
                    <a:pt x="25" y="155"/>
                  </a:lnTo>
                  <a:lnTo>
                    <a:pt x="39" y="133"/>
                  </a:lnTo>
                  <a:lnTo>
                    <a:pt x="66" y="86"/>
                  </a:lnTo>
                  <a:lnTo>
                    <a:pt x="66" y="86"/>
                  </a:lnTo>
                  <a:lnTo>
                    <a:pt x="77" y="65"/>
                  </a:lnTo>
                  <a:lnTo>
                    <a:pt x="87" y="45"/>
                  </a:lnTo>
                  <a:lnTo>
                    <a:pt x="93" y="35"/>
                  </a:lnTo>
                  <a:lnTo>
                    <a:pt x="98" y="26"/>
                  </a:lnTo>
                  <a:lnTo>
                    <a:pt x="105" y="17"/>
                  </a:lnTo>
                  <a:lnTo>
                    <a:pt x="113" y="8"/>
                  </a:lnTo>
                  <a:lnTo>
                    <a:pt x="113" y="8"/>
                  </a:lnTo>
                  <a:lnTo>
                    <a:pt x="114" y="7"/>
                  </a:lnTo>
                  <a:lnTo>
                    <a:pt x="115" y="4"/>
                  </a:lnTo>
                  <a:lnTo>
                    <a:pt x="114" y="2"/>
                  </a:lnTo>
                  <a:lnTo>
                    <a:pt x="113" y="1"/>
                  </a:lnTo>
                  <a:lnTo>
                    <a:pt x="112" y="0"/>
                  </a:lnTo>
                  <a:lnTo>
                    <a:pt x="110" y="0"/>
                  </a:lnTo>
                  <a:lnTo>
                    <a:pt x="107" y="0"/>
                  </a:lnTo>
                  <a:lnTo>
                    <a:pt x="106" y="1"/>
                  </a:lnTo>
                  <a:lnTo>
                    <a:pt x="10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6" name="Freeform 877"/>
            <p:cNvSpPr/>
            <p:nvPr/>
          </p:nvSpPr>
          <p:spPr bwMode="auto">
            <a:xfrm>
              <a:off x="4451350" y="1538288"/>
              <a:ext cx="58738" cy="96838"/>
            </a:xfrm>
            <a:custGeom>
              <a:avLst/>
              <a:gdLst/>
              <a:ahLst/>
              <a:cxnLst>
                <a:cxn ang="0">
                  <a:pos x="104" y="2"/>
                </a:cxn>
                <a:cxn ang="0">
                  <a:pos x="104" y="2"/>
                </a:cxn>
                <a:cxn ang="0">
                  <a:pos x="100" y="8"/>
                </a:cxn>
                <a:cxn ang="0">
                  <a:pos x="94" y="14"/>
                </a:cxn>
                <a:cxn ang="0">
                  <a:pos x="89" y="20"/>
                </a:cxn>
                <a:cxn ang="0">
                  <a:pos x="86" y="23"/>
                </a:cxn>
                <a:cxn ang="0">
                  <a:pos x="85" y="27"/>
                </a:cxn>
                <a:cxn ang="0">
                  <a:pos x="85" y="27"/>
                </a:cxn>
                <a:cxn ang="0">
                  <a:pos x="80" y="41"/>
                </a:cxn>
                <a:cxn ang="0">
                  <a:pos x="73" y="54"/>
                </a:cxn>
                <a:cxn ang="0">
                  <a:pos x="58" y="79"/>
                </a:cxn>
                <a:cxn ang="0">
                  <a:pos x="58" y="79"/>
                </a:cxn>
                <a:cxn ang="0">
                  <a:pos x="29" y="128"/>
                </a:cxn>
                <a:cxn ang="0">
                  <a:pos x="14" y="153"/>
                </a:cxn>
                <a:cxn ang="0">
                  <a:pos x="0" y="177"/>
                </a:cxn>
                <a:cxn ang="0">
                  <a:pos x="0" y="177"/>
                </a:cxn>
                <a:cxn ang="0">
                  <a:pos x="0" y="179"/>
                </a:cxn>
                <a:cxn ang="0">
                  <a:pos x="0" y="181"/>
                </a:cxn>
                <a:cxn ang="0">
                  <a:pos x="1" y="183"/>
                </a:cxn>
                <a:cxn ang="0">
                  <a:pos x="2" y="184"/>
                </a:cxn>
                <a:cxn ang="0">
                  <a:pos x="5" y="185"/>
                </a:cxn>
                <a:cxn ang="0">
                  <a:pos x="7" y="184"/>
                </a:cxn>
                <a:cxn ang="0">
                  <a:pos x="8" y="183"/>
                </a:cxn>
                <a:cxn ang="0">
                  <a:pos x="8" y="183"/>
                </a:cxn>
                <a:cxn ang="0">
                  <a:pos x="11" y="178"/>
                </a:cxn>
                <a:cxn ang="0">
                  <a:pos x="15" y="175"/>
                </a:cxn>
                <a:cxn ang="0">
                  <a:pos x="15" y="175"/>
                </a:cxn>
                <a:cxn ang="0">
                  <a:pos x="17" y="173"/>
                </a:cxn>
                <a:cxn ang="0">
                  <a:pos x="18" y="171"/>
                </a:cxn>
                <a:cxn ang="0">
                  <a:pos x="18" y="168"/>
                </a:cxn>
                <a:cxn ang="0">
                  <a:pos x="17" y="167"/>
                </a:cxn>
                <a:cxn ang="0">
                  <a:pos x="17" y="167"/>
                </a:cxn>
                <a:cxn ang="0">
                  <a:pos x="39" y="129"/>
                </a:cxn>
                <a:cxn ang="0">
                  <a:pos x="63" y="91"/>
                </a:cxn>
                <a:cxn ang="0">
                  <a:pos x="63" y="91"/>
                </a:cxn>
                <a:cxn ang="0">
                  <a:pos x="76" y="69"/>
                </a:cxn>
                <a:cxn ang="0">
                  <a:pos x="82" y="58"/>
                </a:cxn>
                <a:cxn ang="0">
                  <a:pos x="89" y="45"/>
                </a:cxn>
                <a:cxn ang="0">
                  <a:pos x="89" y="45"/>
                </a:cxn>
                <a:cxn ang="0">
                  <a:pos x="94" y="35"/>
                </a:cxn>
                <a:cxn ang="0">
                  <a:pos x="100" y="25"/>
                </a:cxn>
                <a:cxn ang="0">
                  <a:pos x="112" y="7"/>
                </a:cxn>
                <a:cxn ang="0">
                  <a:pos x="112" y="7"/>
                </a:cxn>
                <a:cxn ang="0">
                  <a:pos x="113" y="5"/>
                </a:cxn>
                <a:cxn ang="0">
                  <a:pos x="113" y="3"/>
                </a:cxn>
                <a:cxn ang="0">
                  <a:pos x="112" y="2"/>
                </a:cxn>
                <a:cxn ang="0">
                  <a:pos x="111" y="1"/>
                </a:cxn>
                <a:cxn ang="0">
                  <a:pos x="109" y="0"/>
                </a:cxn>
                <a:cxn ang="0">
                  <a:pos x="107" y="0"/>
                </a:cxn>
                <a:cxn ang="0">
                  <a:pos x="106" y="1"/>
                </a:cxn>
                <a:cxn ang="0">
                  <a:pos x="104" y="2"/>
                </a:cxn>
                <a:cxn ang="0">
                  <a:pos x="104" y="2"/>
                </a:cxn>
              </a:cxnLst>
              <a:rect l="0" t="0" r="r" b="b"/>
              <a:pathLst>
                <a:path w="113" h="185">
                  <a:moveTo>
                    <a:pt x="104" y="2"/>
                  </a:moveTo>
                  <a:lnTo>
                    <a:pt x="104" y="2"/>
                  </a:lnTo>
                  <a:lnTo>
                    <a:pt x="100" y="8"/>
                  </a:lnTo>
                  <a:lnTo>
                    <a:pt x="94" y="14"/>
                  </a:lnTo>
                  <a:lnTo>
                    <a:pt x="89" y="20"/>
                  </a:lnTo>
                  <a:lnTo>
                    <a:pt x="86" y="23"/>
                  </a:lnTo>
                  <a:lnTo>
                    <a:pt x="85" y="27"/>
                  </a:lnTo>
                  <a:lnTo>
                    <a:pt x="85" y="27"/>
                  </a:lnTo>
                  <a:lnTo>
                    <a:pt x="80" y="41"/>
                  </a:lnTo>
                  <a:lnTo>
                    <a:pt x="73" y="54"/>
                  </a:lnTo>
                  <a:lnTo>
                    <a:pt x="58" y="79"/>
                  </a:lnTo>
                  <a:lnTo>
                    <a:pt x="58" y="79"/>
                  </a:lnTo>
                  <a:lnTo>
                    <a:pt x="29" y="128"/>
                  </a:lnTo>
                  <a:lnTo>
                    <a:pt x="14" y="153"/>
                  </a:lnTo>
                  <a:lnTo>
                    <a:pt x="0" y="177"/>
                  </a:lnTo>
                  <a:lnTo>
                    <a:pt x="0" y="177"/>
                  </a:lnTo>
                  <a:lnTo>
                    <a:pt x="0" y="179"/>
                  </a:lnTo>
                  <a:lnTo>
                    <a:pt x="0" y="181"/>
                  </a:lnTo>
                  <a:lnTo>
                    <a:pt x="1" y="183"/>
                  </a:lnTo>
                  <a:lnTo>
                    <a:pt x="2" y="184"/>
                  </a:lnTo>
                  <a:lnTo>
                    <a:pt x="5" y="185"/>
                  </a:lnTo>
                  <a:lnTo>
                    <a:pt x="7" y="184"/>
                  </a:lnTo>
                  <a:lnTo>
                    <a:pt x="8" y="183"/>
                  </a:lnTo>
                  <a:lnTo>
                    <a:pt x="8" y="183"/>
                  </a:lnTo>
                  <a:lnTo>
                    <a:pt x="11" y="178"/>
                  </a:lnTo>
                  <a:lnTo>
                    <a:pt x="15" y="175"/>
                  </a:lnTo>
                  <a:lnTo>
                    <a:pt x="15" y="175"/>
                  </a:lnTo>
                  <a:lnTo>
                    <a:pt x="17" y="173"/>
                  </a:lnTo>
                  <a:lnTo>
                    <a:pt x="18" y="171"/>
                  </a:lnTo>
                  <a:lnTo>
                    <a:pt x="18" y="168"/>
                  </a:lnTo>
                  <a:lnTo>
                    <a:pt x="17" y="167"/>
                  </a:lnTo>
                  <a:lnTo>
                    <a:pt x="17" y="167"/>
                  </a:lnTo>
                  <a:lnTo>
                    <a:pt x="39" y="129"/>
                  </a:lnTo>
                  <a:lnTo>
                    <a:pt x="63" y="91"/>
                  </a:lnTo>
                  <a:lnTo>
                    <a:pt x="63" y="91"/>
                  </a:lnTo>
                  <a:lnTo>
                    <a:pt x="76" y="69"/>
                  </a:lnTo>
                  <a:lnTo>
                    <a:pt x="82" y="58"/>
                  </a:lnTo>
                  <a:lnTo>
                    <a:pt x="89" y="45"/>
                  </a:lnTo>
                  <a:lnTo>
                    <a:pt x="89" y="45"/>
                  </a:lnTo>
                  <a:lnTo>
                    <a:pt x="94" y="35"/>
                  </a:lnTo>
                  <a:lnTo>
                    <a:pt x="100" y="25"/>
                  </a:lnTo>
                  <a:lnTo>
                    <a:pt x="112" y="7"/>
                  </a:lnTo>
                  <a:lnTo>
                    <a:pt x="112" y="7"/>
                  </a:lnTo>
                  <a:lnTo>
                    <a:pt x="113" y="5"/>
                  </a:lnTo>
                  <a:lnTo>
                    <a:pt x="113" y="3"/>
                  </a:lnTo>
                  <a:lnTo>
                    <a:pt x="112" y="2"/>
                  </a:lnTo>
                  <a:lnTo>
                    <a:pt x="111" y="1"/>
                  </a:lnTo>
                  <a:lnTo>
                    <a:pt x="109" y="0"/>
                  </a:lnTo>
                  <a:lnTo>
                    <a:pt x="107" y="0"/>
                  </a:lnTo>
                  <a:lnTo>
                    <a:pt x="106" y="1"/>
                  </a:lnTo>
                  <a:lnTo>
                    <a:pt x="104" y="2"/>
                  </a:lnTo>
                  <a:lnTo>
                    <a:pt x="10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7" name="Freeform 878"/>
            <p:cNvSpPr/>
            <p:nvPr/>
          </p:nvSpPr>
          <p:spPr bwMode="auto">
            <a:xfrm>
              <a:off x="4473575" y="1566863"/>
              <a:ext cx="66675" cy="101600"/>
            </a:xfrm>
            <a:custGeom>
              <a:avLst/>
              <a:gdLst/>
              <a:ahLst/>
              <a:cxnLst>
                <a:cxn ang="0">
                  <a:pos x="119" y="4"/>
                </a:cxn>
                <a:cxn ang="0">
                  <a:pos x="119" y="4"/>
                </a:cxn>
                <a:cxn ang="0">
                  <a:pos x="118" y="9"/>
                </a:cxn>
                <a:cxn ang="0">
                  <a:pos x="116" y="13"/>
                </a:cxn>
                <a:cxn ang="0">
                  <a:pos x="111" y="22"/>
                </a:cxn>
                <a:cxn ang="0">
                  <a:pos x="99" y="40"/>
                </a:cxn>
                <a:cxn ang="0">
                  <a:pos x="99" y="40"/>
                </a:cxn>
                <a:cxn ang="0">
                  <a:pos x="91" y="51"/>
                </a:cxn>
                <a:cxn ang="0">
                  <a:pos x="83" y="61"/>
                </a:cxn>
                <a:cxn ang="0">
                  <a:pos x="74" y="73"/>
                </a:cxn>
                <a:cxn ang="0">
                  <a:pos x="67" y="84"/>
                </a:cxn>
                <a:cxn ang="0">
                  <a:pos x="67" y="84"/>
                </a:cxn>
                <a:cxn ang="0">
                  <a:pos x="34" y="134"/>
                </a:cxn>
                <a:cxn ang="0">
                  <a:pos x="18" y="159"/>
                </a:cxn>
                <a:cxn ang="0">
                  <a:pos x="1" y="183"/>
                </a:cxn>
                <a:cxn ang="0">
                  <a:pos x="1" y="183"/>
                </a:cxn>
                <a:cxn ang="0">
                  <a:pos x="0" y="184"/>
                </a:cxn>
                <a:cxn ang="0">
                  <a:pos x="0" y="186"/>
                </a:cxn>
                <a:cxn ang="0">
                  <a:pos x="1" y="188"/>
                </a:cxn>
                <a:cxn ang="0">
                  <a:pos x="2" y="190"/>
                </a:cxn>
                <a:cxn ang="0">
                  <a:pos x="4" y="190"/>
                </a:cxn>
                <a:cxn ang="0">
                  <a:pos x="6" y="190"/>
                </a:cxn>
                <a:cxn ang="0">
                  <a:pos x="7" y="190"/>
                </a:cxn>
                <a:cxn ang="0">
                  <a:pos x="9" y="187"/>
                </a:cxn>
                <a:cxn ang="0">
                  <a:pos x="9" y="187"/>
                </a:cxn>
                <a:cxn ang="0">
                  <a:pos x="27" y="161"/>
                </a:cxn>
                <a:cxn ang="0">
                  <a:pos x="44" y="135"/>
                </a:cxn>
                <a:cxn ang="0">
                  <a:pos x="81" y="81"/>
                </a:cxn>
                <a:cxn ang="0">
                  <a:pos x="81" y="81"/>
                </a:cxn>
                <a:cxn ang="0">
                  <a:pos x="88" y="71"/>
                </a:cxn>
                <a:cxn ang="0">
                  <a:pos x="96" y="59"/>
                </a:cxn>
                <a:cxn ang="0">
                  <a:pos x="103" y="49"/>
                </a:cxn>
                <a:cxn ang="0">
                  <a:pos x="111" y="38"/>
                </a:cxn>
                <a:cxn ang="0">
                  <a:pos x="111" y="38"/>
                </a:cxn>
                <a:cxn ang="0">
                  <a:pos x="121" y="23"/>
                </a:cxn>
                <a:cxn ang="0">
                  <a:pos x="125" y="15"/>
                </a:cxn>
                <a:cxn ang="0">
                  <a:pos x="128" y="7"/>
                </a:cxn>
                <a:cxn ang="0">
                  <a:pos x="128" y="7"/>
                </a:cxn>
                <a:cxn ang="0">
                  <a:pos x="128" y="5"/>
                </a:cxn>
                <a:cxn ang="0">
                  <a:pos x="127" y="3"/>
                </a:cxn>
                <a:cxn ang="0">
                  <a:pos x="124" y="0"/>
                </a:cxn>
                <a:cxn ang="0">
                  <a:pos x="123" y="0"/>
                </a:cxn>
                <a:cxn ang="0">
                  <a:pos x="121" y="0"/>
                </a:cxn>
                <a:cxn ang="0">
                  <a:pos x="120" y="3"/>
                </a:cxn>
                <a:cxn ang="0">
                  <a:pos x="119" y="4"/>
                </a:cxn>
                <a:cxn ang="0">
                  <a:pos x="119" y="4"/>
                </a:cxn>
              </a:cxnLst>
              <a:rect l="0" t="0" r="r" b="b"/>
              <a:pathLst>
                <a:path w="128" h="190">
                  <a:moveTo>
                    <a:pt x="119" y="4"/>
                  </a:moveTo>
                  <a:lnTo>
                    <a:pt x="119" y="4"/>
                  </a:lnTo>
                  <a:lnTo>
                    <a:pt x="118" y="9"/>
                  </a:lnTo>
                  <a:lnTo>
                    <a:pt x="116" y="13"/>
                  </a:lnTo>
                  <a:lnTo>
                    <a:pt x="111" y="22"/>
                  </a:lnTo>
                  <a:lnTo>
                    <a:pt x="99" y="40"/>
                  </a:lnTo>
                  <a:lnTo>
                    <a:pt x="99" y="40"/>
                  </a:lnTo>
                  <a:lnTo>
                    <a:pt x="91" y="51"/>
                  </a:lnTo>
                  <a:lnTo>
                    <a:pt x="83" y="61"/>
                  </a:lnTo>
                  <a:lnTo>
                    <a:pt x="74" y="73"/>
                  </a:lnTo>
                  <a:lnTo>
                    <a:pt x="67" y="84"/>
                  </a:lnTo>
                  <a:lnTo>
                    <a:pt x="67" y="84"/>
                  </a:lnTo>
                  <a:lnTo>
                    <a:pt x="34" y="134"/>
                  </a:lnTo>
                  <a:lnTo>
                    <a:pt x="18" y="159"/>
                  </a:lnTo>
                  <a:lnTo>
                    <a:pt x="1" y="183"/>
                  </a:lnTo>
                  <a:lnTo>
                    <a:pt x="1" y="183"/>
                  </a:lnTo>
                  <a:lnTo>
                    <a:pt x="0" y="184"/>
                  </a:lnTo>
                  <a:lnTo>
                    <a:pt x="0" y="186"/>
                  </a:lnTo>
                  <a:lnTo>
                    <a:pt x="1" y="188"/>
                  </a:lnTo>
                  <a:lnTo>
                    <a:pt x="2" y="190"/>
                  </a:lnTo>
                  <a:lnTo>
                    <a:pt x="4" y="190"/>
                  </a:lnTo>
                  <a:lnTo>
                    <a:pt x="6" y="190"/>
                  </a:lnTo>
                  <a:lnTo>
                    <a:pt x="7" y="190"/>
                  </a:lnTo>
                  <a:lnTo>
                    <a:pt x="9" y="187"/>
                  </a:lnTo>
                  <a:lnTo>
                    <a:pt x="9" y="187"/>
                  </a:lnTo>
                  <a:lnTo>
                    <a:pt x="27" y="161"/>
                  </a:lnTo>
                  <a:lnTo>
                    <a:pt x="44" y="135"/>
                  </a:lnTo>
                  <a:lnTo>
                    <a:pt x="81" y="81"/>
                  </a:lnTo>
                  <a:lnTo>
                    <a:pt x="81" y="81"/>
                  </a:lnTo>
                  <a:lnTo>
                    <a:pt x="88" y="71"/>
                  </a:lnTo>
                  <a:lnTo>
                    <a:pt x="96" y="59"/>
                  </a:lnTo>
                  <a:lnTo>
                    <a:pt x="103" y="49"/>
                  </a:lnTo>
                  <a:lnTo>
                    <a:pt x="111" y="38"/>
                  </a:lnTo>
                  <a:lnTo>
                    <a:pt x="111" y="38"/>
                  </a:lnTo>
                  <a:lnTo>
                    <a:pt x="121" y="23"/>
                  </a:lnTo>
                  <a:lnTo>
                    <a:pt x="125" y="15"/>
                  </a:lnTo>
                  <a:lnTo>
                    <a:pt x="128" y="7"/>
                  </a:lnTo>
                  <a:lnTo>
                    <a:pt x="128" y="7"/>
                  </a:lnTo>
                  <a:lnTo>
                    <a:pt x="128" y="5"/>
                  </a:lnTo>
                  <a:lnTo>
                    <a:pt x="127" y="3"/>
                  </a:lnTo>
                  <a:lnTo>
                    <a:pt x="124" y="0"/>
                  </a:lnTo>
                  <a:lnTo>
                    <a:pt x="123" y="0"/>
                  </a:lnTo>
                  <a:lnTo>
                    <a:pt x="121" y="0"/>
                  </a:lnTo>
                  <a:lnTo>
                    <a:pt x="120" y="3"/>
                  </a:lnTo>
                  <a:lnTo>
                    <a:pt x="119" y="4"/>
                  </a:lnTo>
                  <a:lnTo>
                    <a:pt x="11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8" name="Freeform 879"/>
            <p:cNvSpPr/>
            <p:nvPr/>
          </p:nvSpPr>
          <p:spPr bwMode="auto">
            <a:xfrm>
              <a:off x="4500563" y="1595438"/>
              <a:ext cx="76200" cy="107950"/>
            </a:xfrm>
            <a:custGeom>
              <a:avLst/>
              <a:gdLst/>
              <a:ahLst/>
              <a:cxnLst>
                <a:cxn ang="0">
                  <a:pos x="133" y="2"/>
                </a:cxn>
                <a:cxn ang="0">
                  <a:pos x="133" y="2"/>
                </a:cxn>
                <a:cxn ang="0">
                  <a:pos x="116" y="23"/>
                </a:cxn>
                <a:cxn ang="0">
                  <a:pos x="100" y="45"/>
                </a:cxn>
                <a:cxn ang="0">
                  <a:pos x="100" y="45"/>
                </a:cxn>
                <a:cxn ang="0">
                  <a:pos x="81" y="70"/>
                </a:cxn>
                <a:cxn ang="0">
                  <a:pos x="72" y="84"/>
                </a:cxn>
                <a:cxn ang="0">
                  <a:pos x="63" y="96"/>
                </a:cxn>
                <a:cxn ang="0">
                  <a:pos x="63" y="96"/>
                </a:cxn>
                <a:cxn ang="0">
                  <a:pos x="53" y="107"/>
                </a:cxn>
                <a:cxn ang="0">
                  <a:pos x="44" y="119"/>
                </a:cxn>
                <a:cxn ang="0">
                  <a:pos x="36" y="131"/>
                </a:cxn>
                <a:cxn ang="0">
                  <a:pos x="29" y="144"/>
                </a:cxn>
                <a:cxn ang="0">
                  <a:pos x="0" y="196"/>
                </a:cxn>
                <a:cxn ang="0">
                  <a:pos x="0" y="196"/>
                </a:cxn>
                <a:cxn ang="0">
                  <a:pos x="0" y="198"/>
                </a:cxn>
                <a:cxn ang="0">
                  <a:pos x="0" y="201"/>
                </a:cxn>
                <a:cxn ang="0">
                  <a:pos x="1" y="202"/>
                </a:cxn>
                <a:cxn ang="0">
                  <a:pos x="2" y="203"/>
                </a:cxn>
                <a:cxn ang="0">
                  <a:pos x="4" y="204"/>
                </a:cxn>
                <a:cxn ang="0">
                  <a:pos x="5" y="204"/>
                </a:cxn>
                <a:cxn ang="0">
                  <a:pos x="7" y="203"/>
                </a:cxn>
                <a:cxn ang="0">
                  <a:pos x="8" y="202"/>
                </a:cxn>
                <a:cxn ang="0">
                  <a:pos x="8" y="202"/>
                </a:cxn>
                <a:cxn ang="0">
                  <a:pos x="25" y="173"/>
                </a:cxn>
                <a:cxn ang="0">
                  <a:pos x="41" y="145"/>
                </a:cxn>
                <a:cxn ang="0">
                  <a:pos x="60" y="117"/>
                </a:cxn>
                <a:cxn ang="0">
                  <a:pos x="79" y="91"/>
                </a:cxn>
                <a:cxn ang="0">
                  <a:pos x="79" y="91"/>
                </a:cxn>
                <a:cxn ang="0">
                  <a:pos x="86" y="81"/>
                </a:cxn>
                <a:cxn ang="0">
                  <a:pos x="94" y="70"/>
                </a:cxn>
                <a:cxn ang="0">
                  <a:pos x="108" y="50"/>
                </a:cxn>
                <a:cxn ang="0">
                  <a:pos x="108" y="50"/>
                </a:cxn>
                <a:cxn ang="0">
                  <a:pos x="125" y="28"/>
                </a:cxn>
                <a:cxn ang="0">
                  <a:pos x="141" y="6"/>
                </a:cxn>
                <a:cxn ang="0">
                  <a:pos x="141" y="6"/>
                </a:cxn>
                <a:cxn ang="0">
                  <a:pos x="142" y="5"/>
                </a:cxn>
                <a:cxn ang="0">
                  <a:pos x="141" y="3"/>
                </a:cxn>
                <a:cxn ang="0">
                  <a:pos x="141" y="1"/>
                </a:cxn>
                <a:cxn ang="0">
                  <a:pos x="139" y="0"/>
                </a:cxn>
                <a:cxn ang="0">
                  <a:pos x="136" y="0"/>
                </a:cxn>
                <a:cxn ang="0">
                  <a:pos x="134" y="0"/>
                </a:cxn>
                <a:cxn ang="0">
                  <a:pos x="133" y="2"/>
                </a:cxn>
                <a:cxn ang="0">
                  <a:pos x="133" y="2"/>
                </a:cxn>
              </a:cxnLst>
              <a:rect l="0" t="0" r="r" b="b"/>
              <a:pathLst>
                <a:path w="142" h="204">
                  <a:moveTo>
                    <a:pt x="133" y="2"/>
                  </a:moveTo>
                  <a:lnTo>
                    <a:pt x="133" y="2"/>
                  </a:lnTo>
                  <a:lnTo>
                    <a:pt x="116" y="23"/>
                  </a:lnTo>
                  <a:lnTo>
                    <a:pt x="100" y="45"/>
                  </a:lnTo>
                  <a:lnTo>
                    <a:pt x="100" y="45"/>
                  </a:lnTo>
                  <a:lnTo>
                    <a:pt x="81" y="70"/>
                  </a:lnTo>
                  <a:lnTo>
                    <a:pt x="72" y="84"/>
                  </a:lnTo>
                  <a:lnTo>
                    <a:pt x="63" y="96"/>
                  </a:lnTo>
                  <a:lnTo>
                    <a:pt x="63" y="96"/>
                  </a:lnTo>
                  <a:lnTo>
                    <a:pt x="53" y="107"/>
                  </a:lnTo>
                  <a:lnTo>
                    <a:pt x="44" y="119"/>
                  </a:lnTo>
                  <a:lnTo>
                    <a:pt x="36" y="131"/>
                  </a:lnTo>
                  <a:lnTo>
                    <a:pt x="29" y="144"/>
                  </a:lnTo>
                  <a:lnTo>
                    <a:pt x="0" y="196"/>
                  </a:lnTo>
                  <a:lnTo>
                    <a:pt x="0" y="196"/>
                  </a:lnTo>
                  <a:lnTo>
                    <a:pt x="0" y="198"/>
                  </a:lnTo>
                  <a:lnTo>
                    <a:pt x="0" y="201"/>
                  </a:lnTo>
                  <a:lnTo>
                    <a:pt x="1" y="202"/>
                  </a:lnTo>
                  <a:lnTo>
                    <a:pt x="2" y="203"/>
                  </a:lnTo>
                  <a:lnTo>
                    <a:pt x="4" y="204"/>
                  </a:lnTo>
                  <a:lnTo>
                    <a:pt x="5" y="204"/>
                  </a:lnTo>
                  <a:lnTo>
                    <a:pt x="7" y="203"/>
                  </a:lnTo>
                  <a:lnTo>
                    <a:pt x="8" y="202"/>
                  </a:lnTo>
                  <a:lnTo>
                    <a:pt x="8" y="202"/>
                  </a:lnTo>
                  <a:lnTo>
                    <a:pt x="25" y="173"/>
                  </a:lnTo>
                  <a:lnTo>
                    <a:pt x="41" y="145"/>
                  </a:lnTo>
                  <a:lnTo>
                    <a:pt x="60" y="117"/>
                  </a:lnTo>
                  <a:lnTo>
                    <a:pt x="79" y="91"/>
                  </a:lnTo>
                  <a:lnTo>
                    <a:pt x="79" y="91"/>
                  </a:lnTo>
                  <a:lnTo>
                    <a:pt x="86" y="81"/>
                  </a:lnTo>
                  <a:lnTo>
                    <a:pt x="94" y="70"/>
                  </a:lnTo>
                  <a:lnTo>
                    <a:pt x="108" y="50"/>
                  </a:lnTo>
                  <a:lnTo>
                    <a:pt x="108" y="50"/>
                  </a:lnTo>
                  <a:lnTo>
                    <a:pt x="125" y="28"/>
                  </a:lnTo>
                  <a:lnTo>
                    <a:pt x="141" y="6"/>
                  </a:lnTo>
                  <a:lnTo>
                    <a:pt x="141" y="6"/>
                  </a:lnTo>
                  <a:lnTo>
                    <a:pt x="142" y="5"/>
                  </a:lnTo>
                  <a:lnTo>
                    <a:pt x="141" y="3"/>
                  </a:lnTo>
                  <a:lnTo>
                    <a:pt x="141" y="1"/>
                  </a:lnTo>
                  <a:lnTo>
                    <a:pt x="139" y="0"/>
                  </a:lnTo>
                  <a:lnTo>
                    <a:pt x="136" y="0"/>
                  </a:lnTo>
                  <a:lnTo>
                    <a:pt x="134" y="0"/>
                  </a:lnTo>
                  <a:lnTo>
                    <a:pt x="133" y="2"/>
                  </a:lnTo>
                  <a:lnTo>
                    <a:pt x="13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9" name="Freeform 880"/>
            <p:cNvSpPr/>
            <p:nvPr/>
          </p:nvSpPr>
          <p:spPr bwMode="auto">
            <a:xfrm>
              <a:off x="4510088" y="1630363"/>
              <a:ext cx="80963" cy="125413"/>
            </a:xfrm>
            <a:custGeom>
              <a:avLst/>
              <a:gdLst/>
              <a:ahLst/>
              <a:cxnLst>
                <a:cxn ang="0">
                  <a:pos x="143" y="2"/>
                </a:cxn>
                <a:cxn ang="0">
                  <a:pos x="143" y="2"/>
                </a:cxn>
                <a:cxn ang="0">
                  <a:pos x="110" y="58"/>
                </a:cxn>
                <a:cxn ang="0">
                  <a:pos x="77" y="114"/>
                </a:cxn>
                <a:cxn ang="0">
                  <a:pos x="77" y="114"/>
                </a:cxn>
                <a:cxn ang="0">
                  <a:pos x="58" y="143"/>
                </a:cxn>
                <a:cxn ang="0">
                  <a:pos x="39" y="172"/>
                </a:cxn>
                <a:cxn ang="0">
                  <a:pos x="20" y="201"/>
                </a:cxn>
                <a:cxn ang="0">
                  <a:pos x="1" y="230"/>
                </a:cxn>
                <a:cxn ang="0">
                  <a:pos x="1" y="230"/>
                </a:cxn>
                <a:cxn ang="0">
                  <a:pos x="0" y="232"/>
                </a:cxn>
                <a:cxn ang="0">
                  <a:pos x="0" y="234"/>
                </a:cxn>
                <a:cxn ang="0">
                  <a:pos x="1" y="235"/>
                </a:cxn>
                <a:cxn ang="0">
                  <a:pos x="2" y="236"/>
                </a:cxn>
                <a:cxn ang="0">
                  <a:pos x="4" y="237"/>
                </a:cxn>
                <a:cxn ang="0">
                  <a:pos x="7" y="237"/>
                </a:cxn>
                <a:cxn ang="0">
                  <a:pos x="8" y="236"/>
                </a:cxn>
                <a:cxn ang="0">
                  <a:pos x="10" y="235"/>
                </a:cxn>
                <a:cxn ang="0">
                  <a:pos x="10" y="235"/>
                </a:cxn>
                <a:cxn ang="0">
                  <a:pos x="44" y="180"/>
                </a:cxn>
                <a:cxn ang="0">
                  <a:pos x="62" y="152"/>
                </a:cxn>
                <a:cxn ang="0">
                  <a:pos x="80" y="125"/>
                </a:cxn>
                <a:cxn ang="0">
                  <a:pos x="80" y="125"/>
                </a:cxn>
                <a:cxn ang="0">
                  <a:pos x="99" y="96"/>
                </a:cxn>
                <a:cxn ang="0">
                  <a:pos x="117" y="67"/>
                </a:cxn>
                <a:cxn ang="0">
                  <a:pos x="134" y="36"/>
                </a:cxn>
                <a:cxn ang="0">
                  <a:pos x="151" y="8"/>
                </a:cxn>
                <a:cxn ang="0">
                  <a:pos x="151" y="8"/>
                </a:cxn>
                <a:cxn ang="0">
                  <a:pos x="152" y="5"/>
                </a:cxn>
                <a:cxn ang="0">
                  <a:pos x="152" y="3"/>
                </a:cxn>
                <a:cxn ang="0">
                  <a:pos x="151" y="2"/>
                </a:cxn>
                <a:cxn ang="0">
                  <a:pos x="150" y="1"/>
                </a:cxn>
                <a:cxn ang="0">
                  <a:pos x="148" y="0"/>
                </a:cxn>
                <a:cxn ang="0">
                  <a:pos x="146" y="0"/>
                </a:cxn>
                <a:cxn ang="0">
                  <a:pos x="145" y="1"/>
                </a:cxn>
                <a:cxn ang="0">
                  <a:pos x="143" y="2"/>
                </a:cxn>
                <a:cxn ang="0">
                  <a:pos x="143" y="2"/>
                </a:cxn>
              </a:cxnLst>
              <a:rect l="0" t="0" r="r" b="b"/>
              <a:pathLst>
                <a:path w="152" h="237">
                  <a:moveTo>
                    <a:pt x="143" y="2"/>
                  </a:moveTo>
                  <a:lnTo>
                    <a:pt x="143" y="2"/>
                  </a:lnTo>
                  <a:lnTo>
                    <a:pt x="110" y="58"/>
                  </a:lnTo>
                  <a:lnTo>
                    <a:pt x="77" y="114"/>
                  </a:lnTo>
                  <a:lnTo>
                    <a:pt x="77" y="114"/>
                  </a:lnTo>
                  <a:lnTo>
                    <a:pt x="58" y="143"/>
                  </a:lnTo>
                  <a:lnTo>
                    <a:pt x="39" y="172"/>
                  </a:lnTo>
                  <a:lnTo>
                    <a:pt x="20" y="201"/>
                  </a:lnTo>
                  <a:lnTo>
                    <a:pt x="1" y="230"/>
                  </a:lnTo>
                  <a:lnTo>
                    <a:pt x="1" y="230"/>
                  </a:lnTo>
                  <a:lnTo>
                    <a:pt x="0" y="232"/>
                  </a:lnTo>
                  <a:lnTo>
                    <a:pt x="0" y="234"/>
                  </a:lnTo>
                  <a:lnTo>
                    <a:pt x="1" y="235"/>
                  </a:lnTo>
                  <a:lnTo>
                    <a:pt x="2" y="236"/>
                  </a:lnTo>
                  <a:lnTo>
                    <a:pt x="4" y="237"/>
                  </a:lnTo>
                  <a:lnTo>
                    <a:pt x="7" y="237"/>
                  </a:lnTo>
                  <a:lnTo>
                    <a:pt x="8" y="236"/>
                  </a:lnTo>
                  <a:lnTo>
                    <a:pt x="10" y="235"/>
                  </a:lnTo>
                  <a:lnTo>
                    <a:pt x="10" y="235"/>
                  </a:lnTo>
                  <a:lnTo>
                    <a:pt x="44" y="180"/>
                  </a:lnTo>
                  <a:lnTo>
                    <a:pt x="62" y="152"/>
                  </a:lnTo>
                  <a:lnTo>
                    <a:pt x="80" y="125"/>
                  </a:lnTo>
                  <a:lnTo>
                    <a:pt x="80" y="125"/>
                  </a:lnTo>
                  <a:lnTo>
                    <a:pt x="99" y="96"/>
                  </a:lnTo>
                  <a:lnTo>
                    <a:pt x="117" y="67"/>
                  </a:lnTo>
                  <a:lnTo>
                    <a:pt x="134" y="36"/>
                  </a:lnTo>
                  <a:lnTo>
                    <a:pt x="151" y="8"/>
                  </a:lnTo>
                  <a:lnTo>
                    <a:pt x="151" y="8"/>
                  </a:lnTo>
                  <a:lnTo>
                    <a:pt x="152" y="5"/>
                  </a:lnTo>
                  <a:lnTo>
                    <a:pt x="152" y="3"/>
                  </a:lnTo>
                  <a:lnTo>
                    <a:pt x="151" y="2"/>
                  </a:lnTo>
                  <a:lnTo>
                    <a:pt x="150" y="1"/>
                  </a:lnTo>
                  <a:lnTo>
                    <a:pt x="148" y="0"/>
                  </a:lnTo>
                  <a:lnTo>
                    <a:pt x="146" y="0"/>
                  </a:lnTo>
                  <a:lnTo>
                    <a:pt x="145" y="1"/>
                  </a:lnTo>
                  <a:lnTo>
                    <a:pt x="143" y="2"/>
                  </a:lnTo>
                  <a:lnTo>
                    <a:pt x="14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0" name="Freeform 881"/>
            <p:cNvSpPr/>
            <p:nvPr/>
          </p:nvSpPr>
          <p:spPr bwMode="auto">
            <a:xfrm>
              <a:off x="4525963" y="1682750"/>
              <a:ext cx="73025" cy="115888"/>
            </a:xfrm>
            <a:custGeom>
              <a:avLst/>
              <a:gdLst/>
              <a:ahLst/>
              <a:cxnLst>
                <a:cxn ang="0">
                  <a:pos x="129" y="2"/>
                </a:cxn>
                <a:cxn ang="0">
                  <a:pos x="129" y="2"/>
                </a:cxn>
                <a:cxn ang="0">
                  <a:pos x="112" y="29"/>
                </a:cxn>
                <a:cxn ang="0">
                  <a:pos x="94" y="56"/>
                </a:cxn>
                <a:cxn ang="0">
                  <a:pos x="78" y="84"/>
                </a:cxn>
                <a:cxn ang="0">
                  <a:pos x="63" y="112"/>
                </a:cxn>
                <a:cxn ang="0">
                  <a:pos x="63" y="112"/>
                </a:cxn>
                <a:cxn ang="0">
                  <a:pos x="54" y="129"/>
                </a:cxn>
                <a:cxn ang="0">
                  <a:pos x="45" y="144"/>
                </a:cxn>
                <a:cxn ang="0">
                  <a:pos x="25" y="175"/>
                </a:cxn>
                <a:cxn ang="0">
                  <a:pos x="25" y="175"/>
                </a:cxn>
                <a:cxn ang="0">
                  <a:pos x="19" y="184"/>
                </a:cxn>
                <a:cxn ang="0">
                  <a:pos x="12" y="194"/>
                </a:cxn>
                <a:cxn ang="0">
                  <a:pos x="6" y="202"/>
                </a:cxn>
                <a:cxn ang="0">
                  <a:pos x="1" y="212"/>
                </a:cxn>
                <a:cxn ang="0">
                  <a:pos x="1" y="212"/>
                </a:cxn>
                <a:cxn ang="0">
                  <a:pos x="0" y="214"/>
                </a:cxn>
                <a:cxn ang="0">
                  <a:pos x="1" y="216"/>
                </a:cxn>
                <a:cxn ang="0">
                  <a:pos x="2" y="217"/>
                </a:cxn>
                <a:cxn ang="0">
                  <a:pos x="4" y="218"/>
                </a:cxn>
                <a:cxn ang="0">
                  <a:pos x="7" y="218"/>
                </a:cxn>
                <a:cxn ang="0">
                  <a:pos x="9" y="217"/>
                </a:cxn>
                <a:cxn ang="0">
                  <a:pos x="11" y="215"/>
                </a:cxn>
                <a:cxn ang="0">
                  <a:pos x="11" y="215"/>
                </a:cxn>
                <a:cxn ang="0">
                  <a:pos x="13" y="209"/>
                </a:cxn>
                <a:cxn ang="0">
                  <a:pos x="16" y="204"/>
                </a:cxn>
                <a:cxn ang="0">
                  <a:pos x="23" y="194"/>
                </a:cxn>
                <a:cxn ang="0">
                  <a:pos x="31" y="182"/>
                </a:cxn>
                <a:cxn ang="0">
                  <a:pos x="38" y="172"/>
                </a:cxn>
                <a:cxn ang="0">
                  <a:pos x="38" y="172"/>
                </a:cxn>
                <a:cxn ang="0">
                  <a:pos x="71" y="117"/>
                </a:cxn>
                <a:cxn ang="0">
                  <a:pos x="71" y="117"/>
                </a:cxn>
                <a:cxn ang="0">
                  <a:pos x="103" y="61"/>
                </a:cxn>
                <a:cxn ang="0">
                  <a:pos x="120" y="35"/>
                </a:cxn>
                <a:cxn ang="0">
                  <a:pos x="138" y="8"/>
                </a:cxn>
                <a:cxn ang="0">
                  <a:pos x="138" y="8"/>
                </a:cxn>
                <a:cxn ang="0">
                  <a:pos x="139" y="6"/>
                </a:cxn>
                <a:cxn ang="0">
                  <a:pos x="139" y="5"/>
                </a:cxn>
                <a:cxn ang="0">
                  <a:pos x="138" y="2"/>
                </a:cxn>
                <a:cxn ang="0">
                  <a:pos x="137" y="1"/>
                </a:cxn>
                <a:cxn ang="0">
                  <a:pos x="132" y="0"/>
                </a:cxn>
                <a:cxn ang="0">
                  <a:pos x="131" y="1"/>
                </a:cxn>
                <a:cxn ang="0">
                  <a:pos x="129" y="2"/>
                </a:cxn>
                <a:cxn ang="0">
                  <a:pos x="129" y="2"/>
                </a:cxn>
              </a:cxnLst>
              <a:rect l="0" t="0" r="r" b="b"/>
              <a:pathLst>
                <a:path w="139" h="218">
                  <a:moveTo>
                    <a:pt x="129" y="2"/>
                  </a:moveTo>
                  <a:lnTo>
                    <a:pt x="129" y="2"/>
                  </a:lnTo>
                  <a:lnTo>
                    <a:pt x="112" y="29"/>
                  </a:lnTo>
                  <a:lnTo>
                    <a:pt x="94" y="56"/>
                  </a:lnTo>
                  <a:lnTo>
                    <a:pt x="78" y="84"/>
                  </a:lnTo>
                  <a:lnTo>
                    <a:pt x="63" y="112"/>
                  </a:lnTo>
                  <a:lnTo>
                    <a:pt x="63" y="112"/>
                  </a:lnTo>
                  <a:lnTo>
                    <a:pt x="54" y="129"/>
                  </a:lnTo>
                  <a:lnTo>
                    <a:pt x="45" y="144"/>
                  </a:lnTo>
                  <a:lnTo>
                    <a:pt x="25" y="175"/>
                  </a:lnTo>
                  <a:lnTo>
                    <a:pt x="25" y="175"/>
                  </a:lnTo>
                  <a:lnTo>
                    <a:pt x="19" y="184"/>
                  </a:lnTo>
                  <a:lnTo>
                    <a:pt x="12" y="194"/>
                  </a:lnTo>
                  <a:lnTo>
                    <a:pt x="6" y="202"/>
                  </a:lnTo>
                  <a:lnTo>
                    <a:pt x="1" y="212"/>
                  </a:lnTo>
                  <a:lnTo>
                    <a:pt x="1" y="212"/>
                  </a:lnTo>
                  <a:lnTo>
                    <a:pt x="0" y="214"/>
                  </a:lnTo>
                  <a:lnTo>
                    <a:pt x="1" y="216"/>
                  </a:lnTo>
                  <a:lnTo>
                    <a:pt x="2" y="217"/>
                  </a:lnTo>
                  <a:lnTo>
                    <a:pt x="4" y="218"/>
                  </a:lnTo>
                  <a:lnTo>
                    <a:pt x="7" y="218"/>
                  </a:lnTo>
                  <a:lnTo>
                    <a:pt x="9" y="217"/>
                  </a:lnTo>
                  <a:lnTo>
                    <a:pt x="11" y="215"/>
                  </a:lnTo>
                  <a:lnTo>
                    <a:pt x="11" y="215"/>
                  </a:lnTo>
                  <a:lnTo>
                    <a:pt x="13" y="209"/>
                  </a:lnTo>
                  <a:lnTo>
                    <a:pt x="16" y="204"/>
                  </a:lnTo>
                  <a:lnTo>
                    <a:pt x="23" y="194"/>
                  </a:lnTo>
                  <a:lnTo>
                    <a:pt x="31" y="182"/>
                  </a:lnTo>
                  <a:lnTo>
                    <a:pt x="38" y="172"/>
                  </a:lnTo>
                  <a:lnTo>
                    <a:pt x="38" y="172"/>
                  </a:lnTo>
                  <a:lnTo>
                    <a:pt x="71" y="117"/>
                  </a:lnTo>
                  <a:lnTo>
                    <a:pt x="71" y="117"/>
                  </a:lnTo>
                  <a:lnTo>
                    <a:pt x="103" y="61"/>
                  </a:lnTo>
                  <a:lnTo>
                    <a:pt x="120" y="35"/>
                  </a:lnTo>
                  <a:lnTo>
                    <a:pt x="138" y="8"/>
                  </a:lnTo>
                  <a:lnTo>
                    <a:pt x="138" y="8"/>
                  </a:lnTo>
                  <a:lnTo>
                    <a:pt x="139" y="6"/>
                  </a:lnTo>
                  <a:lnTo>
                    <a:pt x="139" y="5"/>
                  </a:lnTo>
                  <a:lnTo>
                    <a:pt x="138" y="2"/>
                  </a:lnTo>
                  <a:lnTo>
                    <a:pt x="137" y="1"/>
                  </a:lnTo>
                  <a:lnTo>
                    <a:pt x="132" y="0"/>
                  </a:lnTo>
                  <a:lnTo>
                    <a:pt x="131" y="1"/>
                  </a:lnTo>
                  <a:lnTo>
                    <a:pt x="129" y="2"/>
                  </a:lnTo>
                  <a:lnTo>
                    <a:pt x="12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1" name="Freeform 882"/>
            <p:cNvSpPr/>
            <p:nvPr/>
          </p:nvSpPr>
          <p:spPr bwMode="auto">
            <a:xfrm>
              <a:off x="4548188" y="1728788"/>
              <a:ext cx="57150" cy="90488"/>
            </a:xfrm>
            <a:custGeom>
              <a:avLst/>
              <a:gdLst/>
              <a:ahLst/>
              <a:cxnLst>
                <a:cxn ang="0">
                  <a:pos x="100" y="2"/>
                </a:cxn>
                <a:cxn ang="0">
                  <a:pos x="100" y="2"/>
                </a:cxn>
                <a:cxn ang="0">
                  <a:pos x="94" y="12"/>
                </a:cxn>
                <a:cxn ang="0">
                  <a:pos x="85" y="20"/>
                </a:cxn>
                <a:cxn ang="0">
                  <a:pos x="79" y="28"/>
                </a:cxn>
                <a:cxn ang="0">
                  <a:pos x="73" y="37"/>
                </a:cxn>
                <a:cxn ang="0">
                  <a:pos x="73" y="37"/>
                </a:cxn>
                <a:cxn ang="0">
                  <a:pos x="63" y="58"/>
                </a:cxn>
                <a:cxn ang="0">
                  <a:pos x="51" y="79"/>
                </a:cxn>
                <a:cxn ang="0">
                  <a:pos x="51" y="79"/>
                </a:cxn>
                <a:cxn ang="0">
                  <a:pos x="26" y="122"/>
                </a:cxn>
                <a:cxn ang="0">
                  <a:pos x="14" y="143"/>
                </a:cxn>
                <a:cxn ang="0">
                  <a:pos x="0" y="163"/>
                </a:cxn>
                <a:cxn ang="0">
                  <a:pos x="0" y="163"/>
                </a:cxn>
                <a:cxn ang="0">
                  <a:pos x="0" y="165"/>
                </a:cxn>
                <a:cxn ang="0">
                  <a:pos x="0" y="166"/>
                </a:cxn>
                <a:cxn ang="0">
                  <a:pos x="1" y="169"/>
                </a:cxn>
                <a:cxn ang="0">
                  <a:pos x="2" y="170"/>
                </a:cxn>
                <a:cxn ang="0">
                  <a:pos x="5" y="171"/>
                </a:cxn>
                <a:cxn ang="0">
                  <a:pos x="7" y="170"/>
                </a:cxn>
                <a:cxn ang="0">
                  <a:pos x="8" y="169"/>
                </a:cxn>
                <a:cxn ang="0">
                  <a:pos x="8" y="169"/>
                </a:cxn>
                <a:cxn ang="0">
                  <a:pos x="20" y="149"/>
                </a:cxn>
                <a:cxn ang="0">
                  <a:pos x="32" y="129"/>
                </a:cxn>
                <a:cxn ang="0">
                  <a:pos x="43" y="110"/>
                </a:cxn>
                <a:cxn ang="0">
                  <a:pos x="55" y="91"/>
                </a:cxn>
                <a:cxn ang="0">
                  <a:pos x="55" y="91"/>
                </a:cxn>
                <a:cxn ang="0">
                  <a:pos x="62" y="81"/>
                </a:cxn>
                <a:cxn ang="0">
                  <a:pos x="68" y="70"/>
                </a:cxn>
                <a:cxn ang="0">
                  <a:pos x="78" y="49"/>
                </a:cxn>
                <a:cxn ang="0">
                  <a:pos x="78" y="49"/>
                </a:cxn>
                <a:cxn ang="0">
                  <a:pos x="81" y="43"/>
                </a:cxn>
                <a:cxn ang="0">
                  <a:pos x="84" y="37"/>
                </a:cxn>
                <a:cxn ang="0">
                  <a:pos x="93" y="27"/>
                </a:cxn>
                <a:cxn ang="0">
                  <a:pos x="101" y="18"/>
                </a:cxn>
                <a:cxn ang="0">
                  <a:pos x="108" y="7"/>
                </a:cxn>
                <a:cxn ang="0">
                  <a:pos x="108" y="7"/>
                </a:cxn>
                <a:cxn ang="0">
                  <a:pos x="108" y="5"/>
                </a:cxn>
                <a:cxn ang="0">
                  <a:pos x="108" y="3"/>
                </a:cxn>
                <a:cxn ang="0">
                  <a:pos x="107" y="2"/>
                </a:cxn>
                <a:cxn ang="0">
                  <a:pos x="106" y="0"/>
                </a:cxn>
                <a:cxn ang="0">
                  <a:pos x="105" y="0"/>
                </a:cxn>
                <a:cxn ang="0">
                  <a:pos x="103" y="0"/>
                </a:cxn>
                <a:cxn ang="0">
                  <a:pos x="101" y="1"/>
                </a:cxn>
                <a:cxn ang="0">
                  <a:pos x="100" y="2"/>
                </a:cxn>
                <a:cxn ang="0">
                  <a:pos x="100" y="2"/>
                </a:cxn>
              </a:cxnLst>
              <a:rect l="0" t="0" r="r" b="b"/>
              <a:pathLst>
                <a:path w="108" h="171">
                  <a:moveTo>
                    <a:pt x="100" y="2"/>
                  </a:moveTo>
                  <a:lnTo>
                    <a:pt x="100" y="2"/>
                  </a:lnTo>
                  <a:lnTo>
                    <a:pt x="94" y="12"/>
                  </a:lnTo>
                  <a:lnTo>
                    <a:pt x="85" y="20"/>
                  </a:lnTo>
                  <a:lnTo>
                    <a:pt x="79" y="28"/>
                  </a:lnTo>
                  <a:lnTo>
                    <a:pt x="73" y="37"/>
                  </a:lnTo>
                  <a:lnTo>
                    <a:pt x="73" y="37"/>
                  </a:lnTo>
                  <a:lnTo>
                    <a:pt x="63" y="58"/>
                  </a:lnTo>
                  <a:lnTo>
                    <a:pt x="51" y="79"/>
                  </a:lnTo>
                  <a:lnTo>
                    <a:pt x="51" y="79"/>
                  </a:lnTo>
                  <a:lnTo>
                    <a:pt x="26" y="122"/>
                  </a:lnTo>
                  <a:lnTo>
                    <a:pt x="14" y="143"/>
                  </a:lnTo>
                  <a:lnTo>
                    <a:pt x="0" y="163"/>
                  </a:lnTo>
                  <a:lnTo>
                    <a:pt x="0" y="163"/>
                  </a:lnTo>
                  <a:lnTo>
                    <a:pt x="0" y="165"/>
                  </a:lnTo>
                  <a:lnTo>
                    <a:pt x="0" y="166"/>
                  </a:lnTo>
                  <a:lnTo>
                    <a:pt x="1" y="169"/>
                  </a:lnTo>
                  <a:lnTo>
                    <a:pt x="2" y="170"/>
                  </a:lnTo>
                  <a:lnTo>
                    <a:pt x="5" y="171"/>
                  </a:lnTo>
                  <a:lnTo>
                    <a:pt x="7" y="170"/>
                  </a:lnTo>
                  <a:lnTo>
                    <a:pt x="8" y="169"/>
                  </a:lnTo>
                  <a:lnTo>
                    <a:pt x="8" y="169"/>
                  </a:lnTo>
                  <a:lnTo>
                    <a:pt x="20" y="149"/>
                  </a:lnTo>
                  <a:lnTo>
                    <a:pt x="32" y="129"/>
                  </a:lnTo>
                  <a:lnTo>
                    <a:pt x="43" y="110"/>
                  </a:lnTo>
                  <a:lnTo>
                    <a:pt x="55" y="91"/>
                  </a:lnTo>
                  <a:lnTo>
                    <a:pt x="55" y="91"/>
                  </a:lnTo>
                  <a:lnTo>
                    <a:pt x="62" y="81"/>
                  </a:lnTo>
                  <a:lnTo>
                    <a:pt x="68" y="70"/>
                  </a:lnTo>
                  <a:lnTo>
                    <a:pt x="78" y="49"/>
                  </a:lnTo>
                  <a:lnTo>
                    <a:pt x="78" y="49"/>
                  </a:lnTo>
                  <a:lnTo>
                    <a:pt x="81" y="43"/>
                  </a:lnTo>
                  <a:lnTo>
                    <a:pt x="84" y="37"/>
                  </a:lnTo>
                  <a:lnTo>
                    <a:pt x="93" y="27"/>
                  </a:lnTo>
                  <a:lnTo>
                    <a:pt x="101" y="18"/>
                  </a:lnTo>
                  <a:lnTo>
                    <a:pt x="108" y="7"/>
                  </a:lnTo>
                  <a:lnTo>
                    <a:pt x="108" y="7"/>
                  </a:lnTo>
                  <a:lnTo>
                    <a:pt x="108" y="5"/>
                  </a:lnTo>
                  <a:lnTo>
                    <a:pt x="108" y="3"/>
                  </a:lnTo>
                  <a:lnTo>
                    <a:pt x="107" y="2"/>
                  </a:lnTo>
                  <a:lnTo>
                    <a:pt x="106" y="0"/>
                  </a:lnTo>
                  <a:lnTo>
                    <a:pt x="105" y="0"/>
                  </a:lnTo>
                  <a:lnTo>
                    <a:pt x="103" y="0"/>
                  </a:lnTo>
                  <a:lnTo>
                    <a:pt x="101" y="1"/>
                  </a:lnTo>
                  <a:lnTo>
                    <a:pt x="100" y="2"/>
                  </a:lnTo>
                  <a:lnTo>
                    <a:pt x="10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2" name="Freeform 883"/>
            <p:cNvSpPr/>
            <p:nvPr/>
          </p:nvSpPr>
          <p:spPr bwMode="auto">
            <a:xfrm>
              <a:off x="4575175" y="1773238"/>
              <a:ext cx="30163" cy="47625"/>
            </a:xfrm>
            <a:custGeom>
              <a:avLst/>
              <a:gdLst/>
              <a:ahLst/>
              <a:cxnLst>
                <a:cxn ang="0">
                  <a:pos x="57" y="4"/>
                </a:cxn>
                <a:cxn ang="0">
                  <a:pos x="57" y="3"/>
                </a:cxn>
                <a:cxn ang="0">
                  <a:pos x="57" y="3"/>
                </a:cxn>
                <a:cxn ang="0">
                  <a:pos x="56" y="1"/>
                </a:cxn>
                <a:cxn ang="0">
                  <a:pos x="54" y="0"/>
                </a:cxn>
                <a:cxn ang="0">
                  <a:pos x="51" y="0"/>
                </a:cxn>
                <a:cxn ang="0">
                  <a:pos x="49" y="1"/>
                </a:cxn>
                <a:cxn ang="0">
                  <a:pos x="49" y="1"/>
                </a:cxn>
                <a:cxn ang="0">
                  <a:pos x="45" y="6"/>
                </a:cxn>
                <a:cxn ang="0">
                  <a:pos x="41" y="11"/>
                </a:cxn>
                <a:cxn ang="0">
                  <a:pos x="34" y="23"/>
                </a:cxn>
                <a:cxn ang="0">
                  <a:pos x="34" y="23"/>
                </a:cxn>
                <a:cxn ang="0">
                  <a:pos x="27" y="38"/>
                </a:cxn>
                <a:cxn ang="0">
                  <a:pos x="19" y="54"/>
                </a:cxn>
                <a:cxn ang="0">
                  <a:pos x="1" y="84"/>
                </a:cxn>
                <a:cxn ang="0">
                  <a:pos x="1" y="84"/>
                </a:cxn>
                <a:cxn ang="0">
                  <a:pos x="0" y="86"/>
                </a:cxn>
                <a:cxn ang="0">
                  <a:pos x="0" y="87"/>
                </a:cxn>
                <a:cxn ang="0">
                  <a:pos x="1" y="89"/>
                </a:cxn>
                <a:cxn ang="0">
                  <a:pos x="3" y="90"/>
                </a:cxn>
                <a:cxn ang="0">
                  <a:pos x="4" y="90"/>
                </a:cxn>
                <a:cxn ang="0">
                  <a:pos x="6" y="90"/>
                </a:cxn>
                <a:cxn ang="0">
                  <a:pos x="8" y="90"/>
                </a:cxn>
                <a:cxn ang="0">
                  <a:pos x="10" y="88"/>
                </a:cxn>
                <a:cxn ang="0">
                  <a:pos x="10" y="88"/>
                </a:cxn>
                <a:cxn ang="0">
                  <a:pos x="25" y="61"/>
                </a:cxn>
                <a:cxn ang="0">
                  <a:pos x="41" y="33"/>
                </a:cxn>
                <a:cxn ang="0">
                  <a:pos x="41" y="33"/>
                </a:cxn>
                <a:cxn ang="0">
                  <a:pos x="47" y="21"/>
                </a:cxn>
                <a:cxn ang="0">
                  <a:pos x="50" y="14"/>
                </a:cxn>
                <a:cxn ang="0">
                  <a:pos x="54" y="9"/>
                </a:cxn>
                <a:cxn ang="0">
                  <a:pos x="54" y="9"/>
                </a:cxn>
                <a:cxn ang="0">
                  <a:pos x="57" y="7"/>
                </a:cxn>
                <a:cxn ang="0">
                  <a:pos x="57" y="6"/>
                </a:cxn>
                <a:cxn ang="0">
                  <a:pos x="57" y="4"/>
                </a:cxn>
                <a:cxn ang="0">
                  <a:pos x="57" y="4"/>
                </a:cxn>
              </a:cxnLst>
              <a:rect l="0" t="0" r="r" b="b"/>
              <a:pathLst>
                <a:path w="57" h="90">
                  <a:moveTo>
                    <a:pt x="57" y="4"/>
                  </a:moveTo>
                  <a:lnTo>
                    <a:pt x="57" y="3"/>
                  </a:lnTo>
                  <a:lnTo>
                    <a:pt x="57" y="3"/>
                  </a:lnTo>
                  <a:lnTo>
                    <a:pt x="56" y="1"/>
                  </a:lnTo>
                  <a:lnTo>
                    <a:pt x="54" y="0"/>
                  </a:lnTo>
                  <a:lnTo>
                    <a:pt x="51" y="0"/>
                  </a:lnTo>
                  <a:lnTo>
                    <a:pt x="49" y="1"/>
                  </a:lnTo>
                  <a:lnTo>
                    <a:pt x="49" y="1"/>
                  </a:lnTo>
                  <a:lnTo>
                    <a:pt x="45" y="6"/>
                  </a:lnTo>
                  <a:lnTo>
                    <a:pt x="41" y="11"/>
                  </a:lnTo>
                  <a:lnTo>
                    <a:pt x="34" y="23"/>
                  </a:lnTo>
                  <a:lnTo>
                    <a:pt x="34" y="23"/>
                  </a:lnTo>
                  <a:lnTo>
                    <a:pt x="27" y="38"/>
                  </a:lnTo>
                  <a:lnTo>
                    <a:pt x="19" y="54"/>
                  </a:lnTo>
                  <a:lnTo>
                    <a:pt x="1" y="84"/>
                  </a:lnTo>
                  <a:lnTo>
                    <a:pt x="1" y="84"/>
                  </a:lnTo>
                  <a:lnTo>
                    <a:pt x="0" y="86"/>
                  </a:lnTo>
                  <a:lnTo>
                    <a:pt x="0" y="87"/>
                  </a:lnTo>
                  <a:lnTo>
                    <a:pt x="1" y="89"/>
                  </a:lnTo>
                  <a:lnTo>
                    <a:pt x="3" y="90"/>
                  </a:lnTo>
                  <a:lnTo>
                    <a:pt x="4" y="90"/>
                  </a:lnTo>
                  <a:lnTo>
                    <a:pt x="6" y="90"/>
                  </a:lnTo>
                  <a:lnTo>
                    <a:pt x="8" y="90"/>
                  </a:lnTo>
                  <a:lnTo>
                    <a:pt x="10" y="88"/>
                  </a:lnTo>
                  <a:lnTo>
                    <a:pt x="10" y="88"/>
                  </a:lnTo>
                  <a:lnTo>
                    <a:pt x="25" y="61"/>
                  </a:lnTo>
                  <a:lnTo>
                    <a:pt x="41" y="33"/>
                  </a:lnTo>
                  <a:lnTo>
                    <a:pt x="41" y="33"/>
                  </a:lnTo>
                  <a:lnTo>
                    <a:pt x="47" y="21"/>
                  </a:lnTo>
                  <a:lnTo>
                    <a:pt x="50" y="14"/>
                  </a:lnTo>
                  <a:lnTo>
                    <a:pt x="54" y="9"/>
                  </a:lnTo>
                  <a:lnTo>
                    <a:pt x="54" y="9"/>
                  </a:lnTo>
                  <a:lnTo>
                    <a:pt x="57" y="7"/>
                  </a:lnTo>
                  <a:lnTo>
                    <a:pt x="57" y="6"/>
                  </a:lnTo>
                  <a:lnTo>
                    <a:pt x="57" y="4"/>
                  </a:lnTo>
                  <a:lnTo>
                    <a:pt x="5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3" name="Freeform 884"/>
            <p:cNvSpPr/>
            <p:nvPr/>
          </p:nvSpPr>
          <p:spPr bwMode="auto">
            <a:xfrm>
              <a:off x="4257675" y="1222375"/>
              <a:ext cx="34925" cy="82550"/>
            </a:xfrm>
            <a:custGeom>
              <a:avLst/>
              <a:gdLst/>
              <a:ahLst/>
              <a:cxnLst>
                <a:cxn ang="0">
                  <a:pos x="57" y="4"/>
                </a:cxn>
                <a:cxn ang="0">
                  <a:pos x="57" y="4"/>
                </a:cxn>
                <a:cxn ang="0">
                  <a:pos x="56" y="12"/>
                </a:cxn>
                <a:cxn ang="0">
                  <a:pos x="53" y="21"/>
                </a:cxn>
                <a:cxn ang="0">
                  <a:pos x="45" y="39"/>
                </a:cxn>
                <a:cxn ang="0">
                  <a:pos x="37" y="56"/>
                </a:cxn>
                <a:cxn ang="0">
                  <a:pos x="30" y="72"/>
                </a:cxn>
                <a:cxn ang="0">
                  <a:pos x="30" y="72"/>
                </a:cxn>
                <a:cxn ang="0">
                  <a:pos x="24" y="89"/>
                </a:cxn>
                <a:cxn ang="0">
                  <a:pos x="18" y="107"/>
                </a:cxn>
                <a:cxn ang="0">
                  <a:pos x="11" y="125"/>
                </a:cxn>
                <a:cxn ang="0">
                  <a:pos x="4" y="142"/>
                </a:cxn>
                <a:cxn ang="0">
                  <a:pos x="4" y="142"/>
                </a:cxn>
                <a:cxn ang="0">
                  <a:pos x="1" y="143"/>
                </a:cxn>
                <a:cxn ang="0">
                  <a:pos x="1" y="144"/>
                </a:cxn>
                <a:cxn ang="0">
                  <a:pos x="0" y="146"/>
                </a:cxn>
                <a:cxn ang="0">
                  <a:pos x="0" y="150"/>
                </a:cxn>
                <a:cxn ang="0">
                  <a:pos x="0" y="150"/>
                </a:cxn>
                <a:cxn ang="0">
                  <a:pos x="1" y="154"/>
                </a:cxn>
                <a:cxn ang="0">
                  <a:pos x="4" y="156"/>
                </a:cxn>
                <a:cxn ang="0">
                  <a:pos x="7" y="156"/>
                </a:cxn>
                <a:cxn ang="0">
                  <a:pos x="8" y="155"/>
                </a:cxn>
                <a:cxn ang="0">
                  <a:pos x="9" y="154"/>
                </a:cxn>
                <a:cxn ang="0">
                  <a:pos x="9" y="154"/>
                </a:cxn>
                <a:cxn ang="0">
                  <a:pos x="17" y="136"/>
                </a:cxn>
                <a:cxn ang="0">
                  <a:pos x="23" y="118"/>
                </a:cxn>
                <a:cxn ang="0">
                  <a:pos x="36" y="83"/>
                </a:cxn>
                <a:cxn ang="0">
                  <a:pos x="36" y="83"/>
                </a:cxn>
                <a:cxn ang="0">
                  <a:pos x="44" y="64"/>
                </a:cxn>
                <a:cxn ang="0">
                  <a:pos x="54" y="44"/>
                </a:cxn>
                <a:cxn ang="0">
                  <a:pos x="58" y="35"/>
                </a:cxn>
                <a:cxn ang="0">
                  <a:pos x="62" y="24"/>
                </a:cxn>
                <a:cxn ang="0">
                  <a:pos x="65" y="14"/>
                </a:cxn>
                <a:cxn ang="0">
                  <a:pos x="67" y="4"/>
                </a:cxn>
                <a:cxn ang="0">
                  <a:pos x="67" y="4"/>
                </a:cxn>
                <a:cxn ang="0">
                  <a:pos x="66" y="2"/>
                </a:cxn>
                <a:cxn ang="0">
                  <a:pos x="66" y="1"/>
                </a:cxn>
                <a:cxn ang="0">
                  <a:pos x="64" y="0"/>
                </a:cxn>
                <a:cxn ang="0">
                  <a:pos x="63" y="0"/>
                </a:cxn>
                <a:cxn ang="0">
                  <a:pos x="59" y="1"/>
                </a:cxn>
                <a:cxn ang="0">
                  <a:pos x="58" y="2"/>
                </a:cxn>
                <a:cxn ang="0">
                  <a:pos x="57" y="4"/>
                </a:cxn>
                <a:cxn ang="0">
                  <a:pos x="57" y="4"/>
                </a:cxn>
              </a:cxnLst>
              <a:rect l="0" t="0" r="r" b="b"/>
              <a:pathLst>
                <a:path w="67" h="156">
                  <a:moveTo>
                    <a:pt x="57" y="4"/>
                  </a:moveTo>
                  <a:lnTo>
                    <a:pt x="57" y="4"/>
                  </a:lnTo>
                  <a:lnTo>
                    <a:pt x="56" y="12"/>
                  </a:lnTo>
                  <a:lnTo>
                    <a:pt x="53" y="21"/>
                  </a:lnTo>
                  <a:lnTo>
                    <a:pt x="45" y="39"/>
                  </a:lnTo>
                  <a:lnTo>
                    <a:pt x="37" y="56"/>
                  </a:lnTo>
                  <a:lnTo>
                    <a:pt x="30" y="72"/>
                  </a:lnTo>
                  <a:lnTo>
                    <a:pt x="30" y="72"/>
                  </a:lnTo>
                  <a:lnTo>
                    <a:pt x="24" y="89"/>
                  </a:lnTo>
                  <a:lnTo>
                    <a:pt x="18" y="107"/>
                  </a:lnTo>
                  <a:lnTo>
                    <a:pt x="11" y="125"/>
                  </a:lnTo>
                  <a:lnTo>
                    <a:pt x="4" y="142"/>
                  </a:lnTo>
                  <a:lnTo>
                    <a:pt x="4" y="142"/>
                  </a:lnTo>
                  <a:lnTo>
                    <a:pt x="1" y="143"/>
                  </a:lnTo>
                  <a:lnTo>
                    <a:pt x="1" y="144"/>
                  </a:lnTo>
                  <a:lnTo>
                    <a:pt x="0" y="146"/>
                  </a:lnTo>
                  <a:lnTo>
                    <a:pt x="0" y="150"/>
                  </a:lnTo>
                  <a:lnTo>
                    <a:pt x="0" y="150"/>
                  </a:lnTo>
                  <a:lnTo>
                    <a:pt x="1" y="154"/>
                  </a:lnTo>
                  <a:lnTo>
                    <a:pt x="4" y="156"/>
                  </a:lnTo>
                  <a:lnTo>
                    <a:pt x="7" y="156"/>
                  </a:lnTo>
                  <a:lnTo>
                    <a:pt x="8" y="155"/>
                  </a:lnTo>
                  <a:lnTo>
                    <a:pt x="9" y="154"/>
                  </a:lnTo>
                  <a:lnTo>
                    <a:pt x="9" y="154"/>
                  </a:lnTo>
                  <a:lnTo>
                    <a:pt x="17" y="136"/>
                  </a:lnTo>
                  <a:lnTo>
                    <a:pt x="23" y="118"/>
                  </a:lnTo>
                  <a:lnTo>
                    <a:pt x="36" y="83"/>
                  </a:lnTo>
                  <a:lnTo>
                    <a:pt x="36" y="83"/>
                  </a:lnTo>
                  <a:lnTo>
                    <a:pt x="44" y="64"/>
                  </a:lnTo>
                  <a:lnTo>
                    <a:pt x="54" y="44"/>
                  </a:lnTo>
                  <a:lnTo>
                    <a:pt x="58" y="35"/>
                  </a:lnTo>
                  <a:lnTo>
                    <a:pt x="62" y="24"/>
                  </a:lnTo>
                  <a:lnTo>
                    <a:pt x="65" y="14"/>
                  </a:lnTo>
                  <a:lnTo>
                    <a:pt x="67" y="4"/>
                  </a:lnTo>
                  <a:lnTo>
                    <a:pt x="67" y="4"/>
                  </a:lnTo>
                  <a:lnTo>
                    <a:pt x="66" y="2"/>
                  </a:lnTo>
                  <a:lnTo>
                    <a:pt x="66" y="1"/>
                  </a:lnTo>
                  <a:lnTo>
                    <a:pt x="64" y="0"/>
                  </a:lnTo>
                  <a:lnTo>
                    <a:pt x="63" y="0"/>
                  </a:lnTo>
                  <a:lnTo>
                    <a:pt x="59" y="1"/>
                  </a:lnTo>
                  <a:lnTo>
                    <a:pt x="58" y="2"/>
                  </a:lnTo>
                  <a:lnTo>
                    <a:pt x="57" y="4"/>
                  </a:lnTo>
                  <a:lnTo>
                    <a:pt x="5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4" name="Freeform 885"/>
            <p:cNvSpPr/>
            <p:nvPr/>
          </p:nvSpPr>
          <p:spPr bwMode="auto">
            <a:xfrm>
              <a:off x="4297363" y="1228725"/>
              <a:ext cx="57150" cy="93663"/>
            </a:xfrm>
            <a:custGeom>
              <a:avLst/>
              <a:gdLst/>
              <a:ahLst/>
              <a:cxnLst>
                <a:cxn ang="0">
                  <a:pos x="101" y="3"/>
                </a:cxn>
                <a:cxn ang="0">
                  <a:pos x="101" y="3"/>
                </a:cxn>
                <a:cxn ang="0">
                  <a:pos x="88" y="23"/>
                </a:cxn>
                <a:cxn ang="0">
                  <a:pos x="76" y="43"/>
                </a:cxn>
                <a:cxn ang="0">
                  <a:pos x="63" y="63"/>
                </a:cxn>
                <a:cxn ang="0">
                  <a:pos x="57" y="73"/>
                </a:cxn>
                <a:cxn ang="0">
                  <a:pos x="53" y="85"/>
                </a:cxn>
                <a:cxn ang="0">
                  <a:pos x="53" y="85"/>
                </a:cxn>
                <a:cxn ang="0">
                  <a:pos x="42" y="109"/>
                </a:cxn>
                <a:cxn ang="0">
                  <a:pos x="36" y="121"/>
                </a:cxn>
                <a:cxn ang="0">
                  <a:pos x="28" y="132"/>
                </a:cxn>
                <a:cxn ang="0">
                  <a:pos x="28" y="132"/>
                </a:cxn>
                <a:cxn ang="0">
                  <a:pos x="17" y="151"/>
                </a:cxn>
                <a:cxn ang="0">
                  <a:pos x="10" y="161"/>
                </a:cxn>
                <a:cxn ang="0">
                  <a:pos x="6" y="164"/>
                </a:cxn>
                <a:cxn ang="0">
                  <a:pos x="3" y="167"/>
                </a:cxn>
                <a:cxn ang="0">
                  <a:pos x="3" y="167"/>
                </a:cxn>
                <a:cxn ang="0">
                  <a:pos x="2" y="168"/>
                </a:cxn>
                <a:cxn ang="0">
                  <a:pos x="0" y="169"/>
                </a:cxn>
                <a:cxn ang="0">
                  <a:pos x="0" y="172"/>
                </a:cxn>
                <a:cxn ang="0">
                  <a:pos x="0" y="173"/>
                </a:cxn>
                <a:cxn ang="0">
                  <a:pos x="4" y="176"/>
                </a:cxn>
                <a:cxn ang="0">
                  <a:pos x="6" y="176"/>
                </a:cxn>
                <a:cxn ang="0">
                  <a:pos x="8" y="175"/>
                </a:cxn>
                <a:cxn ang="0">
                  <a:pos x="8" y="175"/>
                </a:cxn>
                <a:cxn ang="0">
                  <a:pos x="13" y="172"/>
                </a:cxn>
                <a:cxn ang="0">
                  <a:pos x="16" y="167"/>
                </a:cxn>
                <a:cxn ang="0">
                  <a:pos x="23" y="156"/>
                </a:cxn>
                <a:cxn ang="0">
                  <a:pos x="23" y="156"/>
                </a:cxn>
                <a:cxn ang="0">
                  <a:pos x="37" y="137"/>
                </a:cxn>
                <a:cxn ang="0">
                  <a:pos x="43" y="127"/>
                </a:cxn>
                <a:cxn ang="0">
                  <a:pos x="48" y="118"/>
                </a:cxn>
                <a:cxn ang="0">
                  <a:pos x="48" y="118"/>
                </a:cxn>
                <a:cxn ang="0">
                  <a:pos x="60" y="91"/>
                </a:cxn>
                <a:cxn ang="0">
                  <a:pos x="67" y="79"/>
                </a:cxn>
                <a:cxn ang="0">
                  <a:pos x="74" y="66"/>
                </a:cxn>
                <a:cxn ang="0">
                  <a:pos x="74" y="66"/>
                </a:cxn>
                <a:cxn ang="0">
                  <a:pos x="91" y="37"/>
                </a:cxn>
                <a:cxn ang="0">
                  <a:pos x="101" y="23"/>
                </a:cxn>
                <a:cxn ang="0">
                  <a:pos x="109" y="7"/>
                </a:cxn>
                <a:cxn ang="0">
                  <a:pos x="109" y="7"/>
                </a:cxn>
                <a:cxn ang="0">
                  <a:pos x="109" y="5"/>
                </a:cxn>
                <a:cxn ang="0">
                  <a:pos x="109" y="4"/>
                </a:cxn>
                <a:cxn ang="0">
                  <a:pos x="108" y="2"/>
                </a:cxn>
                <a:cxn ang="0">
                  <a:pos x="107" y="1"/>
                </a:cxn>
                <a:cxn ang="0">
                  <a:pos x="105" y="0"/>
                </a:cxn>
                <a:cxn ang="0">
                  <a:pos x="104" y="0"/>
                </a:cxn>
                <a:cxn ang="0">
                  <a:pos x="102" y="1"/>
                </a:cxn>
                <a:cxn ang="0">
                  <a:pos x="101" y="3"/>
                </a:cxn>
                <a:cxn ang="0">
                  <a:pos x="101" y="3"/>
                </a:cxn>
              </a:cxnLst>
              <a:rect l="0" t="0" r="r" b="b"/>
              <a:pathLst>
                <a:path w="109" h="176">
                  <a:moveTo>
                    <a:pt x="101" y="3"/>
                  </a:moveTo>
                  <a:lnTo>
                    <a:pt x="101" y="3"/>
                  </a:lnTo>
                  <a:lnTo>
                    <a:pt x="88" y="23"/>
                  </a:lnTo>
                  <a:lnTo>
                    <a:pt x="76" y="43"/>
                  </a:lnTo>
                  <a:lnTo>
                    <a:pt x="63" y="63"/>
                  </a:lnTo>
                  <a:lnTo>
                    <a:pt x="57" y="73"/>
                  </a:lnTo>
                  <a:lnTo>
                    <a:pt x="53" y="85"/>
                  </a:lnTo>
                  <a:lnTo>
                    <a:pt x="53" y="85"/>
                  </a:lnTo>
                  <a:lnTo>
                    <a:pt x="42" y="109"/>
                  </a:lnTo>
                  <a:lnTo>
                    <a:pt x="36" y="121"/>
                  </a:lnTo>
                  <a:lnTo>
                    <a:pt x="28" y="132"/>
                  </a:lnTo>
                  <a:lnTo>
                    <a:pt x="28" y="132"/>
                  </a:lnTo>
                  <a:lnTo>
                    <a:pt x="17" y="151"/>
                  </a:lnTo>
                  <a:lnTo>
                    <a:pt x="10" y="161"/>
                  </a:lnTo>
                  <a:lnTo>
                    <a:pt x="6" y="164"/>
                  </a:lnTo>
                  <a:lnTo>
                    <a:pt x="3" y="167"/>
                  </a:lnTo>
                  <a:lnTo>
                    <a:pt x="3" y="167"/>
                  </a:lnTo>
                  <a:lnTo>
                    <a:pt x="2" y="168"/>
                  </a:lnTo>
                  <a:lnTo>
                    <a:pt x="0" y="169"/>
                  </a:lnTo>
                  <a:lnTo>
                    <a:pt x="0" y="172"/>
                  </a:lnTo>
                  <a:lnTo>
                    <a:pt x="0" y="173"/>
                  </a:lnTo>
                  <a:lnTo>
                    <a:pt x="4" y="176"/>
                  </a:lnTo>
                  <a:lnTo>
                    <a:pt x="6" y="176"/>
                  </a:lnTo>
                  <a:lnTo>
                    <a:pt x="8" y="175"/>
                  </a:lnTo>
                  <a:lnTo>
                    <a:pt x="8" y="175"/>
                  </a:lnTo>
                  <a:lnTo>
                    <a:pt x="13" y="172"/>
                  </a:lnTo>
                  <a:lnTo>
                    <a:pt x="16" y="167"/>
                  </a:lnTo>
                  <a:lnTo>
                    <a:pt x="23" y="156"/>
                  </a:lnTo>
                  <a:lnTo>
                    <a:pt x="23" y="156"/>
                  </a:lnTo>
                  <a:lnTo>
                    <a:pt x="37" y="137"/>
                  </a:lnTo>
                  <a:lnTo>
                    <a:pt x="43" y="127"/>
                  </a:lnTo>
                  <a:lnTo>
                    <a:pt x="48" y="118"/>
                  </a:lnTo>
                  <a:lnTo>
                    <a:pt x="48" y="118"/>
                  </a:lnTo>
                  <a:lnTo>
                    <a:pt x="60" y="91"/>
                  </a:lnTo>
                  <a:lnTo>
                    <a:pt x="67" y="79"/>
                  </a:lnTo>
                  <a:lnTo>
                    <a:pt x="74" y="66"/>
                  </a:lnTo>
                  <a:lnTo>
                    <a:pt x="74" y="66"/>
                  </a:lnTo>
                  <a:lnTo>
                    <a:pt x="91" y="37"/>
                  </a:lnTo>
                  <a:lnTo>
                    <a:pt x="101" y="23"/>
                  </a:lnTo>
                  <a:lnTo>
                    <a:pt x="109" y="7"/>
                  </a:lnTo>
                  <a:lnTo>
                    <a:pt x="109" y="7"/>
                  </a:lnTo>
                  <a:lnTo>
                    <a:pt x="109" y="5"/>
                  </a:lnTo>
                  <a:lnTo>
                    <a:pt x="109" y="4"/>
                  </a:lnTo>
                  <a:lnTo>
                    <a:pt x="108" y="2"/>
                  </a:lnTo>
                  <a:lnTo>
                    <a:pt x="107" y="1"/>
                  </a:lnTo>
                  <a:lnTo>
                    <a:pt x="105" y="0"/>
                  </a:lnTo>
                  <a:lnTo>
                    <a:pt x="104" y="0"/>
                  </a:lnTo>
                  <a:lnTo>
                    <a:pt x="102" y="1"/>
                  </a:lnTo>
                  <a:lnTo>
                    <a:pt x="101" y="3"/>
                  </a:lnTo>
                  <a:lnTo>
                    <a:pt x="10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5" name="Freeform 886"/>
            <p:cNvSpPr/>
            <p:nvPr/>
          </p:nvSpPr>
          <p:spPr bwMode="auto">
            <a:xfrm>
              <a:off x="4352925" y="1239838"/>
              <a:ext cx="50800" cy="92075"/>
            </a:xfrm>
            <a:custGeom>
              <a:avLst/>
              <a:gdLst/>
              <a:ahLst/>
              <a:cxnLst>
                <a:cxn ang="0">
                  <a:pos x="85" y="4"/>
                </a:cxn>
                <a:cxn ang="0">
                  <a:pos x="85" y="4"/>
                </a:cxn>
                <a:cxn ang="0">
                  <a:pos x="82" y="12"/>
                </a:cxn>
                <a:cxn ang="0">
                  <a:pos x="79" y="21"/>
                </a:cxn>
                <a:cxn ang="0">
                  <a:pos x="75" y="31"/>
                </a:cxn>
                <a:cxn ang="0">
                  <a:pos x="71" y="39"/>
                </a:cxn>
                <a:cxn ang="0">
                  <a:pos x="71" y="39"/>
                </a:cxn>
                <a:cxn ang="0">
                  <a:pos x="63" y="60"/>
                </a:cxn>
                <a:cxn ang="0">
                  <a:pos x="54" y="80"/>
                </a:cxn>
                <a:cxn ang="0">
                  <a:pos x="54" y="80"/>
                </a:cxn>
                <a:cxn ang="0">
                  <a:pos x="43" y="103"/>
                </a:cxn>
                <a:cxn ang="0">
                  <a:pos x="31" y="126"/>
                </a:cxn>
                <a:cxn ang="0">
                  <a:pos x="16" y="146"/>
                </a:cxn>
                <a:cxn ang="0">
                  <a:pos x="1" y="167"/>
                </a:cxn>
                <a:cxn ang="0">
                  <a:pos x="1" y="167"/>
                </a:cxn>
                <a:cxn ang="0">
                  <a:pos x="0" y="169"/>
                </a:cxn>
                <a:cxn ang="0">
                  <a:pos x="0" y="172"/>
                </a:cxn>
                <a:cxn ang="0">
                  <a:pos x="2" y="174"/>
                </a:cxn>
                <a:cxn ang="0">
                  <a:pos x="4" y="174"/>
                </a:cxn>
                <a:cxn ang="0">
                  <a:pos x="9" y="174"/>
                </a:cxn>
                <a:cxn ang="0">
                  <a:pos x="9" y="174"/>
                </a:cxn>
                <a:cxn ang="0">
                  <a:pos x="12" y="174"/>
                </a:cxn>
                <a:cxn ang="0">
                  <a:pos x="13" y="172"/>
                </a:cxn>
                <a:cxn ang="0">
                  <a:pos x="13" y="169"/>
                </a:cxn>
                <a:cxn ang="0">
                  <a:pos x="12" y="167"/>
                </a:cxn>
                <a:cxn ang="0">
                  <a:pos x="12" y="167"/>
                </a:cxn>
                <a:cxn ang="0">
                  <a:pos x="27" y="147"/>
                </a:cxn>
                <a:cxn ang="0">
                  <a:pos x="40" y="128"/>
                </a:cxn>
                <a:cxn ang="0">
                  <a:pos x="51" y="107"/>
                </a:cxn>
                <a:cxn ang="0">
                  <a:pos x="62" y="85"/>
                </a:cxn>
                <a:cxn ang="0">
                  <a:pos x="62" y="85"/>
                </a:cxn>
                <a:cxn ang="0">
                  <a:pos x="72" y="64"/>
                </a:cxn>
                <a:cxn ang="0">
                  <a:pos x="80" y="41"/>
                </a:cxn>
                <a:cxn ang="0">
                  <a:pos x="80" y="41"/>
                </a:cxn>
                <a:cxn ang="0">
                  <a:pos x="85" y="32"/>
                </a:cxn>
                <a:cxn ang="0">
                  <a:pos x="89" y="23"/>
                </a:cxn>
                <a:cxn ang="0">
                  <a:pos x="92" y="14"/>
                </a:cxn>
                <a:cxn ang="0">
                  <a:pos x="95" y="4"/>
                </a:cxn>
                <a:cxn ang="0">
                  <a:pos x="95" y="4"/>
                </a:cxn>
                <a:cxn ang="0">
                  <a:pos x="94" y="2"/>
                </a:cxn>
                <a:cxn ang="0">
                  <a:pos x="94" y="1"/>
                </a:cxn>
                <a:cxn ang="0">
                  <a:pos x="92" y="0"/>
                </a:cxn>
                <a:cxn ang="0">
                  <a:pos x="91" y="0"/>
                </a:cxn>
                <a:cxn ang="0">
                  <a:pos x="87" y="1"/>
                </a:cxn>
                <a:cxn ang="0">
                  <a:pos x="86" y="2"/>
                </a:cxn>
                <a:cxn ang="0">
                  <a:pos x="85" y="4"/>
                </a:cxn>
                <a:cxn ang="0">
                  <a:pos x="85" y="4"/>
                </a:cxn>
              </a:cxnLst>
              <a:rect l="0" t="0" r="r" b="b"/>
              <a:pathLst>
                <a:path w="95" h="174">
                  <a:moveTo>
                    <a:pt x="85" y="4"/>
                  </a:moveTo>
                  <a:lnTo>
                    <a:pt x="85" y="4"/>
                  </a:lnTo>
                  <a:lnTo>
                    <a:pt x="82" y="12"/>
                  </a:lnTo>
                  <a:lnTo>
                    <a:pt x="79" y="21"/>
                  </a:lnTo>
                  <a:lnTo>
                    <a:pt x="75" y="31"/>
                  </a:lnTo>
                  <a:lnTo>
                    <a:pt x="71" y="39"/>
                  </a:lnTo>
                  <a:lnTo>
                    <a:pt x="71" y="39"/>
                  </a:lnTo>
                  <a:lnTo>
                    <a:pt x="63" y="60"/>
                  </a:lnTo>
                  <a:lnTo>
                    <a:pt x="54" y="80"/>
                  </a:lnTo>
                  <a:lnTo>
                    <a:pt x="54" y="80"/>
                  </a:lnTo>
                  <a:lnTo>
                    <a:pt x="43" y="103"/>
                  </a:lnTo>
                  <a:lnTo>
                    <a:pt x="31" y="126"/>
                  </a:lnTo>
                  <a:lnTo>
                    <a:pt x="16" y="146"/>
                  </a:lnTo>
                  <a:lnTo>
                    <a:pt x="1" y="167"/>
                  </a:lnTo>
                  <a:lnTo>
                    <a:pt x="1" y="167"/>
                  </a:lnTo>
                  <a:lnTo>
                    <a:pt x="0" y="169"/>
                  </a:lnTo>
                  <a:lnTo>
                    <a:pt x="0" y="172"/>
                  </a:lnTo>
                  <a:lnTo>
                    <a:pt x="2" y="174"/>
                  </a:lnTo>
                  <a:lnTo>
                    <a:pt x="4" y="174"/>
                  </a:lnTo>
                  <a:lnTo>
                    <a:pt x="9" y="174"/>
                  </a:lnTo>
                  <a:lnTo>
                    <a:pt x="9" y="174"/>
                  </a:lnTo>
                  <a:lnTo>
                    <a:pt x="12" y="174"/>
                  </a:lnTo>
                  <a:lnTo>
                    <a:pt x="13" y="172"/>
                  </a:lnTo>
                  <a:lnTo>
                    <a:pt x="13" y="169"/>
                  </a:lnTo>
                  <a:lnTo>
                    <a:pt x="12" y="167"/>
                  </a:lnTo>
                  <a:lnTo>
                    <a:pt x="12" y="167"/>
                  </a:lnTo>
                  <a:lnTo>
                    <a:pt x="27" y="147"/>
                  </a:lnTo>
                  <a:lnTo>
                    <a:pt x="40" y="128"/>
                  </a:lnTo>
                  <a:lnTo>
                    <a:pt x="51" y="107"/>
                  </a:lnTo>
                  <a:lnTo>
                    <a:pt x="62" y="85"/>
                  </a:lnTo>
                  <a:lnTo>
                    <a:pt x="62" y="85"/>
                  </a:lnTo>
                  <a:lnTo>
                    <a:pt x="72" y="64"/>
                  </a:lnTo>
                  <a:lnTo>
                    <a:pt x="80" y="41"/>
                  </a:lnTo>
                  <a:lnTo>
                    <a:pt x="80" y="41"/>
                  </a:lnTo>
                  <a:lnTo>
                    <a:pt x="85" y="32"/>
                  </a:lnTo>
                  <a:lnTo>
                    <a:pt x="89" y="23"/>
                  </a:lnTo>
                  <a:lnTo>
                    <a:pt x="92" y="14"/>
                  </a:lnTo>
                  <a:lnTo>
                    <a:pt x="95" y="4"/>
                  </a:lnTo>
                  <a:lnTo>
                    <a:pt x="95" y="4"/>
                  </a:lnTo>
                  <a:lnTo>
                    <a:pt x="94" y="2"/>
                  </a:lnTo>
                  <a:lnTo>
                    <a:pt x="94" y="1"/>
                  </a:lnTo>
                  <a:lnTo>
                    <a:pt x="92" y="0"/>
                  </a:lnTo>
                  <a:lnTo>
                    <a:pt x="91" y="0"/>
                  </a:lnTo>
                  <a:lnTo>
                    <a:pt x="87" y="1"/>
                  </a:lnTo>
                  <a:lnTo>
                    <a:pt x="86" y="2"/>
                  </a:lnTo>
                  <a:lnTo>
                    <a:pt x="85" y="4"/>
                  </a:lnTo>
                  <a:lnTo>
                    <a:pt x="8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6" name="Freeform 887"/>
            <p:cNvSpPr/>
            <p:nvPr/>
          </p:nvSpPr>
          <p:spPr bwMode="auto">
            <a:xfrm>
              <a:off x="4408488" y="1254125"/>
              <a:ext cx="52388" cy="79375"/>
            </a:xfrm>
            <a:custGeom>
              <a:avLst/>
              <a:gdLst/>
              <a:ahLst/>
              <a:cxnLst>
                <a:cxn ang="0">
                  <a:pos x="90" y="5"/>
                </a:cxn>
                <a:cxn ang="0">
                  <a:pos x="90" y="5"/>
                </a:cxn>
                <a:cxn ang="0">
                  <a:pos x="88" y="14"/>
                </a:cxn>
                <a:cxn ang="0">
                  <a:pos x="85" y="24"/>
                </a:cxn>
                <a:cxn ang="0">
                  <a:pos x="80" y="34"/>
                </a:cxn>
                <a:cxn ang="0">
                  <a:pos x="74" y="44"/>
                </a:cxn>
                <a:cxn ang="0">
                  <a:pos x="61" y="63"/>
                </a:cxn>
                <a:cxn ang="0">
                  <a:pos x="49" y="79"/>
                </a:cxn>
                <a:cxn ang="0">
                  <a:pos x="49" y="79"/>
                </a:cxn>
                <a:cxn ang="0">
                  <a:pos x="23" y="111"/>
                </a:cxn>
                <a:cxn ang="0">
                  <a:pos x="11" y="128"/>
                </a:cxn>
                <a:cxn ang="0">
                  <a:pos x="0" y="144"/>
                </a:cxn>
                <a:cxn ang="0">
                  <a:pos x="0" y="144"/>
                </a:cxn>
                <a:cxn ang="0">
                  <a:pos x="0" y="146"/>
                </a:cxn>
                <a:cxn ang="0">
                  <a:pos x="0" y="148"/>
                </a:cxn>
                <a:cxn ang="0">
                  <a:pos x="1" y="149"/>
                </a:cxn>
                <a:cxn ang="0">
                  <a:pos x="2" y="150"/>
                </a:cxn>
                <a:cxn ang="0">
                  <a:pos x="4" y="151"/>
                </a:cxn>
                <a:cxn ang="0">
                  <a:pos x="5" y="151"/>
                </a:cxn>
                <a:cxn ang="0">
                  <a:pos x="7" y="150"/>
                </a:cxn>
                <a:cxn ang="0">
                  <a:pos x="8" y="149"/>
                </a:cxn>
                <a:cxn ang="0">
                  <a:pos x="8" y="149"/>
                </a:cxn>
                <a:cxn ang="0">
                  <a:pos x="16" y="139"/>
                </a:cxn>
                <a:cxn ang="0">
                  <a:pos x="22" y="129"/>
                </a:cxn>
                <a:cxn ang="0">
                  <a:pos x="37" y="110"/>
                </a:cxn>
                <a:cxn ang="0">
                  <a:pos x="37" y="110"/>
                </a:cxn>
                <a:cxn ang="0">
                  <a:pos x="52" y="93"/>
                </a:cxn>
                <a:cxn ang="0">
                  <a:pos x="60" y="82"/>
                </a:cxn>
                <a:cxn ang="0">
                  <a:pos x="65" y="73"/>
                </a:cxn>
                <a:cxn ang="0">
                  <a:pos x="65" y="73"/>
                </a:cxn>
                <a:cxn ang="0">
                  <a:pos x="76" y="56"/>
                </a:cxn>
                <a:cxn ang="0">
                  <a:pos x="86" y="40"/>
                </a:cxn>
                <a:cxn ang="0">
                  <a:pos x="91" y="32"/>
                </a:cxn>
                <a:cxn ang="0">
                  <a:pos x="95" y="23"/>
                </a:cxn>
                <a:cxn ang="0">
                  <a:pos x="98" y="14"/>
                </a:cxn>
                <a:cxn ang="0">
                  <a:pos x="99" y="5"/>
                </a:cxn>
                <a:cxn ang="0">
                  <a:pos x="99" y="5"/>
                </a:cxn>
                <a:cxn ang="0">
                  <a:pos x="99" y="3"/>
                </a:cxn>
                <a:cxn ang="0">
                  <a:pos x="98" y="1"/>
                </a:cxn>
                <a:cxn ang="0">
                  <a:pos x="97" y="1"/>
                </a:cxn>
                <a:cxn ang="0">
                  <a:pos x="95" y="0"/>
                </a:cxn>
                <a:cxn ang="0">
                  <a:pos x="92" y="1"/>
                </a:cxn>
                <a:cxn ang="0">
                  <a:pos x="91" y="3"/>
                </a:cxn>
                <a:cxn ang="0">
                  <a:pos x="90" y="5"/>
                </a:cxn>
                <a:cxn ang="0">
                  <a:pos x="90" y="5"/>
                </a:cxn>
              </a:cxnLst>
              <a:rect l="0" t="0" r="r" b="b"/>
              <a:pathLst>
                <a:path w="99" h="151">
                  <a:moveTo>
                    <a:pt x="90" y="5"/>
                  </a:moveTo>
                  <a:lnTo>
                    <a:pt x="90" y="5"/>
                  </a:lnTo>
                  <a:lnTo>
                    <a:pt x="88" y="14"/>
                  </a:lnTo>
                  <a:lnTo>
                    <a:pt x="85" y="24"/>
                  </a:lnTo>
                  <a:lnTo>
                    <a:pt x="80" y="34"/>
                  </a:lnTo>
                  <a:lnTo>
                    <a:pt x="74" y="44"/>
                  </a:lnTo>
                  <a:lnTo>
                    <a:pt x="61" y="63"/>
                  </a:lnTo>
                  <a:lnTo>
                    <a:pt x="49" y="79"/>
                  </a:lnTo>
                  <a:lnTo>
                    <a:pt x="49" y="79"/>
                  </a:lnTo>
                  <a:lnTo>
                    <a:pt x="23" y="111"/>
                  </a:lnTo>
                  <a:lnTo>
                    <a:pt x="11" y="128"/>
                  </a:lnTo>
                  <a:lnTo>
                    <a:pt x="0" y="144"/>
                  </a:lnTo>
                  <a:lnTo>
                    <a:pt x="0" y="144"/>
                  </a:lnTo>
                  <a:lnTo>
                    <a:pt x="0" y="146"/>
                  </a:lnTo>
                  <a:lnTo>
                    <a:pt x="0" y="148"/>
                  </a:lnTo>
                  <a:lnTo>
                    <a:pt x="1" y="149"/>
                  </a:lnTo>
                  <a:lnTo>
                    <a:pt x="2" y="150"/>
                  </a:lnTo>
                  <a:lnTo>
                    <a:pt x="4" y="151"/>
                  </a:lnTo>
                  <a:lnTo>
                    <a:pt x="5" y="151"/>
                  </a:lnTo>
                  <a:lnTo>
                    <a:pt x="7" y="150"/>
                  </a:lnTo>
                  <a:lnTo>
                    <a:pt x="8" y="149"/>
                  </a:lnTo>
                  <a:lnTo>
                    <a:pt x="8" y="149"/>
                  </a:lnTo>
                  <a:lnTo>
                    <a:pt x="16" y="139"/>
                  </a:lnTo>
                  <a:lnTo>
                    <a:pt x="22" y="129"/>
                  </a:lnTo>
                  <a:lnTo>
                    <a:pt x="37" y="110"/>
                  </a:lnTo>
                  <a:lnTo>
                    <a:pt x="37" y="110"/>
                  </a:lnTo>
                  <a:lnTo>
                    <a:pt x="52" y="93"/>
                  </a:lnTo>
                  <a:lnTo>
                    <a:pt x="60" y="82"/>
                  </a:lnTo>
                  <a:lnTo>
                    <a:pt x="65" y="73"/>
                  </a:lnTo>
                  <a:lnTo>
                    <a:pt x="65" y="73"/>
                  </a:lnTo>
                  <a:lnTo>
                    <a:pt x="76" y="56"/>
                  </a:lnTo>
                  <a:lnTo>
                    <a:pt x="86" y="40"/>
                  </a:lnTo>
                  <a:lnTo>
                    <a:pt x="91" y="32"/>
                  </a:lnTo>
                  <a:lnTo>
                    <a:pt x="95" y="23"/>
                  </a:lnTo>
                  <a:lnTo>
                    <a:pt x="98" y="14"/>
                  </a:lnTo>
                  <a:lnTo>
                    <a:pt x="99" y="5"/>
                  </a:lnTo>
                  <a:lnTo>
                    <a:pt x="99" y="5"/>
                  </a:lnTo>
                  <a:lnTo>
                    <a:pt x="99" y="3"/>
                  </a:lnTo>
                  <a:lnTo>
                    <a:pt x="98" y="1"/>
                  </a:lnTo>
                  <a:lnTo>
                    <a:pt x="97" y="1"/>
                  </a:lnTo>
                  <a:lnTo>
                    <a:pt x="95" y="0"/>
                  </a:lnTo>
                  <a:lnTo>
                    <a:pt x="92" y="1"/>
                  </a:lnTo>
                  <a:lnTo>
                    <a:pt x="91" y="3"/>
                  </a:lnTo>
                  <a:lnTo>
                    <a:pt x="90" y="5"/>
                  </a:lnTo>
                  <a:lnTo>
                    <a:pt x="9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7" name="Freeform 888"/>
            <p:cNvSpPr/>
            <p:nvPr/>
          </p:nvSpPr>
          <p:spPr bwMode="auto">
            <a:xfrm>
              <a:off x="4465638" y="1258888"/>
              <a:ext cx="50800" cy="90488"/>
            </a:xfrm>
            <a:custGeom>
              <a:avLst/>
              <a:gdLst/>
              <a:ahLst/>
              <a:cxnLst>
                <a:cxn ang="0">
                  <a:pos x="85" y="4"/>
                </a:cxn>
                <a:cxn ang="0">
                  <a:pos x="85" y="4"/>
                </a:cxn>
                <a:cxn ang="0">
                  <a:pos x="83" y="13"/>
                </a:cxn>
                <a:cxn ang="0">
                  <a:pos x="80" y="24"/>
                </a:cxn>
                <a:cxn ang="0">
                  <a:pos x="75" y="33"/>
                </a:cxn>
                <a:cxn ang="0">
                  <a:pos x="71" y="42"/>
                </a:cxn>
                <a:cxn ang="0">
                  <a:pos x="59" y="61"/>
                </a:cxn>
                <a:cxn ang="0">
                  <a:pos x="48" y="78"/>
                </a:cxn>
                <a:cxn ang="0">
                  <a:pos x="48" y="78"/>
                </a:cxn>
                <a:cxn ang="0">
                  <a:pos x="36" y="99"/>
                </a:cxn>
                <a:cxn ang="0">
                  <a:pos x="24" y="121"/>
                </a:cxn>
                <a:cxn ang="0">
                  <a:pos x="13" y="142"/>
                </a:cxn>
                <a:cxn ang="0">
                  <a:pos x="1" y="164"/>
                </a:cxn>
                <a:cxn ang="0">
                  <a:pos x="1" y="164"/>
                </a:cxn>
                <a:cxn ang="0">
                  <a:pos x="0" y="166"/>
                </a:cxn>
                <a:cxn ang="0">
                  <a:pos x="0" y="167"/>
                </a:cxn>
                <a:cxn ang="0">
                  <a:pos x="1" y="169"/>
                </a:cxn>
                <a:cxn ang="0">
                  <a:pos x="3" y="170"/>
                </a:cxn>
                <a:cxn ang="0">
                  <a:pos x="4" y="170"/>
                </a:cxn>
                <a:cxn ang="0">
                  <a:pos x="6" y="170"/>
                </a:cxn>
                <a:cxn ang="0">
                  <a:pos x="8" y="170"/>
                </a:cxn>
                <a:cxn ang="0">
                  <a:pos x="9" y="168"/>
                </a:cxn>
                <a:cxn ang="0">
                  <a:pos x="9" y="168"/>
                </a:cxn>
                <a:cxn ang="0">
                  <a:pos x="22" y="146"/>
                </a:cxn>
                <a:cxn ang="0">
                  <a:pos x="35" y="123"/>
                </a:cxn>
                <a:cxn ang="0">
                  <a:pos x="47" y="99"/>
                </a:cxn>
                <a:cxn ang="0">
                  <a:pos x="61" y="77"/>
                </a:cxn>
                <a:cxn ang="0">
                  <a:pos x="61" y="77"/>
                </a:cxn>
                <a:cxn ang="0">
                  <a:pos x="71" y="61"/>
                </a:cxn>
                <a:cxn ang="0">
                  <a:pos x="81" y="43"/>
                </a:cxn>
                <a:cxn ang="0">
                  <a:pos x="85" y="34"/>
                </a:cxn>
                <a:cxn ang="0">
                  <a:pos x="89" y="25"/>
                </a:cxn>
                <a:cxn ang="0">
                  <a:pos x="93" y="15"/>
                </a:cxn>
                <a:cxn ang="0">
                  <a:pos x="95" y="6"/>
                </a:cxn>
                <a:cxn ang="0">
                  <a:pos x="95" y="6"/>
                </a:cxn>
                <a:cxn ang="0">
                  <a:pos x="95" y="4"/>
                </a:cxn>
                <a:cxn ang="0">
                  <a:pos x="94" y="3"/>
                </a:cxn>
                <a:cxn ang="0">
                  <a:pos x="90" y="1"/>
                </a:cxn>
                <a:cxn ang="0">
                  <a:pos x="89" y="0"/>
                </a:cxn>
                <a:cxn ang="0">
                  <a:pos x="87" y="1"/>
                </a:cxn>
                <a:cxn ang="0">
                  <a:pos x="86" y="2"/>
                </a:cxn>
                <a:cxn ang="0">
                  <a:pos x="85" y="4"/>
                </a:cxn>
                <a:cxn ang="0">
                  <a:pos x="85" y="4"/>
                </a:cxn>
              </a:cxnLst>
              <a:rect l="0" t="0" r="r" b="b"/>
              <a:pathLst>
                <a:path w="95" h="170">
                  <a:moveTo>
                    <a:pt x="85" y="4"/>
                  </a:moveTo>
                  <a:lnTo>
                    <a:pt x="85" y="4"/>
                  </a:lnTo>
                  <a:lnTo>
                    <a:pt x="83" y="13"/>
                  </a:lnTo>
                  <a:lnTo>
                    <a:pt x="80" y="24"/>
                  </a:lnTo>
                  <a:lnTo>
                    <a:pt x="75" y="33"/>
                  </a:lnTo>
                  <a:lnTo>
                    <a:pt x="71" y="42"/>
                  </a:lnTo>
                  <a:lnTo>
                    <a:pt x="59" y="61"/>
                  </a:lnTo>
                  <a:lnTo>
                    <a:pt x="48" y="78"/>
                  </a:lnTo>
                  <a:lnTo>
                    <a:pt x="48" y="78"/>
                  </a:lnTo>
                  <a:lnTo>
                    <a:pt x="36" y="99"/>
                  </a:lnTo>
                  <a:lnTo>
                    <a:pt x="24" y="121"/>
                  </a:lnTo>
                  <a:lnTo>
                    <a:pt x="13" y="142"/>
                  </a:lnTo>
                  <a:lnTo>
                    <a:pt x="1" y="164"/>
                  </a:lnTo>
                  <a:lnTo>
                    <a:pt x="1" y="164"/>
                  </a:lnTo>
                  <a:lnTo>
                    <a:pt x="0" y="166"/>
                  </a:lnTo>
                  <a:lnTo>
                    <a:pt x="0" y="167"/>
                  </a:lnTo>
                  <a:lnTo>
                    <a:pt x="1" y="169"/>
                  </a:lnTo>
                  <a:lnTo>
                    <a:pt x="3" y="170"/>
                  </a:lnTo>
                  <a:lnTo>
                    <a:pt x="4" y="170"/>
                  </a:lnTo>
                  <a:lnTo>
                    <a:pt x="6" y="170"/>
                  </a:lnTo>
                  <a:lnTo>
                    <a:pt x="8" y="170"/>
                  </a:lnTo>
                  <a:lnTo>
                    <a:pt x="9" y="168"/>
                  </a:lnTo>
                  <a:lnTo>
                    <a:pt x="9" y="168"/>
                  </a:lnTo>
                  <a:lnTo>
                    <a:pt x="22" y="146"/>
                  </a:lnTo>
                  <a:lnTo>
                    <a:pt x="35" y="123"/>
                  </a:lnTo>
                  <a:lnTo>
                    <a:pt x="47" y="99"/>
                  </a:lnTo>
                  <a:lnTo>
                    <a:pt x="61" y="77"/>
                  </a:lnTo>
                  <a:lnTo>
                    <a:pt x="61" y="77"/>
                  </a:lnTo>
                  <a:lnTo>
                    <a:pt x="71" y="61"/>
                  </a:lnTo>
                  <a:lnTo>
                    <a:pt x="81" y="43"/>
                  </a:lnTo>
                  <a:lnTo>
                    <a:pt x="85" y="34"/>
                  </a:lnTo>
                  <a:lnTo>
                    <a:pt x="89" y="25"/>
                  </a:lnTo>
                  <a:lnTo>
                    <a:pt x="93" y="15"/>
                  </a:lnTo>
                  <a:lnTo>
                    <a:pt x="95" y="6"/>
                  </a:lnTo>
                  <a:lnTo>
                    <a:pt x="95" y="6"/>
                  </a:lnTo>
                  <a:lnTo>
                    <a:pt x="95" y="4"/>
                  </a:lnTo>
                  <a:lnTo>
                    <a:pt x="94" y="3"/>
                  </a:lnTo>
                  <a:lnTo>
                    <a:pt x="90" y="1"/>
                  </a:lnTo>
                  <a:lnTo>
                    <a:pt x="89" y="0"/>
                  </a:lnTo>
                  <a:lnTo>
                    <a:pt x="87" y="1"/>
                  </a:lnTo>
                  <a:lnTo>
                    <a:pt x="86" y="2"/>
                  </a:lnTo>
                  <a:lnTo>
                    <a:pt x="85" y="4"/>
                  </a:lnTo>
                  <a:lnTo>
                    <a:pt x="8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8" name="Freeform 889"/>
            <p:cNvSpPr/>
            <p:nvPr/>
          </p:nvSpPr>
          <p:spPr bwMode="auto">
            <a:xfrm>
              <a:off x="4513263" y="1276350"/>
              <a:ext cx="47625" cy="93663"/>
            </a:xfrm>
            <a:custGeom>
              <a:avLst/>
              <a:gdLst/>
              <a:ahLst/>
              <a:cxnLst>
                <a:cxn ang="0">
                  <a:pos x="81" y="3"/>
                </a:cxn>
                <a:cxn ang="0">
                  <a:pos x="81" y="3"/>
                </a:cxn>
                <a:cxn ang="0">
                  <a:pos x="66" y="45"/>
                </a:cxn>
                <a:cxn ang="0">
                  <a:pos x="57" y="66"/>
                </a:cxn>
                <a:cxn ang="0">
                  <a:pos x="48" y="87"/>
                </a:cxn>
                <a:cxn ang="0">
                  <a:pos x="48" y="87"/>
                </a:cxn>
                <a:cxn ang="0">
                  <a:pos x="38" y="107"/>
                </a:cxn>
                <a:cxn ang="0">
                  <a:pos x="27" y="128"/>
                </a:cxn>
                <a:cxn ang="0">
                  <a:pos x="15" y="149"/>
                </a:cxn>
                <a:cxn ang="0">
                  <a:pos x="2" y="167"/>
                </a:cxn>
                <a:cxn ang="0">
                  <a:pos x="2" y="167"/>
                </a:cxn>
                <a:cxn ang="0">
                  <a:pos x="0" y="168"/>
                </a:cxn>
                <a:cxn ang="0">
                  <a:pos x="0" y="170"/>
                </a:cxn>
                <a:cxn ang="0">
                  <a:pos x="2" y="173"/>
                </a:cxn>
                <a:cxn ang="0">
                  <a:pos x="4" y="175"/>
                </a:cxn>
                <a:cxn ang="0">
                  <a:pos x="5" y="175"/>
                </a:cxn>
                <a:cxn ang="0">
                  <a:pos x="7" y="175"/>
                </a:cxn>
                <a:cxn ang="0">
                  <a:pos x="8" y="173"/>
                </a:cxn>
                <a:cxn ang="0">
                  <a:pos x="13" y="168"/>
                </a:cxn>
                <a:cxn ang="0">
                  <a:pos x="13" y="168"/>
                </a:cxn>
                <a:cxn ang="0">
                  <a:pos x="14" y="167"/>
                </a:cxn>
                <a:cxn ang="0">
                  <a:pos x="14" y="165"/>
                </a:cxn>
                <a:cxn ang="0">
                  <a:pos x="14" y="165"/>
                </a:cxn>
                <a:cxn ang="0">
                  <a:pos x="24" y="150"/>
                </a:cxn>
                <a:cxn ang="0">
                  <a:pos x="34" y="132"/>
                </a:cxn>
                <a:cxn ang="0">
                  <a:pos x="42" y="116"/>
                </a:cxn>
                <a:cxn ang="0">
                  <a:pos x="51" y="99"/>
                </a:cxn>
                <a:cxn ang="0">
                  <a:pos x="51" y="99"/>
                </a:cxn>
                <a:cxn ang="0">
                  <a:pos x="57" y="88"/>
                </a:cxn>
                <a:cxn ang="0">
                  <a:pos x="63" y="76"/>
                </a:cxn>
                <a:cxn ang="0">
                  <a:pos x="73" y="54"/>
                </a:cxn>
                <a:cxn ang="0">
                  <a:pos x="82" y="30"/>
                </a:cxn>
                <a:cxn ang="0">
                  <a:pos x="90" y="5"/>
                </a:cxn>
                <a:cxn ang="0">
                  <a:pos x="90" y="5"/>
                </a:cxn>
                <a:cxn ang="0">
                  <a:pos x="90" y="3"/>
                </a:cxn>
                <a:cxn ang="0">
                  <a:pos x="89" y="2"/>
                </a:cxn>
                <a:cxn ang="0">
                  <a:pos x="88" y="1"/>
                </a:cxn>
                <a:cxn ang="0">
                  <a:pos x="87" y="0"/>
                </a:cxn>
                <a:cxn ang="0">
                  <a:pos x="85" y="0"/>
                </a:cxn>
                <a:cxn ang="0">
                  <a:pos x="83" y="0"/>
                </a:cxn>
                <a:cxn ang="0">
                  <a:pos x="82" y="1"/>
                </a:cxn>
                <a:cxn ang="0">
                  <a:pos x="81" y="3"/>
                </a:cxn>
                <a:cxn ang="0">
                  <a:pos x="81" y="3"/>
                </a:cxn>
              </a:cxnLst>
              <a:rect l="0" t="0" r="r" b="b"/>
              <a:pathLst>
                <a:path w="90" h="175">
                  <a:moveTo>
                    <a:pt x="81" y="3"/>
                  </a:moveTo>
                  <a:lnTo>
                    <a:pt x="81" y="3"/>
                  </a:lnTo>
                  <a:lnTo>
                    <a:pt x="66" y="45"/>
                  </a:lnTo>
                  <a:lnTo>
                    <a:pt x="57" y="66"/>
                  </a:lnTo>
                  <a:lnTo>
                    <a:pt x="48" y="87"/>
                  </a:lnTo>
                  <a:lnTo>
                    <a:pt x="48" y="87"/>
                  </a:lnTo>
                  <a:lnTo>
                    <a:pt x="38" y="107"/>
                  </a:lnTo>
                  <a:lnTo>
                    <a:pt x="27" y="128"/>
                  </a:lnTo>
                  <a:lnTo>
                    <a:pt x="15" y="149"/>
                  </a:lnTo>
                  <a:lnTo>
                    <a:pt x="2" y="167"/>
                  </a:lnTo>
                  <a:lnTo>
                    <a:pt x="2" y="167"/>
                  </a:lnTo>
                  <a:lnTo>
                    <a:pt x="0" y="168"/>
                  </a:lnTo>
                  <a:lnTo>
                    <a:pt x="0" y="170"/>
                  </a:lnTo>
                  <a:lnTo>
                    <a:pt x="2" y="173"/>
                  </a:lnTo>
                  <a:lnTo>
                    <a:pt x="4" y="175"/>
                  </a:lnTo>
                  <a:lnTo>
                    <a:pt x="5" y="175"/>
                  </a:lnTo>
                  <a:lnTo>
                    <a:pt x="7" y="175"/>
                  </a:lnTo>
                  <a:lnTo>
                    <a:pt x="8" y="173"/>
                  </a:lnTo>
                  <a:lnTo>
                    <a:pt x="13" y="168"/>
                  </a:lnTo>
                  <a:lnTo>
                    <a:pt x="13" y="168"/>
                  </a:lnTo>
                  <a:lnTo>
                    <a:pt x="14" y="167"/>
                  </a:lnTo>
                  <a:lnTo>
                    <a:pt x="14" y="165"/>
                  </a:lnTo>
                  <a:lnTo>
                    <a:pt x="14" y="165"/>
                  </a:lnTo>
                  <a:lnTo>
                    <a:pt x="24" y="150"/>
                  </a:lnTo>
                  <a:lnTo>
                    <a:pt x="34" y="132"/>
                  </a:lnTo>
                  <a:lnTo>
                    <a:pt x="42" y="116"/>
                  </a:lnTo>
                  <a:lnTo>
                    <a:pt x="51" y="99"/>
                  </a:lnTo>
                  <a:lnTo>
                    <a:pt x="51" y="99"/>
                  </a:lnTo>
                  <a:lnTo>
                    <a:pt x="57" y="88"/>
                  </a:lnTo>
                  <a:lnTo>
                    <a:pt x="63" y="76"/>
                  </a:lnTo>
                  <a:lnTo>
                    <a:pt x="73" y="54"/>
                  </a:lnTo>
                  <a:lnTo>
                    <a:pt x="82" y="30"/>
                  </a:lnTo>
                  <a:lnTo>
                    <a:pt x="90" y="5"/>
                  </a:lnTo>
                  <a:lnTo>
                    <a:pt x="90" y="5"/>
                  </a:lnTo>
                  <a:lnTo>
                    <a:pt x="90" y="3"/>
                  </a:lnTo>
                  <a:lnTo>
                    <a:pt x="89" y="2"/>
                  </a:lnTo>
                  <a:lnTo>
                    <a:pt x="88" y="1"/>
                  </a:lnTo>
                  <a:lnTo>
                    <a:pt x="87" y="0"/>
                  </a:lnTo>
                  <a:lnTo>
                    <a:pt x="85" y="0"/>
                  </a:lnTo>
                  <a:lnTo>
                    <a:pt x="83" y="0"/>
                  </a:lnTo>
                  <a:lnTo>
                    <a:pt x="82" y="1"/>
                  </a:lnTo>
                  <a:lnTo>
                    <a:pt x="81" y="3"/>
                  </a:lnTo>
                  <a:lnTo>
                    <a:pt x="8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9" name="Freeform 890"/>
            <p:cNvSpPr/>
            <p:nvPr/>
          </p:nvSpPr>
          <p:spPr bwMode="auto">
            <a:xfrm>
              <a:off x="4538663" y="1304925"/>
              <a:ext cx="44450" cy="92075"/>
            </a:xfrm>
            <a:custGeom>
              <a:avLst/>
              <a:gdLst/>
              <a:ahLst/>
              <a:cxnLst>
                <a:cxn ang="0">
                  <a:pos x="75" y="5"/>
                </a:cxn>
                <a:cxn ang="0">
                  <a:pos x="75" y="5"/>
                </a:cxn>
                <a:cxn ang="0">
                  <a:pos x="74" y="16"/>
                </a:cxn>
                <a:cxn ang="0">
                  <a:pos x="71" y="26"/>
                </a:cxn>
                <a:cxn ang="0">
                  <a:pos x="68" y="38"/>
                </a:cxn>
                <a:cxn ang="0">
                  <a:pos x="64" y="48"/>
                </a:cxn>
                <a:cxn ang="0">
                  <a:pos x="54" y="69"/>
                </a:cxn>
                <a:cxn ang="0">
                  <a:pos x="43" y="88"/>
                </a:cxn>
                <a:cxn ang="0">
                  <a:pos x="43" y="88"/>
                </a:cxn>
                <a:cxn ang="0">
                  <a:pos x="22" y="128"/>
                </a:cxn>
                <a:cxn ang="0">
                  <a:pos x="10" y="148"/>
                </a:cxn>
                <a:cxn ang="0">
                  <a:pos x="0" y="168"/>
                </a:cxn>
                <a:cxn ang="0">
                  <a:pos x="0" y="168"/>
                </a:cxn>
                <a:cxn ang="0">
                  <a:pos x="0" y="170"/>
                </a:cxn>
                <a:cxn ang="0">
                  <a:pos x="0" y="172"/>
                </a:cxn>
                <a:cxn ang="0">
                  <a:pos x="1" y="173"/>
                </a:cxn>
                <a:cxn ang="0">
                  <a:pos x="2" y="174"/>
                </a:cxn>
                <a:cxn ang="0">
                  <a:pos x="4" y="175"/>
                </a:cxn>
                <a:cxn ang="0">
                  <a:pos x="5" y="175"/>
                </a:cxn>
                <a:cxn ang="0">
                  <a:pos x="7" y="174"/>
                </a:cxn>
                <a:cxn ang="0">
                  <a:pos x="8" y="173"/>
                </a:cxn>
                <a:cxn ang="0">
                  <a:pos x="8" y="173"/>
                </a:cxn>
                <a:cxn ang="0">
                  <a:pos x="21" y="148"/>
                </a:cxn>
                <a:cxn ang="0">
                  <a:pos x="34" y="125"/>
                </a:cxn>
                <a:cxn ang="0">
                  <a:pos x="61" y="78"/>
                </a:cxn>
                <a:cxn ang="0">
                  <a:pos x="61" y="78"/>
                </a:cxn>
                <a:cxn ang="0">
                  <a:pos x="69" y="61"/>
                </a:cxn>
                <a:cxn ang="0">
                  <a:pos x="77" y="42"/>
                </a:cxn>
                <a:cxn ang="0">
                  <a:pos x="80" y="33"/>
                </a:cxn>
                <a:cxn ang="0">
                  <a:pos x="83" y="23"/>
                </a:cxn>
                <a:cxn ang="0">
                  <a:pos x="84" y="14"/>
                </a:cxn>
                <a:cxn ang="0">
                  <a:pos x="85" y="5"/>
                </a:cxn>
                <a:cxn ang="0">
                  <a:pos x="85" y="5"/>
                </a:cxn>
                <a:cxn ang="0">
                  <a:pos x="85" y="3"/>
                </a:cxn>
                <a:cxn ang="0">
                  <a:pos x="84" y="1"/>
                </a:cxn>
                <a:cxn ang="0">
                  <a:pos x="82" y="0"/>
                </a:cxn>
                <a:cxn ang="0">
                  <a:pos x="81" y="0"/>
                </a:cxn>
                <a:cxn ang="0">
                  <a:pos x="78" y="0"/>
                </a:cxn>
                <a:cxn ang="0">
                  <a:pos x="77" y="1"/>
                </a:cxn>
                <a:cxn ang="0">
                  <a:pos x="75" y="3"/>
                </a:cxn>
                <a:cxn ang="0">
                  <a:pos x="75" y="5"/>
                </a:cxn>
                <a:cxn ang="0">
                  <a:pos x="75" y="5"/>
                </a:cxn>
              </a:cxnLst>
              <a:rect l="0" t="0" r="r" b="b"/>
              <a:pathLst>
                <a:path w="85" h="175">
                  <a:moveTo>
                    <a:pt x="75" y="5"/>
                  </a:moveTo>
                  <a:lnTo>
                    <a:pt x="75" y="5"/>
                  </a:lnTo>
                  <a:lnTo>
                    <a:pt x="74" y="16"/>
                  </a:lnTo>
                  <a:lnTo>
                    <a:pt x="71" y="26"/>
                  </a:lnTo>
                  <a:lnTo>
                    <a:pt x="68" y="38"/>
                  </a:lnTo>
                  <a:lnTo>
                    <a:pt x="64" y="48"/>
                  </a:lnTo>
                  <a:lnTo>
                    <a:pt x="54" y="69"/>
                  </a:lnTo>
                  <a:lnTo>
                    <a:pt x="43" y="88"/>
                  </a:lnTo>
                  <a:lnTo>
                    <a:pt x="43" y="88"/>
                  </a:lnTo>
                  <a:lnTo>
                    <a:pt x="22" y="128"/>
                  </a:lnTo>
                  <a:lnTo>
                    <a:pt x="10" y="148"/>
                  </a:lnTo>
                  <a:lnTo>
                    <a:pt x="0" y="168"/>
                  </a:lnTo>
                  <a:lnTo>
                    <a:pt x="0" y="168"/>
                  </a:lnTo>
                  <a:lnTo>
                    <a:pt x="0" y="170"/>
                  </a:lnTo>
                  <a:lnTo>
                    <a:pt x="0" y="172"/>
                  </a:lnTo>
                  <a:lnTo>
                    <a:pt x="1" y="173"/>
                  </a:lnTo>
                  <a:lnTo>
                    <a:pt x="2" y="174"/>
                  </a:lnTo>
                  <a:lnTo>
                    <a:pt x="4" y="175"/>
                  </a:lnTo>
                  <a:lnTo>
                    <a:pt x="5" y="175"/>
                  </a:lnTo>
                  <a:lnTo>
                    <a:pt x="7" y="174"/>
                  </a:lnTo>
                  <a:lnTo>
                    <a:pt x="8" y="173"/>
                  </a:lnTo>
                  <a:lnTo>
                    <a:pt x="8" y="173"/>
                  </a:lnTo>
                  <a:lnTo>
                    <a:pt x="21" y="148"/>
                  </a:lnTo>
                  <a:lnTo>
                    <a:pt x="34" y="125"/>
                  </a:lnTo>
                  <a:lnTo>
                    <a:pt x="61" y="78"/>
                  </a:lnTo>
                  <a:lnTo>
                    <a:pt x="61" y="78"/>
                  </a:lnTo>
                  <a:lnTo>
                    <a:pt x="69" y="61"/>
                  </a:lnTo>
                  <a:lnTo>
                    <a:pt x="77" y="42"/>
                  </a:lnTo>
                  <a:lnTo>
                    <a:pt x="80" y="33"/>
                  </a:lnTo>
                  <a:lnTo>
                    <a:pt x="83" y="23"/>
                  </a:lnTo>
                  <a:lnTo>
                    <a:pt x="84" y="14"/>
                  </a:lnTo>
                  <a:lnTo>
                    <a:pt x="85" y="5"/>
                  </a:lnTo>
                  <a:lnTo>
                    <a:pt x="85" y="5"/>
                  </a:lnTo>
                  <a:lnTo>
                    <a:pt x="85" y="3"/>
                  </a:lnTo>
                  <a:lnTo>
                    <a:pt x="84" y="1"/>
                  </a:lnTo>
                  <a:lnTo>
                    <a:pt x="82" y="0"/>
                  </a:lnTo>
                  <a:lnTo>
                    <a:pt x="81" y="0"/>
                  </a:lnTo>
                  <a:lnTo>
                    <a:pt x="78" y="0"/>
                  </a:lnTo>
                  <a:lnTo>
                    <a:pt x="77" y="1"/>
                  </a:lnTo>
                  <a:lnTo>
                    <a:pt x="75" y="3"/>
                  </a:lnTo>
                  <a:lnTo>
                    <a:pt x="75" y="5"/>
                  </a:lnTo>
                  <a:lnTo>
                    <a:pt x="7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0" name="Freeform 891"/>
            <p:cNvSpPr/>
            <p:nvPr/>
          </p:nvSpPr>
          <p:spPr bwMode="auto">
            <a:xfrm>
              <a:off x="4568825" y="1336675"/>
              <a:ext cx="44450" cy="87313"/>
            </a:xfrm>
            <a:custGeom>
              <a:avLst/>
              <a:gdLst/>
              <a:ahLst/>
              <a:cxnLst>
                <a:cxn ang="0">
                  <a:pos x="85" y="4"/>
                </a:cxn>
                <a:cxn ang="0">
                  <a:pos x="85" y="4"/>
                </a:cxn>
                <a:cxn ang="0">
                  <a:pos x="85" y="2"/>
                </a:cxn>
                <a:cxn ang="0">
                  <a:pos x="82" y="1"/>
                </a:cxn>
                <a:cxn ang="0">
                  <a:pos x="79" y="0"/>
                </a:cxn>
                <a:cxn ang="0">
                  <a:pos x="78" y="0"/>
                </a:cxn>
                <a:cxn ang="0">
                  <a:pos x="76" y="1"/>
                </a:cxn>
                <a:cxn ang="0">
                  <a:pos x="75" y="2"/>
                </a:cxn>
                <a:cxn ang="0">
                  <a:pos x="75" y="4"/>
                </a:cxn>
                <a:cxn ang="0">
                  <a:pos x="75" y="4"/>
                </a:cxn>
                <a:cxn ang="0">
                  <a:pos x="75" y="14"/>
                </a:cxn>
                <a:cxn ang="0">
                  <a:pos x="73" y="23"/>
                </a:cxn>
                <a:cxn ang="0">
                  <a:pos x="69" y="33"/>
                </a:cxn>
                <a:cxn ang="0">
                  <a:pos x="64" y="42"/>
                </a:cxn>
                <a:cxn ang="0">
                  <a:pos x="52" y="59"/>
                </a:cxn>
                <a:cxn ang="0">
                  <a:pos x="47" y="69"/>
                </a:cxn>
                <a:cxn ang="0">
                  <a:pos x="43" y="77"/>
                </a:cxn>
                <a:cxn ang="0">
                  <a:pos x="43" y="77"/>
                </a:cxn>
                <a:cxn ang="0">
                  <a:pos x="35" y="96"/>
                </a:cxn>
                <a:cxn ang="0">
                  <a:pos x="27" y="113"/>
                </a:cxn>
                <a:cxn ang="0">
                  <a:pos x="27" y="113"/>
                </a:cxn>
                <a:cxn ang="0">
                  <a:pos x="16" y="137"/>
                </a:cxn>
                <a:cxn ang="0">
                  <a:pos x="10" y="147"/>
                </a:cxn>
                <a:cxn ang="0">
                  <a:pos x="6" y="152"/>
                </a:cxn>
                <a:cxn ang="0">
                  <a:pos x="2" y="157"/>
                </a:cxn>
                <a:cxn ang="0">
                  <a:pos x="2" y="157"/>
                </a:cxn>
                <a:cxn ang="0">
                  <a:pos x="0" y="159"/>
                </a:cxn>
                <a:cxn ang="0">
                  <a:pos x="0" y="162"/>
                </a:cxn>
                <a:cxn ang="0">
                  <a:pos x="1" y="164"/>
                </a:cxn>
                <a:cxn ang="0">
                  <a:pos x="4" y="165"/>
                </a:cxn>
                <a:cxn ang="0">
                  <a:pos x="9" y="165"/>
                </a:cxn>
                <a:cxn ang="0">
                  <a:pos x="9" y="165"/>
                </a:cxn>
                <a:cxn ang="0">
                  <a:pos x="11" y="165"/>
                </a:cxn>
                <a:cxn ang="0">
                  <a:pos x="13" y="163"/>
                </a:cxn>
                <a:cxn ang="0">
                  <a:pos x="13" y="161"/>
                </a:cxn>
                <a:cxn ang="0">
                  <a:pos x="13" y="159"/>
                </a:cxn>
                <a:cxn ang="0">
                  <a:pos x="13" y="159"/>
                </a:cxn>
                <a:cxn ang="0">
                  <a:pos x="16" y="155"/>
                </a:cxn>
                <a:cxn ang="0">
                  <a:pos x="19" y="149"/>
                </a:cxn>
                <a:cxn ang="0">
                  <a:pos x="25" y="139"/>
                </a:cxn>
                <a:cxn ang="0">
                  <a:pos x="25" y="139"/>
                </a:cxn>
                <a:cxn ang="0">
                  <a:pos x="37" y="113"/>
                </a:cxn>
                <a:cxn ang="0">
                  <a:pos x="49" y="87"/>
                </a:cxn>
                <a:cxn ang="0">
                  <a:pos x="49" y="87"/>
                </a:cxn>
                <a:cxn ang="0">
                  <a:pos x="54" y="77"/>
                </a:cxn>
                <a:cxn ang="0">
                  <a:pos x="60" y="68"/>
                </a:cxn>
                <a:cxn ang="0">
                  <a:pos x="72" y="47"/>
                </a:cxn>
                <a:cxn ang="0">
                  <a:pos x="77" y="37"/>
                </a:cxn>
                <a:cxn ang="0">
                  <a:pos x="81" y="26"/>
                </a:cxn>
                <a:cxn ang="0">
                  <a:pos x="85" y="15"/>
                </a:cxn>
                <a:cxn ang="0">
                  <a:pos x="85" y="10"/>
                </a:cxn>
                <a:cxn ang="0">
                  <a:pos x="85" y="4"/>
                </a:cxn>
                <a:cxn ang="0">
                  <a:pos x="85" y="4"/>
                </a:cxn>
              </a:cxnLst>
              <a:rect l="0" t="0" r="r" b="b"/>
              <a:pathLst>
                <a:path w="85" h="165">
                  <a:moveTo>
                    <a:pt x="85" y="4"/>
                  </a:moveTo>
                  <a:lnTo>
                    <a:pt x="85" y="4"/>
                  </a:lnTo>
                  <a:lnTo>
                    <a:pt x="85" y="2"/>
                  </a:lnTo>
                  <a:lnTo>
                    <a:pt x="82" y="1"/>
                  </a:lnTo>
                  <a:lnTo>
                    <a:pt x="79" y="0"/>
                  </a:lnTo>
                  <a:lnTo>
                    <a:pt x="78" y="0"/>
                  </a:lnTo>
                  <a:lnTo>
                    <a:pt x="76" y="1"/>
                  </a:lnTo>
                  <a:lnTo>
                    <a:pt x="75" y="2"/>
                  </a:lnTo>
                  <a:lnTo>
                    <a:pt x="75" y="4"/>
                  </a:lnTo>
                  <a:lnTo>
                    <a:pt x="75" y="4"/>
                  </a:lnTo>
                  <a:lnTo>
                    <a:pt x="75" y="14"/>
                  </a:lnTo>
                  <a:lnTo>
                    <a:pt x="73" y="23"/>
                  </a:lnTo>
                  <a:lnTo>
                    <a:pt x="69" y="33"/>
                  </a:lnTo>
                  <a:lnTo>
                    <a:pt x="64" y="42"/>
                  </a:lnTo>
                  <a:lnTo>
                    <a:pt x="52" y="59"/>
                  </a:lnTo>
                  <a:lnTo>
                    <a:pt x="47" y="69"/>
                  </a:lnTo>
                  <a:lnTo>
                    <a:pt x="43" y="77"/>
                  </a:lnTo>
                  <a:lnTo>
                    <a:pt x="43" y="77"/>
                  </a:lnTo>
                  <a:lnTo>
                    <a:pt x="35" y="96"/>
                  </a:lnTo>
                  <a:lnTo>
                    <a:pt x="27" y="113"/>
                  </a:lnTo>
                  <a:lnTo>
                    <a:pt x="27" y="113"/>
                  </a:lnTo>
                  <a:lnTo>
                    <a:pt x="16" y="137"/>
                  </a:lnTo>
                  <a:lnTo>
                    <a:pt x="10" y="147"/>
                  </a:lnTo>
                  <a:lnTo>
                    <a:pt x="6" y="152"/>
                  </a:lnTo>
                  <a:lnTo>
                    <a:pt x="2" y="157"/>
                  </a:lnTo>
                  <a:lnTo>
                    <a:pt x="2" y="157"/>
                  </a:lnTo>
                  <a:lnTo>
                    <a:pt x="0" y="159"/>
                  </a:lnTo>
                  <a:lnTo>
                    <a:pt x="0" y="162"/>
                  </a:lnTo>
                  <a:lnTo>
                    <a:pt x="1" y="164"/>
                  </a:lnTo>
                  <a:lnTo>
                    <a:pt x="4" y="165"/>
                  </a:lnTo>
                  <a:lnTo>
                    <a:pt x="9" y="165"/>
                  </a:lnTo>
                  <a:lnTo>
                    <a:pt x="9" y="165"/>
                  </a:lnTo>
                  <a:lnTo>
                    <a:pt x="11" y="165"/>
                  </a:lnTo>
                  <a:lnTo>
                    <a:pt x="13" y="163"/>
                  </a:lnTo>
                  <a:lnTo>
                    <a:pt x="13" y="161"/>
                  </a:lnTo>
                  <a:lnTo>
                    <a:pt x="13" y="159"/>
                  </a:lnTo>
                  <a:lnTo>
                    <a:pt x="13" y="159"/>
                  </a:lnTo>
                  <a:lnTo>
                    <a:pt x="16" y="155"/>
                  </a:lnTo>
                  <a:lnTo>
                    <a:pt x="19" y="149"/>
                  </a:lnTo>
                  <a:lnTo>
                    <a:pt x="25" y="139"/>
                  </a:lnTo>
                  <a:lnTo>
                    <a:pt x="25" y="139"/>
                  </a:lnTo>
                  <a:lnTo>
                    <a:pt x="37" y="113"/>
                  </a:lnTo>
                  <a:lnTo>
                    <a:pt x="49" y="87"/>
                  </a:lnTo>
                  <a:lnTo>
                    <a:pt x="49" y="87"/>
                  </a:lnTo>
                  <a:lnTo>
                    <a:pt x="54" y="77"/>
                  </a:lnTo>
                  <a:lnTo>
                    <a:pt x="60" y="68"/>
                  </a:lnTo>
                  <a:lnTo>
                    <a:pt x="72" y="47"/>
                  </a:lnTo>
                  <a:lnTo>
                    <a:pt x="77" y="37"/>
                  </a:lnTo>
                  <a:lnTo>
                    <a:pt x="81" y="26"/>
                  </a:lnTo>
                  <a:lnTo>
                    <a:pt x="85" y="15"/>
                  </a:lnTo>
                  <a:lnTo>
                    <a:pt x="85" y="10"/>
                  </a:lnTo>
                  <a:lnTo>
                    <a:pt x="85" y="4"/>
                  </a:lnTo>
                  <a:lnTo>
                    <a:pt x="8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1" name="Freeform 892"/>
            <p:cNvSpPr/>
            <p:nvPr/>
          </p:nvSpPr>
          <p:spPr bwMode="auto">
            <a:xfrm>
              <a:off x="4608513" y="1366838"/>
              <a:ext cx="47625" cy="85725"/>
            </a:xfrm>
            <a:custGeom>
              <a:avLst/>
              <a:gdLst/>
              <a:ahLst/>
              <a:cxnLst>
                <a:cxn ang="0">
                  <a:pos x="81" y="5"/>
                </a:cxn>
                <a:cxn ang="0">
                  <a:pos x="81" y="5"/>
                </a:cxn>
                <a:cxn ang="0">
                  <a:pos x="80" y="15"/>
                </a:cxn>
                <a:cxn ang="0">
                  <a:pos x="77" y="25"/>
                </a:cxn>
                <a:cxn ang="0">
                  <a:pos x="73" y="36"/>
                </a:cxn>
                <a:cxn ang="0">
                  <a:pos x="67" y="46"/>
                </a:cxn>
                <a:cxn ang="0">
                  <a:pos x="56" y="64"/>
                </a:cxn>
                <a:cxn ang="0">
                  <a:pos x="46" y="83"/>
                </a:cxn>
                <a:cxn ang="0">
                  <a:pos x="46" y="83"/>
                </a:cxn>
                <a:cxn ang="0">
                  <a:pos x="34" y="101"/>
                </a:cxn>
                <a:cxn ang="0">
                  <a:pos x="23" y="119"/>
                </a:cxn>
                <a:cxn ang="0">
                  <a:pos x="1" y="154"/>
                </a:cxn>
                <a:cxn ang="0">
                  <a:pos x="1" y="154"/>
                </a:cxn>
                <a:cxn ang="0">
                  <a:pos x="0" y="156"/>
                </a:cxn>
                <a:cxn ang="0">
                  <a:pos x="0" y="158"/>
                </a:cxn>
                <a:cxn ang="0">
                  <a:pos x="1" y="159"/>
                </a:cxn>
                <a:cxn ang="0">
                  <a:pos x="2" y="160"/>
                </a:cxn>
                <a:cxn ang="0">
                  <a:pos x="4" y="162"/>
                </a:cxn>
                <a:cxn ang="0">
                  <a:pos x="6" y="162"/>
                </a:cxn>
                <a:cxn ang="0">
                  <a:pos x="7" y="160"/>
                </a:cxn>
                <a:cxn ang="0">
                  <a:pos x="10" y="159"/>
                </a:cxn>
                <a:cxn ang="0">
                  <a:pos x="10" y="159"/>
                </a:cxn>
                <a:cxn ang="0">
                  <a:pos x="33" y="120"/>
                </a:cxn>
                <a:cxn ang="0">
                  <a:pos x="46" y="101"/>
                </a:cxn>
                <a:cxn ang="0">
                  <a:pos x="57" y="81"/>
                </a:cxn>
                <a:cxn ang="0">
                  <a:pos x="57" y="81"/>
                </a:cxn>
                <a:cxn ang="0">
                  <a:pos x="68" y="62"/>
                </a:cxn>
                <a:cxn ang="0">
                  <a:pos x="79" y="45"/>
                </a:cxn>
                <a:cxn ang="0">
                  <a:pos x="83" y="34"/>
                </a:cxn>
                <a:cxn ang="0">
                  <a:pos x="86" y="25"/>
                </a:cxn>
                <a:cxn ang="0">
                  <a:pos x="89" y="15"/>
                </a:cxn>
                <a:cxn ang="0">
                  <a:pos x="90" y="5"/>
                </a:cxn>
                <a:cxn ang="0">
                  <a:pos x="90" y="5"/>
                </a:cxn>
                <a:cxn ang="0">
                  <a:pos x="90" y="2"/>
                </a:cxn>
                <a:cxn ang="0">
                  <a:pos x="89" y="1"/>
                </a:cxn>
                <a:cxn ang="0">
                  <a:pos x="88" y="0"/>
                </a:cxn>
                <a:cxn ang="0">
                  <a:pos x="86" y="0"/>
                </a:cxn>
                <a:cxn ang="0">
                  <a:pos x="83" y="1"/>
                </a:cxn>
                <a:cxn ang="0">
                  <a:pos x="82" y="2"/>
                </a:cxn>
                <a:cxn ang="0">
                  <a:pos x="81" y="5"/>
                </a:cxn>
                <a:cxn ang="0">
                  <a:pos x="81" y="5"/>
                </a:cxn>
              </a:cxnLst>
              <a:rect l="0" t="0" r="r" b="b"/>
              <a:pathLst>
                <a:path w="90" h="162">
                  <a:moveTo>
                    <a:pt x="81" y="5"/>
                  </a:moveTo>
                  <a:lnTo>
                    <a:pt x="81" y="5"/>
                  </a:lnTo>
                  <a:lnTo>
                    <a:pt x="80" y="15"/>
                  </a:lnTo>
                  <a:lnTo>
                    <a:pt x="77" y="25"/>
                  </a:lnTo>
                  <a:lnTo>
                    <a:pt x="73" y="36"/>
                  </a:lnTo>
                  <a:lnTo>
                    <a:pt x="67" y="46"/>
                  </a:lnTo>
                  <a:lnTo>
                    <a:pt x="56" y="64"/>
                  </a:lnTo>
                  <a:lnTo>
                    <a:pt x="46" y="83"/>
                  </a:lnTo>
                  <a:lnTo>
                    <a:pt x="46" y="83"/>
                  </a:lnTo>
                  <a:lnTo>
                    <a:pt x="34" y="101"/>
                  </a:lnTo>
                  <a:lnTo>
                    <a:pt x="23" y="119"/>
                  </a:lnTo>
                  <a:lnTo>
                    <a:pt x="1" y="154"/>
                  </a:lnTo>
                  <a:lnTo>
                    <a:pt x="1" y="154"/>
                  </a:lnTo>
                  <a:lnTo>
                    <a:pt x="0" y="156"/>
                  </a:lnTo>
                  <a:lnTo>
                    <a:pt x="0" y="158"/>
                  </a:lnTo>
                  <a:lnTo>
                    <a:pt x="1" y="159"/>
                  </a:lnTo>
                  <a:lnTo>
                    <a:pt x="2" y="160"/>
                  </a:lnTo>
                  <a:lnTo>
                    <a:pt x="4" y="162"/>
                  </a:lnTo>
                  <a:lnTo>
                    <a:pt x="6" y="162"/>
                  </a:lnTo>
                  <a:lnTo>
                    <a:pt x="7" y="160"/>
                  </a:lnTo>
                  <a:lnTo>
                    <a:pt x="10" y="159"/>
                  </a:lnTo>
                  <a:lnTo>
                    <a:pt x="10" y="159"/>
                  </a:lnTo>
                  <a:lnTo>
                    <a:pt x="33" y="120"/>
                  </a:lnTo>
                  <a:lnTo>
                    <a:pt x="46" y="101"/>
                  </a:lnTo>
                  <a:lnTo>
                    <a:pt x="57" y="81"/>
                  </a:lnTo>
                  <a:lnTo>
                    <a:pt x="57" y="81"/>
                  </a:lnTo>
                  <a:lnTo>
                    <a:pt x="68" y="62"/>
                  </a:lnTo>
                  <a:lnTo>
                    <a:pt x="79" y="45"/>
                  </a:lnTo>
                  <a:lnTo>
                    <a:pt x="83" y="34"/>
                  </a:lnTo>
                  <a:lnTo>
                    <a:pt x="86" y="25"/>
                  </a:lnTo>
                  <a:lnTo>
                    <a:pt x="89" y="15"/>
                  </a:lnTo>
                  <a:lnTo>
                    <a:pt x="90" y="5"/>
                  </a:lnTo>
                  <a:lnTo>
                    <a:pt x="90" y="5"/>
                  </a:lnTo>
                  <a:lnTo>
                    <a:pt x="90" y="2"/>
                  </a:lnTo>
                  <a:lnTo>
                    <a:pt x="89" y="1"/>
                  </a:lnTo>
                  <a:lnTo>
                    <a:pt x="88" y="0"/>
                  </a:lnTo>
                  <a:lnTo>
                    <a:pt x="86" y="0"/>
                  </a:lnTo>
                  <a:lnTo>
                    <a:pt x="83" y="1"/>
                  </a:lnTo>
                  <a:lnTo>
                    <a:pt x="82" y="2"/>
                  </a:lnTo>
                  <a:lnTo>
                    <a:pt x="81" y="5"/>
                  </a:lnTo>
                  <a:lnTo>
                    <a:pt x="8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2" name="Freeform 893"/>
            <p:cNvSpPr/>
            <p:nvPr/>
          </p:nvSpPr>
          <p:spPr bwMode="auto">
            <a:xfrm>
              <a:off x="4632325" y="1397000"/>
              <a:ext cx="49213" cy="85725"/>
            </a:xfrm>
            <a:custGeom>
              <a:avLst/>
              <a:gdLst/>
              <a:ahLst/>
              <a:cxnLst>
                <a:cxn ang="0">
                  <a:pos x="84" y="0"/>
                </a:cxn>
                <a:cxn ang="0">
                  <a:pos x="84" y="0"/>
                </a:cxn>
                <a:cxn ang="0">
                  <a:pos x="81" y="3"/>
                </a:cxn>
                <a:cxn ang="0">
                  <a:pos x="78" y="6"/>
                </a:cxn>
                <a:cxn ang="0">
                  <a:pos x="73" y="14"/>
                </a:cxn>
                <a:cxn ang="0">
                  <a:pos x="65" y="29"/>
                </a:cxn>
                <a:cxn ang="0">
                  <a:pos x="65" y="29"/>
                </a:cxn>
                <a:cxn ang="0">
                  <a:pos x="56" y="46"/>
                </a:cxn>
                <a:cxn ang="0">
                  <a:pos x="47" y="61"/>
                </a:cxn>
                <a:cxn ang="0">
                  <a:pos x="31" y="93"/>
                </a:cxn>
                <a:cxn ang="0">
                  <a:pos x="31" y="93"/>
                </a:cxn>
                <a:cxn ang="0">
                  <a:pos x="19" y="114"/>
                </a:cxn>
                <a:cxn ang="0">
                  <a:pos x="6" y="133"/>
                </a:cxn>
                <a:cxn ang="0">
                  <a:pos x="6" y="133"/>
                </a:cxn>
                <a:cxn ang="0">
                  <a:pos x="2" y="140"/>
                </a:cxn>
                <a:cxn ang="0">
                  <a:pos x="0" y="146"/>
                </a:cxn>
                <a:cxn ang="0">
                  <a:pos x="0" y="152"/>
                </a:cxn>
                <a:cxn ang="0">
                  <a:pos x="1" y="156"/>
                </a:cxn>
                <a:cxn ang="0">
                  <a:pos x="3" y="159"/>
                </a:cxn>
                <a:cxn ang="0">
                  <a:pos x="3" y="159"/>
                </a:cxn>
                <a:cxn ang="0">
                  <a:pos x="5" y="160"/>
                </a:cxn>
                <a:cxn ang="0">
                  <a:pos x="7" y="161"/>
                </a:cxn>
                <a:cxn ang="0">
                  <a:pos x="10" y="160"/>
                </a:cxn>
                <a:cxn ang="0">
                  <a:pos x="11" y="158"/>
                </a:cxn>
                <a:cxn ang="0">
                  <a:pos x="12" y="156"/>
                </a:cxn>
                <a:cxn ang="0">
                  <a:pos x="12" y="156"/>
                </a:cxn>
                <a:cxn ang="0">
                  <a:pos x="14" y="155"/>
                </a:cxn>
                <a:cxn ang="0">
                  <a:pos x="15" y="154"/>
                </a:cxn>
                <a:cxn ang="0">
                  <a:pos x="15" y="150"/>
                </a:cxn>
                <a:cxn ang="0">
                  <a:pos x="15" y="149"/>
                </a:cxn>
                <a:cxn ang="0">
                  <a:pos x="13" y="148"/>
                </a:cxn>
                <a:cxn ang="0">
                  <a:pos x="12" y="147"/>
                </a:cxn>
                <a:cxn ang="0">
                  <a:pos x="10" y="147"/>
                </a:cxn>
                <a:cxn ang="0">
                  <a:pos x="10" y="147"/>
                </a:cxn>
                <a:cxn ang="0">
                  <a:pos x="9" y="148"/>
                </a:cxn>
                <a:cxn ang="0">
                  <a:pos x="9" y="148"/>
                </a:cxn>
                <a:cxn ang="0">
                  <a:pos x="10" y="145"/>
                </a:cxn>
                <a:cxn ang="0">
                  <a:pos x="11" y="142"/>
                </a:cxn>
                <a:cxn ang="0">
                  <a:pos x="16" y="136"/>
                </a:cxn>
                <a:cxn ang="0">
                  <a:pos x="21" y="130"/>
                </a:cxn>
                <a:cxn ang="0">
                  <a:pos x="24" y="125"/>
                </a:cxn>
                <a:cxn ang="0">
                  <a:pos x="24" y="125"/>
                </a:cxn>
                <a:cxn ang="0">
                  <a:pos x="47" y="83"/>
                </a:cxn>
                <a:cxn ang="0">
                  <a:pos x="47" y="83"/>
                </a:cxn>
                <a:cxn ang="0">
                  <a:pos x="59" y="61"/>
                </a:cxn>
                <a:cxn ang="0">
                  <a:pos x="70" y="40"/>
                </a:cxn>
                <a:cxn ang="0">
                  <a:pos x="70" y="40"/>
                </a:cxn>
                <a:cxn ang="0">
                  <a:pos x="78" y="24"/>
                </a:cxn>
                <a:cxn ang="0">
                  <a:pos x="83" y="15"/>
                </a:cxn>
                <a:cxn ang="0">
                  <a:pos x="86" y="12"/>
                </a:cxn>
                <a:cxn ang="0">
                  <a:pos x="90" y="8"/>
                </a:cxn>
                <a:cxn ang="0">
                  <a:pos x="90" y="8"/>
                </a:cxn>
                <a:cxn ang="0">
                  <a:pos x="91" y="7"/>
                </a:cxn>
                <a:cxn ang="0">
                  <a:pos x="92" y="6"/>
                </a:cxn>
                <a:cxn ang="0">
                  <a:pos x="92" y="4"/>
                </a:cxn>
                <a:cxn ang="0">
                  <a:pos x="91" y="2"/>
                </a:cxn>
                <a:cxn ang="0">
                  <a:pos x="90" y="1"/>
                </a:cxn>
                <a:cxn ang="0">
                  <a:pos x="88" y="0"/>
                </a:cxn>
                <a:cxn ang="0">
                  <a:pos x="86" y="0"/>
                </a:cxn>
                <a:cxn ang="0">
                  <a:pos x="84" y="0"/>
                </a:cxn>
                <a:cxn ang="0">
                  <a:pos x="84" y="0"/>
                </a:cxn>
              </a:cxnLst>
              <a:rect l="0" t="0" r="r" b="b"/>
              <a:pathLst>
                <a:path w="92" h="161">
                  <a:moveTo>
                    <a:pt x="84" y="0"/>
                  </a:moveTo>
                  <a:lnTo>
                    <a:pt x="84" y="0"/>
                  </a:lnTo>
                  <a:lnTo>
                    <a:pt x="81" y="3"/>
                  </a:lnTo>
                  <a:lnTo>
                    <a:pt x="78" y="6"/>
                  </a:lnTo>
                  <a:lnTo>
                    <a:pt x="73" y="14"/>
                  </a:lnTo>
                  <a:lnTo>
                    <a:pt x="65" y="29"/>
                  </a:lnTo>
                  <a:lnTo>
                    <a:pt x="65" y="29"/>
                  </a:lnTo>
                  <a:lnTo>
                    <a:pt x="56" y="46"/>
                  </a:lnTo>
                  <a:lnTo>
                    <a:pt x="47" y="61"/>
                  </a:lnTo>
                  <a:lnTo>
                    <a:pt x="31" y="93"/>
                  </a:lnTo>
                  <a:lnTo>
                    <a:pt x="31" y="93"/>
                  </a:lnTo>
                  <a:lnTo>
                    <a:pt x="19" y="114"/>
                  </a:lnTo>
                  <a:lnTo>
                    <a:pt x="6" y="133"/>
                  </a:lnTo>
                  <a:lnTo>
                    <a:pt x="6" y="133"/>
                  </a:lnTo>
                  <a:lnTo>
                    <a:pt x="2" y="140"/>
                  </a:lnTo>
                  <a:lnTo>
                    <a:pt x="0" y="146"/>
                  </a:lnTo>
                  <a:lnTo>
                    <a:pt x="0" y="152"/>
                  </a:lnTo>
                  <a:lnTo>
                    <a:pt x="1" y="156"/>
                  </a:lnTo>
                  <a:lnTo>
                    <a:pt x="3" y="159"/>
                  </a:lnTo>
                  <a:lnTo>
                    <a:pt x="3" y="159"/>
                  </a:lnTo>
                  <a:lnTo>
                    <a:pt x="5" y="160"/>
                  </a:lnTo>
                  <a:lnTo>
                    <a:pt x="7" y="161"/>
                  </a:lnTo>
                  <a:lnTo>
                    <a:pt x="10" y="160"/>
                  </a:lnTo>
                  <a:lnTo>
                    <a:pt x="11" y="158"/>
                  </a:lnTo>
                  <a:lnTo>
                    <a:pt x="12" y="156"/>
                  </a:lnTo>
                  <a:lnTo>
                    <a:pt x="12" y="156"/>
                  </a:lnTo>
                  <a:lnTo>
                    <a:pt x="14" y="155"/>
                  </a:lnTo>
                  <a:lnTo>
                    <a:pt x="15" y="154"/>
                  </a:lnTo>
                  <a:lnTo>
                    <a:pt x="15" y="150"/>
                  </a:lnTo>
                  <a:lnTo>
                    <a:pt x="15" y="149"/>
                  </a:lnTo>
                  <a:lnTo>
                    <a:pt x="13" y="148"/>
                  </a:lnTo>
                  <a:lnTo>
                    <a:pt x="12" y="147"/>
                  </a:lnTo>
                  <a:lnTo>
                    <a:pt x="10" y="147"/>
                  </a:lnTo>
                  <a:lnTo>
                    <a:pt x="10" y="147"/>
                  </a:lnTo>
                  <a:lnTo>
                    <a:pt x="9" y="148"/>
                  </a:lnTo>
                  <a:lnTo>
                    <a:pt x="9" y="148"/>
                  </a:lnTo>
                  <a:lnTo>
                    <a:pt x="10" y="145"/>
                  </a:lnTo>
                  <a:lnTo>
                    <a:pt x="11" y="142"/>
                  </a:lnTo>
                  <a:lnTo>
                    <a:pt x="16" y="136"/>
                  </a:lnTo>
                  <a:lnTo>
                    <a:pt x="21" y="130"/>
                  </a:lnTo>
                  <a:lnTo>
                    <a:pt x="24" y="125"/>
                  </a:lnTo>
                  <a:lnTo>
                    <a:pt x="24" y="125"/>
                  </a:lnTo>
                  <a:lnTo>
                    <a:pt x="47" y="83"/>
                  </a:lnTo>
                  <a:lnTo>
                    <a:pt x="47" y="83"/>
                  </a:lnTo>
                  <a:lnTo>
                    <a:pt x="59" y="61"/>
                  </a:lnTo>
                  <a:lnTo>
                    <a:pt x="70" y="40"/>
                  </a:lnTo>
                  <a:lnTo>
                    <a:pt x="70" y="40"/>
                  </a:lnTo>
                  <a:lnTo>
                    <a:pt x="78" y="24"/>
                  </a:lnTo>
                  <a:lnTo>
                    <a:pt x="83" y="15"/>
                  </a:lnTo>
                  <a:lnTo>
                    <a:pt x="86" y="12"/>
                  </a:lnTo>
                  <a:lnTo>
                    <a:pt x="90" y="8"/>
                  </a:lnTo>
                  <a:lnTo>
                    <a:pt x="90" y="8"/>
                  </a:lnTo>
                  <a:lnTo>
                    <a:pt x="91" y="7"/>
                  </a:lnTo>
                  <a:lnTo>
                    <a:pt x="92" y="6"/>
                  </a:lnTo>
                  <a:lnTo>
                    <a:pt x="92" y="4"/>
                  </a:lnTo>
                  <a:lnTo>
                    <a:pt x="91" y="2"/>
                  </a:lnTo>
                  <a:lnTo>
                    <a:pt x="90" y="1"/>
                  </a:lnTo>
                  <a:lnTo>
                    <a:pt x="88" y="0"/>
                  </a:lnTo>
                  <a:lnTo>
                    <a:pt x="86" y="0"/>
                  </a:lnTo>
                  <a:lnTo>
                    <a:pt x="84" y="0"/>
                  </a:lnTo>
                  <a:lnTo>
                    <a:pt x="8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3" name="Freeform 894"/>
            <p:cNvSpPr/>
            <p:nvPr/>
          </p:nvSpPr>
          <p:spPr bwMode="auto">
            <a:xfrm>
              <a:off x="4654550" y="1414463"/>
              <a:ext cx="52388" cy="85725"/>
            </a:xfrm>
            <a:custGeom>
              <a:avLst/>
              <a:gdLst/>
              <a:ahLst/>
              <a:cxnLst>
                <a:cxn ang="0">
                  <a:pos x="90" y="3"/>
                </a:cxn>
                <a:cxn ang="0">
                  <a:pos x="90" y="3"/>
                </a:cxn>
                <a:cxn ang="0">
                  <a:pos x="89" y="9"/>
                </a:cxn>
                <a:cxn ang="0">
                  <a:pos x="86" y="13"/>
                </a:cxn>
                <a:cxn ang="0">
                  <a:pos x="79" y="23"/>
                </a:cxn>
                <a:cxn ang="0">
                  <a:pos x="67" y="41"/>
                </a:cxn>
                <a:cxn ang="0">
                  <a:pos x="67" y="41"/>
                </a:cxn>
                <a:cxn ang="0">
                  <a:pos x="53" y="61"/>
                </a:cxn>
                <a:cxn ang="0">
                  <a:pos x="38" y="83"/>
                </a:cxn>
                <a:cxn ang="0">
                  <a:pos x="38" y="83"/>
                </a:cxn>
                <a:cxn ang="0">
                  <a:pos x="33" y="94"/>
                </a:cxn>
                <a:cxn ang="0">
                  <a:pos x="28" y="107"/>
                </a:cxn>
                <a:cxn ang="0">
                  <a:pos x="23" y="119"/>
                </a:cxn>
                <a:cxn ang="0">
                  <a:pos x="20" y="124"/>
                </a:cxn>
                <a:cxn ang="0">
                  <a:pos x="15" y="129"/>
                </a:cxn>
                <a:cxn ang="0">
                  <a:pos x="15" y="129"/>
                </a:cxn>
                <a:cxn ang="0">
                  <a:pos x="10" y="136"/>
                </a:cxn>
                <a:cxn ang="0">
                  <a:pos x="6" y="142"/>
                </a:cxn>
                <a:cxn ang="0">
                  <a:pos x="3" y="148"/>
                </a:cxn>
                <a:cxn ang="0">
                  <a:pos x="0" y="155"/>
                </a:cxn>
                <a:cxn ang="0">
                  <a:pos x="0" y="155"/>
                </a:cxn>
                <a:cxn ang="0">
                  <a:pos x="0" y="157"/>
                </a:cxn>
                <a:cxn ang="0">
                  <a:pos x="0" y="159"/>
                </a:cxn>
                <a:cxn ang="0">
                  <a:pos x="1" y="160"/>
                </a:cxn>
                <a:cxn ang="0">
                  <a:pos x="3" y="161"/>
                </a:cxn>
                <a:cxn ang="0">
                  <a:pos x="6" y="160"/>
                </a:cxn>
                <a:cxn ang="0">
                  <a:pos x="8" y="159"/>
                </a:cxn>
                <a:cxn ang="0">
                  <a:pos x="9" y="158"/>
                </a:cxn>
                <a:cxn ang="0">
                  <a:pos x="9" y="158"/>
                </a:cxn>
                <a:cxn ang="0">
                  <a:pos x="13" y="149"/>
                </a:cxn>
                <a:cxn ang="0">
                  <a:pos x="20" y="141"/>
                </a:cxn>
                <a:cxn ang="0">
                  <a:pos x="26" y="132"/>
                </a:cxn>
                <a:cxn ang="0">
                  <a:pos x="31" y="123"/>
                </a:cxn>
                <a:cxn ang="0">
                  <a:pos x="31" y="123"/>
                </a:cxn>
                <a:cxn ang="0">
                  <a:pos x="40" y="101"/>
                </a:cxn>
                <a:cxn ang="0">
                  <a:pos x="45" y="91"/>
                </a:cxn>
                <a:cxn ang="0">
                  <a:pos x="51" y="81"/>
                </a:cxn>
                <a:cxn ang="0">
                  <a:pos x="51" y="81"/>
                </a:cxn>
                <a:cxn ang="0">
                  <a:pos x="65" y="59"/>
                </a:cxn>
                <a:cxn ang="0">
                  <a:pos x="79" y="38"/>
                </a:cxn>
                <a:cxn ang="0">
                  <a:pos x="79" y="38"/>
                </a:cxn>
                <a:cxn ang="0">
                  <a:pos x="91" y="23"/>
                </a:cxn>
                <a:cxn ang="0">
                  <a:pos x="96" y="15"/>
                </a:cxn>
                <a:cxn ang="0">
                  <a:pos x="98" y="11"/>
                </a:cxn>
                <a:cxn ang="0">
                  <a:pos x="99" y="6"/>
                </a:cxn>
                <a:cxn ang="0">
                  <a:pos x="99" y="6"/>
                </a:cxn>
                <a:cxn ang="0">
                  <a:pos x="99" y="4"/>
                </a:cxn>
                <a:cxn ang="0">
                  <a:pos x="98" y="2"/>
                </a:cxn>
                <a:cxn ang="0">
                  <a:pos x="97" y="1"/>
                </a:cxn>
                <a:cxn ang="0">
                  <a:pos x="95" y="0"/>
                </a:cxn>
                <a:cxn ang="0">
                  <a:pos x="94" y="0"/>
                </a:cxn>
                <a:cxn ang="0">
                  <a:pos x="92" y="0"/>
                </a:cxn>
                <a:cxn ang="0">
                  <a:pos x="91" y="2"/>
                </a:cxn>
                <a:cxn ang="0">
                  <a:pos x="90" y="3"/>
                </a:cxn>
                <a:cxn ang="0">
                  <a:pos x="90" y="3"/>
                </a:cxn>
              </a:cxnLst>
              <a:rect l="0" t="0" r="r" b="b"/>
              <a:pathLst>
                <a:path w="99" h="161">
                  <a:moveTo>
                    <a:pt x="90" y="3"/>
                  </a:moveTo>
                  <a:lnTo>
                    <a:pt x="90" y="3"/>
                  </a:lnTo>
                  <a:lnTo>
                    <a:pt x="89" y="9"/>
                  </a:lnTo>
                  <a:lnTo>
                    <a:pt x="86" y="13"/>
                  </a:lnTo>
                  <a:lnTo>
                    <a:pt x="79" y="23"/>
                  </a:lnTo>
                  <a:lnTo>
                    <a:pt x="67" y="41"/>
                  </a:lnTo>
                  <a:lnTo>
                    <a:pt x="67" y="41"/>
                  </a:lnTo>
                  <a:lnTo>
                    <a:pt x="53" y="61"/>
                  </a:lnTo>
                  <a:lnTo>
                    <a:pt x="38" y="83"/>
                  </a:lnTo>
                  <a:lnTo>
                    <a:pt x="38" y="83"/>
                  </a:lnTo>
                  <a:lnTo>
                    <a:pt x="33" y="94"/>
                  </a:lnTo>
                  <a:lnTo>
                    <a:pt x="28" y="107"/>
                  </a:lnTo>
                  <a:lnTo>
                    <a:pt x="23" y="119"/>
                  </a:lnTo>
                  <a:lnTo>
                    <a:pt x="20" y="124"/>
                  </a:lnTo>
                  <a:lnTo>
                    <a:pt x="15" y="129"/>
                  </a:lnTo>
                  <a:lnTo>
                    <a:pt x="15" y="129"/>
                  </a:lnTo>
                  <a:lnTo>
                    <a:pt x="10" y="136"/>
                  </a:lnTo>
                  <a:lnTo>
                    <a:pt x="6" y="142"/>
                  </a:lnTo>
                  <a:lnTo>
                    <a:pt x="3" y="148"/>
                  </a:lnTo>
                  <a:lnTo>
                    <a:pt x="0" y="155"/>
                  </a:lnTo>
                  <a:lnTo>
                    <a:pt x="0" y="155"/>
                  </a:lnTo>
                  <a:lnTo>
                    <a:pt x="0" y="157"/>
                  </a:lnTo>
                  <a:lnTo>
                    <a:pt x="0" y="159"/>
                  </a:lnTo>
                  <a:lnTo>
                    <a:pt x="1" y="160"/>
                  </a:lnTo>
                  <a:lnTo>
                    <a:pt x="3" y="161"/>
                  </a:lnTo>
                  <a:lnTo>
                    <a:pt x="6" y="160"/>
                  </a:lnTo>
                  <a:lnTo>
                    <a:pt x="8" y="159"/>
                  </a:lnTo>
                  <a:lnTo>
                    <a:pt x="9" y="158"/>
                  </a:lnTo>
                  <a:lnTo>
                    <a:pt x="9" y="158"/>
                  </a:lnTo>
                  <a:lnTo>
                    <a:pt x="13" y="149"/>
                  </a:lnTo>
                  <a:lnTo>
                    <a:pt x="20" y="141"/>
                  </a:lnTo>
                  <a:lnTo>
                    <a:pt x="26" y="132"/>
                  </a:lnTo>
                  <a:lnTo>
                    <a:pt x="31" y="123"/>
                  </a:lnTo>
                  <a:lnTo>
                    <a:pt x="31" y="123"/>
                  </a:lnTo>
                  <a:lnTo>
                    <a:pt x="40" y="101"/>
                  </a:lnTo>
                  <a:lnTo>
                    <a:pt x="45" y="91"/>
                  </a:lnTo>
                  <a:lnTo>
                    <a:pt x="51" y="81"/>
                  </a:lnTo>
                  <a:lnTo>
                    <a:pt x="51" y="81"/>
                  </a:lnTo>
                  <a:lnTo>
                    <a:pt x="65" y="59"/>
                  </a:lnTo>
                  <a:lnTo>
                    <a:pt x="79" y="38"/>
                  </a:lnTo>
                  <a:lnTo>
                    <a:pt x="79" y="38"/>
                  </a:lnTo>
                  <a:lnTo>
                    <a:pt x="91" y="23"/>
                  </a:lnTo>
                  <a:lnTo>
                    <a:pt x="96" y="15"/>
                  </a:lnTo>
                  <a:lnTo>
                    <a:pt x="98" y="11"/>
                  </a:lnTo>
                  <a:lnTo>
                    <a:pt x="99" y="6"/>
                  </a:lnTo>
                  <a:lnTo>
                    <a:pt x="99" y="6"/>
                  </a:lnTo>
                  <a:lnTo>
                    <a:pt x="99" y="4"/>
                  </a:lnTo>
                  <a:lnTo>
                    <a:pt x="98" y="2"/>
                  </a:lnTo>
                  <a:lnTo>
                    <a:pt x="97" y="1"/>
                  </a:lnTo>
                  <a:lnTo>
                    <a:pt x="95" y="0"/>
                  </a:lnTo>
                  <a:lnTo>
                    <a:pt x="94" y="0"/>
                  </a:lnTo>
                  <a:lnTo>
                    <a:pt x="92" y="0"/>
                  </a:lnTo>
                  <a:lnTo>
                    <a:pt x="91" y="2"/>
                  </a:lnTo>
                  <a:lnTo>
                    <a:pt x="90" y="3"/>
                  </a:lnTo>
                  <a:lnTo>
                    <a:pt x="9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4" name="Freeform 895"/>
            <p:cNvSpPr/>
            <p:nvPr/>
          </p:nvSpPr>
          <p:spPr bwMode="auto">
            <a:xfrm>
              <a:off x="4678363" y="1439863"/>
              <a:ext cx="60325" cy="100013"/>
            </a:xfrm>
            <a:custGeom>
              <a:avLst/>
              <a:gdLst/>
              <a:ahLst/>
              <a:cxnLst>
                <a:cxn ang="0">
                  <a:pos x="106" y="1"/>
                </a:cxn>
                <a:cxn ang="0">
                  <a:pos x="106" y="1"/>
                </a:cxn>
                <a:cxn ang="0">
                  <a:pos x="89" y="20"/>
                </a:cxn>
                <a:cxn ang="0">
                  <a:pos x="74" y="41"/>
                </a:cxn>
                <a:cxn ang="0">
                  <a:pos x="59" y="62"/>
                </a:cxn>
                <a:cxn ang="0">
                  <a:pos x="53" y="73"/>
                </a:cxn>
                <a:cxn ang="0">
                  <a:pos x="47" y="84"/>
                </a:cxn>
                <a:cxn ang="0">
                  <a:pos x="47" y="84"/>
                </a:cxn>
                <a:cxn ang="0">
                  <a:pos x="35" y="109"/>
                </a:cxn>
                <a:cxn ang="0">
                  <a:pos x="23" y="133"/>
                </a:cxn>
                <a:cxn ang="0">
                  <a:pos x="13" y="158"/>
                </a:cxn>
                <a:cxn ang="0">
                  <a:pos x="0" y="183"/>
                </a:cxn>
                <a:cxn ang="0">
                  <a:pos x="0" y="183"/>
                </a:cxn>
                <a:cxn ang="0">
                  <a:pos x="0" y="184"/>
                </a:cxn>
                <a:cxn ang="0">
                  <a:pos x="0" y="186"/>
                </a:cxn>
                <a:cxn ang="0">
                  <a:pos x="1" y="188"/>
                </a:cxn>
                <a:cxn ang="0">
                  <a:pos x="3" y="189"/>
                </a:cxn>
                <a:cxn ang="0">
                  <a:pos x="5" y="189"/>
                </a:cxn>
                <a:cxn ang="0">
                  <a:pos x="6" y="189"/>
                </a:cxn>
                <a:cxn ang="0">
                  <a:pos x="8" y="189"/>
                </a:cxn>
                <a:cxn ang="0">
                  <a:pos x="9" y="187"/>
                </a:cxn>
                <a:cxn ang="0">
                  <a:pos x="9" y="187"/>
                </a:cxn>
                <a:cxn ang="0">
                  <a:pos x="19" y="166"/>
                </a:cxn>
                <a:cxn ang="0">
                  <a:pos x="28" y="144"/>
                </a:cxn>
                <a:cxn ang="0">
                  <a:pos x="38" y="124"/>
                </a:cxn>
                <a:cxn ang="0">
                  <a:pos x="48" y="103"/>
                </a:cxn>
                <a:cxn ang="0">
                  <a:pos x="48" y="103"/>
                </a:cxn>
                <a:cxn ang="0">
                  <a:pos x="62" y="78"/>
                </a:cxn>
                <a:cxn ang="0">
                  <a:pos x="78" y="53"/>
                </a:cxn>
                <a:cxn ang="0">
                  <a:pos x="94" y="31"/>
                </a:cxn>
                <a:cxn ang="0">
                  <a:pos x="112" y="8"/>
                </a:cxn>
                <a:cxn ang="0">
                  <a:pos x="112" y="8"/>
                </a:cxn>
                <a:cxn ang="0">
                  <a:pos x="113" y="6"/>
                </a:cxn>
                <a:cxn ang="0">
                  <a:pos x="113" y="4"/>
                </a:cxn>
                <a:cxn ang="0">
                  <a:pos x="112" y="1"/>
                </a:cxn>
                <a:cxn ang="0">
                  <a:pos x="111" y="0"/>
                </a:cxn>
                <a:cxn ang="0">
                  <a:pos x="109" y="0"/>
                </a:cxn>
                <a:cxn ang="0">
                  <a:pos x="107" y="0"/>
                </a:cxn>
                <a:cxn ang="0">
                  <a:pos x="106" y="1"/>
                </a:cxn>
                <a:cxn ang="0">
                  <a:pos x="106" y="1"/>
                </a:cxn>
              </a:cxnLst>
              <a:rect l="0" t="0" r="r" b="b"/>
              <a:pathLst>
                <a:path w="113" h="189">
                  <a:moveTo>
                    <a:pt x="106" y="1"/>
                  </a:moveTo>
                  <a:lnTo>
                    <a:pt x="106" y="1"/>
                  </a:lnTo>
                  <a:lnTo>
                    <a:pt x="89" y="20"/>
                  </a:lnTo>
                  <a:lnTo>
                    <a:pt x="74" y="41"/>
                  </a:lnTo>
                  <a:lnTo>
                    <a:pt x="59" y="62"/>
                  </a:lnTo>
                  <a:lnTo>
                    <a:pt x="53" y="73"/>
                  </a:lnTo>
                  <a:lnTo>
                    <a:pt x="47" y="84"/>
                  </a:lnTo>
                  <a:lnTo>
                    <a:pt x="47" y="84"/>
                  </a:lnTo>
                  <a:lnTo>
                    <a:pt x="35" y="109"/>
                  </a:lnTo>
                  <a:lnTo>
                    <a:pt x="23" y="133"/>
                  </a:lnTo>
                  <a:lnTo>
                    <a:pt x="13" y="158"/>
                  </a:lnTo>
                  <a:lnTo>
                    <a:pt x="0" y="183"/>
                  </a:lnTo>
                  <a:lnTo>
                    <a:pt x="0" y="183"/>
                  </a:lnTo>
                  <a:lnTo>
                    <a:pt x="0" y="184"/>
                  </a:lnTo>
                  <a:lnTo>
                    <a:pt x="0" y="186"/>
                  </a:lnTo>
                  <a:lnTo>
                    <a:pt x="1" y="188"/>
                  </a:lnTo>
                  <a:lnTo>
                    <a:pt x="3" y="189"/>
                  </a:lnTo>
                  <a:lnTo>
                    <a:pt x="5" y="189"/>
                  </a:lnTo>
                  <a:lnTo>
                    <a:pt x="6" y="189"/>
                  </a:lnTo>
                  <a:lnTo>
                    <a:pt x="8" y="189"/>
                  </a:lnTo>
                  <a:lnTo>
                    <a:pt x="9" y="187"/>
                  </a:lnTo>
                  <a:lnTo>
                    <a:pt x="9" y="187"/>
                  </a:lnTo>
                  <a:lnTo>
                    <a:pt x="19" y="166"/>
                  </a:lnTo>
                  <a:lnTo>
                    <a:pt x="28" y="144"/>
                  </a:lnTo>
                  <a:lnTo>
                    <a:pt x="38" y="124"/>
                  </a:lnTo>
                  <a:lnTo>
                    <a:pt x="48" y="103"/>
                  </a:lnTo>
                  <a:lnTo>
                    <a:pt x="48" y="103"/>
                  </a:lnTo>
                  <a:lnTo>
                    <a:pt x="62" y="78"/>
                  </a:lnTo>
                  <a:lnTo>
                    <a:pt x="78" y="53"/>
                  </a:lnTo>
                  <a:lnTo>
                    <a:pt x="94" y="31"/>
                  </a:lnTo>
                  <a:lnTo>
                    <a:pt x="112" y="8"/>
                  </a:lnTo>
                  <a:lnTo>
                    <a:pt x="112" y="8"/>
                  </a:lnTo>
                  <a:lnTo>
                    <a:pt x="113" y="6"/>
                  </a:lnTo>
                  <a:lnTo>
                    <a:pt x="113" y="4"/>
                  </a:lnTo>
                  <a:lnTo>
                    <a:pt x="112" y="1"/>
                  </a:lnTo>
                  <a:lnTo>
                    <a:pt x="111" y="0"/>
                  </a:lnTo>
                  <a:lnTo>
                    <a:pt x="109" y="0"/>
                  </a:lnTo>
                  <a:lnTo>
                    <a:pt x="107" y="0"/>
                  </a:lnTo>
                  <a:lnTo>
                    <a:pt x="106" y="1"/>
                  </a:lnTo>
                  <a:lnTo>
                    <a:pt x="10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5" name="Freeform 896"/>
            <p:cNvSpPr/>
            <p:nvPr/>
          </p:nvSpPr>
          <p:spPr bwMode="auto">
            <a:xfrm>
              <a:off x="4706938" y="1471613"/>
              <a:ext cx="66675" cy="106363"/>
            </a:xfrm>
            <a:custGeom>
              <a:avLst/>
              <a:gdLst/>
              <a:ahLst/>
              <a:cxnLst>
                <a:cxn ang="0">
                  <a:pos x="120" y="2"/>
                </a:cxn>
                <a:cxn ang="0">
                  <a:pos x="120" y="2"/>
                </a:cxn>
                <a:cxn ang="0">
                  <a:pos x="112" y="12"/>
                </a:cxn>
                <a:cxn ang="0">
                  <a:pos x="104" y="23"/>
                </a:cxn>
                <a:cxn ang="0">
                  <a:pos x="90" y="46"/>
                </a:cxn>
                <a:cxn ang="0">
                  <a:pos x="77" y="70"/>
                </a:cxn>
                <a:cxn ang="0">
                  <a:pos x="62" y="93"/>
                </a:cxn>
                <a:cxn ang="0">
                  <a:pos x="62" y="93"/>
                </a:cxn>
                <a:cxn ang="0">
                  <a:pos x="32" y="138"/>
                </a:cxn>
                <a:cxn ang="0">
                  <a:pos x="18" y="162"/>
                </a:cxn>
                <a:cxn ang="0">
                  <a:pos x="4" y="186"/>
                </a:cxn>
                <a:cxn ang="0">
                  <a:pos x="4" y="186"/>
                </a:cxn>
                <a:cxn ang="0">
                  <a:pos x="1" y="187"/>
                </a:cxn>
                <a:cxn ang="0">
                  <a:pos x="0" y="188"/>
                </a:cxn>
                <a:cxn ang="0">
                  <a:pos x="0" y="190"/>
                </a:cxn>
                <a:cxn ang="0">
                  <a:pos x="0" y="195"/>
                </a:cxn>
                <a:cxn ang="0">
                  <a:pos x="0" y="195"/>
                </a:cxn>
                <a:cxn ang="0">
                  <a:pos x="1" y="198"/>
                </a:cxn>
                <a:cxn ang="0">
                  <a:pos x="4" y="199"/>
                </a:cxn>
                <a:cxn ang="0">
                  <a:pos x="6" y="199"/>
                </a:cxn>
                <a:cxn ang="0">
                  <a:pos x="8" y="198"/>
                </a:cxn>
                <a:cxn ang="0">
                  <a:pos x="9" y="197"/>
                </a:cxn>
                <a:cxn ang="0">
                  <a:pos x="9" y="197"/>
                </a:cxn>
                <a:cxn ang="0">
                  <a:pos x="22" y="174"/>
                </a:cxn>
                <a:cxn ang="0">
                  <a:pos x="35" y="154"/>
                </a:cxn>
                <a:cxn ang="0">
                  <a:pos x="63" y="110"/>
                </a:cxn>
                <a:cxn ang="0">
                  <a:pos x="63" y="110"/>
                </a:cxn>
                <a:cxn ang="0">
                  <a:pos x="79" y="84"/>
                </a:cxn>
                <a:cxn ang="0">
                  <a:pos x="93" y="59"/>
                </a:cxn>
                <a:cxn ang="0">
                  <a:pos x="110" y="33"/>
                </a:cxn>
                <a:cxn ang="0">
                  <a:pos x="118" y="20"/>
                </a:cxn>
                <a:cxn ang="0">
                  <a:pos x="127" y="8"/>
                </a:cxn>
                <a:cxn ang="0">
                  <a:pos x="127" y="8"/>
                </a:cxn>
                <a:cxn ang="0">
                  <a:pos x="128" y="7"/>
                </a:cxn>
                <a:cxn ang="0">
                  <a:pos x="128" y="5"/>
                </a:cxn>
                <a:cxn ang="0">
                  <a:pos x="126" y="2"/>
                </a:cxn>
                <a:cxn ang="0">
                  <a:pos x="125" y="1"/>
                </a:cxn>
                <a:cxn ang="0">
                  <a:pos x="123" y="0"/>
                </a:cxn>
                <a:cxn ang="0">
                  <a:pos x="122" y="1"/>
                </a:cxn>
                <a:cxn ang="0">
                  <a:pos x="120" y="2"/>
                </a:cxn>
                <a:cxn ang="0">
                  <a:pos x="120" y="2"/>
                </a:cxn>
              </a:cxnLst>
              <a:rect l="0" t="0" r="r" b="b"/>
              <a:pathLst>
                <a:path w="128" h="199">
                  <a:moveTo>
                    <a:pt x="120" y="2"/>
                  </a:moveTo>
                  <a:lnTo>
                    <a:pt x="120" y="2"/>
                  </a:lnTo>
                  <a:lnTo>
                    <a:pt x="112" y="12"/>
                  </a:lnTo>
                  <a:lnTo>
                    <a:pt x="104" y="23"/>
                  </a:lnTo>
                  <a:lnTo>
                    <a:pt x="90" y="46"/>
                  </a:lnTo>
                  <a:lnTo>
                    <a:pt x="77" y="70"/>
                  </a:lnTo>
                  <a:lnTo>
                    <a:pt x="62" y="93"/>
                  </a:lnTo>
                  <a:lnTo>
                    <a:pt x="62" y="93"/>
                  </a:lnTo>
                  <a:lnTo>
                    <a:pt x="32" y="138"/>
                  </a:lnTo>
                  <a:lnTo>
                    <a:pt x="18" y="162"/>
                  </a:lnTo>
                  <a:lnTo>
                    <a:pt x="4" y="186"/>
                  </a:lnTo>
                  <a:lnTo>
                    <a:pt x="4" y="186"/>
                  </a:lnTo>
                  <a:lnTo>
                    <a:pt x="1" y="187"/>
                  </a:lnTo>
                  <a:lnTo>
                    <a:pt x="0" y="188"/>
                  </a:lnTo>
                  <a:lnTo>
                    <a:pt x="0" y="190"/>
                  </a:lnTo>
                  <a:lnTo>
                    <a:pt x="0" y="195"/>
                  </a:lnTo>
                  <a:lnTo>
                    <a:pt x="0" y="195"/>
                  </a:lnTo>
                  <a:lnTo>
                    <a:pt x="1" y="198"/>
                  </a:lnTo>
                  <a:lnTo>
                    <a:pt x="4" y="199"/>
                  </a:lnTo>
                  <a:lnTo>
                    <a:pt x="6" y="199"/>
                  </a:lnTo>
                  <a:lnTo>
                    <a:pt x="8" y="198"/>
                  </a:lnTo>
                  <a:lnTo>
                    <a:pt x="9" y="197"/>
                  </a:lnTo>
                  <a:lnTo>
                    <a:pt x="9" y="197"/>
                  </a:lnTo>
                  <a:lnTo>
                    <a:pt x="22" y="174"/>
                  </a:lnTo>
                  <a:lnTo>
                    <a:pt x="35" y="154"/>
                  </a:lnTo>
                  <a:lnTo>
                    <a:pt x="63" y="110"/>
                  </a:lnTo>
                  <a:lnTo>
                    <a:pt x="63" y="110"/>
                  </a:lnTo>
                  <a:lnTo>
                    <a:pt x="79" y="84"/>
                  </a:lnTo>
                  <a:lnTo>
                    <a:pt x="93" y="59"/>
                  </a:lnTo>
                  <a:lnTo>
                    <a:pt x="110" y="33"/>
                  </a:lnTo>
                  <a:lnTo>
                    <a:pt x="118" y="20"/>
                  </a:lnTo>
                  <a:lnTo>
                    <a:pt x="127" y="8"/>
                  </a:lnTo>
                  <a:lnTo>
                    <a:pt x="127" y="8"/>
                  </a:lnTo>
                  <a:lnTo>
                    <a:pt x="128" y="7"/>
                  </a:lnTo>
                  <a:lnTo>
                    <a:pt x="128" y="5"/>
                  </a:lnTo>
                  <a:lnTo>
                    <a:pt x="126" y="2"/>
                  </a:lnTo>
                  <a:lnTo>
                    <a:pt x="125" y="1"/>
                  </a:lnTo>
                  <a:lnTo>
                    <a:pt x="123" y="0"/>
                  </a:lnTo>
                  <a:lnTo>
                    <a:pt x="122" y="1"/>
                  </a:lnTo>
                  <a:lnTo>
                    <a:pt x="120" y="2"/>
                  </a:lnTo>
                  <a:lnTo>
                    <a:pt x="12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6" name="Freeform 897"/>
            <p:cNvSpPr/>
            <p:nvPr/>
          </p:nvSpPr>
          <p:spPr bwMode="auto">
            <a:xfrm>
              <a:off x="4729163" y="1522413"/>
              <a:ext cx="65088" cy="112713"/>
            </a:xfrm>
            <a:custGeom>
              <a:avLst/>
              <a:gdLst/>
              <a:ahLst/>
              <a:cxnLst>
                <a:cxn ang="0">
                  <a:pos x="115" y="4"/>
                </a:cxn>
                <a:cxn ang="0">
                  <a:pos x="115" y="4"/>
                </a:cxn>
                <a:cxn ang="0">
                  <a:pos x="110" y="18"/>
                </a:cxn>
                <a:cxn ang="0">
                  <a:pos x="105" y="32"/>
                </a:cxn>
                <a:cxn ang="0">
                  <a:pos x="99" y="45"/>
                </a:cxn>
                <a:cxn ang="0">
                  <a:pos x="91" y="59"/>
                </a:cxn>
                <a:cxn ang="0">
                  <a:pos x="77" y="85"/>
                </a:cxn>
                <a:cxn ang="0">
                  <a:pos x="63" y="111"/>
                </a:cxn>
                <a:cxn ang="0">
                  <a:pos x="63" y="111"/>
                </a:cxn>
                <a:cxn ang="0">
                  <a:pos x="56" y="124"/>
                </a:cxn>
                <a:cxn ang="0">
                  <a:pos x="49" y="137"/>
                </a:cxn>
                <a:cxn ang="0">
                  <a:pos x="35" y="162"/>
                </a:cxn>
                <a:cxn ang="0">
                  <a:pos x="35" y="162"/>
                </a:cxn>
                <a:cxn ang="0">
                  <a:pos x="26" y="173"/>
                </a:cxn>
                <a:cxn ang="0">
                  <a:pos x="18" y="185"/>
                </a:cxn>
                <a:cxn ang="0">
                  <a:pos x="10" y="195"/>
                </a:cxn>
                <a:cxn ang="0">
                  <a:pos x="1" y="206"/>
                </a:cxn>
                <a:cxn ang="0">
                  <a:pos x="1" y="206"/>
                </a:cxn>
                <a:cxn ang="0">
                  <a:pos x="0" y="208"/>
                </a:cxn>
                <a:cxn ang="0">
                  <a:pos x="1" y="210"/>
                </a:cxn>
                <a:cxn ang="0">
                  <a:pos x="1" y="212"/>
                </a:cxn>
                <a:cxn ang="0">
                  <a:pos x="4" y="213"/>
                </a:cxn>
                <a:cxn ang="0">
                  <a:pos x="5" y="214"/>
                </a:cxn>
                <a:cxn ang="0">
                  <a:pos x="7" y="214"/>
                </a:cxn>
                <a:cxn ang="0">
                  <a:pos x="9" y="213"/>
                </a:cxn>
                <a:cxn ang="0">
                  <a:pos x="10" y="212"/>
                </a:cxn>
                <a:cxn ang="0">
                  <a:pos x="10" y="212"/>
                </a:cxn>
                <a:cxn ang="0">
                  <a:pos x="18" y="200"/>
                </a:cxn>
                <a:cxn ang="0">
                  <a:pos x="26" y="189"/>
                </a:cxn>
                <a:cxn ang="0">
                  <a:pos x="35" y="178"/>
                </a:cxn>
                <a:cxn ang="0">
                  <a:pos x="42" y="167"/>
                </a:cxn>
                <a:cxn ang="0">
                  <a:pos x="42" y="167"/>
                </a:cxn>
                <a:cxn ang="0">
                  <a:pos x="59" y="138"/>
                </a:cxn>
                <a:cxn ang="0">
                  <a:pos x="75" y="109"/>
                </a:cxn>
                <a:cxn ang="0">
                  <a:pos x="75" y="109"/>
                </a:cxn>
                <a:cxn ang="0">
                  <a:pos x="88" y="83"/>
                </a:cxn>
                <a:cxn ang="0">
                  <a:pos x="102" y="59"/>
                </a:cxn>
                <a:cxn ang="0">
                  <a:pos x="109" y="46"/>
                </a:cxn>
                <a:cxn ang="0">
                  <a:pos x="114" y="33"/>
                </a:cxn>
                <a:cxn ang="0">
                  <a:pos x="119" y="19"/>
                </a:cxn>
                <a:cxn ang="0">
                  <a:pos x="124" y="6"/>
                </a:cxn>
                <a:cxn ang="0">
                  <a:pos x="124" y="6"/>
                </a:cxn>
                <a:cxn ang="0">
                  <a:pos x="124" y="4"/>
                </a:cxn>
                <a:cxn ang="0">
                  <a:pos x="123" y="3"/>
                </a:cxn>
                <a:cxn ang="0">
                  <a:pos x="122" y="1"/>
                </a:cxn>
                <a:cxn ang="0">
                  <a:pos x="120" y="1"/>
                </a:cxn>
                <a:cxn ang="0">
                  <a:pos x="119" y="0"/>
                </a:cxn>
                <a:cxn ang="0">
                  <a:pos x="117" y="1"/>
                </a:cxn>
                <a:cxn ang="0">
                  <a:pos x="116" y="2"/>
                </a:cxn>
                <a:cxn ang="0">
                  <a:pos x="115" y="4"/>
                </a:cxn>
                <a:cxn ang="0">
                  <a:pos x="115" y="4"/>
                </a:cxn>
              </a:cxnLst>
              <a:rect l="0" t="0" r="r" b="b"/>
              <a:pathLst>
                <a:path w="124" h="214">
                  <a:moveTo>
                    <a:pt x="115" y="4"/>
                  </a:moveTo>
                  <a:lnTo>
                    <a:pt x="115" y="4"/>
                  </a:lnTo>
                  <a:lnTo>
                    <a:pt x="110" y="18"/>
                  </a:lnTo>
                  <a:lnTo>
                    <a:pt x="105" y="32"/>
                  </a:lnTo>
                  <a:lnTo>
                    <a:pt x="99" y="45"/>
                  </a:lnTo>
                  <a:lnTo>
                    <a:pt x="91" y="59"/>
                  </a:lnTo>
                  <a:lnTo>
                    <a:pt x="77" y="85"/>
                  </a:lnTo>
                  <a:lnTo>
                    <a:pt x="63" y="111"/>
                  </a:lnTo>
                  <a:lnTo>
                    <a:pt x="63" y="111"/>
                  </a:lnTo>
                  <a:lnTo>
                    <a:pt x="56" y="124"/>
                  </a:lnTo>
                  <a:lnTo>
                    <a:pt x="49" y="137"/>
                  </a:lnTo>
                  <a:lnTo>
                    <a:pt x="35" y="162"/>
                  </a:lnTo>
                  <a:lnTo>
                    <a:pt x="35" y="162"/>
                  </a:lnTo>
                  <a:lnTo>
                    <a:pt x="26" y="173"/>
                  </a:lnTo>
                  <a:lnTo>
                    <a:pt x="18" y="185"/>
                  </a:lnTo>
                  <a:lnTo>
                    <a:pt x="10" y="195"/>
                  </a:lnTo>
                  <a:lnTo>
                    <a:pt x="1" y="206"/>
                  </a:lnTo>
                  <a:lnTo>
                    <a:pt x="1" y="206"/>
                  </a:lnTo>
                  <a:lnTo>
                    <a:pt x="0" y="208"/>
                  </a:lnTo>
                  <a:lnTo>
                    <a:pt x="1" y="210"/>
                  </a:lnTo>
                  <a:lnTo>
                    <a:pt x="1" y="212"/>
                  </a:lnTo>
                  <a:lnTo>
                    <a:pt x="4" y="213"/>
                  </a:lnTo>
                  <a:lnTo>
                    <a:pt x="5" y="214"/>
                  </a:lnTo>
                  <a:lnTo>
                    <a:pt x="7" y="214"/>
                  </a:lnTo>
                  <a:lnTo>
                    <a:pt x="9" y="213"/>
                  </a:lnTo>
                  <a:lnTo>
                    <a:pt x="10" y="212"/>
                  </a:lnTo>
                  <a:lnTo>
                    <a:pt x="10" y="212"/>
                  </a:lnTo>
                  <a:lnTo>
                    <a:pt x="18" y="200"/>
                  </a:lnTo>
                  <a:lnTo>
                    <a:pt x="26" y="189"/>
                  </a:lnTo>
                  <a:lnTo>
                    <a:pt x="35" y="178"/>
                  </a:lnTo>
                  <a:lnTo>
                    <a:pt x="42" y="167"/>
                  </a:lnTo>
                  <a:lnTo>
                    <a:pt x="42" y="167"/>
                  </a:lnTo>
                  <a:lnTo>
                    <a:pt x="59" y="138"/>
                  </a:lnTo>
                  <a:lnTo>
                    <a:pt x="75" y="109"/>
                  </a:lnTo>
                  <a:lnTo>
                    <a:pt x="75" y="109"/>
                  </a:lnTo>
                  <a:lnTo>
                    <a:pt x="88" y="83"/>
                  </a:lnTo>
                  <a:lnTo>
                    <a:pt x="102" y="59"/>
                  </a:lnTo>
                  <a:lnTo>
                    <a:pt x="109" y="46"/>
                  </a:lnTo>
                  <a:lnTo>
                    <a:pt x="114" y="33"/>
                  </a:lnTo>
                  <a:lnTo>
                    <a:pt x="119" y="19"/>
                  </a:lnTo>
                  <a:lnTo>
                    <a:pt x="124" y="6"/>
                  </a:lnTo>
                  <a:lnTo>
                    <a:pt x="124" y="6"/>
                  </a:lnTo>
                  <a:lnTo>
                    <a:pt x="124" y="4"/>
                  </a:lnTo>
                  <a:lnTo>
                    <a:pt x="123" y="3"/>
                  </a:lnTo>
                  <a:lnTo>
                    <a:pt x="122" y="1"/>
                  </a:lnTo>
                  <a:lnTo>
                    <a:pt x="120" y="1"/>
                  </a:lnTo>
                  <a:lnTo>
                    <a:pt x="119" y="0"/>
                  </a:lnTo>
                  <a:lnTo>
                    <a:pt x="117" y="1"/>
                  </a:lnTo>
                  <a:lnTo>
                    <a:pt x="116" y="2"/>
                  </a:lnTo>
                  <a:lnTo>
                    <a:pt x="115" y="4"/>
                  </a:lnTo>
                  <a:lnTo>
                    <a:pt x="11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7" name="Freeform 898"/>
            <p:cNvSpPr/>
            <p:nvPr/>
          </p:nvSpPr>
          <p:spPr bwMode="auto">
            <a:xfrm>
              <a:off x="4733925" y="1582738"/>
              <a:ext cx="63500" cy="107950"/>
            </a:xfrm>
            <a:custGeom>
              <a:avLst/>
              <a:gdLst/>
              <a:ahLst/>
              <a:cxnLst>
                <a:cxn ang="0">
                  <a:pos x="109" y="2"/>
                </a:cxn>
                <a:cxn ang="0">
                  <a:pos x="109" y="2"/>
                </a:cxn>
                <a:cxn ang="0">
                  <a:pos x="101" y="14"/>
                </a:cxn>
                <a:cxn ang="0">
                  <a:pos x="94" y="25"/>
                </a:cxn>
                <a:cxn ang="0">
                  <a:pos x="80" y="48"/>
                </a:cxn>
                <a:cxn ang="0">
                  <a:pos x="68" y="73"/>
                </a:cxn>
                <a:cxn ang="0">
                  <a:pos x="57" y="99"/>
                </a:cxn>
                <a:cxn ang="0">
                  <a:pos x="57" y="99"/>
                </a:cxn>
                <a:cxn ang="0">
                  <a:pos x="50" y="111"/>
                </a:cxn>
                <a:cxn ang="0">
                  <a:pos x="44" y="123"/>
                </a:cxn>
                <a:cxn ang="0">
                  <a:pos x="29" y="148"/>
                </a:cxn>
                <a:cxn ang="0">
                  <a:pos x="14" y="173"/>
                </a:cxn>
                <a:cxn ang="0">
                  <a:pos x="7" y="185"/>
                </a:cxn>
                <a:cxn ang="0">
                  <a:pos x="0" y="198"/>
                </a:cxn>
                <a:cxn ang="0">
                  <a:pos x="0" y="198"/>
                </a:cxn>
                <a:cxn ang="0">
                  <a:pos x="0" y="200"/>
                </a:cxn>
                <a:cxn ang="0">
                  <a:pos x="0" y="202"/>
                </a:cxn>
                <a:cxn ang="0">
                  <a:pos x="1" y="203"/>
                </a:cxn>
                <a:cxn ang="0">
                  <a:pos x="2" y="204"/>
                </a:cxn>
                <a:cxn ang="0">
                  <a:pos x="4" y="205"/>
                </a:cxn>
                <a:cxn ang="0">
                  <a:pos x="5" y="205"/>
                </a:cxn>
                <a:cxn ang="0">
                  <a:pos x="7" y="204"/>
                </a:cxn>
                <a:cxn ang="0">
                  <a:pos x="8" y="203"/>
                </a:cxn>
                <a:cxn ang="0">
                  <a:pos x="8" y="203"/>
                </a:cxn>
                <a:cxn ang="0">
                  <a:pos x="19" y="180"/>
                </a:cxn>
                <a:cxn ang="0">
                  <a:pos x="32" y="158"/>
                </a:cxn>
                <a:cxn ang="0">
                  <a:pos x="58" y="116"/>
                </a:cxn>
                <a:cxn ang="0">
                  <a:pos x="58" y="116"/>
                </a:cxn>
                <a:cxn ang="0">
                  <a:pos x="65" y="103"/>
                </a:cxn>
                <a:cxn ang="0">
                  <a:pos x="72" y="89"/>
                </a:cxn>
                <a:cxn ang="0">
                  <a:pos x="84" y="61"/>
                </a:cxn>
                <a:cxn ang="0">
                  <a:pos x="92" y="48"/>
                </a:cxn>
                <a:cxn ang="0">
                  <a:pos x="99" y="34"/>
                </a:cxn>
                <a:cxn ang="0">
                  <a:pos x="107" y="21"/>
                </a:cxn>
                <a:cxn ang="0">
                  <a:pos x="116" y="9"/>
                </a:cxn>
                <a:cxn ang="0">
                  <a:pos x="116" y="9"/>
                </a:cxn>
                <a:cxn ang="0">
                  <a:pos x="118" y="8"/>
                </a:cxn>
                <a:cxn ang="0">
                  <a:pos x="118" y="6"/>
                </a:cxn>
                <a:cxn ang="0">
                  <a:pos x="115" y="2"/>
                </a:cxn>
                <a:cxn ang="0">
                  <a:pos x="114" y="1"/>
                </a:cxn>
                <a:cxn ang="0">
                  <a:pos x="113" y="0"/>
                </a:cxn>
                <a:cxn ang="0">
                  <a:pos x="111" y="1"/>
                </a:cxn>
                <a:cxn ang="0">
                  <a:pos x="109" y="2"/>
                </a:cxn>
                <a:cxn ang="0">
                  <a:pos x="109" y="2"/>
                </a:cxn>
              </a:cxnLst>
              <a:rect l="0" t="0" r="r" b="b"/>
              <a:pathLst>
                <a:path w="118" h="205">
                  <a:moveTo>
                    <a:pt x="109" y="2"/>
                  </a:moveTo>
                  <a:lnTo>
                    <a:pt x="109" y="2"/>
                  </a:lnTo>
                  <a:lnTo>
                    <a:pt x="101" y="14"/>
                  </a:lnTo>
                  <a:lnTo>
                    <a:pt x="94" y="25"/>
                  </a:lnTo>
                  <a:lnTo>
                    <a:pt x="80" y="48"/>
                  </a:lnTo>
                  <a:lnTo>
                    <a:pt x="68" y="73"/>
                  </a:lnTo>
                  <a:lnTo>
                    <a:pt x="57" y="99"/>
                  </a:lnTo>
                  <a:lnTo>
                    <a:pt x="57" y="99"/>
                  </a:lnTo>
                  <a:lnTo>
                    <a:pt x="50" y="111"/>
                  </a:lnTo>
                  <a:lnTo>
                    <a:pt x="44" y="123"/>
                  </a:lnTo>
                  <a:lnTo>
                    <a:pt x="29" y="148"/>
                  </a:lnTo>
                  <a:lnTo>
                    <a:pt x="14" y="173"/>
                  </a:lnTo>
                  <a:lnTo>
                    <a:pt x="7" y="185"/>
                  </a:lnTo>
                  <a:lnTo>
                    <a:pt x="0" y="198"/>
                  </a:lnTo>
                  <a:lnTo>
                    <a:pt x="0" y="198"/>
                  </a:lnTo>
                  <a:lnTo>
                    <a:pt x="0" y="200"/>
                  </a:lnTo>
                  <a:lnTo>
                    <a:pt x="0" y="202"/>
                  </a:lnTo>
                  <a:lnTo>
                    <a:pt x="1" y="203"/>
                  </a:lnTo>
                  <a:lnTo>
                    <a:pt x="2" y="204"/>
                  </a:lnTo>
                  <a:lnTo>
                    <a:pt x="4" y="205"/>
                  </a:lnTo>
                  <a:lnTo>
                    <a:pt x="5" y="205"/>
                  </a:lnTo>
                  <a:lnTo>
                    <a:pt x="7" y="204"/>
                  </a:lnTo>
                  <a:lnTo>
                    <a:pt x="8" y="203"/>
                  </a:lnTo>
                  <a:lnTo>
                    <a:pt x="8" y="203"/>
                  </a:lnTo>
                  <a:lnTo>
                    <a:pt x="19" y="180"/>
                  </a:lnTo>
                  <a:lnTo>
                    <a:pt x="32" y="158"/>
                  </a:lnTo>
                  <a:lnTo>
                    <a:pt x="58" y="116"/>
                  </a:lnTo>
                  <a:lnTo>
                    <a:pt x="58" y="116"/>
                  </a:lnTo>
                  <a:lnTo>
                    <a:pt x="65" y="103"/>
                  </a:lnTo>
                  <a:lnTo>
                    <a:pt x="72" y="89"/>
                  </a:lnTo>
                  <a:lnTo>
                    <a:pt x="84" y="61"/>
                  </a:lnTo>
                  <a:lnTo>
                    <a:pt x="92" y="48"/>
                  </a:lnTo>
                  <a:lnTo>
                    <a:pt x="99" y="34"/>
                  </a:lnTo>
                  <a:lnTo>
                    <a:pt x="107" y="21"/>
                  </a:lnTo>
                  <a:lnTo>
                    <a:pt x="116" y="9"/>
                  </a:lnTo>
                  <a:lnTo>
                    <a:pt x="116" y="9"/>
                  </a:lnTo>
                  <a:lnTo>
                    <a:pt x="118" y="8"/>
                  </a:lnTo>
                  <a:lnTo>
                    <a:pt x="118" y="6"/>
                  </a:lnTo>
                  <a:lnTo>
                    <a:pt x="115" y="2"/>
                  </a:lnTo>
                  <a:lnTo>
                    <a:pt x="114" y="1"/>
                  </a:lnTo>
                  <a:lnTo>
                    <a:pt x="113" y="0"/>
                  </a:lnTo>
                  <a:lnTo>
                    <a:pt x="111" y="1"/>
                  </a:lnTo>
                  <a:lnTo>
                    <a:pt x="109" y="2"/>
                  </a:lnTo>
                  <a:lnTo>
                    <a:pt x="10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8" name="Freeform 899"/>
            <p:cNvSpPr/>
            <p:nvPr/>
          </p:nvSpPr>
          <p:spPr bwMode="auto">
            <a:xfrm>
              <a:off x="4746625" y="1630363"/>
              <a:ext cx="68263" cy="120650"/>
            </a:xfrm>
            <a:custGeom>
              <a:avLst/>
              <a:gdLst/>
              <a:ahLst/>
              <a:cxnLst>
                <a:cxn ang="0">
                  <a:pos x="119" y="3"/>
                </a:cxn>
                <a:cxn ang="0">
                  <a:pos x="119" y="3"/>
                </a:cxn>
                <a:cxn ang="0">
                  <a:pos x="118" y="10"/>
                </a:cxn>
                <a:cxn ang="0">
                  <a:pos x="116" y="16"/>
                </a:cxn>
                <a:cxn ang="0">
                  <a:pos x="109" y="29"/>
                </a:cxn>
                <a:cxn ang="0">
                  <a:pos x="96" y="54"/>
                </a:cxn>
                <a:cxn ang="0">
                  <a:pos x="96" y="54"/>
                </a:cxn>
                <a:cxn ang="0">
                  <a:pos x="86" y="69"/>
                </a:cxn>
                <a:cxn ang="0">
                  <a:pos x="77" y="84"/>
                </a:cxn>
                <a:cxn ang="0">
                  <a:pos x="58" y="112"/>
                </a:cxn>
                <a:cxn ang="0">
                  <a:pos x="58" y="112"/>
                </a:cxn>
                <a:cxn ang="0">
                  <a:pos x="43" y="137"/>
                </a:cxn>
                <a:cxn ang="0">
                  <a:pos x="27" y="161"/>
                </a:cxn>
                <a:cxn ang="0">
                  <a:pos x="20" y="174"/>
                </a:cxn>
                <a:cxn ang="0">
                  <a:pos x="14" y="187"/>
                </a:cxn>
                <a:cxn ang="0">
                  <a:pos x="9" y="201"/>
                </a:cxn>
                <a:cxn ang="0">
                  <a:pos x="4" y="214"/>
                </a:cxn>
                <a:cxn ang="0">
                  <a:pos x="4" y="214"/>
                </a:cxn>
                <a:cxn ang="0">
                  <a:pos x="2" y="215"/>
                </a:cxn>
                <a:cxn ang="0">
                  <a:pos x="0" y="218"/>
                </a:cxn>
                <a:cxn ang="0">
                  <a:pos x="0" y="222"/>
                </a:cxn>
                <a:cxn ang="0">
                  <a:pos x="0" y="222"/>
                </a:cxn>
                <a:cxn ang="0">
                  <a:pos x="2" y="224"/>
                </a:cxn>
                <a:cxn ang="0">
                  <a:pos x="3" y="226"/>
                </a:cxn>
                <a:cxn ang="0">
                  <a:pos x="5" y="228"/>
                </a:cxn>
                <a:cxn ang="0">
                  <a:pos x="9" y="226"/>
                </a:cxn>
                <a:cxn ang="0">
                  <a:pos x="10" y="225"/>
                </a:cxn>
                <a:cxn ang="0">
                  <a:pos x="10" y="224"/>
                </a:cxn>
                <a:cxn ang="0">
                  <a:pos x="10" y="224"/>
                </a:cxn>
                <a:cxn ang="0">
                  <a:pos x="15" y="208"/>
                </a:cxn>
                <a:cxn ang="0">
                  <a:pos x="22" y="192"/>
                </a:cxn>
                <a:cxn ang="0">
                  <a:pos x="29" y="176"/>
                </a:cxn>
                <a:cxn ang="0">
                  <a:pos x="39" y="160"/>
                </a:cxn>
                <a:cxn ang="0">
                  <a:pos x="57" y="130"/>
                </a:cxn>
                <a:cxn ang="0">
                  <a:pos x="76" y="101"/>
                </a:cxn>
                <a:cxn ang="0">
                  <a:pos x="76" y="101"/>
                </a:cxn>
                <a:cxn ang="0">
                  <a:pos x="94" y="74"/>
                </a:cxn>
                <a:cxn ang="0">
                  <a:pos x="103" y="59"/>
                </a:cxn>
                <a:cxn ang="0">
                  <a:pos x="111" y="44"/>
                </a:cxn>
                <a:cxn ang="0">
                  <a:pos x="111" y="44"/>
                </a:cxn>
                <a:cxn ang="0">
                  <a:pos x="116" y="34"/>
                </a:cxn>
                <a:cxn ang="0">
                  <a:pos x="121" y="25"/>
                </a:cxn>
                <a:cxn ang="0">
                  <a:pos x="125" y="16"/>
                </a:cxn>
                <a:cxn ang="0">
                  <a:pos x="128" y="12"/>
                </a:cxn>
                <a:cxn ang="0">
                  <a:pos x="129" y="6"/>
                </a:cxn>
                <a:cxn ang="0">
                  <a:pos x="129" y="6"/>
                </a:cxn>
                <a:cxn ang="0">
                  <a:pos x="129" y="4"/>
                </a:cxn>
                <a:cxn ang="0">
                  <a:pos x="128" y="2"/>
                </a:cxn>
                <a:cxn ang="0">
                  <a:pos x="124" y="0"/>
                </a:cxn>
                <a:cxn ang="0">
                  <a:pos x="123" y="0"/>
                </a:cxn>
                <a:cxn ang="0">
                  <a:pos x="121" y="0"/>
                </a:cxn>
                <a:cxn ang="0">
                  <a:pos x="120" y="1"/>
                </a:cxn>
                <a:cxn ang="0">
                  <a:pos x="119" y="3"/>
                </a:cxn>
                <a:cxn ang="0">
                  <a:pos x="119" y="3"/>
                </a:cxn>
              </a:cxnLst>
              <a:rect l="0" t="0" r="r" b="b"/>
              <a:pathLst>
                <a:path w="129" h="228">
                  <a:moveTo>
                    <a:pt x="119" y="3"/>
                  </a:moveTo>
                  <a:lnTo>
                    <a:pt x="119" y="3"/>
                  </a:lnTo>
                  <a:lnTo>
                    <a:pt x="118" y="10"/>
                  </a:lnTo>
                  <a:lnTo>
                    <a:pt x="116" y="16"/>
                  </a:lnTo>
                  <a:lnTo>
                    <a:pt x="109" y="29"/>
                  </a:lnTo>
                  <a:lnTo>
                    <a:pt x="96" y="54"/>
                  </a:lnTo>
                  <a:lnTo>
                    <a:pt x="96" y="54"/>
                  </a:lnTo>
                  <a:lnTo>
                    <a:pt x="86" y="69"/>
                  </a:lnTo>
                  <a:lnTo>
                    <a:pt x="77" y="84"/>
                  </a:lnTo>
                  <a:lnTo>
                    <a:pt x="58" y="112"/>
                  </a:lnTo>
                  <a:lnTo>
                    <a:pt x="58" y="112"/>
                  </a:lnTo>
                  <a:lnTo>
                    <a:pt x="43" y="137"/>
                  </a:lnTo>
                  <a:lnTo>
                    <a:pt x="27" y="161"/>
                  </a:lnTo>
                  <a:lnTo>
                    <a:pt x="20" y="174"/>
                  </a:lnTo>
                  <a:lnTo>
                    <a:pt x="14" y="187"/>
                  </a:lnTo>
                  <a:lnTo>
                    <a:pt x="9" y="201"/>
                  </a:lnTo>
                  <a:lnTo>
                    <a:pt x="4" y="214"/>
                  </a:lnTo>
                  <a:lnTo>
                    <a:pt x="4" y="214"/>
                  </a:lnTo>
                  <a:lnTo>
                    <a:pt x="2" y="215"/>
                  </a:lnTo>
                  <a:lnTo>
                    <a:pt x="0" y="218"/>
                  </a:lnTo>
                  <a:lnTo>
                    <a:pt x="0" y="222"/>
                  </a:lnTo>
                  <a:lnTo>
                    <a:pt x="0" y="222"/>
                  </a:lnTo>
                  <a:lnTo>
                    <a:pt x="2" y="224"/>
                  </a:lnTo>
                  <a:lnTo>
                    <a:pt x="3" y="226"/>
                  </a:lnTo>
                  <a:lnTo>
                    <a:pt x="5" y="228"/>
                  </a:lnTo>
                  <a:lnTo>
                    <a:pt x="9" y="226"/>
                  </a:lnTo>
                  <a:lnTo>
                    <a:pt x="10" y="225"/>
                  </a:lnTo>
                  <a:lnTo>
                    <a:pt x="10" y="224"/>
                  </a:lnTo>
                  <a:lnTo>
                    <a:pt x="10" y="224"/>
                  </a:lnTo>
                  <a:lnTo>
                    <a:pt x="15" y="208"/>
                  </a:lnTo>
                  <a:lnTo>
                    <a:pt x="22" y="192"/>
                  </a:lnTo>
                  <a:lnTo>
                    <a:pt x="29" y="176"/>
                  </a:lnTo>
                  <a:lnTo>
                    <a:pt x="39" y="160"/>
                  </a:lnTo>
                  <a:lnTo>
                    <a:pt x="57" y="130"/>
                  </a:lnTo>
                  <a:lnTo>
                    <a:pt x="76" y="101"/>
                  </a:lnTo>
                  <a:lnTo>
                    <a:pt x="76" y="101"/>
                  </a:lnTo>
                  <a:lnTo>
                    <a:pt x="94" y="74"/>
                  </a:lnTo>
                  <a:lnTo>
                    <a:pt x="103" y="59"/>
                  </a:lnTo>
                  <a:lnTo>
                    <a:pt x="111" y="44"/>
                  </a:lnTo>
                  <a:lnTo>
                    <a:pt x="111" y="44"/>
                  </a:lnTo>
                  <a:lnTo>
                    <a:pt x="116" y="34"/>
                  </a:lnTo>
                  <a:lnTo>
                    <a:pt x="121" y="25"/>
                  </a:lnTo>
                  <a:lnTo>
                    <a:pt x="125" y="16"/>
                  </a:lnTo>
                  <a:lnTo>
                    <a:pt x="128" y="12"/>
                  </a:lnTo>
                  <a:lnTo>
                    <a:pt x="129" y="6"/>
                  </a:lnTo>
                  <a:lnTo>
                    <a:pt x="129" y="6"/>
                  </a:lnTo>
                  <a:lnTo>
                    <a:pt x="129" y="4"/>
                  </a:lnTo>
                  <a:lnTo>
                    <a:pt x="128" y="2"/>
                  </a:lnTo>
                  <a:lnTo>
                    <a:pt x="124" y="0"/>
                  </a:lnTo>
                  <a:lnTo>
                    <a:pt x="123" y="0"/>
                  </a:lnTo>
                  <a:lnTo>
                    <a:pt x="121" y="0"/>
                  </a:lnTo>
                  <a:lnTo>
                    <a:pt x="120" y="1"/>
                  </a:lnTo>
                  <a:lnTo>
                    <a:pt x="119" y="3"/>
                  </a:lnTo>
                  <a:lnTo>
                    <a:pt x="11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9" name="Freeform 900"/>
            <p:cNvSpPr/>
            <p:nvPr/>
          </p:nvSpPr>
          <p:spPr bwMode="auto">
            <a:xfrm>
              <a:off x="4746625" y="1685925"/>
              <a:ext cx="85725" cy="127000"/>
            </a:xfrm>
            <a:custGeom>
              <a:avLst/>
              <a:gdLst/>
              <a:ahLst/>
              <a:cxnLst>
                <a:cxn ang="0">
                  <a:pos x="153" y="2"/>
                </a:cxn>
                <a:cxn ang="0">
                  <a:pos x="153" y="2"/>
                </a:cxn>
                <a:cxn ang="0">
                  <a:pos x="130" y="34"/>
                </a:cxn>
                <a:cxn ang="0">
                  <a:pos x="119" y="49"/>
                </a:cxn>
                <a:cxn ang="0">
                  <a:pos x="109" y="67"/>
                </a:cxn>
                <a:cxn ang="0">
                  <a:pos x="109" y="67"/>
                </a:cxn>
                <a:cxn ang="0">
                  <a:pos x="89" y="101"/>
                </a:cxn>
                <a:cxn ang="0">
                  <a:pos x="69" y="135"/>
                </a:cxn>
                <a:cxn ang="0">
                  <a:pos x="69" y="135"/>
                </a:cxn>
                <a:cxn ang="0">
                  <a:pos x="57" y="151"/>
                </a:cxn>
                <a:cxn ang="0">
                  <a:pos x="45" y="167"/>
                </a:cxn>
                <a:cxn ang="0">
                  <a:pos x="33" y="183"/>
                </a:cxn>
                <a:cxn ang="0">
                  <a:pos x="20" y="199"/>
                </a:cxn>
                <a:cxn ang="0">
                  <a:pos x="20" y="199"/>
                </a:cxn>
                <a:cxn ang="0">
                  <a:pos x="13" y="208"/>
                </a:cxn>
                <a:cxn ang="0">
                  <a:pos x="6" y="217"/>
                </a:cxn>
                <a:cxn ang="0">
                  <a:pos x="4" y="222"/>
                </a:cxn>
                <a:cxn ang="0">
                  <a:pos x="2" y="227"/>
                </a:cxn>
                <a:cxn ang="0">
                  <a:pos x="0" y="232"/>
                </a:cxn>
                <a:cxn ang="0">
                  <a:pos x="2" y="237"/>
                </a:cxn>
                <a:cxn ang="0">
                  <a:pos x="2" y="237"/>
                </a:cxn>
                <a:cxn ang="0">
                  <a:pos x="2" y="239"/>
                </a:cxn>
                <a:cxn ang="0">
                  <a:pos x="4" y="240"/>
                </a:cxn>
                <a:cxn ang="0">
                  <a:pos x="5" y="241"/>
                </a:cxn>
                <a:cxn ang="0">
                  <a:pos x="7" y="241"/>
                </a:cxn>
                <a:cxn ang="0">
                  <a:pos x="9" y="240"/>
                </a:cxn>
                <a:cxn ang="0">
                  <a:pos x="10" y="239"/>
                </a:cxn>
                <a:cxn ang="0">
                  <a:pos x="11" y="237"/>
                </a:cxn>
                <a:cxn ang="0">
                  <a:pos x="10" y="235"/>
                </a:cxn>
                <a:cxn ang="0">
                  <a:pos x="10" y="235"/>
                </a:cxn>
                <a:cxn ang="0">
                  <a:pos x="10" y="232"/>
                </a:cxn>
                <a:cxn ang="0">
                  <a:pos x="11" y="229"/>
                </a:cxn>
                <a:cxn ang="0">
                  <a:pos x="14" y="222"/>
                </a:cxn>
                <a:cxn ang="0">
                  <a:pos x="19" y="214"/>
                </a:cxn>
                <a:cxn ang="0">
                  <a:pos x="25" y="205"/>
                </a:cxn>
                <a:cxn ang="0">
                  <a:pos x="38" y="190"/>
                </a:cxn>
                <a:cxn ang="0">
                  <a:pos x="47" y="179"/>
                </a:cxn>
                <a:cxn ang="0">
                  <a:pos x="47" y="179"/>
                </a:cxn>
                <a:cxn ang="0">
                  <a:pos x="67" y="152"/>
                </a:cxn>
                <a:cxn ang="0">
                  <a:pos x="77" y="139"/>
                </a:cxn>
                <a:cxn ang="0">
                  <a:pos x="85" y="125"/>
                </a:cxn>
                <a:cxn ang="0">
                  <a:pos x="85" y="125"/>
                </a:cxn>
                <a:cxn ang="0">
                  <a:pos x="104" y="95"/>
                </a:cxn>
                <a:cxn ang="0">
                  <a:pos x="120" y="64"/>
                </a:cxn>
                <a:cxn ang="0">
                  <a:pos x="120" y="64"/>
                </a:cxn>
                <a:cxn ang="0">
                  <a:pos x="130" y="49"/>
                </a:cxn>
                <a:cxn ang="0">
                  <a:pos x="140" y="35"/>
                </a:cxn>
                <a:cxn ang="0">
                  <a:pos x="162" y="7"/>
                </a:cxn>
                <a:cxn ang="0">
                  <a:pos x="162" y="7"/>
                </a:cxn>
                <a:cxn ang="0">
                  <a:pos x="163" y="5"/>
                </a:cxn>
                <a:cxn ang="0">
                  <a:pos x="163" y="3"/>
                </a:cxn>
                <a:cxn ang="0">
                  <a:pos x="162" y="2"/>
                </a:cxn>
                <a:cxn ang="0">
                  <a:pos x="161" y="1"/>
                </a:cxn>
                <a:cxn ang="0">
                  <a:pos x="156" y="0"/>
                </a:cxn>
                <a:cxn ang="0">
                  <a:pos x="154" y="1"/>
                </a:cxn>
                <a:cxn ang="0">
                  <a:pos x="153" y="2"/>
                </a:cxn>
                <a:cxn ang="0">
                  <a:pos x="153" y="2"/>
                </a:cxn>
              </a:cxnLst>
              <a:rect l="0" t="0" r="r" b="b"/>
              <a:pathLst>
                <a:path w="163" h="241">
                  <a:moveTo>
                    <a:pt x="153" y="2"/>
                  </a:moveTo>
                  <a:lnTo>
                    <a:pt x="153" y="2"/>
                  </a:lnTo>
                  <a:lnTo>
                    <a:pt x="130" y="34"/>
                  </a:lnTo>
                  <a:lnTo>
                    <a:pt x="119" y="49"/>
                  </a:lnTo>
                  <a:lnTo>
                    <a:pt x="109" y="67"/>
                  </a:lnTo>
                  <a:lnTo>
                    <a:pt x="109" y="67"/>
                  </a:lnTo>
                  <a:lnTo>
                    <a:pt x="89" y="101"/>
                  </a:lnTo>
                  <a:lnTo>
                    <a:pt x="69" y="135"/>
                  </a:lnTo>
                  <a:lnTo>
                    <a:pt x="69" y="135"/>
                  </a:lnTo>
                  <a:lnTo>
                    <a:pt x="57" y="151"/>
                  </a:lnTo>
                  <a:lnTo>
                    <a:pt x="45" y="167"/>
                  </a:lnTo>
                  <a:lnTo>
                    <a:pt x="33" y="183"/>
                  </a:lnTo>
                  <a:lnTo>
                    <a:pt x="20" y="199"/>
                  </a:lnTo>
                  <a:lnTo>
                    <a:pt x="20" y="199"/>
                  </a:lnTo>
                  <a:lnTo>
                    <a:pt x="13" y="208"/>
                  </a:lnTo>
                  <a:lnTo>
                    <a:pt x="6" y="217"/>
                  </a:lnTo>
                  <a:lnTo>
                    <a:pt x="4" y="222"/>
                  </a:lnTo>
                  <a:lnTo>
                    <a:pt x="2" y="227"/>
                  </a:lnTo>
                  <a:lnTo>
                    <a:pt x="0" y="232"/>
                  </a:lnTo>
                  <a:lnTo>
                    <a:pt x="2" y="237"/>
                  </a:lnTo>
                  <a:lnTo>
                    <a:pt x="2" y="237"/>
                  </a:lnTo>
                  <a:lnTo>
                    <a:pt x="2" y="239"/>
                  </a:lnTo>
                  <a:lnTo>
                    <a:pt x="4" y="240"/>
                  </a:lnTo>
                  <a:lnTo>
                    <a:pt x="5" y="241"/>
                  </a:lnTo>
                  <a:lnTo>
                    <a:pt x="7" y="241"/>
                  </a:lnTo>
                  <a:lnTo>
                    <a:pt x="9" y="240"/>
                  </a:lnTo>
                  <a:lnTo>
                    <a:pt x="10" y="239"/>
                  </a:lnTo>
                  <a:lnTo>
                    <a:pt x="11" y="237"/>
                  </a:lnTo>
                  <a:lnTo>
                    <a:pt x="10" y="235"/>
                  </a:lnTo>
                  <a:lnTo>
                    <a:pt x="10" y="235"/>
                  </a:lnTo>
                  <a:lnTo>
                    <a:pt x="10" y="232"/>
                  </a:lnTo>
                  <a:lnTo>
                    <a:pt x="11" y="229"/>
                  </a:lnTo>
                  <a:lnTo>
                    <a:pt x="14" y="222"/>
                  </a:lnTo>
                  <a:lnTo>
                    <a:pt x="19" y="214"/>
                  </a:lnTo>
                  <a:lnTo>
                    <a:pt x="25" y="205"/>
                  </a:lnTo>
                  <a:lnTo>
                    <a:pt x="38" y="190"/>
                  </a:lnTo>
                  <a:lnTo>
                    <a:pt x="47" y="179"/>
                  </a:lnTo>
                  <a:lnTo>
                    <a:pt x="47" y="179"/>
                  </a:lnTo>
                  <a:lnTo>
                    <a:pt x="67" y="152"/>
                  </a:lnTo>
                  <a:lnTo>
                    <a:pt x="77" y="139"/>
                  </a:lnTo>
                  <a:lnTo>
                    <a:pt x="85" y="125"/>
                  </a:lnTo>
                  <a:lnTo>
                    <a:pt x="85" y="125"/>
                  </a:lnTo>
                  <a:lnTo>
                    <a:pt x="104" y="95"/>
                  </a:lnTo>
                  <a:lnTo>
                    <a:pt x="120" y="64"/>
                  </a:lnTo>
                  <a:lnTo>
                    <a:pt x="120" y="64"/>
                  </a:lnTo>
                  <a:lnTo>
                    <a:pt x="130" y="49"/>
                  </a:lnTo>
                  <a:lnTo>
                    <a:pt x="140" y="35"/>
                  </a:lnTo>
                  <a:lnTo>
                    <a:pt x="162" y="7"/>
                  </a:lnTo>
                  <a:lnTo>
                    <a:pt x="162" y="7"/>
                  </a:lnTo>
                  <a:lnTo>
                    <a:pt x="163" y="5"/>
                  </a:lnTo>
                  <a:lnTo>
                    <a:pt x="163" y="3"/>
                  </a:lnTo>
                  <a:lnTo>
                    <a:pt x="162" y="2"/>
                  </a:lnTo>
                  <a:lnTo>
                    <a:pt x="161" y="1"/>
                  </a:lnTo>
                  <a:lnTo>
                    <a:pt x="156" y="0"/>
                  </a:lnTo>
                  <a:lnTo>
                    <a:pt x="154" y="1"/>
                  </a:lnTo>
                  <a:lnTo>
                    <a:pt x="153" y="2"/>
                  </a:lnTo>
                  <a:lnTo>
                    <a:pt x="15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0" name="Freeform 901"/>
            <p:cNvSpPr/>
            <p:nvPr/>
          </p:nvSpPr>
          <p:spPr bwMode="auto">
            <a:xfrm>
              <a:off x="4772025" y="1747838"/>
              <a:ext cx="61913" cy="90488"/>
            </a:xfrm>
            <a:custGeom>
              <a:avLst/>
              <a:gdLst/>
              <a:ahLst/>
              <a:cxnLst>
                <a:cxn ang="0">
                  <a:pos x="109" y="3"/>
                </a:cxn>
                <a:cxn ang="0">
                  <a:pos x="109" y="3"/>
                </a:cxn>
                <a:cxn ang="0">
                  <a:pos x="105" y="12"/>
                </a:cxn>
                <a:cxn ang="0">
                  <a:pos x="101" y="21"/>
                </a:cxn>
                <a:cxn ang="0">
                  <a:pos x="95" y="29"/>
                </a:cxn>
                <a:cxn ang="0">
                  <a:pos x="88" y="38"/>
                </a:cxn>
                <a:cxn ang="0">
                  <a:pos x="74" y="53"/>
                </a:cxn>
                <a:cxn ang="0">
                  <a:pos x="67" y="61"/>
                </a:cxn>
                <a:cxn ang="0">
                  <a:pos x="62" y="69"/>
                </a:cxn>
                <a:cxn ang="0">
                  <a:pos x="62" y="69"/>
                </a:cxn>
                <a:cxn ang="0">
                  <a:pos x="29" y="114"/>
                </a:cxn>
                <a:cxn ang="0">
                  <a:pos x="13" y="138"/>
                </a:cxn>
                <a:cxn ang="0">
                  <a:pos x="6" y="150"/>
                </a:cxn>
                <a:cxn ang="0">
                  <a:pos x="0" y="164"/>
                </a:cxn>
                <a:cxn ang="0">
                  <a:pos x="0" y="164"/>
                </a:cxn>
                <a:cxn ang="0">
                  <a:pos x="0" y="166"/>
                </a:cxn>
                <a:cxn ang="0">
                  <a:pos x="0" y="168"/>
                </a:cxn>
                <a:cxn ang="0">
                  <a:pos x="2" y="170"/>
                </a:cxn>
                <a:cxn ang="0">
                  <a:pos x="4" y="171"/>
                </a:cxn>
                <a:cxn ang="0">
                  <a:pos x="5" y="171"/>
                </a:cxn>
                <a:cxn ang="0">
                  <a:pos x="7" y="170"/>
                </a:cxn>
                <a:cxn ang="0">
                  <a:pos x="8" y="168"/>
                </a:cxn>
                <a:cxn ang="0">
                  <a:pos x="8" y="168"/>
                </a:cxn>
                <a:cxn ang="0">
                  <a:pos x="15" y="155"/>
                </a:cxn>
                <a:cxn ang="0">
                  <a:pos x="22" y="143"/>
                </a:cxn>
                <a:cxn ang="0">
                  <a:pos x="36" y="119"/>
                </a:cxn>
                <a:cxn ang="0">
                  <a:pos x="53" y="96"/>
                </a:cxn>
                <a:cxn ang="0">
                  <a:pos x="70" y="74"/>
                </a:cxn>
                <a:cxn ang="0">
                  <a:pos x="70" y="74"/>
                </a:cxn>
                <a:cxn ang="0">
                  <a:pos x="83" y="58"/>
                </a:cxn>
                <a:cxn ang="0">
                  <a:pos x="97" y="42"/>
                </a:cxn>
                <a:cxn ang="0">
                  <a:pos x="103" y="32"/>
                </a:cxn>
                <a:cxn ang="0">
                  <a:pos x="110" y="24"/>
                </a:cxn>
                <a:cxn ang="0">
                  <a:pos x="115" y="15"/>
                </a:cxn>
                <a:cxn ang="0">
                  <a:pos x="118" y="6"/>
                </a:cxn>
                <a:cxn ang="0">
                  <a:pos x="118" y="6"/>
                </a:cxn>
                <a:cxn ang="0">
                  <a:pos x="118" y="3"/>
                </a:cxn>
                <a:cxn ang="0">
                  <a:pos x="117" y="2"/>
                </a:cxn>
                <a:cxn ang="0">
                  <a:pos x="116" y="0"/>
                </a:cxn>
                <a:cxn ang="0">
                  <a:pos x="115" y="0"/>
                </a:cxn>
                <a:cxn ang="0">
                  <a:pos x="113" y="0"/>
                </a:cxn>
                <a:cxn ang="0">
                  <a:pos x="111" y="0"/>
                </a:cxn>
                <a:cxn ang="0">
                  <a:pos x="110" y="1"/>
                </a:cxn>
                <a:cxn ang="0">
                  <a:pos x="109" y="3"/>
                </a:cxn>
                <a:cxn ang="0">
                  <a:pos x="109" y="3"/>
                </a:cxn>
              </a:cxnLst>
              <a:rect l="0" t="0" r="r" b="b"/>
              <a:pathLst>
                <a:path w="118" h="171">
                  <a:moveTo>
                    <a:pt x="109" y="3"/>
                  </a:moveTo>
                  <a:lnTo>
                    <a:pt x="109" y="3"/>
                  </a:lnTo>
                  <a:lnTo>
                    <a:pt x="105" y="12"/>
                  </a:lnTo>
                  <a:lnTo>
                    <a:pt x="101" y="21"/>
                  </a:lnTo>
                  <a:lnTo>
                    <a:pt x="95" y="29"/>
                  </a:lnTo>
                  <a:lnTo>
                    <a:pt x="88" y="38"/>
                  </a:lnTo>
                  <a:lnTo>
                    <a:pt x="74" y="53"/>
                  </a:lnTo>
                  <a:lnTo>
                    <a:pt x="67" y="61"/>
                  </a:lnTo>
                  <a:lnTo>
                    <a:pt x="62" y="69"/>
                  </a:lnTo>
                  <a:lnTo>
                    <a:pt x="62" y="69"/>
                  </a:lnTo>
                  <a:lnTo>
                    <a:pt x="29" y="114"/>
                  </a:lnTo>
                  <a:lnTo>
                    <a:pt x="13" y="138"/>
                  </a:lnTo>
                  <a:lnTo>
                    <a:pt x="6" y="150"/>
                  </a:lnTo>
                  <a:lnTo>
                    <a:pt x="0" y="164"/>
                  </a:lnTo>
                  <a:lnTo>
                    <a:pt x="0" y="164"/>
                  </a:lnTo>
                  <a:lnTo>
                    <a:pt x="0" y="166"/>
                  </a:lnTo>
                  <a:lnTo>
                    <a:pt x="0" y="168"/>
                  </a:lnTo>
                  <a:lnTo>
                    <a:pt x="2" y="170"/>
                  </a:lnTo>
                  <a:lnTo>
                    <a:pt x="4" y="171"/>
                  </a:lnTo>
                  <a:lnTo>
                    <a:pt x="5" y="171"/>
                  </a:lnTo>
                  <a:lnTo>
                    <a:pt x="7" y="170"/>
                  </a:lnTo>
                  <a:lnTo>
                    <a:pt x="8" y="168"/>
                  </a:lnTo>
                  <a:lnTo>
                    <a:pt x="8" y="168"/>
                  </a:lnTo>
                  <a:lnTo>
                    <a:pt x="15" y="155"/>
                  </a:lnTo>
                  <a:lnTo>
                    <a:pt x="22" y="143"/>
                  </a:lnTo>
                  <a:lnTo>
                    <a:pt x="36" y="119"/>
                  </a:lnTo>
                  <a:lnTo>
                    <a:pt x="53" y="96"/>
                  </a:lnTo>
                  <a:lnTo>
                    <a:pt x="70" y="74"/>
                  </a:lnTo>
                  <a:lnTo>
                    <a:pt x="70" y="74"/>
                  </a:lnTo>
                  <a:lnTo>
                    <a:pt x="83" y="58"/>
                  </a:lnTo>
                  <a:lnTo>
                    <a:pt x="97" y="42"/>
                  </a:lnTo>
                  <a:lnTo>
                    <a:pt x="103" y="32"/>
                  </a:lnTo>
                  <a:lnTo>
                    <a:pt x="110" y="24"/>
                  </a:lnTo>
                  <a:lnTo>
                    <a:pt x="115" y="15"/>
                  </a:lnTo>
                  <a:lnTo>
                    <a:pt x="118" y="6"/>
                  </a:lnTo>
                  <a:lnTo>
                    <a:pt x="118" y="6"/>
                  </a:lnTo>
                  <a:lnTo>
                    <a:pt x="118" y="3"/>
                  </a:lnTo>
                  <a:lnTo>
                    <a:pt x="117" y="2"/>
                  </a:lnTo>
                  <a:lnTo>
                    <a:pt x="116" y="0"/>
                  </a:lnTo>
                  <a:lnTo>
                    <a:pt x="115" y="0"/>
                  </a:lnTo>
                  <a:lnTo>
                    <a:pt x="113" y="0"/>
                  </a:lnTo>
                  <a:lnTo>
                    <a:pt x="111" y="0"/>
                  </a:lnTo>
                  <a:lnTo>
                    <a:pt x="110" y="1"/>
                  </a:lnTo>
                  <a:lnTo>
                    <a:pt x="109" y="3"/>
                  </a:lnTo>
                  <a:lnTo>
                    <a:pt x="10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1" name="Freeform 902"/>
            <p:cNvSpPr>
              <a:spLocks noEditPoints="1"/>
            </p:cNvSpPr>
            <p:nvPr/>
          </p:nvSpPr>
          <p:spPr bwMode="auto">
            <a:xfrm>
              <a:off x="4194175" y="1665288"/>
              <a:ext cx="217488" cy="206375"/>
            </a:xfrm>
            <a:custGeom>
              <a:avLst/>
              <a:gdLst/>
              <a:ahLst/>
              <a:cxnLst>
                <a:cxn ang="0">
                  <a:pos x="213" y="391"/>
                </a:cxn>
                <a:cxn ang="0">
                  <a:pos x="160" y="381"/>
                </a:cxn>
                <a:cxn ang="0">
                  <a:pos x="109" y="359"/>
                </a:cxn>
                <a:cxn ang="0">
                  <a:pos x="63" y="328"/>
                </a:cxn>
                <a:cxn ang="0">
                  <a:pos x="27" y="289"/>
                </a:cxn>
                <a:cxn ang="0">
                  <a:pos x="5" y="241"/>
                </a:cxn>
                <a:cxn ang="0">
                  <a:pos x="1" y="216"/>
                </a:cxn>
                <a:cxn ang="0">
                  <a:pos x="0" y="182"/>
                </a:cxn>
                <a:cxn ang="0">
                  <a:pos x="6" y="151"/>
                </a:cxn>
                <a:cxn ang="0">
                  <a:pos x="29" y="103"/>
                </a:cxn>
                <a:cxn ang="0">
                  <a:pos x="46" y="80"/>
                </a:cxn>
                <a:cxn ang="0">
                  <a:pos x="75" y="52"/>
                </a:cxn>
                <a:cxn ang="0">
                  <a:pos x="109" y="30"/>
                </a:cxn>
                <a:cxn ang="0">
                  <a:pos x="146" y="14"/>
                </a:cxn>
                <a:cxn ang="0">
                  <a:pos x="186" y="3"/>
                </a:cxn>
                <a:cxn ang="0">
                  <a:pos x="227" y="0"/>
                </a:cxn>
                <a:cxn ang="0">
                  <a:pos x="234" y="0"/>
                </a:cxn>
                <a:cxn ang="0">
                  <a:pos x="246" y="5"/>
                </a:cxn>
                <a:cxn ang="0">
                  <a:pos x="267" y="6"/>
                </a:cxn>
                <a:cxn ang="0">
                  <a:pos x="312" y="18"/>
                </a:cxn>
                <a:cxn ang="0">
                  <a:pos x="348" y="41"/>
                </a:cxn>
                <a:cxn ang="0">
                  <a:pos x="376" y="72"/>
                </a:cxn>
                <a:cxn ang="0">
                  <a:pos x="396" y="108"/>
                </a:cxn>
                <a:cxn ang="0">
                  <a:pos x="407" y="146"/>
                </a:cxn>
                <a:cxn ang="0">
                  <a:pos x="411" y="179"/>
                </a:cxn>
                <a:cxn ang="0">
                  <a:pos x="408" y="230"/>
                </a:cxn>
                <a:cxn ang="0">
                  <a:pos x="395" y="278"/>
                </a:cxn>
                <a:cxn ang="0">
                  <a:pos x="369" y="324"/>
                </a:cxn>
                <a:cxn ang="0">
                  <a:pos x="331" y="360"/>
                </a:cxn>
                <a:cxn ang="0">
                  <a:pos x="299" y="378"/>
                </a:cxn>
                <a:cxn ang="0">
                  <a:pos x="249" y="390"/>
                </a:cxn>
                <a:cxn ang="0">
                  <a:pos x="203" y="45"/>
                </a:cxn>
                <a:cxn ang="0">
                  <a:pos x="178" y="51"/>
                </a:cxn>
                <a:cxn ang="0">
                  <a:pos x="141" y="65"/>
                </a:cxn>
                <a:cxn ang="0">
                  <a:pos x="106" y="87"/>
                </a:cxn>
                <a:cxn ang="0">
                  <a:pos x="75" y="113"/>
                </a:cxn>
                <a:cxn ang="0">
                  <a:pos x="52" y="144"/>
                </a:cxn>
                <a:cxn ang="0">
                  <a:pos x="42" y="167"/>
                </a:cxn>
                <a:cxn ang="0">
                  <a:pos x="37" y="203"/>
                </a:cxn>
                <a:cxn ang="0">
                  <a:pos x="47" y="239"/>
                </a:cxn>
                <a:cxn ang="0">
                  <a:pos x="60" y="263"/>
                </a:cxn>
                <a:cxn ang="0">
                  <a:pos x="75" y="278"/>
                </a:cxn>
                <a:cxn ang="0">
                  <a:pos x="125" y="316"/>
                </a:cxn>
                <a:cxn ang="0">
                  <a:pos x="188" y="344"/>
                </a:cxn>
                <a:cxn ang="0">
                  <a:pos x="222" y="350"/>
                </a:cxn>
                <a:cxn ang="0">
                  <a:pos x="245" y="350"/>
                </a:cxn>
                <a:cxn ang="0">
                  <a:pos x="278" y="342"/>
                </a:cxn>
                <a:cxn ang="0">
                  <a:pos x="306" y="327"/>
                </a:cxn>
                <a:cxn ang="0">
                  <a:pos x="324" y="310"/>
                </a:cxn>
                <a:cxn ang="0">
                  <a:pos x="346" y="278"/>
                </a:cxn>
                <a:cxn ang="0">
                  <a:pos x="362" y="241"/>
                </a:cxn>
                <a:cxn ang="0">
                  <a:pos x="370" y="203"/>
                </a:cxn>
                <a:cxn ang="0">
                  <a:pos x="369" y="164"/>
                </a:cxn>
                <a:cxn ang="0">
                  <a:pos x="359" y="126"/>
                </a:cxn>
                <a:cxn ang="0">
                  <a:pos x="350" y="108"/>
                </a:cxn>
                <a:cxn ang="0">
                  <a:pos x="334" y="85"/>
                </a:cxn>
                <a:cxn ang="0">
                  <a:pos x="313" y="68"/>
                </a:cxn>
                <a:cxn ang="0">
                  <a:pos x="289" y="55"/>
                </a:cxn>
                <a:cxn ang="0">
                  <a:pos x="262" y="48"/>
                </a:cxn>
                <a:cxn ang="0">
                  <a:pos x="241" y="47"/>
                </a:cxn>
                <a:cxn ang="0">
                  <a:pos x="218" y="49"/>
                </a:cxn>
                <a:cxn ang="0">
                  <a:pos x="210" y="47"/>
                </a:cxn>
              </a:cxnLst>
              <a:rect l="0" t="0" r="r" b="b"/>
              <a:pathLst>
                <a:path w="411" h="391">
                  <a:moveTo>
                    <a:pt x="231" y="391"/>
                  </a:moveTo>
                  <a:lnTo>
                    <a:pt x="231" y="391"/>
                  </a:lnTo>
                  <a:lnTo>
                    <a:pt x="213" y="391"/>
                  </a:lnTo>
                  <a:lnTo>
                    <a:pt x="195" y="389"/>
                  </a:lnTo>
                  <a:lnTo>
                    <a:pt x="178" y="385"/>
                  </a:lnTo>
                  <a:lnTo>
                    <a:pt x="160" y="381"/>
                  </a:lnTo>
                  <a:lnTo>
                    <a:pt x="143" y="374"/>
                  </a:lnTo>
                  <a:lnTo>
                    <a:pt x="125" y="367"/>
                  </a:lnTo>
                  <a:lnTo>
                    <a:pt x="109" y="359"/>
                  </a:lnTo>
                  <a:lnTo>
                    <a:pt x="92" y="350"/>
                  </a:lnTo>
                  <a:lnTo>
                    <a:pt x="78" y="339"/>
                  </a:lnTo>
                  <a:lnTo>
                    <a:pt x="63" y="328"/>
                  </a:lnTo>
                  <a:lnTo>
                    <a:pt x="50" y="315"/>
                  </a:lnTo>
                  <a:lnTo>
                    <a:pt x="37" y="303"/>
                  </a:lnTo>
                  <a:lnTo>
                    <a:pt x="27" y="289"/>
                  </a:lnTo>
                  <a:lnTo>
                    <a:pt x="18" y="273"/>
                  </a:lnTo>
                  <a:lnTo>
                    <a:pt x="11" y="258"/>
                  </a:lnTo>
                  <a:lnTo>
                    <a:pt x="5" y="241"/>
                  </a:lnTo>
                  <a:lnTo>
                    <a:pt x="5" y="241"/>
                  </a:lnTo>
                  <a:lnTo>
                    <a:pt x="3" y="229"/>
                  </a:lnTo>
                  <a:lnTo>
                    <a:pt x="1" y="216"/>
                  </a:lnTo>
                  <a:lnTo>
                    <a:pt x="0" y="204"/>
                  </a:lnTo>
                  <a:lnTo>
                    <a:pt x="0" y="193"/>
                  </a:lnTo>
                  <a:lnTo>
                    <a:pt x="0" y="182"/>
                  </a:lnTo>
                  <a:lnTo>
                    <a:pt x="1" y="171"/>
                  </a:lnTo>
                  <a:lnTo>
                    <a:pt x="3" y="160"/>
                  </a:lnTo>
                  <a:lnTo>
                    <a:pt x="6" y="151"/>
                  </a:lnTo>
                  <a:lnTo>
                    <a:pt x="13" y="133"/>
                  </a:lnTo>
                  <a:lnTo>
                    <a:pt x="20" y="117"/>
                  </a:lnTo>
                  <a:lnTo>
                    <a:pt x="29" y="103"/>
                  </a:lnTo>
                  <a:lnTo>
                    <a:pt x="37" y="89"/>
                  </a:lnTo>
                  <a:lnTo>
                    <a:pt x="37" y="89"/>
                  </a:lnTo>
                  <a:lnTo>
                    <a:pt x="46" y="80"/>
                  </a:lnTo>
                  <a:lnTo>
                    <a:pt x="55" y="70"/>
                  </a:lnTo>
                  <a:lnTo>
                    <a:pt x="64" y="61"/>
                  </a:lnTo>
                  <a:lnTo>
                    <a:pt x="75" y="52"/>
                  </a:lnTo>
                  <a:lnTo>
                    <a:pt x="86" y="45"/>
                  </a:lnTo>
                  <a:lnTo>
                    <a:pt x="97" y="38"/>
                  </a:lnTo>
                  <a:lnTo>
                    <a:pt x="109" y="30"/>
                  </a:lnTo>
                  <a:lnTo>
                    <a:pt x="121" y="24"/>
                  </a:lnTo>
                  <a:lnTo>
                    <a:pt x="134" y="19"/>
                  </a:lnTo>
                  <a:lnTo>
                    <a:pt x="146" y="14"/>
                  </a:lnTo>
                  <a:lnTo>
                    <a:pt x="159" y="10"/>
                  </a:lnTo>
                  <a:lnTo>
                    <a:pt x="173" y="7"/>
                  </a:lnTo>
                  <a:lnTo>
                    <a:pt x="186" y="3"/>
                  </a:lnTo>
                  <a:lnTo>
                    <a:pt x="200" y="1"/>
                  </a:lnTo>
                  <a:lnTo>
                    <a:pt x="213" y="0"/>
                  </a:lnTo>
                  <a:lnTo>
                    <a:pt x="227" y="0"/>
                  </a:lnTo>
                  <a:lnTo>
                    <a:pt x="227" y="0"/>
                  </a:lnTo>
                  <a:lnTo>
                    <a:pt x="234" y="0"/>
                  </a:lnTo>
                  <a:lnTo>
                    <a:pt x="234" y="0"/>
                  </a:lnTo>
                  <a:lnTo>
                    <a:pt x="239" y="1"/>
                  </a:lnTo>
                  <a:lnTo>
                    <a:pt x="243" y="3"/>
                  </a:lnTo>
                  <a:lnTo>
                    <a:pt x="246" y="5"/>
                  </a:lnTo>
                  <a:lnTo>
                    <a:pt x="249" y="5"/>
                  </a:lnTo>
                  <a:lnTo>
                    <a:pt x="249" y="5"/>
                  </a:lnTo>
                  <a:lnTo>
                    <a:pt x="267" y="6"/>
                  </a:lnTo>
                  <a:lnTo>
                    <a:pt x="283" y="9"/>
                  </a:lnTo>
                  <a:lnTo>
                    <a:pt x="299" y="13"/>
                  </a:lnTo>
                  <a:lnTo>
                    <a:pt x="312" y="18"/>
                  </a:lnTo>
                  <a:lnTo>
                    <a:pt x="326" y="24"/>
                  </a:lnTo>
                  <a:lnTo>
                    <a:pt x="338" y="32"/>
                  </a:lnTo>
                  <a:lnTo>
                    <a:pt x="348" y="41"/>
                  </a:lnTo>
                  <a:lnTo>
                    <a:pt x="359" y="50"/>
                  </a:lnTo>
                  <a:lnTo>
                    <a:pt x="368" y="60"/>
                  </a:lnTo>
                  <a:lnTo>
                    <a:pt x="376" y="72"/>
                  </a:lnTo>
                  <a:lnTo>
                    <a:pt x="383" y="83"/>
                  </a:lnTo>
                  <a:lnTo>
                    <a:pt x="390" y="95"/>
                  </a:lnTo>
                  <a:lnTo>
                    <a:pt x="396" y="108"/>
                  </a:lnTo>
                  <a:lnTo>
                    <a:pt x="400" y="120"/>
                  </a:lnTo>
                  <a:lnTo>
                    <a:pt x="404" y="134"/>
                  </a:lnTo>
                  <a:lnTo>
                    <a:pt x="407" y="146"/>
                  </a:lnTo>
                  <a:lnTo>
                    <a:pt x="407" y="146"/>
                  </a:lnTo>
                  <a:lnTo>
                    <a:pt x="409" y="163"/>
                  </a:lnTo>
                  <a:lnTo>
                    <a:pt x="411" y="179"/>
                  </a:lnTo>
                  <a:lnTo>
                    <a:pt x="411" y="196"/>
                  </a:lnTo>
                  <a:lnTo>
                    <a:pt x="410" y="212"/>
                  </a:lnTo>
                  <a:lnTo>
                    <a:pt x="408" y="230"/>
                  </a:lnTo>
                  <a:lnTo>
                    <a:pt x="405" y="246"/>
                  </a:lnTo>
                  <a:lnTo>
                    <a:pt x="400" y="263"/>
                  </a:lnTo>
                  <a:lnTo>
                    <a:pt x="395" y="278"/>
                  </a:lnTo>
                  <a:lnTo>
                    <a:pt x="388" y="295"/>
                  </a:lnTo>
                  <a:lnTo>
                    <a:pt x="378" y="309"/>
                  </a:lnTo>
                  <a:lnTo>
                    <a:pt x="369" y="324"/>
                  </a:lnTo>
                  <a:lnTo>
                    <a:pt x="358" y="337"/>
                  </a:lnTo>
                  <a:lnTo>
                    <a:pt x="345" y="348"/>
                  </a:lnTo>
                  <a:lnTo>
                    <a:pt x="331" y="360"/>
                  </a:lnTo>
                  <a:lnTo>
                    <a:pt x="315" y="370"/>
                  </a:lnTo>
                  <a:lnTo>
                    <a:pt x="299" y="378"/>
                  </a:lnTo>
                  <a:lnTo>
                    <a:pt x="299" y="378"/>
                  </a:lnTo>
                  <a:lnTo>
                    <a:pt x="283" y="384"/>
                  </a:lnTo>
                  <a:lnTo>
                    <a:pt x="267" y="388"/>
                  </a:lnTo>
                  <a:lnTo>
                    <a:pt x="249" y="390"/>
                  </a:lnTo>
                  <a:lnTo>
                    <a:pt x="231" y="391"/>
                  </a:lnTo>
                  <a:lnTo>
                    <a:pt x="231" y="391"/>
                  </a:lnTo>
                  <a:close/>
                  <a:moveTo>
                    <a:pt x="203" y="45"/>
                  </a:moveTo>
                  <a:lnTo>
                    <a:pt x="203" y="45"/>
                  </a:lnTo>
                  <a:lnTo>
                    <a:pt x="190" y="48"/>
                  </a:lnTo>
                  <a:lnTo>
                    <a:pt x="178" y="51"/>
                  </a:lnTo>
                  <a:lnTo>
                    <a:pt x="166" y="55"/>
                  </a:lnTo>
                  <a:lnTo>
                    <a:pt x="153" y="60"/>
                  </a:lnTo>
                  <a:lnTo>
                    <a:pt x="141" y="65"/>
                  </a:lnTo>
                  <a:lnTo>
                    <a:pt x="128" y="72"/>
                  </a:lnTo>
                  <a:lnTo>
                    <a:pt x="117" y="79"/>
                  </a:lnTo>
                  <a:lnTo>
                    <a:pt x="106" y="87"/>
                  </a:lnTo>
                  <a:lnTo>
                    <a:pt x="95" y="95"/>
                  </a:lnTo>
                  <a:lnTo>
                    <a:pt x="85" y="104"/>
                  </a:lnTo>
                  <a:lnTo>
                    <a:pt x="75" y="113"/>
                  </a:lnTo>
                  <a:lnTo>
                    <a:pt x="66" y="123"/>
                  </a:lnTo>
                  <a:lnTo>
                    <a:pt x="58" y="134"/>
                  </a:lnTo>
                  <a:lnTo>
                    <a:pt x="52" y="144"/>
                  </a:lnTo>
                  <a:lnTo>
                    <a:pt x="46" y="155"/>
                  </a:lnTo>
                  <a:lnTo>
                    <a:pt x="42" y="167"/>
                  </a:lnTo>
                  <a:lnTo>
                    <a:pt x="42" y="167"/>
                  </a:lnTo>
                  <a:lnTo>
                    <a:pt x="40" y="178"/>
                  </a:lnTo>
                  <a:lnTo>
                    <a:pt x="37" y="189"/>
                  </a:lnTo>
                  <a:lnTo>
                    <a:pt x="37" y="203"/>
                  </a:lnTo>
                  <a:lnTo>
                    <a:pt x="38" y="217"/>
                  </a:lnTo>
                  <a:lnTo>
                    <a:pt x="44" y="232"/>
                  </a:lnTo>
                  <a:lnTo>
                    <a:pt x="47" y="239"/>
                  </a:lnTo>
                  <a:lnTo>
                    <a:pt x="50" y="247"/>
                  </a:lnTo>
                  <a:lnTo>
                    <a:pt x="55" y="254"/>
                  </a:lnTo>
                  <a:lnTo>
                    <a:pt x="60" y="263"/>
                  </a:lnTo>
                  <a:lnTo>
                    <a:pt x="67" y="270"/>
                  </a:lnTo>
                  <a:lnTo>
                    <a:pt x="75" y="278"/>
                  </a:lnTo>
                  <a:lnTo>
                    <a:pt x="75" y="278"/>
                  </a:lnTo>
                  <a:lnTo>
                    <a:pt x="89" y="292"/>
                  </a:lnTo>
                  <a:lnTo>
                    <a:pt x="107" y="305"/>
                  </a:lnTo>
                  <a:lnTo>
                    <a:pt x="125" y="316"/>
                  </a:lnTo>
                  <a:lnTo>
                    <a:pt x="145" y="328"/>
                  </a:lnTo>
                  <a:lnTo>
                    <a:pt x="167" y="337"/>
                  </a:lnTo>
                  <a:lnTo>
                    <a:pt x="188" y="344"/>
                  </a:lnTo>
                  <a:lnTo>
                    <a:pt x="200" y="346"/>
                  </a:lnTo>
                  <a:lnTo>
                    <a:pt x="211" y="348"/>
                  </a:lnTo>
                  <a:lnTo>
                    <a:pt x="222" y="350"/>
                  </a:lnTo>
                  <a:lnTo>
                    <a:pt x="233" y="351"/>
                  </a:lnTo>
                  <a:lnTo>
                    <a:pt x="233" y="351"/>
                  </a:lnTo>
                  <a:lnTo>
                    <a:pt x="245" y="350"/>
                  </a:lnTo>
                  <a:lnTo>
                    <a:pt x="256" y="348"/>
                  </a:lnTo>
                  <a:lnTo>
                    <a:pt x="267" y="346"/>
                  </a:lnTo>
                  <a:lnTo>
                    <a:pt x="278" y="342"/>
                  </a:lnTo>
                  <a:lnTo>
                    <a:pt x="287" y="338"/>
                  </a:lnTo>
                  <a:lnTo>
                    <a:pt x="297" y="333"/>
                  </a:lnTo>
                  <a:lnTo>
                    <a:pt x="306" y="327"/>
                  </a:lnTo>
                  <a:lnTo>
                    <a:pt x="314" y="320"/>
                  </a:lnTo>
                  <a:lnTo>
                    <a:pt x="314" y="320"/>
                  </a:lnTo>
                  <a:lnTo>
                    <a:pt x="324" y="310"/>
                  </a:lnTo>
                  <a:lnTo>
                    <a:pt x="332" y="300"/>
                  </a:lnTo>
                  <a:lnTo>
                    <a:pt x="340" y="290"/>
                  </a:lnTo>
                  <a:lnTo>
                    <a:pt x="346" y="278"/>
                  </a:lnTo>
                  <a:lnTo>
                    <a:pt x="352" y="266"/>
                  </a:lnTo>
                  <a:lnTo>
                    <a:pt x="358" y="254"/>
                  </a:lnTo>
                  <a:lnTo>
                    <a:pt x="362" y="241"/>
                  </a:lnTo>
                  <a:lnTo>
                    <a:pt x="366" y="229"/>
                  </a:lnTo>
                  <a:lnTo>
                    <a:pt x="368" y="215"/>
                  </a:lnTo>
                  <a:lnTo>
                    <a:pt x="370" y="203"/>
                  </a:lnTo>
                  <a:lnTo>
                    <a:pt x="370" y="189"/>
                  </a:lnTo>
                  <a:lnTo>
                    <a:pt x="370" y="176"/>
                  </a:lnTo>
                  <a:lnTo>
                    <a:pt x="369" y="164"/>
                  </a:lnTo>
                  <a:lnTo>
                    <a:pt x="367" y="151"/>
                  </a:lnTo>
                  <a:lnTo>
                    <a:pt x="364" y="138"/>
                  </a:lnTo>
                  <a:lnTo>
                    <a:pt x="359" y="126"/>
                  </a:lnTo>
                  <a:lnTo>
                    <a:pt x="359" y="126"/>
                  </a:lnTo>
                  <a:lnTo>
                    <a:pt x="356" y="117"/>
                  </a:lnTo>
                  <a:lnTo>
                    <a:pt x="350" y="108"/>
                  </a:lnTo>
                  <a:lnTo>
                    <a:pt x="345" y="101"/>
                  </a:lnTo>
                  <a:lnTo>
                    <a:pt x="340" y="92"/>
                  </a:lnTo>
                  <a:lnTo>
                    <a:pt x="334" y="85"/>
                  </a:lnTo>
                  <a:lnTo>
                    <a:pt x="328" y="79"/>
                  </a:lnTo>
                  <a:lnTo>
                    <a:pt x="320" y="73"/>
                  </a:lnTo>
                  <a:lnTo>
                    <a:pt x="313" y="68"/>
                  </a:lnTo>
                  <a:lnTo>
                    <a:pt x="306" y="63"/>
                  </a:lnTo>
                  <a:lnTo>
                    <a:pt x="298" y="59"/>
                  </a:lnTo>
                  <a:lnTo>
                    <a:pt x="289" y="55"/>
                  </a:lnTo>
                  <a:lnTo>
                    <a:pt x="280" y="52"/>
                  </a:lnTo>
                  <a:lnTo>
                    <a:pt x="271" y="50"/>
                  </a:lnTo>
                  <a:lnTo>
                    <a:pt x="262" y="48"/>
                  </a:lnTo>
                  <a:lnTo>
                    <a:pt x="251" y="47"/>
                  </a:lnTo>
                  <a:lnTo>
                    <a:pt x="241" y="47"/>
                  </a:lnTo>
                  <a:lnTo>
                    <a:pt x="241" y="47"/>
                  </a:lnTo>
                  <a:lnTo>
                    <a:pt x="221" y="48"/>
                  </a:lnTo>
                  <a:lnTo>
                    <a:pt x="221" y="48"/>
                  </a:lnTo>
                  <a:lnTo>
                    <a:pt x="218" y="49"/>
                  </a:lnTo>
                  <a:lnTo>
                    <a:pt x="218" y="49"/>
                  </a:lnTo>
                  <a:lnTo>
                    <a:pt x="214" y="48"/>
                  </a:lnTo>
                  <a:lnTo>
                    <a:pt x="210" y="47"/>
                  </a:lnTo>
                  <a:lnTo>
                    <a:pt x="207" y="45"/>
                  </a:lnTo>
                  <a:lnTo>
                    <a:pt x="203" y="4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2" name="Freeform 903"/>
            <p:cNvSpPr>
              <a:spLocks noEditPoints="1"/>
            </p:cNvSpPr>
            <p:nvPr/>
          </p:nvSpPr>
          <p:spPr bwMode="auto">
            <a:xfrm>
              <a:off x="4197350" y="1404938"/>
              <a:ext cx="449263" cy="444500"/>
            </a:xfrm>
            <a:custGeom>
              <a:avLst/>
              <a:gdLst/>
              <a:ahLst/>
              <a:cxnLst>
                <a:cxn ang="0">
                  <a:pos x="735" y="833"/>
                </a:cxn>
                <a:cxn ang="0">
                  <a:pos x="616" y="832"/>
                </a:cxn>
                <a:cxn ang="0">
                  <a:pos x="603" y="831"/>
                </a:cxn>
                <a:cxn ang="0">
                  <a:pos x="588" y="829"/>
                </a:cxn>
                <a:cxn ang="0">
                  <a:pos x="575" y="811"/>
                </a:cxn>
                <a:cxn ang="0">
                  <a:pos x="562" y="767"/>
                </a:cxn>
                <a:cxn ang="0">
                  <a:pos x="559" y="714"/>
                </a:cxn>
                <a:cxn ang="0">
                  <a:pos x="551" y="661"/>
                </a:cxn>
                <a:cxn ang="0">
                  <a:pos x="522" y="582"/>
                </a:cxn>
                <a:cxn ang="0">
                  <a:pos x="482" y="510"/>
                </a:cxn>
                <a:cxn ang="0">
                  <a:pos x="432" y="444"/>
                </a:cxn>
                <a:cxn ang="0">
                  <a:pos x="375" y="389"/>
                </a:cxn>
                <a:cxn ang="0">
                  <a:pos x="339" y="363"/>
                </a:cxn>
                <a:cxn ang="0">
                  <a:pos x="270" y="330"/>
                </a:cxn>
                <a:cxn ang="0">
                  <a:pos x="134" y="299"/>
                </a:cxn>
                <a:cxn ang="0">
                  <a:pos x="93" y="296"/>
                </a:cxn>
                <a:cxn ang="0">
                  <a:pos x="50" y="287"/>
                </a:cxn>
                <a:cxn ang="0">
                  <a:pos x="35" y="271"/>
                </a:cxn>
                <a:cxn ang="0">
                  <a:pos x="27" y="263"/>
                </a:cxn>
                <a:cxn ang="0">
                  <a:pos x="14" y="223"/>
                </a:cxn>
                <a:cxn ang="0">
                  <a:pos x="0" y="99"/>
                </a:cxn>
                <a:cxn ang="0">
                  <a:pos x="11" y="14"/>
                </a:cxn>
                <a:cxn ang="0">
                  <a:pos x="19" y="3"/>
                </a:cxn>
                <a:cxn ang="0">
                  <a:pos x="34" y="1"/>
                </a:cxn>
                <a:cxn ang="0">
                  <a:pos x="50" y="11"/>
                </a:cxn>
                <a:cxn ang="0">
                  <a:pos x="151" y="17"/>
                </a:cxn>
                <a:cxn ang="0">
                  <a:pos x="325" y="50"/>
                </a:cxn>
                <a:cxn ang="0">
                  <a:pos x="471" y="111"/>
                </a:cxn>
                <a:cxn ang="0">
                  <a:pos x="593" y="201"/>
                </a:cxn>
                <a:cxn ang="0">
                  <a:pos x="667" y="284"/>
                </a:cxn>
                <a:cxn ang="0">
                  <a:pos x="739" y="398"/>
                </a:cxn>
                <a:cxn ang="0">
                  <a:pos x="792" y="526"/>
                </a:cxn>
                <a:cxn ang="0">
                  <a:pos x="825" y="672"/>
                </a:cxn>
                <a:cxn ang="0">
                  <a:pos x="837" y="799"/>
                </a:cxn>
                <a:cxn ang="0">
                  <a:pos x="847" y="815"/>
                </a:cxn>
                <a:cxn ang="0">
                  <a:pos x="843" y="833"/>
                </a:cxn>
                <a:cxn ang="0">
                  <a:pos x="831" y="838"/>
                </a:cxn>
                <a:cxn ang="0">
                  <a:pos x="45" y="65"/>
                </a:cxn>
                <a:cxn ang="0">
                  <a:pos x="46" y="157"/>
                </a:cxn>
                <a:cxn ang="0">
                  <a:pos x="61" y="237"/>
                </a:cxn>
                <a:cxn ang="0">
                  <a:pos x="76" y="249"/>
                </a:cxn>
                <a:cxn ang="0">
                  <a:pos x="92" y="257"/>
                </a:cxn>
                <a:cxn ang="0">
                  <a:pos x="174" y="267"/>
                </a:cxn>
                <a:cxn ang="0">
                  <a:pos x="232" y="274"/>
                </a:cxn>
                <a:cxn ang="0">
                  <a:pos x="298" y="295"/>
                </a:cxn>
                <a:cxn ang="0">
                  <a:pos x="376" y="335"/>
                </a:cxn>
                <a:cxn ang="0">
                  <a:pos x="406" y="360"/>
                </a:cxn>
                <a:cxn ang="0">
                  <a:pos x="498" y="465"/>
                </a:cxn>
                <a:cxn ang="0">
                  <a:pos x="565" y="574"/>
                </a:cxn>
                <a:cxn ang="0">
                  <a:pos x="578" y="611"/>
                </a:cxn>
                <a:cxn ang="0">
                  <a:pos x="588" y="680"/>
                </a:cxn>
                <a:cxn ang="0">
                  <a:pos x="601" y="759"/>
                </a:cxn>
                <a:cxn ang="0">
                  <a:pos x="625" y="791"/>
                </a:cxn>
                <a:cxn ang="0">
                  <a:pos x="781" y="793"/>
                </a:cxn>
                <a:cxn ang="0">
                  <a:pos x="791" y="740"/>
                </a:cxn>
                <a:cxn ang="0">
                  <a:pos x="768" y="594"/>
                </a:cxn>
                <a:cxn ang="0">
                  <a:pos x="728" y="467"/>
                </a:cxn>
                <a:cxn ang="0">
                  <a:pos x="671" y="358"/>
                </a:cxn>
                <a:cxn ang="0">
                  <a:pos x="616" y="287"/>
                </a:cxn>
                <a:cxn ang="0">
                  <a:pos x="506" y="187"/>
                </a:cxn>
                <a:cxn ang="0">
                  <a:pos x="379" y="115"/>
                </a:cxn>
                <a:cxn ang="0">
                  <a:pos x="231" y="71"/>
                </a:cxn>
                <a:cxn ang="0">
                  <a:pos x="58" y="53"/>
                </a:cxn>
              </a:cxnLst>
              <a:rect l="0" t="0" r="r" b="b"/>
              <a:pathLst>
                <a:path w="847" h="838">
                  <a:moveTo>
                    <a:pt x="829" y="838"/>
                  </a:moveTo>
                  <a:lnTo>
                    <a:pt x="829" y="838"/>
                  </a:lnTo>
                  <a:lnTo>
                    <a:pt x="782" y="835"/>
                  </a:lnTo>
                  <a:lnTo>
                    <a:pt x="735" y="833"/>
                  </a:lnTo>
                  <a:lnTo>
                    <a:pt x="686" y="833"/>
                  </a:lnTo>
                  <a:lnTo>
                    <a:pt x="635" y="832"/>
                  </a:lnTo>
                  <a:lnTo>
                    <a:pt x="616" y="832"/>
                  </a:lnTo>
                  <a:lnTo>
                    <a:pt x="616" y="832"/>
                  </a:lnTo>
                  <a:lnTo>
                    <a:pt x="609" y="831"/>
                  </a:lnTo>
                  <a:lnTo>
                    <a:pt x="606" y="830"/>
                  </a:lnTo>
                  <a:lnTo>
                    <a:pt x="603" y="831"/>
                  </a:lnTo>
                  <a:lnTo>
                    <a:pt x="603" y="831"/>
                  </a:lnTo>
                  <a:lnTo>
                    <a:pt x="599" y="831"/>
                  </a:lnTo>
                  <a:lnTo>
                    <a:pt x="599" y="831"/>
                  </a:lnTo>
                  <a:lnTo>
                    <a:pt x="593" y="831"/>
                  </a:lnTo>
                  <a:lnTo>
                    <a:pt x="588" y="829"/>
                  </a:lnTo>
                  <a:lnTo>
                    <a:pt x="584" y="826"/>
                  </a:lnTo>
                  <a:lnTo>
                    <a:pt x="581" y="822"/>
                  </a:lnTo>
                  <a:lnTo>
                    <a:pt x="581" y="822"/>
                  </a:lnTo>
                  <a:lnTo>
                    <a:pt x="575" y="811"/>
                  </a:lnTo>
                  <a:lnTo>
                    <a:pt x="571" y="800"/>
                  </a:lnTo>
                  <a:lnTo>
                    <a:pt x="567" y="789"/>
                  </a:lnTo>
                  <a:lnTo>
                    <a:pt x="564" y="779"/>
                  </a:lnTo>
                  <a:lnTo>
                    <a:pt x="562" y="767"/>
                  </a:lnTo>
                  <a:lnTo>
                    <a:pt x="561" y="756"/>
                  </a:lnTo>
                  <a:lnTo>
                    <a:pt x="560" y="732"/>
                  </a:lnTo>
                  <a:lnTo>
                    <a:pt x="560" y="732"/>
                  </a:lnTo>
                  <a:lnTo>
                    <a:pt x="559" y="714"/>
                  </a:lnTo>
                  <a:lnTo>
                    <a:pt x="558" y="697"/>
                  </a:lnTo>
                  <a:lnTo>
                    <a:pt x="555" y="679"/>
                  </a:lnTo>
                  <a:lnTo>
                    <a:pt x="551" y="661"/>
                  </a:lnTo>
                  <a:lnTo>
                    <a:pt x="551" y="661"/>
                  </a:lnTo>
                  <a:lnTo>
                    <a:pt x="545" y="641"/>
                  </a:lnTo>
                  <a:lnTo>
                    <a:pt x="538" y="622"/>
                  </a:lnTo>
                  <a:lnTo>
                    <a:pt x="530" y="602"/>
                  </a:lnTo>
                  <a:lnTo>
                    <a:pt x="522" y="582"/>
                  </a:lnTo>
                  <a:lnTo>
                    <a:pt x="513" y="564"/>
                  </a:lnTo>
                  <a:lnTo>
                    <a:pt x="504" y="545"/>
                  </a:lnTo>
                  <a:lnTo>
                    <a:pt x="493" y="528"/>
                  </a:lnTo>
                  <a:lnTo>
                    <a:pt x="482" y="510"/>
                  </a:lnTo>
                  <a:lnTo>
                    <a:pt x="470" y="492"/>
                  </a:lnTo>
                  <a:lnTo>
                    <a:pt x="458" y="476"/>
                  </a:lnTo>
                  <a:lnTo>
                    <a:pt x="446" y="459"/>
                  </a:lnTo>
                  <a:lnTo>
                    <a:pt x="432" y="444"/>
                  </a:lnTo>
                  <a:lnTo>
                    <a:pt x="419" y="429"/>
                  </a:lnTo>
                  <a:lnTo>
                    <a:pt x="404" y="415"/>
                  </a:lnTo>
                  <a:lnTo>
                    <a:pt x="390" y="403"/>
                  </a:lnTo>
                  <a:lnTo>
                    <a:pt x="375" y="389"/>
                  </a:lnTo>
                  <a:lnTo>
                    <a:pt x="375" y="389"/>
                  </a:lnTo>
                  <a:lnTo>
                    <a:pt x="364" y="380"/>
                  </a:lnTo>
                  <a:lnTo>
                    <a:pt x="352" y="372"/>
                  </a:lnTo>
                  <a:lnTo>
                    <a:pt x="339" y="363"/>
                  </a:lnTo>
                  <a:lnTo>
                    <a:pt x="326" y="356"/>
                  </a:lnTo>
                  <a:lnTo>
                    <a:pt x="313" y="349"/>
                  </a:lnTo>
                  <a:lnTo>
                    <a:pt x="299" y="342"/>
                  </a:lnTo>
                  <a:lnTo>
                    <a:pt x="270" y="330"/>
                  </a:lnTo>
                  <a:lnTo>
                    <a:pt x="239" y="320"/>
                  </a:lnTo>
                  <a:lnTo>
                    <a:pt x="206" y="312"/>
                  </a:lnTo>
                  <a:lnTo>
                    <a:pt x="171" y="304"/>
                  </a:lnTo>
                  <a:lnTo>
                    <a:pt x="134" y="299"/>
                  </a:lnTo>
                  <a:lnTo>
                    <a:pt x="134" y="299"/>
                  </a:lnTo>
                  <a:lnTo>
                    <a:pt x="112" y="297"/>
                  </a:lnTo>
                  <a:lnTo>
                    <a:pt x="112" y="297"/>
                  </a:lnTo>
                  <a:lnTo>
                    <a:pt x="93" y="296"/>
                  </a:lnTo>
                  <a:lnTo>
                    <a:pt x="75" y="294"/>
                  </a:lnTo>
                  <a:lnTo>
                    <a:pt x="66" y="292"/>
                  </a:lnTo>
                  <a:lnTo>
                    <a:pt x="57" y="290"/>
                  </a:lnTo>
                  <a:lnTo>
                    <a:pt x="50" y="287"/>
                  </a:lnTo>
                  <a:lnTo>
                    <a:pt x="43" y="283"/>
                  </a:lnTo>
                  <a:lnTo>
                    <a:pt x="43" y="283"/>
                  </a:lnTo>
                  <a:lnTo>
                    <a:pt x="38" y="278"/>
                  </a:lnTo>
                  <a:lnTo>
                    <a:pt x="35" y="271"/>
                  </a:lnTo>
                  <a:lnTo>
                    <a:pt x="33" y="268"/>
                  </a:lnTo>
                  <a:lnTo>
                    <a:pt x="29" y="266"/>
                  </a:lnTo>
                  <a:lnTo>
                    <a:pt x="29" y="266"/>
                  </a:lnTo>
                  <a:lnTo>
                    <a:pt x="27" y="263"/>
                  </a:lnTo>
                  <a:lnTo>
                    <a:pt x="25" y="261"/>
                  </a:lnTo>
                  <a:lnTo>
                    <a:pt x="22" y="255"/>
                  </a:lnTo>
                  <a:lnTo>
                    <a:pt x="22" y="255"/>
                  </a:lnTo>
                  <a:lnTo>
                    <a:pt x="14" y="223"/>
                  </a:lnTo>
                  <a:lnTo>
                    <a:pt x="8" y="191"/>
                  </a:lnTo>
                  <a:lnTo>
                    <a:pt x="4" y="160"/>
                  </a:lnTo>
                  <a:lnTo>
                    <a:pt x="2" y="129"/>
                  </a:lnTo>
                  <a:lnTo>
                    <a:pt x="0" y="99"/>
                  </a:lnTo>
                  <a:lnTo>
                    <a:pt x="3" y="70"/>
                  </a:lnTo>
                  <a:lnTo>
                    <a:pt x="6" y="41"/>
                  </a:lnTo>
                  <a:lnTo>
                    <a:pt x="11" y="14"/>
                  </a:lnTo>
                  <a:lnTo>
                    <a:pt x="11" y="14"/>
                  </a:lnTo>
                  <a:lnTo>
                    <a:pt x="13" y="10"/>
                  </a:lnTo>
                  <a:lnTo>
                    <a:pt x="14" y="7"/>
                  </a:lnTo>
                  <a:lnTo>
                    <a:pt x="16" y="5"/>
                  </a:lnTo>
                  <a:lnTo>
                    <a:pt x="19" y="3"/>
                  </a:lnTo>
                  <a:lnTo>
                    <a:pt x="23" y="1"/>
                  </a:lnTo>
                  <a:lnTo>
                    <a:pt x="28" y="0"/>
                  </a:lnTo>
                  <a:lnTo>
                    <a:pt x="28" y="0"/>
                  </a:lnTo>
                  <a:lnTo>
                    <a:pt x="34" y="1"/>
                  </a:lnTo>
                  <a:lnTo>
                    <a:pt x="39" y="2"/>
                  </a:lnTo>
                  <a:lnTo>
                    <a:pt x="43" y="5"/>
                  </a:lnTo>
                  <a:lnTo>
                    <a:pt x="47" y="8"/>
                  </a:lnTo>
                  <a:lnTo>
                    <a:pt x="50" y="11"/>
                  </a:lnTo>
                  <a:lnTo>
                    <a:pt x="55" y="11"/>
                  </a:lnTo>
                  <a:lnTo>
                    <a:pt x="55" y="11"/>
                  </a:lnTo>
                  <a:lnTo>
                    <a:pt x="105" y="13"/>
                  </a:lnTo>
                  <a:lnTo>
                    <a:pt x="151" y="17"/>
                  </a:lnTo>
                  <a:lnTo>
                    <a:pt x="198" y="23"/>
                  </a:lnTo>
                  <a:lnTo>
                    <a:pt x="241" y="31"/>
                  </a:lnTo>
                  <a:lnTo>
                    <a:pt x="284" y="40"/>
                  </a:lnTo>
                  <a:lnTo>
                    <a:pt x="325" y="50"/>
                  </a:lnTo>
                  <a:lnTo>
                    <a:pt x="364" y="63"/>
                  </a:lnTo>
                  <a:lnTo>
                    <a:pt x="401" y="77"/>
                  </a:lnTo>
                  <a:lnTo>
                    <a:pt x="437" y="94"/>
                  </a:lnTo>
                  <a:lnTo>
                    <a:pt x="471" y="111"/>
                  </a:lnTo>
                  <a:lnTo>
                    <a:pt x="504" y="131"/>
                  </a:lnTo>
                  <a:lnTo>
                    <a:pt x="536" y="153"/>
                  </a:lnTo>
                  <a:lnTo>
                    <a:pt x="564" y="175"/>
                  </a:lnTo>
                  <a:lnTo>
                    <a:pt x="593" y="201"/>
                  </a:lnTo>
                  <a:lnTo>
                    <a:pt x="620" y="228"/>
                  </a:lnTo>
                  <a:lnTo>
                    <a:pt x="645" y="256"/>
                  </a:lnTo>
                  <a:lnTo>
                    <a:pt x="645" y="256"/>
                  </a:lnTo>
                  <a:lnTo>
                    <a:pt x="667" y="284"/>
                  </a:lnTo>
                  <a:lnTo>
                    <a:pt x="686" y="312"/>
                  </a:lnTo>
                  <a:lnTo>
                    <a:pt x="706" y="340"/>
                  </a:lnTo>
                  <a:lnTo>
                    <a:pt x="724" y="368"/>
                  </a:lnTo>
                  <a:lnTo>
                    <a:pt x="739" y="398"/>
                  </a:lnTo>
                  <a:lnTo>
                    <a:pt x="755" y="429"/>
                  </a:lnTo>
                  <a:lnTo>
                    <a:pt x="768" y="460"/>
                  </a:lnTo>
                  <a:lnTo>
                    <a:pt x="780" y="493"/>
                  </a:lnTo>
                  <a:lnTo>
                    <a:pt x="792" y="526"/>
                  </a:lnTo>
                  <a:lnTo>
                    <a:pt x="801" y="562"/>
                  </a:lnTo>
                  <a:lnTo>
                    <a:pt x="810" y="597"/>
                  </a:lnTo>
                  <a:lnTo>
                    <a:pt x="818" y="634"/>
                  </a:lnTo>
                  <a:lnTo>
                    <a:pt x="825" y="672"/>
                  </a:lnTo>
                  <a:lnTo>
                    <a:pt x="830" y="711"/>
                  </a:lnTo>
                  <a:lnTo>
                    <a:pt x="834" y="752"/>
                  </a:lnTo>
                  <a:lnTo>
                    <a:pt x="837" y="794"/>
                  </a:lnTo>
                  <a:lnTo>
                    <a:pt x="837" y="799"/>
                  </a:lnTo>
                  <a:lnTo>
                    <a:pt x="840" y="802"/>
                  </a:lnTo>
                  <a:lnTo>
                    <a:pt x="840" y="802"/>
                  </a:lnTo>
                  <a:lnTo>
                    <a:pt x="844" y="808"/>
                  </a:lnTo>
                  <a:lnTo>
                    <a:pt x="847" y="815"/>
                  </a:lnTo>
                  <a:lnTo>
                    <a:pt x="847" y="822"/>
                  </a:lnTo>
                  <a:lnTo>
                    <a:pt x="846" y="829"/>
                  </a:lnTo>
                  <a:lnTo>
                    <a:pt x="846" y="829"/>
                  </a:lnTo>
                  <a:lnTo>
                    <a:pt x="843" y="833"/>
                  </a:lnTo>
                  <a:lnTo>
                    <a:pt x="840" y="836"/>
                  </a:lnTo>
                  <a:lnTo>
                    <a:pt x="836" y="837"/>
                  </a:lnTo>
                  <a:lnTo>
                    <a:pt x="831" y="838"/>
                  </a:lnTo>
                  <a:lnTo>
                    <a:pt x="831" y="838"/>
                  </a:lnTo>
                  <a:lnTo>
                    <a:pt x="829" y="838"/>
                  </a:lnTo>
                  <a:lnTo>
                    <a:pt x="829" y="838"/>
                  </a:lnTo>
                  <a:close/>
                  <a:moveTo>
                    <a:pt x="45" y="65"/>
                  </a:moveTo>
                  <a:lnTo>
                    <a:pt x="45" y="65"/>
                  </a:lnTo>
                  <a:lnTo>
                    <a:pt x="44" y="89"/>
                  </a:lnTo>
                  <a:lnTo>
                    <a:pt x="43" y="112"/>
                  </a:lnTo>
                  <a:lnTo>
                    <a:pt x="44" y="135"/>
                  </a:lnTo>
                  <a:lnTo>
                    <a:pt x="46" y="157"/>
                  </a:lnTo>
                  <a:lnTo>
                    <a:pt x="49" y="177"/>
                  </a:lnTo>
                  <a:lnTo>
                    <a:pt x="52" y="197"/>
                  </a:lnTo>
                  <a:lnTo>
                    <a:pt x="59" y="232"/>
                  </a:lnTo>
                  <a:lnTo>
                    <a:pt x="61" y="237"/>
                  </a:lnTo>
                  <a:lnTo>
                    <a:pt x="67" y="239"/>
                  </a:lnTo>
                  <a:lnTo>
                    <a:pt x="67" y="239"/>
                  </a:lnTo>
                  <a:lnTo>
                    <a:pt x="72" y="243"/>
                  </a:lnTo>
                  <a:lnTo>
                    <a:pt x="76" y="249"/>
                  </a:lnTo>
                  <a:lnTo>
                    <a:pt x="78" y="253"/>
                  </a:lnTo>
                  <a:lnTo>
                    <a:pt x="82" y="254"/>
                  </a:lnTo>
                  <a:lnTo>
                    <a:pt x="82" y="254"/>
                  </a:lnTo>
                  <a:lnTo>
                    <a:pt x="92" y="257"/>
                  </a:lnTo>
                  <a:lnTo>
                    <a:pt x="103" y="259"/>
                  </a:lnTo>
                  <a:lnTo>
                    <a:pt x="125" y="263"/>
                  </a:lnTo>
                  <a:lnTo>
                    <a:pt x="149" y="265"/>
                  </a:lnTo>
                  <a:lnTo>
                    <a:pt x="174" y="267"/>
                  </a:lnTo>
                  <a:lnTo>
                    <a:pt x="174" y="267"/>
                  </a:lnTo>
                  <a:lnTo>
                    <a:pt x="207" y="270"/>
                  </a:lnTo>
                  <a:lnTo>
                    <a:pt x="220" y="272"/>
                  </a:lnTo>
                  <a:lnTo>
                    <a:pt x="232" y="274"/>
                  </a:lnTo>
                  <a:lnTo>
                    <a:pt x="232" y="274"/>
                  </a:lnTo>
                  <a:lnTo>
                    <a:pt x="254" y="281"/>
                  </a:lnTo>
                  <a:lnTo>
                    <a:pt x="275" y="287"/>
                  </a:lnTo>
                  <a:lnTo>
                    <a:pt x="298" y="295"/>
                  </a:lnTo>
                  <a:lnTo>
                    <a:pt x="321" y="304"/>
                  </a:lnTo>
                  <a:lnTo>
                    <a:pt x="343" y="316"/>
                  </a:lnTo>
                  <a:lnTo>
                    <a:pt x="366" y="328"/>
                  </a:lnTo>
                  <a:lnTo>
                    <a:pt x="376" y="335"/>
                  </a:lnTo>
                  <a:lnTo>
                    <a:pt x="387" y="344"/>
                  </a:lnTo>
                  <a:lnTo>
                    <a:pt x="397" y="352"/>
                  </a:lnTo>
                  <a:lnTo>
                    <a:pt x="406" y="360"/>
                  </a:lnTo>
                  <a:lnTo>
                    <a:pt x="406" y="360"/>
                  </a:lnTo>
                  <a:lnTo>
                    <a:pt x="432" y="386"/>
                  </a:lnTo>
                  <a:lnTo>
                    <a:pt x="456" y="413"/>
                  </a:lnTo>
                  <a:lnTo>
                    <a:pt x="478" y="439"/>
                  </a:lnTo>
                  <a:lnTo>
                    <a:pt x="498" y="465"/>
                  </a:lnTo>
                  <a:lnTo>
                    <a:pt x="517" y="491"/>
                  </a:lnTo>
                  <a:lnTo>
                    <a:pt x="535" y="518"/>
                  </a:lnTo>
                  <a:lnTo>
                    <a:pt x="550" y="545"/>
                  </a:lnTo>
                  <a:lnTo>
                    <a:pt x="565" y="574"/>
                  </a:lnTo>
                  <a:lnTo>
                    <a:pt x="565" y="574"/>
                  </a:lnTo>
                  <a:lnTo>
                    <a:pt x="571" y="585"/>
                  </a:lnTo>
                  <a:lnTo>
                    <a:pt x="575" y="598"/>
                  </a:lnTo>
                  <a:lnTo>
                    <a:pt x="578" y="611"/>
                  </a:lnTo>
                  <a:lnTo>
                    <a:pt x="581" y="625"/>
                  </a:lnTo>
                  <a:lnTo>
                    <a:pt x="585" y="653"/>
                  </a:lnTo>
                  <a:lnTo>
                    <a:pt x="588" y="680"/>
                  </a:lnTo>
                  <a:lnTo>
                    <a:pt x="588" y="680"/>
                  </a:lnTo>
                  <a:lnTo>
                    <a:pt x="591" y="707"/>
                  </a:lnTo>
                  <a:lnTo>
                    <a:pt x="594" y="734"/>
                  </a:lnTo>
                  <a:lnTo>
                    <a:pt x="598" y="747"/>
                  </a:lnTo>
                  <a:lnTo>
                    <a:pt x="601" y="759"/>
                  </a:lnTo>
                  <a:lnTo>
                    <a:pt x="604" y="771"/>
                  </a:lnTo>
                  <a:lnTo>
                    <a:pt x="609" y="783"/>
                  </a:lnTo>
                  <a:lnTo>
                    <a:pt x="612" y="791"/>
                  </a:lnTo>
                  <a:lnTo>
                    <a:pt x="625" y="791"/>
                  </a:lnTo>
                  <a:lnTo>
                    <a:pt x="625" y="791"/>
                  </a:lnTo>
                  <a:lnTo>
                    <a:pt x="704" y="791"/>
                  </a:lnTo>
                  <a:lnTo>
                    <a:pt x="742" y="792"/>
                  </a:lnTo>
                  <a:lnTo>
                    <a:pt x="781" y="793"/>
                  </a:lnTo>
                  <a:lnTo>
                    <a:pt x="795" y="794"/>
                  </a:lnTo>
                  <a:lnTo>
                    <a:pt x="794" y="780"/>
                  </a:lnTo>
                  <a:lnTo>
                    <a:pt x="794" y="780"/>
                  </a:lnTo>
                  <a:lnTo>
                    <a:pt x="791" y="740"/>
                  </a:lnTo>
                  <a:lnTo>
                    <a:pt x="787" y="701"/>
                  </a:lnTo>
                  <a:lnTo>
                    <a:pt x="781" y="664"/>
                  </a:lnTo>
                  <a:lnTo>
                    <a:pt x="775" y="628"/>
                  </a:lnTo>
                  <a:lnTo>
                    <a:pt x="768" y="594"/>
                  </a:lnTo>
                  <a:lnTo>
                    <a:pt x="760" y="560"/>
                  </a:lnTo>
                  <a:lnTo>
                    <a:pt x="750" y="528"/>
                  </a:lnTo>
                  <a:lnTo>
                    <a:pt x="739" y="497"/>
                  </a:lnTo>
                  <a:lnTo>
                    <a:pt x="728" y="467"/>
                  </a:lnTo>
                  <a:lnTo>
                    <a:pt x="715" y="439"/>
                  </a:lnTo>
                  <a:lnTo>
                    <a:pt x="702" y="411"/>
                  </a:lnTo>
                  <a:lnTo>
                    <a:pt x="686" y="384"/>
                  </a:lnTo>
                  <a:lnTo>
                    <a:pt x="671" y="358"/>
                  </a:lnTo>
                  <a:lnTo>
                    <a:pt x="654" y="333"/>
                  </a:lnTo>
                  <a:lnTo>
                    <a:pt x="636" y="310"/>
                  </a:lnTo>
                  <a:lnTo>
                    <a:pt x="616" y="287"/>
                  </a:lnTo>
                  <a:lnTo>
                    <a:pt x="616" y="287"/>
                  </a:lnTo>
                  <a:lnTo>
                    <a:pt x="590" y="259"/>
                  </a:lnTo>
                  <a:lnTo>
                    <a:pt x="562" y="233"/>
                  </a:lnTo>
                  <a:lnTo>
                    <a:pt x="535" y="209"/>
                  </a:lnTo>
                  <a:lnTo>
                    <a:pt x="506" y="187"/>
                  </a:lnTo>
                  <a:lnTo>
                    <a:pt x="476" y="166"/>
                  </a:lnTo>
                  <a:lnTo>
                    <a:pt x="445" y="147"/>
                  </a:lnTo>
                  <a:lnTo>
                    <a:pt x="412" y="131"/>
                  </a:lnTo>
                  <a:lnTo>
                    <a:pt x="379" y="115"/>
                  </a:lnTo>
                  <a:lnTo>
                    <a:pt x="343" y="102"/>
                  </a:lnTo>
                  <a:lnTo>
                    <a:pt x="307" y="90"/>
                  </a:lnTo>
                  <a:lnTo>
                    <a:pt x="270" y="80"/>
                  </a:lnTo>
                  <a:lnTo>
                    <a:pt x="231" y="71"/>
                  </a:lnTo>
                  <a:lnTo>
                    <a:pt x="190" y="65"/>
                  </a:lnTo>
                  <a:lnTo>
                    <a:pt x="147" y="60"/>
                  </a:lnTo>
                  <a:lnTo>
                    <a:pt x="104" y="55"/>
                  </a:lnTo>
                  <a:lnTo>
                    <a:pt x="58" y="53"/>
                  </a:lnTo>
                  <a:lnTo>
                    <a:pt x="47" y="53"/>
                  </a:lnTo>
                  <a:lnTo>
                    <a:pt x="45" y="6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3" name="Freeform 904"/>
            <p:cNvSpPr>
              <a:spLocks noEditPoints="1"/>
            </p:cNvSpPr>
            <p:nvPr/>
          </p:nvSpPr>
          <p:spPr bwMode="auto">
            <a:xfrm>
              <a:off x="4214813" y="1193800"/>
              <a:ext cx="649288" cy="658813"/>
            </a:xfrm>
            <a:custGeom>
              <a:avLst/>
              <a:gdLst/>
              <a:ahLst/>
              <a:cxnLst>
                <a:cxn ang="0">
                  <a:pos x="980" y="1233"/>
                </a:cxn>
                <a:cxn ang="0">
                  <a:pos x="957" y="1244"/>
                </a:cxn>
                <a:cxn ang="0">
                  <a:pos x="943" y="1233"/>
                </a:cxn>
                <a:cxn ang="0">
                  <a:pos x="933" y="1152"/>
                </a:cxn>
                <a:cxn ang="0">
                  <a:pos x="929" y="1000"/>
                </a:cxn>
                <a:cxn ang="0">
                  <a:pos x="911" y="872"/>
                </a:cxn>
                <a:cxn ang="0">
                  <a:pos x="879" y="776"/>
                </a:cxn>
                <a:cxn ang="0">
                  <a:pos x="828" y="668"/>
                </a:cxn>
                <a:cxn ang="0">
                  <a:pos x="764" y="576"/>
                </a:cxn>
                <a:cxn ang="0">
                  <a:pos x="699" y="508"/>
                </a:cxn>
                <a:cxn ang="0">
                  <a:pos x="604" y="435"/>
                </a:cxn>
                <a:cxn ang="0">
                  <a:pos x="504" y="380"/>
                </a:cxn>
                <a:cxn ang="0">
                  <a:pos x="287" y="307"/>
                </a:cxn>
                <a:cxn ang="0">
                  <a:pos x="25" y="257"/>
                </a:cxn>
                <a:cxn ang="0">
                  <a:pos x="14" y="251"/>
                </a:cxn>
                <a:cxn ang="0">
                  <a:pos x="13" y="231"/>
                </a:cxn>
                <a:cxn ang="0">
                  <a:pos x="5" y="215"/>
                </a:cxn>
                <a:cxn ang="0">
                  <a:pos x="1" y="69"/>
                </a:cxn>
                <a:cxn ang="0">
                  <a:pos x="3" y="8"/>
                </a:cxn>
                <a:cxn ang="0">
                  <a:pos x="16" y="0"/>
                </a:cxn>
                <a:cxn ang="0">
                  <a:pos x="33" y="2"/>
                </a:cxn>
                <a:cxn ang="0">
                  <a:pos x="79" y="13"/>
                </a:cxn>
                <a:cxn ang="0">
                  <a:pos x="281" y="38"/>
                </a:cxn>
                <a:cxn ang="0">
                  <a:pos x="459" y="74"/>
                </a:cxn>
                <a:cxn ang="0">
                  <a:pos x="545" y="107"/>
                </a:cxn>
                <a:cxn ang="0">
                  <a:pos x="768" y="239"/>
                </a:cxn>
                <a:cxn ang="0">
                  <a:pos x="867" y="321"/>
                </a:cxn>
                <a:cxn ang="0">
                  <a:pos x="942" y="400"/>
                </a:cxn>
                <a:cxn ang="0">
                  <a:pos x="1027" y="510"/>
                </a:cxn>
                <a:cxn ang="0">
                  <a:pos x="1093" y="622"/>
                </a:cxn>
                <a:cxn ang="0">
                  <a:pos x="1131" y="712"/>
                </a:cxn>
                <a:cxn ang="0">
                  <a:pos x="1178" y="904"/>
                </a:cxn>
                <a:cxn ang="0">
                  <a:pos x="1215" y="1189"/>
                </a:cxn>
                <a:cxn ang="0">
                  <a:pos x="1227" y="1208"/>
                </a:cxn>
                <a:cxn ang="0">
                  <a:pos x="1219" y="1230"/>
                </a:cxn>
                <a:cxn ang="0">
                  <a:pos x="1208" y="1232"/>
                </a:cxn>
                <a:cxn ang="0">
                  <a:pos x="1106" y="1233"/>
                </a:cxn>
                <a:cxn ang="0">
                  <a:pos x="997" y="1244"/>
                </a:cxn>
                <a:cxn ang="0">
                  <a:pos x="45" y="117"/>
                </a:cxn>
                <a:cxn ang="0">
                  <a:pos x="66" y="221"/>
                </a:cxn>
                <a:cxn ang="0">
                  <a:pos x="362" y="283"/>
                </a:cxn>
                <a:cxn ang="0">
                  <a:pos x="548" y="352"/>
                </a:cxn>
                <a:cxn ang="0">
                  <a:pos x="654" y="414"/>
                </a:cxn>
                <a:cxn ang="0">
                  <a:pos x="750" y="498"/>
                </a:cxn>
                <a:cxn ang="0">
                  <a:pos x="839" y="609"/>
                </a:cxn>
                <a:cxn ang="0">
                  <a:pos x="931" y="792"/>
                </a:cxn>
                <a:cxn ang="0">
                  <a:pos x="958" y="912"/>
                </a:cxn>
                <a:cxn ang="0">
                  <a:pos x="968" y="1048"/>
                </a:cxn>
                <a:cxn ang="0">
                  <a:pos x="995" y="1203"/>
                </a:cxn>
                <a:cxn ang="0">
                  <a:pos x="1048" y="1197"/>
                </a:cxn>
                <a:cxn ang="0">
                  <a:pos x="1172" y="1175"/>
                </a:cxn>
                <a:cxn ang="0">
                  <a:pos x="1146" y="947"/>
                </a:cxn>
                <a:cxn ang="0">
                  <a:pos x="1106" y="764"/>
                </a:cxn>
                <a:cxn ang="0">
                  <a:pos x="1065" y="665"/>
                </a:cxn>
                <a:cxn ang="0">
                  <a:pos x="993" y="536"/>
                </a:cxn>
                <a:cxn ang="0">
                  <a:pos x="905" y="420"/>
                </a:cxn>
                <a:cxn ang="0">
                  <a:pos x="825" y="340"/>
                </a:cxn>
                <a:cxn ang="0">
                  <a:pos x="671" y="222"/>
                </a:cxn>
                <a:cxn ang="0">
                  <a:pos x="536" y="148"/>
                </a:cxn>
                <a:cxn ang="0">
                  <a:pos x="419" y="106"/>
                </a:cxn>
                <a:cxn ang="0">
                  <a:pos x="181" y="68"/>
                </a:cxn>
                <a:cxn ang="0">
                  <a:pos x="43" y="65"/>
                </a:cxn>
              </a:cxnLst>
              <a:rect l="0" t="0" r="r" b="b"/>
              <a:pathLst>
                <a:path w="1227" h="1244">
                  <a:moveTo>
                    <a:pt x="997" y="1244"/>
                  </a:moveTo>
                  <a:lnTo>
                    <a:pt x="997" y="1244"/>
                  </a:lnTo>
                  <a:lnTo>
                    <a:pt x="992" y="1243"/>
                  </a:lnTo>
                  <a:lnTo>
                    <a:pt x="987" y="1241"/>
                  </a:lnTo>
                  <a:lnTo>
                    <a:pt x="980" y="1233"/>
                  </a:lnTo>
                  <a:lnTo>
                    <a:pt x="971" y="1239"/>
                  </a:lnTo>
                  <a:lnTo>
                    <a:pt x="971" y="1239"/>
                  </a:lnTo>
                  <a:lnTo>
                    <a:pt x="965" y="1243"/>
                  </a:lnTo>
                  <a:lnTo>
                    <a:pt x="957" y="1244"/>
                  </a:lnTo>
                  <a:lnTo>
                    <a:pt x="957" y="1244"/>
                  </a:lnTo>
                  <a:lnTo>
                    <a:pt x="953" y="1243"/>
                  </a:lnTo>
                  <a:lnTo>
                    <a:pt x="948" y="1241"/>
                  </a:lnTo>
                  <a:lnTo>
                    <a:pt x="946" y="1239"/>
                  </a:lnTo>
                  <a:lnTo>
                    <a:pt x="945" y="1236"/>
                  </a:lnTo>
                  <a:lnTo>
                    <a:pt x="943" y="1233"/>
                  </a:lnTo>
                  <a:lnTo>
                    <a:pt x="942" y="1229"/>
                  </a:lnTo>
                  <a:lnTo>
                    <a:pt x="942" y="1229"/>
                  </a:lnTo>
                  <a:lnTo>
                    <a:pt x="939" y="1211"/>
                  </a:lnTo>
                  <a:lnTo>
                    <a:pt x="936" y="1191"/>
                  </a:lnTo>
                  <a:lnTo>
                    <a:pt x="933" y="1152"/>
                  </a:lnTo>
                  <a:lnTo>
                    <a:pt x="932" y="1113"/>
                  </a:lnTo>
                  <a:lnTo>
                    <a:pt x="931" y="1075"/>
                  </a:lnTo>
                  <a:lnTo>
                    <a:pt x="931" y="1075"/>
                  </a:lnTo>
                  <a:lnTo>
                    <a:pt x="930" y="1025"/>
                  </a:lnTo>
                  <a:lnTo>
                    <a:pt x="929" y="1000"/>
                  </a:lnTo>
                  <a:lnTo>
                    <a:pt x="927" y="974"/>
                  </a:lnTo>
                  <a:lnTo>
                    <a:pt x="925" y="948"/>
                  </a:lnTo>
                  <a:lnTo>
                    <a:pt x="921" y="923"/>
                  </a:lnTo>
                  <a:lnTo>
                    <a:pt x="917" y="898"/>
                  </a:lnTo>
                  <a:lnTo>
                    <a:pt x="911" y="872"/>
                  </a:lnTo>
                  <a:lnTo>
                    <a:pt x="911" y="872"/>
                  </a:lnTo>
                  <a:lnTo>
                    <a:pt x="903" y="847"/>
                  </a:lnTo>
                  <a:lnTo>
                    <a:pt x="896" y="822"/>
                  </a:lnTo>
                  <a:lnTo>
                    <a:pt x="888" y="798"/>
                  </a:lnTo>
                  <a:lnTo>
                    <a:pt x="879" y="776"/>
                  </a:lnTo>
                  <a:lnTo>
                    <a:pt x="870" y="753"/>
                  </a:lnTo>
                  <a:lnTo>
                    <a:pt x="860" y="730"/>
                  </a:lnTo>
                  <a:lnTo>
                    <a:pt x="850" y="710"/>
                  </a:lnTo>
                  <a:lnTo>
                    <a:pt x="839" y="688"/>
                  </a:lnTo>
                  <a:lnTo>
                    <a:pt x="828" y="668"/>
                  </a:lnTo>
                  <a:lnTo>
                    <a:pt x="817" y="649"/>
                  </a:lnTo>
                  <a:lnTo>
                    <a:pt x="804" y="629"/>
                  </a:lnTo>
                  <a:lnTo>
                    <a:pt x="791" y="610"/>
                  </a:lnTo>
                  <a:lnTo>
                    <a:pt x="777" y="593"/>
                  </a:lnTo>
                  <a:lnTo>
                    <a:pt x="764" y="576"/>
                  </a:lnTo>
                  <a:lnTo>
                    <a:pt x="749" y="559"/>
                  </a:lnTo>
                  <a:lnTo>
                    <a:pt x="735" y="543"/>
                  </a:lnTo>
                  <a:lnTo>
                    <a:pt x="735" y="543"/>
                  </a:lnTo>
                  <a:lnTo>
                    <a:pt x="717" y="526"/>
                  </a:lnTo>
                  <a:lnTo>
                    <a:pt x="699" y="508"/>
                  </a:lnTo>
                  <a:lnTo>
                    <a:pt x="680" y="493"/>
                  </a:lnTo>
                  <a:lnTo>
                    <a:pt x="662" y="477"/>
                  </a:lnTo>
                  <a:lnTo>
                    <a:pt x="643" y="462"/>
                  </a:lnTo>
                  <a:lnTo>
                    <a:pt x="623" y="448"/>
                  </a:lnTo>
                  <a:lnTo>
                    <a:pt x="604" y="435"/>
                  </a:lnTo>
                  <a:lnTo>
                    <a:pt x="584" y="422"/>
                  </a:lnTo>
                  <a:lnTo>
                    <a:pt x="565" y="411"/>
                  </a:lnTo>
                  <a:lnTo>
                    <a:pt x="544" y="400"/>
                  </a:lnTo>
                  <a:lnTo>
                    <a:pt x="523" y="389"/>
                  </a:lnTo>
                  <a:lnTo>
                    <a:pt x="504" y="380"/>
                  </a:lnTo>
                  <a:lnTo>
                    <a:pt x="461" y="361"/>
                  </a:lnTo>
                  <a:lnTo>
                    <a:pt x="419" y="346"/>
                  </a:lnTo>
                  <a:lnTo>
                    <a:pt x="375" y="332"/>
                  </a:lnTo>
                  <a:lnTo>
                    <a:pt x="331" y="318"/>
                  </a:lnTo>
                  <a:lnTo>
                    <a:pt x="287" y="307"/>
                  </a:lnTo>
                  <a:lnTo>
                    <a:pt x="241" y="296"/>
                  </a:lnTo>
                  <a:lnTo>
                    <a:pt x="195" y="287"/>
                  </a:lnTo>
                  <a:lnTo>
                    <a:pt x="149" y="279"/>
                  </a:lnTo>
                  <a:lnTo>
                    <a:pt x="55" y="262"/>
                  </a:lnTo>
                  <a:lnTo>
                    <a:pt x="25" y="257"/>
                  </a:lnTo>
                  <a:lnTo>
                    <a:pt x="25" y="257"/>
                  </a:lnTo>
                  <a:lnTo>
                    <a:pt x="18" y="254"/>
                  </a:lnTo>
                  <a:lnTo>
                    <a:pt x="16" y="253"/>
                  </a:lnTo>
                  <a:lnTo>
                    <a:pt x="14" y="251"/>
                  </a:lnTo>
                  <a:lnTo>
                    <a:pt x="14" y="251"/>
                  </a:lnTo>
                  <a:lnTo>
                    <a:pt x="12" y="248"/>
                  </a:lnTo>
                  <a:lnTo>
                    <a:pt x="11" y="245"/>
                  </a:lnTo>
                  <a:lnTo>
                    <a:pt x="11" y="241"/>
                  </a:lnTo>
                  <a:lnTo>
                    <a:pt x="12" y="236"/>
                  </a:lnTo>
                  <a:lnTo>
                    <a:pt x="13" y="231"/>
                  </a:lnTo>
                  <a:lnTo>
                    <a:pt x="9" y="227"/>
                  </a:lnTo>
                  <a:lnTo>
                    <a:pt x="9" y="227"/>
                  </a:lnTo>
                  <a:lnTo>
                    <a:pt x="6" y="221"/>
                  </a:lnTo>
                  <a:lnTo>
                    <a:pt x="5" y="215"/>
                  </a:lnTo>
                  <a:lnTo>
                    <a:pt x="5" y="215"/>
                  </a:lnTo>
                  <a:lnTo>
                    <a:pt x="4" y="165"/>
                  </a:lnTo>
                  <a:lnTo>
                    <a:pt x="3" y="117"/>
                  </a:lnTo>
                  <a:lnTo>
                    <a:pt x="3" y="116"/>
                  </a:lnTo>
                  <a:lnTo>
                    <a:pt x="3" y="116"/>
                  </a:lnTo>
                  <a:lnTo>
                    <a:pt x="1" y="69"/>
                  </a:lnTo>
                  <a:lnTo>
                    <a:pt x="0" y="20"/>
                  </a:lnTo>
                  <a:lnTo>
                    <a:pt x="0" y="20"/>
                  </a:lnTo>
                  <a:lnTo>
                    <a:pt x="0" y="15"/>
                  </a:lnTo>
                  <a:lnTo>
                    <a:pt x="1" y="11"/>
                  </a:lnTo>
                  <a:lnTo>
                    <a:pt x="3" y="8"/>
                  </a:lnTo>
                  <a:lnTo>
                    <a:pt x="5" y="5"/>
                  </a:lnTo>
                  <a:lnTo>
                    <a:pt x="5" y="5"/>
                  </a:lnTo>
                  <a:lnTo>
                    <a:pt x="8" y="3"/>
                  </a:lnTo>
                  <a:lnTo>
                    <a:pt x="12" y="1"/>
                  </a:lnTo>
                  <a:lnTo>
                    <a:pt x="16" y="0"/>
                  </a:lnTo>
                  <a:lnTo>
                    <a:pt x="20" y="0"/>
                  </a:lnTo>
                  <a:lnTo>
                    <a:pt x="20" y="0"/>
                  </a:lnTo>
                  <a:lnTo>
                    <a:pt x="24" y="0"/>
                  </a:lnTo>
                  <a:lnTo>
                    <a:pt x="28" y="1"/>
                  </a:lnTo>
                  <a:lnTo>
                    <a:pt x="33" y="2"/>
                  </a:lnTo>
                  <a:lnTo>
                    <a:pt x="36" y="4"/>
                  </a:lnTo>
                  <a:lnTo>
                    <a:pt x="38" y="7"/>
                  </a:lnTo>
                  <a:lnTo>
                    <a:pt x="41" y="7"/>
                  </a:lnTo>
                  <a:lnTo>
                    <a:pt x="41" y="7"/>
                  </a:lnTo>
                  <a:lnTo>
                    <a:pt x="79" y="13"/>
                  </a:lnTo>
                  <a:lnTo>
                    <a:pt x="116" y="19"/>
                  </a:lnTo>
                  <a:lnTo>
                    <a:pt x="191" y="27"/>
                  </a:lnTo>
                  <a:lnTo>
                    <a:pt x="191" y="27"/>
                  </a:lnTo>
                  <a:lnTo>
                    <a:pt x="236" y="32"/>
                  </a:lnTo>
                  <a:lnTo>
                    <a:pt x="281" y="38"/>
                  </a:lnTo>
                  <a:lnTo>
                    <a:pt x="326" y="44"/>
                  </a:lnTo>
                  <a:lnTo>
                    <a:pt x="371" y="53"/>
                  </a:lnTo>
                  <a:lnTo>
                    <a:pt x="416" y="62"/>
                  </a:lnTo>
                  <a:lnTo>
                    <a:pt x="437" y="68"/>
                  </a:lnTo>
                  <a:lnTo>
                    <a:pt x="459" y="74"/>
                  </a:lnTo>
                  <a:lnTo>
                    <a:pt x="481" y="82"/>
                  </a:lnTo>
                  <a:lnTo>
                    <a:pt x="503" y="90"/>
                  </a:lnTo>
                  <a:lnTo>
                    <a:pt x="524" y="98"/>
                  </a:lnTo>
                  <a:lnTo>
                    <a:pt x="545" y="107"/>
                  </a:lnTo>
                  <a:lnTo>
                    <a:pt x="545" y="107"/>
                  </a:lnTo>
                  <a:lnTo>
                    <a:pt x="600" y="135"/>
                  </a:lnTo>
                  <a:lnTo>
                    <a:pt x="651" y="163"/>
                  </a:lnTo>
                  <a:lnTo>
                    <a:pt x="701" y="193"/>
                  </a:lnTo>
                  <a:lnTo>
                    <a:pt x="746" y="223"/>
                  </a:lnTo>
                  <a:lnTo>
                    <a:pt x="768" y="239"/>
                  </a:lnTo>
                  <a:lnTo>
                    <a:pt x="790" y="255"/>
                  </a:lnTo>
                  <a:lnTo>
                    <a:pt x="809" y="271"/>
                  </a:lnTo>
                  <a:lnTo>
                    <a:pt x="830" y="287"/>
                  </a:lnTo>
                  <a:lnTo>
                    <a:pt x="849" y="304"/>
                  </a:lnTo>
                  <a:lnTo>
                    <a:pt x="867" y="321"/>
                  </a:lnTo>
                  <a:lnTo>
                    <a:pt x="885" y="338"/>
                  </a:lnTo>
                  <a:lnTo>
                    <a:pt x="902" y="355"/>
                  </a:lnTo>
                  <a:lnTo>
                    <a:pt x="902" y="355"/>
                  </a:lnTo>
                  <a:lnTo>
                    <a:pt x="922" y="377"/>
                  </a:lnTo>
                  <a:lnTo>
                    <a:pt x="942" y="400"/>
                  </a:lnTo>
                  <a:lnTo>
                    <a:pt x="960" y="421"/>
                  </a:lnTo>
                  <a:lnTo>
                    <a:pt x="979" y="443"/>
                  </a:lnTo>
                  <a:lnTo>
                    <a:pt x="995" y="466"/>
                  </a:lnTo>
                  <a:lnTo>
                    <a:pt x="1012" y="487"/>
                  </a:lnTo>
                  <a:lnTo>
                    <a:pt x="1027" y="510"/>
                  </a:lnTo>
                  <a:lnTo>
                    <a:pt x="1042" y="532"/>
                  </a:lnTo>
                  <a:lnTo>
                    <a:pt x="1056" y="555"/>
                  </a:lnTo>
                  <a:lnTo>
                    <a:pt x="1070" y="577"/>
                  </a:lnTo>
                  <a:lnTo>
                    <a:pt x="1082" y="599"/>
                  </a:lnTo>
                  <a:lnTo>
                    <a:pt x="1093" y="622"/>
                  </a:lnTo>
                  <a:lnTo>
                    <a:pt x="1104" y="645"/>
                  </a:lnTo>
                  <a:lnTo>
                    <a:pt x="1114" y="666"/>
                  </a:lnTo>
                  <a:lnTo>
                    <a:pt x="1122" y="689"/>
                  </a:lnTo>
                  <a:lnTo>
                    <a:pt x="1131" y="712"/>
                  </a:lnTo>
                  <a:lnTo>
                    <a:pt x="1131" y="712"/>
                  </a:lnTo>
                  <a:lnTo>
                    <a:pt x="1139" y="735"/>
                  </a:lnTo>
                  <a:lnTo>
                    <a:pt x="1146" y="759"/>
                  </a:lnTo>
                  <a:lnTo>
                    <a:pt x="1158" y="807"/>
                  </a:lnTo>
                  <a:lnTo>
                    <a:pt x="1169" y="855"/>
                  </a:lnTo>
                  <a:lnTo>
                    <a:pt x="1178" y="904"/>
                  </a:lnTo>
                  <a:lnTo>
                    <a:pt x="1186" y="952"/>
                  </a:lnTo>
                  <a:lnTo>
                    <a:pt x="1193" y="1002"/>
                  </a:lnTo>
                  <a:lnTo>
                    <a:pt x="1205" y="1099"/>
                  </a:lnTo>
                  <a:lnTo>
                    <a:pt x="1205" y="1099"/>
                  </a:lnTo>
                  <a:lnTo>
                    <a:pt x="1215" y="1189"/>
                  </a:lnTo>
                  <a:lnTo>
                    <a:pt x="1216" y="1193"/>
                  </a:lnTo>
                  <a:lnTo>
                    <a:pt x="1219" y="1196"/>
                  </a:lnTo>
                  <a:lnTo>
                    <a:pt x="1219" y="1196"/>
                  </a:lnTo>
                  <a:lnTo>
                    <a:pt x="1224" y="1201"/>
                  </a:lnTo>
                  <a:lnTo>
                    <a:pt x="1227" y="1208"/>
                  </a:lnTo>
                  <a:lnTo>
                    <a:pt x="1227" y="1216"/>
                  </a:lnTo>
                  <a:lnTo>
                    <a:pt x="1226" y="1223"/>
                  </a:lnTo>
                  <a:lnTo>
                    <a:pt x="1226" y="1223"/>
                  </a:lnTo>
                  <a:lnTo>
                    <a:pt x="1222" y="1227"/>
                  </a:lnTo>
                  <a:lnTo>
                    <a:pt x="1219" y="1230"/>
                  </a:lnTo>
                  <a:lnTo>
                    <a:pt x="1215" y="1232"/>
                  </a:lnTo>
                  <a:lnTo>
                    <a:pt x="1210" y="1233"/>
                  </a:lnTo>
                  <a:lnTo>
                    <a:pt x="1210" y="1233"/>
                  </a:lnTo>
                  <a:lnTo>
                    <a:pt x="1208" y="1232"/>
                  </a:lnTo>
                  <a:lnTo>
                    <a:pt x="1208" y="1232"/>
                  </a:lnTo>
                  <a:lnTo>
                    <a:pt x="1188" y="1231"/>
                  </a:lnTo>
                  <a:lnTo>
                    <a:pt x="1167" y="1231"/>
                  </a:lnTo>
                  <a:lnTo>
                    <a:pt x="1167" y="1231"/>
                  </a:lnTo>
                  <a:lnTo>
                    <a:pt x="1137" y="1232"/>
                  </a:lnTo>
                  <a:lnTo>
                    <a:pt x="1106" y="1233"/>
                  </a:lnTo>
                  <a:lnTo>
                    <a:pt x="1046" y="1239"/>
                  </a:lnTo>
                  <a:lnTo>
                    <a:pt x="1046" y="1239"/>
                  </a:lnTo>
                  <a:lnTo>
                    <a:pt x="1000" y="1244"/>
                  </a:lnTo>
                  <a:lnTo>
                    <a:pt x="1000" y="1244"/>
                  </a:lnTo>
                  <a:lnTo>
                    <a:pt x="997" y="1244"/>
                  </a:lnTo>
                  <a:lnTo>
                    <a:pt x="997" y="1244"/>
                  </a:lnTo>
                  <a:close/>
                  <a:moveTo>
                    <a:pt x="43" y="65"/>
                  </a:moveTo>
                  <a:lnTo>
                    <a:pt x="43" y="65"/>
                  </a:lnTo>
                  <a:lnTo>
                    <a:pt x="45" y="117"/>
                  </a:lnTo>
                  <a:lnTo>
                    <a:pt x="45" y="117"/>
                  </a:lnTo>
                  <a:lnTo>
                    <a:pt x="46" y="162"/>
                  </a:lnTo>
                  <a:lnTo>
                    <a:pt x="47" y="208"/>
                  </a:lnTo>
                  <a:lnTo>
                    <a:pt x="47" y="218"/>
                  </a:lnTo>
                  <a:lnTo>
                    <a:pt x="66" y="221"/>
                  </a:lnTo>
                  <a:lnTo>
                    <a:pt x="66" y="221"/>
                  </a:lnTo>
                  <a:lnTo>
                    <a:pt x="166" y="240"/>
                  </a:lnTo>
                  <a:lnTo>
                    <a:pt x="215" y="249"/>
                  </a:lnTo>
                  <a:lnTo>
                    <a:pt x="265" y="259"/>
                  </a:lnTo>
                  <a:lnTo>
                    <a:pt x="314" y="271"/>
                  </a:lnTo>
                  <a:lnTo>
                    <a:pt x="362" y="283"/>
                  </a:lnTo>
                  <a:lnTo>
                    <a:pt x="411" y="297"/>
                  </a:lnTo>
                  <a:lnTo>
                    <a:pt x="457" y="313"/>
                  </a:lnTo>
                  <a:lnTo>
                    <a:pt x="504" y="332"/>
                  </a:lnTo>
                  <a:lnTo>
                    <a:pt x="526" y="341"/>
                  </a:lnTo>
                  <a:lnTo>
                    <a:pt x="548" y="352"/>
                  </a:lnTo>
                  <a:lnTo>
                    <a:pt x="571" y="363"/>
                  </a:lnTo>
                  <a:lnTo>
                    <a:pt x="592" y="375"/>
                  </a:lnTo>
                  <a:lnTo>
                    <a:pt x="613" y="387"/>
                  </a:lnTo>
                  <a:lnTo>
                    <a:pt x="634" y="401"/>
                  </a:lnTo>
                  <a:lnTo>
                    <a:pt x="654" y="414"/>
                  </a:lnTo>
                  <a:lnTo>
                    <a:pt x="675" y="430"/>
                  </a:lnTo>
                  <a:lnTo>
                    <a:pt x="695" y="445"/>
                  </a:lnTo>
                  <a:lnTo>
                    <a:pt x="713" y="462"/>
                  </a:lnTo>
                  <a:lnTo>
                    <a:pt x="732" y="479"/>
                  </a:lnTo>
                  <a:lnTo>
                    <a:pt x="750" y="498"/>
                  </a:lnTo>
                  <a:lnTo>
                    <a:pt x="768" y="516"/>
                  </a:lnTo>
                  <a:lnTo>
                    <a:pt x="786" y="537"/>
                  </a:lnTo>
                  <a:lnTo>
                    <a:pt x="786" y="537"/>
                  </a:lnTo>
                  <a:lnTo>
                    <a:pt x="813" y="573"/>
                  </a:lnTo>
                  <a:lnTo>
                    <a:pt x="839" y="609"/>
                  </a:lnTo>
                  <a:lnTo>
                    <a:pt x="862" y="646"/>
                  </a:lnTo>
                  <a:lnTo>
                    <a:pt x="884" y="683"/>
                  </a:lnTo>
                  <a:lnTo>
                    <a:pt x="902" y="719"/>
                  </a:lnTo>
                  <a:lnTo>
                    <a:pt x="918" y="756"/>
                  </a:lnTo>
                  <a:lnTo>
                    <a:pt x="931" y="792"/>
                  </a:lnTo>
                  <a:lnTo>
                    <a:pt x="943" y="829"/>
                  </a:lnTo>
                  <a:lnTo>
                    <a:pt x="943" y="829"/>
                  </a:lnTo>
                  <a:lnTo>
                    <a:pt x="949" y="856"/>
                  </a:lnTo>
                  <a:lnTo>
                    <a:pt x="954" y="884"/>
                  </a:lnTo>
                  <a:lnTo>
                    <a:pt x="958" y="912"/>
                  </a:lnTo>
                  <a:lnTo>
                    <a:pt x="961" y="939"/>
                  </a:lnTo>
                  <a:lnTo>
                    <a:pt x="964" y="967"/>
                  </a:lnTo>
                  <a:lnTo>
                    <a:pt x="965" y="994"/>
                  </a:lnTo>
                  <a:lnTo>
                    <a:pt x="968" y="1048"/>
                  </a:lnTo>
                  <a:lnTo>
                    <a:pt x="968" y="1048"/>
                  </a:lnTo>
                  <a:lnTo>
                    <a:pt x="971" y="1120"/>
                  </a:lnTo>
                  <a:lnTo>
                    <a:pt x="975" y="1157"/>
                  </a:lnTo>
                  <a:lnTo>
                    <a:pt x="979" y="1193"/>
                  </a:lnTo>
                  <a:lnTo>
                    <a:pt x="981" y="1208"/>
                  </a:lnTo>
                  <a:lnTo>
                    <a:pt x="995" y="1203"/>
                  </a:lnTo>
                  <a:lnTo>
                    <a:pt x="995" y="1203"/>
                  </a:lnTo>
                  <a:lnTo>
                    <a:pt x="1002" y="1201"/>
                  </a:lnTo>
                  <a:lnTo>
                    <a:pt x="1002" y="1201"/>
                  </a:lnTo>
                  <a:lnTo>
                    <a:pt x="1048" y="1197"/>
                  </a:lnTo>
                  <a:lnTo>
                    <a:pt x="1048" y="1197"/>
                  </a:lnTo>
                  <a:lnTo>
                    <a:pt x="1104" y="1192"/>
                  </a:lnTo>
                  <a:lnTo>
                    <a:pt x="1132" y="1190"/>
                  </a:lnTo>
                  <a:lnTo>
                    <a:pt x="1159" y="1189"/>
                  </a:lnTo>
                  <a:lnTo>
                    <a:pt x="1174" y="1189"/>
                  </a:lnTo>
                  <a:lnTo>
                    <a:pt x="1172" y="1175"/>
                  </a:lnTo>
                  <a:lnTo>
                    <a:pt x="1172" y="1175"/>
                  </a:lnTo>
                  <a:lnTo>
                    <a:pt x="1162" y="1087"/>
                  </a:lnTo>
                  <a:lnTo>
                    <a:pt x="1162" y="1087"/>
                  </a:lnTo>
                  <a:lnTo>
                    <a:pt x="1151" y="994"/>
                  </a:lnTo>
                  <a:lnTo>
                    <a:pt x="1146" y="947"/>
                  </a:lnTo>
                  <a:lnTo>
                    <a:pt x="1138" y="901"/>
                  </a:lnTo>
                  <a:lnTo>
                    <a:pt x="1130" y="855"/>
                  </a:lnTo>
                  <a:lnTo>
                    <a:pt x="1118" y="810"/>
                  </a:lnTo>
                  <a:lnTo>
                    <a:pt x="1112" y="787"/>
                  </a:lnTo>
                  <a:lnTo>
                    <a:pt x="1106" y="764"/>
                  </a:lnTo>
                  <a:lnTo>
                    <a:pt x="1097" y="743"/>
                  </a:lnTo>
                  <a:lnTo>
                    <a:pt x="1089" y="721"/>
                  </a:lnTo>
                  <a:lnTo>
                    <a:pt x="1089" y="721"/>
                  </a:lnTo>
                  <a:lnTo>
                    <a:pt x="1078" y="693"/>
                  </a:lnTo>
                  <a:lnTo>
                    <a:pt x="1065" y="665"/>
                  </a:lnTo>
                  <a:lnTo>
                    <a:pt x="1052" y="638"/>
                  </a:lnTo>
                  <a:lnTo>
                    <a:pt x="1039" y="612"/>
                  </a:lnTo>
                  <a:lnTo>
                    <a:pt x="1024" y="586"/>
                  </a:lnTo>
                  <a:lnTo>
                    <a:pt x="1010" y="561"/>
                  </a:lnTo>
                  <a:lnTo>
                    <a:pt x="993" y="536"/>
                  </a:lnTo>
                  <a:lnTo>
                    <a:pt x="978" y="511"/>
                  </a:lnTo>
                  <a:lnTo>
                    <a:pt x="960" y="487"/>
                  </a:lnTo>
                  <a:lnTo>
                    <a:pt x="943" y="465"/>
                  </a:lnTo>
                  <a:lnTo>
                    <a:pt x="924" y="442"/>
                  </a:lnTo>
                  <a:lnTo>
                    <a:pt x="905" y="420"/>
                  </a:lnTo>
                  <a:lnTo>
                    <a:pt x="886" y="399"/>
                  </a:lnTo>
                  <a:lnTo>
                    <a:pt x="866" y="378"/>
                  </a:lnTo>
                  <a:lnTo>
                    <a:pt x="845" y="358"/>
                  </a:lnTo>
                  <a:lnTo>
                    <a:pt x="825" y="340"/>
                  </a:lnTo>
                  <a:lnTo>
                    <a:pt x="825" y="340"/>
                  </a:lnTo>
                  <a:lnTo>
                    <a:pt x="786" y="307"/>
                  </a:lnTo>
                  <a:lnTo>
                    <a:pt x="743" y="273"/>
                  </a:lnTo>
                  <a:lnTo>
                    <a:pt x="719" y="256"/>
                  </a:lnTo>
                  <a:lnTo>
                    <a:pt x="696" y="239"/>
                  </a:lnTo>
                  <a:lnTo>
                    <a:pt x="671" y="222"/>
                  </a:lnTo>
                  <a:lnTo>
                    <a:pt x="645" y="206"/>
                  </a:lnTo>
                  <a:lnTo>
                    <a:pt x="619" y="190"/>
                  </a:lnTo>
                  <a:lnTo>
                    <a:pt x="591" y="176"/>
                  </a:lnTo>
                  <a:lnTo>
                    <a:pt x="565" y="161"/>
                  </a:lnTo>
                  <a:lnTo>
                    <a:pt x="536" y="148"/>
                  </a:lnTo>
                  <a:lnTo>
                    <a:pt x="507" y="135"/>
                  </a:lnTo>
                  <a:lnTo>
                    <a:pt x="478" y="124"/>
                  </a:lnTo>
                  <a:lnTo>
                    <a:pt x="449" y="115"/>
                  </a:lnTo>
                  <a:lnTo>
                    <a:pt x="419" y="106"/>
                  </a:lnTo>
                  <a:lnTo>
                    <a:pt x="419" y="106"/>
                  </a:lnTo>
                  <a:lnTo>
                    <a:pt x="389" y="100"/>
                  </a:lnTo>
                  <a:lnTo>
                    <a:pt x="359" y="94"/>
                  </a:lnTo>
                  <a:lnTo>
                    <a:pt x="299" y="84"/>
                  </a:lnTo>
                  <a:lnTo>
                    <a:pt x="240" y="75"/>
                  </a:lnTo>
                  <a:lnTo>
                    <a:pt x="181" y="68"/>
                  </a:lnTo>
                  <a:lnTo>
                    <a:pt x="181" y="68"/>
                  </a:lnTo>
                  <a:lnTo>
                    <a:pt x="119" y="61"/>
                  </a:lnTo>
                  <a:lnTo>
                    <a:pt x="56" y="53"/>
                  </a:lnTo>
                  <a:lnTo>
                    <a:pt x="42" y="50"/>
                  </a:lnTo>
                  <a:lnTo>
                    <a:pt x="43" y="65"/>
                  </a:lnTo>
                  <a:close/>
                </a:path>
              </a:pathLst>
            </a:custGeom>
            <a:grpFill/>
            <a:ln w="9525">
              <a:noFill/>
              <a:round/>
            </a:ln>
          </p:spPr>
          <p:txBody>
            <a:bodyPr vert="horz" wrap="square" lIns="121920" tIns="60960" rIns="121920" bIns="60960" numCol="1" anchor="t" anchorCtr="0" compatLnSpc="1"/>
            <a:lstStyle/>
            <a:p>
              <a:endParaRPr lang="zh-CN" altLang="en-US" sz="240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10434" y="1424460"/>
            <a:ext cx="2666400" cy="3728624"/>
          </a:xfrm>
          <a:prstGeom prst="rect">
            <a:avLst/>
          </a:prstGeom>
        </p:spPr>
      </p:pic>
      <p:grpSp>
        <p:nvGrpSpPr>
          <p:cNvPr id="5" name="Group 4"/>
          <p:cNvGrpSpPr>
            <a:grpSpLocks noChangeAspect="1"/>
          </p:cNvGrpSpPr>
          <p:nvPr/>
        </p:nvGrpSpPr>
        <p:grpSpPr bwMode="auto">
          <a:xfrm rot="812242">
            <a:off x="10070792" y="469757"/>
            <a:ext cx="1454149" cy="1169574"/>
            <a:chOff x="76" y="-205"/>
            <a:chExt cx="1395" cy="1122"/>
          </a:xfrm>
          <a:solidFill>
            <a:schemeClr val="tx1">
              <a:lumMod val="95000"/>
              <a:lumOff val="5000"/>
            </a:schemeClr>
          </a:solidFill>
        </p:grpSpPr>
        <p:sp>
          <p:nvSpPr>
            <p:cNvPr id="6" name="Freeform 5"/>
            <p:cNvSpPr/>
            <p:nvPr/>
          </p:nvSpPr>
          <p:spPr bwMode="auto">
            <a:xfrm>
              <a:off x="384" y="-1"/>
              <a:ext cx="717" cy="630"/>
            </a:xfrm>
            <a:custGeom>
              <a:avLst/>
              <a:gdLst>
                <a:gd name="T0" fmla="*/ 62 w 302"/>
                <a:gd name="T1" fmla="*/ 265 h 265"/>
                <a:gd name="T2" fmla="*/ 16 w 302"/>
                <a:gd name="T3" fmla="*/ 216 h 265"/>
                <a:gd name="T4" fmla="*/ 15 w 302"/>
                <a:gd name="T5" fmla="*/ 93 h 265"/>
                <a:gd name="T6" fmla="*/ 167 w 302"/>
                <a:gd name="T7" fmla="*/ 0 h 265"/>
                <a:gd name="T8" fmla="*/ 169 w 302"/>
                <a:gd name="T9" fmla="*/ 0 h 265"/>
                <a:gd name="T10" fmla="*/ 302 w 302"/>
                <a:gd name="T11" fmla="*/ 80 h 265"/>
                <a:gd name="T12" fmla="*/ 292 w 302"/>
                <a:gd name="T13" fmla="*/ 84 h 265"/>
                <a:gd name="T14" fmla="*/ 167 w 302"/>
                <a:gd name="T15" fmla="*/ 10 h 265"/>
                <a:gd name="T16" fmla="*/ 24 w 302"/>
                <a:gd name="T17" fmla="*/ 97 h 265"/>
                <a:gd name="T18" fmla="*/ 25 w 302"/>
                <a:gd name="T19" fmla="*/ 212 h 265"/>
                <a:gd name="T20" fmla="*/ 66 w 302"/>
                <a:gd name="T21" fmla="*/ 256 h 265"/>
                <a:gd name="T22" fmla="*/ 62 w 302"/>
                <a:gd name="T23"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2" h="265">
                  <a:moveTo>
                    <a:pt x="62" y="265"/>
                  </a:moveTo>
                  <a:cubicBezTo>
                    <a:pt x="42" y="257"/>
                    <a:pt x="26" y="240"/>
                    <a:pt x="16" y="216"/>
                  </a:cubicBezTo>
                  <a:cubicBezTo>
                    <a:pt x="1" y="179"/>
                    <a:pt x="0" y="128"/>
                    <a:pt x="15" y="93"/>
                  </a:cubicBezTo>
                  <a:cubicBezTo>
                    <a:pt x="38" y="38"/>
                    <a:pt x="99" y="1"/>
                    <a:pt x="167" y="0"/>
                  </a:cubicBezTo>
                  <a:cubicBezTo>
                    <a:pt x="167" y="0"/>
                    <a:pt x="168" y="0"/>
                    <a:pt x="169" y="0"/>
                  </a:cubicBezTo>
                  <a:cubicBezTo>
                    <a:pt x="230" y="0"/>
                    <a:pt x="279" y="30"/>
                    <a:pt x="302" y="80"/>
                  </a:cubicBezTo>
                  <a:cubicBezTo>
                    <a:pt x="292" y="84"/>
                    <a:pt x="292" y="84"/>
                    <a:pt x="292" y="84"/>
                  </a:cubicBezTo>
                  <a:cubicBezTo>
                    <a:pt x="271" y="37"/>
                    <a:pt x="224" y="9"/>
                    <a:pt x="167" y="10"/>
                  </a:cubicBezTo>
                  <a:cubicBezTo>
                    <a:pt x="103" y="11"/>
                    <a:pt x="46" y="46"/>
                    <a:pt x="24" y="97"/>
                  </a:cubicBezTo>
                  <a:cubicBezTo>
                    <a:pt x="11" y="129"/>
                    <a:pt x="11" y="178"/>
                    <a:pt x="25" y="212"/>
                  </a:cubicBezTo>
                  <a:cubicBezTo>
                    <a:pt x="34" y="234"/>
                    <a:pt x="48" y="249"/>
                    <a:pt x="66" y="256"/>
                  </a:cubicBezTo>
                  <a:lnTo>
                    <a:pt x="62" y="2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p:nvPr/>
          </p:nvSpPr>
          <p:spPr bwMode="auto">
            <a:xfrm>
              <a:off x="702" y="332"/>
              <a:ext cx="463" cy="387"/>
            </a:xfrm>
            <a:custGeom>
              <a:avLst/>
              <a:gdLst>
                <a:gd name="T0" fmla="*/ 44 w 195"/>
                <a:gd name="T1" fmla="*/ 163 h 163"/>
                <a:gd name="T2" fmla="*/ 0 w 195"/>
                <a:gd name="T3" fmla="*/ 155 h 163"/>
                <a:gd name="T4" fmla="*/ 3 w 195"/>
                <a:gd name="T5" fmla="*/ 146 h 163"/>
                <a:gd name="T6" fmla="*/ 129 w 195"/>
                <a:gd name="T7" fmla="*/ 122 h 163"/>
                <a:gd name="T8" fmla="*/ 185 w 195"/>
                <a:gd name="T9" fmla="*/ 0 h 163"/>
                <a:gd name="T10" fmla="*/ 195 w 195"/>
                <a:gd name="T11" fmla="*/ 0 h 163"/>
                <a:gd name="T12" fmla="*/ 135 w 195"/>
                <a:gd name="T13" fmla="*/ 130 h 163"/>
                <a:gd name="T14" fmla="*/ 44 w 195"/>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163">
                  <a:moveTo>
                    <a:pt x="44" y="163"/>
                  </a:moveTo>
                  <a:cubicBezTo>
                    <a:pt x="30" y="163"/>
                    <a:pt x="15" y="160"/>
                    <a:pt x="0" y="155"/>
                  </a:cubicBezTo>
                  <a:cubicBezTo>
                    <a:pt x="3" y="146"/>
                    <a:pt x="3" y="146"/>
                    <a:pt x="3" y="146"/>
                  </a:cubicBezTo>
                  <a:cubicBezTo>
                    <a:pt x="46" y="161"/>
                    <a:pt x="85" y="153"/>
                    <a:pt x="129" y="122"/>
                  </a:cubicBezTo>
                  <a:cubicBezTo>
                    <a:pt x="164" y="96"/>
                    <a:pt x="185" y="52"/>
                    <a:pt x="185" y="0"/>
                  </a:cubicBezTo>
                  <a:cubicBezTo>
                    <a:pt x="195" y="0"/>
                    <a:pt x="195" y="0"/>
                    <a:pt x="195" y="0"/>
                  </a:cubicBezTo>
                  <a:cubicBezTo>
                    <a:pt x="195" y="55"/>
                    <a:pt x="173" y="103"/>
                    <a:pt x="135" y="130"/>
                  </a:cubicBezTo>
                  <a:cubicBezTo>
                    <a:pt x="104" y="152"/>
                    <a:pt x="74" y="163"/>
                    <a:pt x="44"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p:nvSpPr>
          <p:spPr bwMode="auto">
            <a:xfrm>
              <a:off x="76" y="-205"/>
              <a:ext cx="1395" cy="1122"/>
            </a:xfrm>
            <a:custGeom>
              <a:avLst/>
              <a:gdLst>
                <a:gd name="T0" fmla="*/ 68 w 588"/>
                <a:gd name="T1" fmla="*/ 472 h 472"/>
                <a:gd name="T2" fmla="*/ 10 w 588"/>
                <a:gd name="T3" fmla="*/ 437 h 472"/>
                <a:gd name="T4" fmla="*/ 138 w 588"/>
                <a:gd name="T5" fmla="*/ 240 h 472"/>
                <a:gd name="T6" fmla="*/ 144 w 588"/>
                <a:gd name="T7" fmla="*/ 248 h 472"/>
                <a:gd name="T8" fmla="*/ 19 w 588"/>
                <a:gd name="T9" fmla="*/ 435 h 472"/>
                <a:gd name="T10" fmla="*/ 90 w 588"/>
                <a:gd name="T11" fmla="*/ 461 h 472"/>
                <a:gd name="T12" fmla="*/ 227 w 588"/>
                <a:gd name="T13" fmla="*/ 394 h 472"/>
                <a:gd name="T14" fmla="*/ 268 w 588"/>
                <a:gd name="T15" fmla="*/ 367 h 472"/>
                <a:gd name="T16" fmla="*/ 425 w 588"/>
                <a:gd name="T17" fmla="*/ 242 h 472"/>
                <a:gd name="T18" fmla="*/ 431 w 588"/>
                <a:gd name="T19" fmla="*/ 236 h 472"/>
                <a:gd name="T20" fmla="*/ 554 w 588"/>
                <a:gd name="T21" fmla="*/ 104 h 472"/>
                <a:gd name="T22" fmla="*/ 565 w 588"/>
                <a:gd name="T23" fmla="*/ 35 h 472"/>
                <a:gd name="T24" fmla="*/ 484 w 588"/>
                <a:gd name="T25" fmla="*/ 24 h 472"/>
                <a:gd name="T26" fmla="*/ 351 w 588"/>
                <a:gd name="T27" fmla="*/ 102 h 472"/>
                <a:gd name="T28" fmla="*/ 344 w 588"/>
                <a:gd name="T29" fmla="*/ 95 h 472"/>
                <a:gd name="T30" fmla="*/ 481 w 588"/>
                <a:gd name="T31" fmla="*/ 14 h 472"/>
                <a:gd name="T32" fmla="*/ 573 w 588"/>
                <a:gd name="T33" fmla="*/ 28 h 472"/>
                <a:gd name="T34" fmla="*/ 562 w 588"/>
                <a:gd name="T35" fmla="*/ 109 h 472"/>
                <a:gd name="T36" fmla="*/ 438 w 588"/>
                <a:gd name="T37" fmla="*/ 244 h 472"/>
                <a:gd name="T38" fmla="*/ 432 w 588"/>
                <a:gd name="T39" fmla="*/ 249 h 472"/>
                <a:gd name="T40" fmla="*/ 273 w 588"/>
                <a:gd name="T41" fmla="*/ 375 h 472"/>
                <a:gd name="T42" fmla="*/ 233 w 588"/>
                <a:gd name="T43" fmla="*/ 402 h 472"/>
                <a:gd name="T44" fmla="*/ 92 w 588"/>
                <a:gd name="T45" fmla="*/ 471 h 472"/>
                <a:gd name="T46" fmla="*/ 68 w 588"/>
                <a:gd name="T47"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8" h="472">
                  <a:moveTo>
                    <a:pt x="68" y="472"/>
                  </a:moveTo>
                  <a:cubicBezTo>
                    <a:pt x="34" y="472"/>
                    <a:pt x="13" y="460"/>
                    <a:pt x="10" y="437"/>
                  </a:cubicBezTo>
                  <a:cubicBezTo>
                    <a:pt x="0" y="378"/>
                    <a:pt x="115" y="256"/>
                    <a:pt x="138" y="240"/>
                  </a:cubicBezTo>
                  <a:cubicBezTo>
                    <a:pt x="144" y="248"/>
                    <a:pt x="144" y="248"/>
                    <a:pt x="144" y="248"/>
                  </a:cubicBezTo>
                  <a:cubicBezTo>
                    <a:pt x="120" y="265"/>
                    <a:pt x="11" y="384"/>
                    <a:pt x="19" y="435"/>
                  </a:cubicBezTo>
                  <a:cubicBezTo>
                    <a:pt x="24" y="465"/>
                    <a:pt x="66" y="464"/>
                    <a:pt x="90" y="461"/>
                  </a:cubicBezTo>
                  <a:cubicBezTo>
                    <a:pt x="139" y="454"/>
                    <a:pt x="184" y="424"/>
                    <a:pt x="227" y="394"/>
                  </a:cubicBezTo>
                  <a:cubicBezTo>
                    <a:pt x="241" y="384"/>
                    <a:pt x="254" y="375"/>
                    <a:pt x="268" y="367"/>
                  </a:cubicBezTo>
                  <a:cubicBezTo>
                    <a:pt x="328" y="330"/>
                    <a:pt x="381" y="283"/>
                    <a:pt x="425" y="242"/>
                  </a:cubicBezTo>
                  <a:cubicBezTo>
                    <a:pt x="431" y="236"/>
                    <a:pt x="431" y="236"/>
                    <a:pt x="431" y="236"/>
                  </a:cubicBezTo>
                  <a:cubicBezTo>
                    <a:pt x="473" y="197"/>
                    <a:pt x="521" y="153"/>
                    <a:pt x="554" y="104"/>
                  </a:cubicBezTo>
                  <a:cubicBezTo>
                    <a:pt x="563" y="90"/>
                    <a:pt x="583" y="56"/>
                    <a:pt x="565" y="35"/>
                  </a:cubicBezTo>
                  <a:cubicBezTo>
                    <a:pt x="550" y="16"/>
                    <a:pt x="526" y="13"/>
                    <a:pt x="484" y="24"/>
                  </a:cubicBezTo>
                  <a:cubicBezTo>
                    <a:pt x="436" y="36"/>
                    <a:pt x="377" y="74"/>
                    <a:pt x="351" y="102"/>
                  </a:cubicBezTo>
                  <a:cubicBezTo>
                    <a:pt x="344" y="95"/>
                    <a:pt x="344" y="95"/>
                    <a:pt x="344" y="95"/>
                  </a:cubicBezTo>
                  <a:cubicBezTo>
                    <a:pt x="370" y="66"/>
                    <a:pt x="432" y="27"/>
                    <a:pt x="481" y="14"/>
                  </a:cubicBezTo>
                  <a:cubicBezTo>
                    <a:pt x="514" y="5"/>
                    <a:pt x="550" y="0"/>
                    <a:pt x="573" y="28"/>
                  </a:cubicBezTo>
                  <a:cubicBezTo>
                    <a:pt x="588" y="47"/>
                    <a:pt x="584" y="77"/>
                    <a:pt x="562" y="109"/>
                  </a:cubicBezTo>
                  <a:cubicBezTo>
                    <a:pt x="528" y="159"/>
                    <a:pt x="480" y="204"/>
                    <a:pt x="438" y="244"/>
                  </a:cubicBezTo>
                  <a:cubicBezTo>
                    <a:pt x="432" y="249"/>
                    <a:pt x="432" y="249"/>
                    <a:pt x="432" y="249"/>
                  </a:cubicBezTo>
                  <a:cubicBezTo>
                    <a:pt x="387" y="290"/>
                    <a:pt x="334" y="338"/>
                    <a:pt x="273" y="375"/>
                  </a:cubicBezTo>
                  <a:cubicBezTo>
                    <a:pt x="260" y="384"/>
                    <a:pt x="247" y="393"/>
                    <a:pt x="233" y="402"/>
                  </a:cubicBezTo>
                  <a:cubicBezTo>
                    <a:pt x="188" y="433"/>
                    <a:pt x="143" y="464"/>
                    <a:pt x="92" y="471"/>
                  </a:cubicBezTo>
                  <a:cubicBezTo>
                    <a:pt x="83" y="472"/>
                    <a:pt x="75" y="472"/>
                    <a:pt x="68" y="4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308" y="-24"/>
              <a:ext cx="912" cy="760"/>
            </a:xfrm>
            <a:custGeom>
              <a:avLst/>
              <a:gdLst>
                <a:gd name="T0" fmla="*/ 21 w 384"/>
                <a:gd name="T1" fmla="*/ 320 h 320"/>
                <a:gd name="T2" fmla="*/ 16 w 384"/>
                <a:gd name="T3" fmla="*/ 319 h 320"/>
                <a:gd name="T4" fmla="*/ 6 w 384"/>
                <a:gd name="T5" fmla="*/ 310 h 320"/>
                <a:gd name="T6" fmla="*/ 47 w 384"/>
                <a:gd name="T7" fmla="*/ 230 h 320"/>
                <a:gd name="T8" fmla="*/ 49 w 384"/>
                <a:gd name="T9" fmla="*/ 228 h 320"/>
                <a:gd name="T10" fmla="*/ 57 w 384"/>
                <a:gd name="T11" fmla="*/ 234 h 320"/>
                <a:gd name="T12" fmla="*/ 55 w 384"/>
                <a:gd name="T13" fmla="*/ 236 h 320"/>
                <a:gd name="T14" fmla="*/ 16 w 384"/>
                <a:gd name="T15" fmla="*/ 307 h 320"/>
                <a:gd name="T16" fmla="*/ 19 w 384"/>
                <a:gd name="T17" fmla="*/ 310 h 320"/>
                <a:gd name="T18" fmla="*/ 123 w 384"/>
                <a:gd name="T19" fmla="*/ 248 h 320"/>
                <a:gd name="T20" fmla="*/ 143 w 384"/>
                <a:gd name="T21" fmla="*/ 232 h 320"/>
                <a:gd name="T22" fmla="*/ 374 w 384"/>
                <a:gd name="T23" fmla="*/ 24 h 320"/>
                <a:gd name="T24" fmla="*/ 371 w 384"/>
                <a:gd name="T25" fmla="*/ 18 h 320"/>
                <a:gd name="T26" fmla="*/ 297 w 384"/>
                <a:gd name="T27" fmla="*/ 49 h 320"/>
                <a:gd name="T28" fmla="*/ 290 w 384"/>
                <a:gd name="T29" fmla="*/ 42 h 320"/>
                <a:gd name="T30" fmla="*/ 374 w 384"/>
                <a:gd name="T31" fmla="*/ 9 h 320"/>
                <a:gd name="T32" fmla="*/ 384 w 384"/>
                <a:gd name="T33" fmla="*/ 24 h 320"/>
                <a:gd name="T34" fmla="*/ 149 w 384"/>
                <a:gd name="T35" fmla="*/ 240 h 320"/>
                <a:gd name="T36" fmla="*/ 129 w 384"/>
                <a:gd name="T37" fmla="*/ 255 h 320"/>
                <a:gd name="T38" fmla="*/ 21 w 384"/>
                <a:gd name="T39" fmla="*/ 3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4" h="320">
                  <a:moveTo>
                    <a:pt x="21" y="320"/>
                  </a:moveTo>
                  <a:cubicBezTo>
                    <a:pt x="19" y="320"/>
                    <a:pt x="17" y="320"/>
                    <a:pt x="16" y="319"/>
                  </a:cubicBezTo>
                  <a:cubicBezTo>
                    <a:pt x="11" y="318"/>
                    <a:pt x="8" y="314"/>
                    <a:pt x="6" y="310"/>
                  </a:cubicBezTo>
                  <a:cubicBezTo>
                    <a:pt x="0" y="290"/>
                    <a:pt x="25" y="256"/>
                    <a:pt x="47" y="230"/>
                  </a:cubicBezTo>
                  <a:cubicBezTo>
                    <a:pt x="49" y="228"/>
                    <a:pt x="49" y="228"/>
                    <a:pt x="49" y="228"/>
                  </a:cubicBezTo>
                  <a:cubicBezTo>
                    <a:pt x="57" y="234"/>
                    <a:pt x="57" y="234"/>
                    <a:pt x="57" y="234"/>
                  </a:cubicBezTo>
                  <a:cubicBezTo>
                    <a:pt x="55" y="236"/>
                    <a:pt x="55" y="236"/>
                    <a:pt x="55" y="236"/>
                  </a:cubicBezTo>
                  <a:cubicBezTo>
                    <a:pt x="44" y="249"/>
                    <a:pt x="10" y="289"/>
                    <a:pt x="16" y="307"/>
                  </a:cubicBezTo>
                  <a:cubicBezTo>
                    <a:pt x="17" y="309"/>
                    <a:pt x="18" y="309"/>
                    <a:pt x="19" y="310"/>
                  </a:cubicBezTo>
                  <a:cubicBezTo>
                    <a:pt x="36" y="315"/>
                    <a:pt x="94" y="269"/>
                    <a:pt x="123" y="248"/>
                  </a:cubicBezTo>
                  <a:cubicBezTo>
                    <a:pt x="131" y="241"/>
                    <a:pt x="138" y="235"/>
                    <a:pt x="143" y="232"/>
                  </a:cubicBezTo>
                  <a:cubicBezTo>
                    <a:pt x="210" y="185"/>
                    <a:pt x="374" y="55"/>
                    <a:pt x="374" y="24"/>
                  </a:cubicBezTo>
                  <a:cubicBezTo>
                    <a:pt x="374" y="19"/>
                    <a:pt x="372" y="18"/>
                    <a:pt x="371" y="18"/>
                  </a:cubicBezTo>
                  <a:cubicBezTo>
                    <a:pt x="355" y="12"/>
                    <a:pt x="305" y="41"/>
                    <a:pt x="297" y="49"/>
                  </a:cubicBezTo>
                  <a:cubicBezTo>
                    <a:pt x="290" y="42"/>
                    <a:pt x="290" y="42"/>
                    <a:pt x="290" y="42"/>
                  </a:cubicBezTo>
                  <a:cubicBezTo>
                    <a:pt x="298" y="34"/>
                    <a:pt x="353" y="0"/>
                    <a:pt x="374" y="9"/>
                  </a:cubicBezTo>
                  <a:cubicBezTo>
                    <a:pt x="378" y="10"/>
                    <a:pt x="384" y="14"/>
                    <a:pt x="384" y="24"/>
                  </a:cubicBezTo>
                  <a:cubicBezTo>
                    <a:pt x="384" y="66"/>
                    <a:pt x="178" y="220"/>
                    <a:pt x="149" y="240"/>
                  </a:cubicBezTo>
                  <a:cubicBezTo>
                    <a:pt x="144" y="243"/>
                    <a:pt x="137" y="249"/>
                    <a:pt x="129" y="255"/>
                  </a:cubicBezTo>
                  <a:cubicBezTo>
                    <a:pt x="85" y="290"/>
                    <a:pt x="44" y="320"/>
                    <a:pt x="21" y="3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 name="组合 9"/>
          <p:cNvGrpSpPr/>
          <p:nvPr/>
        </p:nvGrpSpPr>
        <p:grpSpPr>
          <a:xfrm>
            <a:off x="9273144" y="5230903"/>
            <a:ext cx="1868850" cy="938078"/>
            <a:chOff x="2632075" y="1687513"/>
            <a:chExt cx="6904038" cy="3465513"/>
          </a:xfrm>
        </p:grpSpPr>
        <p:sp>
          <p:nvSpPr>
            <p:cNvPr id="11" name="Freeform 5"/>
            <p:cNvSpPr>
              <a:spLocks noEditPoints="1"/>
            </p:cNvSpPr>
            <p:nvPr/>
          </p:nvSpPr>
          <p:spPr bwMode="auto">
            <a:xfrm>
              <a:off x="3052763" y="2074863"/>
              <a:ext cx="6315075" cy="2881313"/>
            </a:xfrm>
            <a:custGeom>
              <a:avLst/>
              <a:gdLst>
                <a:gd name="T0" fmla="*/ 38 w 1681"/>
                <a:gd name="T1" fmla="*/ 763 h 766"/>
                <a:gd name="T2" fmla="*/ 47 w 1681"/>
                <a:gd name="T3" fmla="*/ 437 h 766"/>
                <a:gd name="T4" fmla="*/ 66 w 1681"/>
                <a:gd name="T5" fmla="*/ 333 h 766"/>
                <a:gd name="T6" fmla="*/ 111 w 1681"/>
                <a:gd name="T7" fmla="*/ 2 h 766"/>
                <a:gd name="T8" fmla="*/ 172 w 1681"/>
                <a:gd name="T9" fmla="*/ 51 h 766"/>
                <a:gd name="T10" fmla="*/ 376 w 1681"/>
                <a:gd name="T11" fmla="*/ 11 h 766"/>
                <a:gd name="T12" fmla="*/ 622 w 1681"/>
                <a:gd name="T13" fmla="*/ 69 h 766"/>
                <a:gd name="T14" fmla="*/ 759 w 1681"/>
                <a:gd name="T15" fmla="*/ 142 h 766"/>
                <a:gd name="T16" fmla="*/ 717 w 1681"/>
                <a:gd name="T17" fmla="*/ 228 h 766"/>
                <a:gd name="T18" fmla="*/ 908 w 1681"/>
                <a:gd name="T19" fmla="*/ 103 h 766"/>
                <a:gd name="T20" fmla="*/ 913 w 1681"/>
                <a:gd name="T21" fmla="*/ 140 h 766"/>
                <a:gd name="T22" fmla="*/ 928 w 1681"/>
                <a:gd name="T23" fmla="*/ 193 h 766"/>
                <a:gd name="T24" fmla="*/ 923 w 1681"/>
                <a:gd name="T25" fmla="*/ 205 h 766"/>
                <a:gd name="T26" fmla="*/ 954 w 1681"/>
                <a:gd name="T27" fmla="*/ 208 h 766"/>
                <a:gd name="T28" fmla="*/ 1088 w 1681"/>
                <a:gd name="T29" fmla="*/ 274 h 766"/>
                <a:gd name="T30" fmla="*/ 1089 w 1681"/>
                <a:gd name="T31" fmla="*/ 365 h 766"/>
                <a:gd name="T32" fmla="*/ 1157 w 1681"/>
                <a:gd name="T33" fmla="*/ 396 h 766"/>
                <a:gd name="T34" fmla="*/ 1210 w 1681"/>
                <a:gd name="T35" fmla="*/ 416 h 766"/>
                <a:gd name="T36" fmla="*/ 1243 w 1681"/>
                <a:gd name="T37" fmla="*/ 330 h 766"/>
                <a:gd name="T38" fmla="*/ 1490 w 1681"/>
                <a:gd name="T39" fmla="*/ 333 h 766"/>
                <a:gd name="T40" fmla="*/ 1514 w 1681"/>
                <a:gd name="T41" fmla="*/ 396 h 766"/>
                <a:gd name="T42" fmla="*/ 1581 w 1681"/>
                <a:gd name="T43" fmla="*/ 396 h 766"/>
                <a:gd name="T44" fmla="*/ 1630 w 1681"/>
                <a:gd name="T45" fmla="*/ 463 h 766"/>
                <a:gd name="T46" fmla="*/ 1593 w 1681"/>
                <a:gd name="T47" fmla="*/ 486 h 766"/>
                <a:gd name="T48" fmla="*/ 1587 w 1681"/>
                <a:gd name="T49" fmla="*/ 574 h 766"/>
                <a:gd name="T50" fmla="*/ 1509 w 1681"/>
                <a:gd name="T51" fmla="*/ 654 h 766"/>
                <a:gd name="T52" fmla="*/ 1312 w 1681"/>
                <a:gd name="T53" fmla="*/ 653 h 766"/>
                <a:gd name="T54" fmla="*/ 1279 w 1681"/>
                <a:gd name="T55" fmla="*/ 564 h 766"/>
                <a:gd name="T56" fmla="*/ 584 w 1681"/>
                <a:gd name="T57" fmla="*/ 622 h 766"/>
                <a:gd name="T58" fmla="*/ 329 w 1681"/>
                <a:gd name="T59" fmla="*/ 610 h 766"/>
                <a:gd name="T60" fmla="*/ 124 w 1681"/>
                <a:gd name="T61" fmla="*/ 517 h 766"/>
                <a:gd name="T62" fmla="*/ 54 w 1681"/>
                <a:gd name="T63" fmla="*/ 766 h 766"/>
                <a:gd name="T64" fmla="*/ 1055 w 1681"/>
                <a:gd name="T65" fmla="*/ 360 h 766"/>
                <a:gd name="T66" fmla="*/ 907 w 1681"/>
                <a:gd name="T67" fmla="*/ 316 h 766"/>
                <a:gd name="T68" fmla="*/ 356 w 1681"/>
                <a:gd name="T69" fmla="*/ 223 h 766"/>
                <a:gd name="T70" fmla="*/ 343 w 1681"/>
                <a:gd name="T71" fmla="*/ 165 h 766"/>
                <a:gd name="T72" fmla="*/ 242 w 1681"/>
                <a:gd name="T73" fmla="*/ 163 h 766"/>
                <a:gd name="T74" fmla="*/ 196 w 1681"/>
                <a:gd name="T75" fmla="*/ 149 h 766"/>
                <a:gd name="T76" fmla="*/ 158 w 1681"/>
                <a:gd name="T77" fmla="*/ 266 h 766"/>
                <a:gd name="T78" fmla="*/ 238 w 1681"/>
                <a:gd name="T79" fmla="*/ 279 h 766"/>
                <a:gd name="T80" fmla="*/ 369 w 1681"/>
                <a:gd name="T81" fmla="*/ 268 h 766"/>
                <a:gd name="T82" fmla="*/ 576 w 1681"/>
                <a:gd name="T83" fmla="*/ 274 h 766"/>
                <a:gd name="T84" fmla="*/ 573 w 1681"/>
                <a:gd name="T85" fmla="*/ 267 h 766"/>
                <a:gd name="T86" fmla="*/ 573 w 1681"/>
                <a:gd name="T87" fmla="*/ 265 h 766"/>
                <a:gd name="T88" fmla="*/ 585 w 1681"/>
                <a:gd name="T89" fmla="*/ 172 h 766"/>
                <a:gd name="T90" fmla="*/ 443 w 1681"/>
                <a:gd name="T91" fmla="*/ 172 h 766"/>
                <a:gd name="T92" fmla="*/ 564 w 1681"/>
                <a:gd name="T93" fmla="*/ 265 h 766"/>
                <a:gd name="T94" fmla="*/ 570 w 1681"/>
                <a:gd name="T95" fmla="*/ 268 h 766"/>
                <a:gd name="T96" fmla="*/ 583 w 1681"/>
                <a:gd name="T97" fmla="*/ 29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81" h="766">
                  <a:moveTo>
                    <a:pt x="54" y="766"/>
                  </a:moveTo>
                  <a:cubicBezTo>
                    <a:pt x="48" y="766"/>
                    <a:pt x="43" y="765"/>
                    <a:pt x="38" y="763"/>
                  </a:cubicBezTo>
                  <a:cubicBezTo>
                    <a:pt x="4" y="750"/>
                    <a:pt x="0" y="710"/>
                    <a:pt x="0" y="677"/>
                  </a:cubicBezTo>
                  <a:cubicBezTo>
                    <a:pt x="0" y="635"/>
                    <a:pt x="23" y="484"/>
                    <a:pt x="47" y="437"/>
                  </a:cubicBezTo>
                  <a:cubicBezTo>
                    <a:pt x="30" y="428"/>
                    <a:pt x="21" y="408"/>
                    <a:pt x="24" y="383"/>
                  </a:cubicBezTo>
                  <a:cubicBezTo>
                    <a:pt x="26" y="360"/>
                    <a:pt x="41" y="336"/>
                    <a:pt x="66" y="333"/>
                  </a:cubicBezTo>
                  <a:cubicBezTo>
                    <a:pt x="63" y="322"/>
                    <a:pt x="59" y="300"/>
                    <a:pt x="57" y="280"/>
                  </a:cubicBezTo>
                  <a:cubicBezTo>
                    <a:pt x="40" y="103"/>
                    <a:pt x="73" y="11"/>
                    <a:pt x="111" y="2"/>
                  </a:cubicBezTo>
                  <a:cubicBezTo>
                    <a:pt x="114" y="1"/>
                    <a:pt x="118" y="0"/>
                    <a:pt x="121" y="0"/>
                  </a:cubicBezTo>
                  <a:cubicBezTo>
                    <a:pt x="147" y="0"/>
                    <a:pt x="164" y="24"/>
                    <a:pt x="172" y="51"/>
                  </a:cubicBezTo>
                  <a:cubicBezTo>
                    <a:pt x="187" y="18"/>
                    <a:pt x="223" y="1"/>
                    <a:pt x="281" y="1"/>
                  </a:cubicBezTo>
                  <a:cubicBezTo>
                    <a:pt x="315" y="1"/>
                    <a:pt x="350" y="7"/>
                    <a:pt x="376" y="11"/>
                  </a:cubicBezTo>
                  <a:cubicBezTo>
                    <a:pt x="382" y="12"/>
                    <a:pt x="387" y="13"/>
                    <a:pt x="392" y="13"/>
                  </a:cubicBezTo>
                  <a:cubicBezTo>
                    <a:pt x="468" y="25"/>
                    <a:pt x="540" y="42"/>
                    <a:pt x="622" y="69"/>
                  </a:cubicBezTo>
                  <a:cubicBezTo>
                    <a:pt x="667" y="83"/>
                    <a:pt x="713" y="100"/>
                    <a:pt x="748" y="121"/>
                  </a:cubicBezTo>
                  <a:cubicBezTo>
                    <a:pt x="760" y="129"/>
                    <a:pt x="761" y="137"/>
                    <a:pt x="759" y="142"/>
                  </a:cubicBezTo>
                  <a:cubicBezTo>
                    <a:pt x="754" y="160"/>
                    <a:pt x="708" y="167"/>
                    <a:pt x="680" y="169"/>
                  </a:cubicBezTo>
                  <a:cubicBezTo>
                    <a:pt x="704" y="185"/>
                    <a:pt x="713" y="209"/>
                    <a:pt x="717" y="228"/>
                  </a:cubicBezTo>
                  <a:cubicBezTo>
                    <a:pt x="747" y="164"/>
                    <a:pt x="831" y="106"/>
                    <a:pt x="903" y="104"/>
                  </a:cubicBezTo>
                  <a:cubicBezTo>
                    <a:pt x="908" y="103"/>
                    <a:pt x="908" y="103"/>
                    <a:pt x="908" y="103"/>
                  </a:cubicBezTo>
                  <a:cubicBezTo>
                    <a:pt x="910" y="108"/>
                    <a:pt x="910" y="108"/>
                    <a:pt x="910" y="108"/>
                  </a:cubicBezTo>
                  <a:cubicBezTo>
                    <a:pt x="912" y="117"/>
                    <a:pt x="913" y="129"/>
                    <a:pt x="913" y="140"/>
                  </a:cubicBezTo>
                  <a:cubicBezTo>
                    <a:pt x="913" y="148"/>
                    <a:pt x="913" y="156"/>
                    <a:pt x="914" y="164"/>
                  </a:cubicBezTo>
                  <a:cubicBezTo>
                    <a:pt x="917" y="183"/>
                    <a:pt x="928" y="193"/>
                    <a:pt x="928" y="193"/>
                  </a:cubicBezTo>
                  <a:cubicBezTo>
                    <a:pt x="923" y="198"/>
                    <a:pt x="923" y="198"/>
                    <a:pt x="923" y="198"/>
                  </a:cubicBezTo>
                  <a:cubicBezTo>
                    <a:pt x="923" y="205"/>
                    <a:pt x="923" y="205"/>
                    <a:pt x="923" y="205"/>
                  </a:cubicBezTo>
                  <a:cubicBezTo>
                    <a:pt x="910" y="206"/>
                    <a:pt x="892" y="211"/>
                    <a:pt x="873" y="218"/>
                  </a:cubicBezTo>
                  <a:cubicBezTo>
                    <a:pt x="904" y="210"/>
                    <a:pt x="932" y="208"/>
                    <a:pt x="954" y="208"/>
                  </a:cubicBezTo>
                  <a:cubicBezTo>
                    <a:pt x="1017" y="208"/>
                    <a:pt x="1059" y="224"/>
                    <a:pt x="1070" y="229"/>
                  </a:cubicBezTo>
                  <a:cubicBezTo>
                    <a:pt x="1097" y="240"/>
                    <a:pt x="1092" y="257"/>
                    <a:pt x="1088" y="274"/>
                  </a:cubicBezTo>
                  <a:cubicBezTo>
                    <a:pt x="1087" y="280"/>
                    <a:pt x="1085" y="286"/>
                    <a:pt x="1084" y="293"/>
                  </a:cubicBezTo>
                  <a:cubicBezTo>
                    <a:pt x="1082" y="317"/>
                    <a:pt x="1081" y="327"/>
                    <a:pt x="1089" y="365"/>
                  </a:cubicBezTo>
                  <a:cubicBezTo>
                    <a:pt x="1091" y="372"/>
                    <a:pt x="1091" y="372"/>
                    <a:pt x="1091" y="372"/>
                  </a:cubicBezTo>
                  <a:cubicBezTo>
                    <a:pt x="1111" y="379"/>
                    <a:pt x="1135" y="388"/>
                    <a:pt x="1157" y="396"/>
                  </a:cubicBezTo>
                  <a:cubicBezTo>
                    <a:pt x="1174" y="402"/>
                    <a:pt x="1174" y="402"/>
                    <a:pt x="1174" y="402"/>
                  </a:cubicBezTo>
                  <a:cubicBezTo>
                    <a:pt x="1183" y="406"/>
                    <a:pt x="1196" y="411"/>
                    <a:pt x="1210" y="416"/>
                  </a:cubicBezTo>
                  <a:cubicBezTo>
                    <a:pt x="1223" y="421"/>
                    <a:pt x="1238" y="427"/>
                    <a:pt x="1248" y="430"/>
                  </a:cubicBezTo>
                  <a:cubicBezTo>
                    <a:pt x="1237" y="360"/>
                    <a:pt x="1236" y="337"/>
                    <a:pt x="1243" y="330"/>
                  </a:cubicBezTo>
                  <a:cubicBezTo>
                    <a:pt x="1246" y="327"/>
                    <a:pt x="1253" y="321"/>
                    <a:pt x="1326" y="321"/>
                  </a:cubicBezTo>
                  <a:cubicBezTo>
                    <a:pt x="1383" y="321"/>
                    <a:pt x="1478" y="326"/>
                    <a:pt x="1490" y="333"/>
                  </a:cubicBezTo>
                  <a:cubicBezTo>
                    <a:pt x="1502" y="341"/>
                    <a:pt x="1508" y="361"/>
                    <a:pt x="1509" y="374"/>
                  </a:cubicBezTo>
                  <a:cubicBezTo>
                    <a:pt x="1509" y="377"/>
                    <a:pt x="1512" y="387"/>
                    <a:pt x="1514" y="396"/>
                  </a:cubicBezTo>
                  <a:cubicBezTo>
                    <a:pt x="1518" y="396"/>
                    <a:pt x="1523" y="396"/>
                    <a:pt x="1529" y="396"/>
                  </a:cubicBezTo>
                  <a:cubicBezTo>
                    <a:pt x="1547" y="396"/>
                    <a:pt x="1570" y="396"/>
                    <a:pt x="1581" y="396"/>
                  </a:cubicBezTo>
                  <a:cubicBezTo>
                    <a:pt x="1668" y="400"/>
                    <a:pt x="1673" y="412"/>
                    <a:pt x="1675" y="417"/>
                  </a:cubicBezTo>
                  <a:cubicBezTo>
                    <a:pt x="1681" y="428"/>
                    <a:pt x="1665" y="440"/>
                    <a:pt x="1630" y="463"/>
                  </a:cubicBezTo>
                  <a:cubicBezTo>
                    <a:pt x="1627" y="465"/>
                    <a:pt x="1624" y="467"/>
                    <a:pt x="1622" y="468"/>
                  </a:cubicBezTo>
                  <a:cubicBezTo>
                    <a:pt x="1612" y="475"/>
                    <a:pt x="1602" y="481"/>
                    <a:pt x="1593" y="486"/>
                  </a:cubicBezTo>
                  <a:cubicBezTo>
                    <a:pt x="1583" y="491"/>
                    <a:pt x="1574" y="496"/>
                    <a:pt x="1566" y="502"/>
                  </a:cubicBezTo>
                  <a:cubicBezTo>
                    <a:pt x="1571" y="524"/>
                    <a:pt x="1580" y="550"/>
                    <a:pt x="1587" y="574"/>
                  </a:cubicBezTo>
                  <a:cubicBezTo>
                    <a:pt x="1601" y="617"/>
                    <a:pt x="1606" y="633"/>
                    <a:pt x="1603" y="641"/>
                  </a:cubicBezTo>
                  <a:cubicBezTo>
                    <a:pt x="1601" y="646"/>
                    <a:pt x="1600" y="649"/>
                    <a:pt x="1509" y="654"/>
                  </a:cubicBezTo>
                  <a:cubicBezTo>
                    <a:pt x="1457" y="656"/>
                    <a:pt x="1399" y="658"/>
                    <a:pt x="1362" y="658"/>
                  </a:cubicBezTo>
                  <a:cubicBezTo>
                    <a:pt x="1317" y="658"/>
                    <a:pt x="1315" y="656"/>
                    <a:pt x="1312" y="653"/>
                  </a:cubicBezTo>
                  <a:cubicBezTo>
                    <a:pt x="1305" y="643"/>
                    <a:pt x="1298" y="621"/>
                    <a:pt x="1290" y="597"/>
                  </a:cubicBezTo>
                  <a:cubicBezTo>
                    <a:pt x="1286" y="585"/>
                    <a:pt x="1283" y="574"/>
                    <a:pt x="1279" y="564"/>
                  </a:cubicBezTo>
                  <a:cubicBezTo>
                    <a:pt x="1219" y="565"/>
                    <a:pt x="823" y="582"/>
                    <a:pt x="807" y="583"/>
                  </a:cubicBezTo>
                  <a:cubicBezTo>
                    <a:pt x="799" y="585"/>
                    <a:pt x="674" y="606"/>
                    <a:pt x="584" y="622"/>
                  </a:cubicBezTo>
                  <a:cubicBezTo>
                    <a:pt x="513" y="635"/>
                    <a:pt x="462" y="642"/>
                    <a:pt x="431" y="642"/>
                  </a:cubicBezTo>
                  <a:cubicBezTo>
                    <a:pt x="418" y="642"/>
                    <a:pt x="353" y="640"/>
                    <a:pt x="329" y="610"/>
                  </a:cubicBezTo>
                  <a:cubicBezTo>
                    <a:pt x="322" y="601"/>
                    <a:pt x="319" y="590"/>
                    <a:pt x="320" y="579"/>
                  </a:cubicBezTo>
                  <a:cubicBezTo>
                    <a:pt x="223" y="571"/>
                    <a:pt x="156" y="549"/>
                    <a:pt x="124" y="517"/>
                  </a:cubicBezTo>
                  <a:cubicBezTo>
                    <a:pt x="132" y="587"/>
                    <a:pt x="122" y="668"/>
                    <a:pt x="120" y="686"/>
                  </a:cubicBezTo>
                  <a:cubicBezTo>
                    <a:pt x="115" y="718"/>
                    <a:pt x="91" y="766"/>
                    <a:pt x="54" y="766"/>
                  </a:cubicBezTo>
                  <a:cubicBezTo>
                    <a:pt x="54" y="766"/>
                    <a:pt x="54" y="766"/>
                    <a:pt x="54" y="766"/>
                  </a:cubicBezTo>
                  <a:close/>
                  <a:moveTo>
                    <a:pt x="1055" y="360"/>
                  </a:moveTo>
                  <a:cubicBezTo>
                    <a:pt x="1038" y="353"/>
                    <a:pt x="1019" y="346"/>
                    <a:pt x="1004" y="340"/>
                  </a:cubicBezTo>
                  <a:cubicBezTo>
                    <a:pt x="979" y="332"/>
                    <a:pt x="943" y="320"/>
                    <a:pt x="907" y="316"/>
                  </a:cubicBezTo>
                  <a:cubicBezTo>
                    <a:pt x="955" y="329"/>
                    <a:pt x="1013" y="346"/>
                    <a:pt x="1055" y="360"/>
                  </a:cubicBezTo>
                  <a:close/>
                  <a:moveTo>
                    <a:pt x="356" y="223"/>
                  </a:moveTo>
                  <a:cubicBezTo>
                    <a:pt x="356" y="218"/>
                    <a:pt x="354" y="211"/>
                    <a:pt x="352" y="203"/>
                  </a:cubicBezTo>
                  <a:cubicBezTo>
                    <a:pt x="348" y="186"/>
                    <a:pt x="344" y="174"/>
                    <a:pt x="343" y="165"/>
                  </a:cubicBezTo>
                  <a:cubicBezTo>
                    <a:pt x="334" y="165"/>
                    <a:pt x="316" y="166"/>
                    <a:pt x="298" y="166"/>
                  </a:cubicBezTo>
                  <a:cubicBezTo>
                    <a:pt x="253" y="166"/>
                    <a:pt x="244" y="164"/>
                    <a:pt x="242" y="163"/>
                  </a:cubicBezTo>
                  <a:cubicBezTo>
                    <a:pt x="239" y="162"/>
                    <a:pt x="237" y="162"/>
                    <a:pt x="234" y="161"/>
                  </a:cubicBezTo>
                  <a:cubicBezTo>
                    <a:pt x="222" y="159"/>
                    <a:pt x="212" y="156"/>
                    <a:pt x="196" y="149"/>
                  </a:cubicBezTo>
                  <a:cubicBezTo>
                    <a:pt x="188" y="145"/>
                    <a:pt x="183" y="141"/>
                    <a:pt x="179" y="137"/>
                  </a:cubicBezTo>
                  <a:cubicBezTo>
                    <a:pt x="176" y="197"/>
                    <a:pt x="162" y="254"/>
                    <a:pt x="158" y="266"/>
                  </a:cubicBezTo>
                  <a:cubicBezTo>
                    <a:pt x="155" y="274"/>
                    <a:pt x="150" y="290"/>
                    <a:pt x="144" y="304"/>
                  </a:cubicBezTo>
                  <a:cubicBezTo>
                    <a:pt x="174" y="290"/>
                    <a:pt x="214" y="283"/>
                    <a:pt x="238" y="279"/>
                  </a:cubicBezTo>
                  <a:cubicBezTo>
                    <a:pt x="277" y="273"/>
                    <a:pt x="318" y="270"/>
                    <a:pt x="353" y="268"/>
                  </a:cubicBezTo>
                  <a:cubicBezTo>
                    <a:pt x="357" y="268"/>
                    <a:pt x="363" y="268"/>
                    <a:pt x="369" y="268"/>
                  </a:cubicBezTo>
                  <a:cubicBezTo>
                    <a:pt x="365" y="255"/>
                    <a:pt x="359" y="234"/>
                    <a:pt x="356" y="223"/>
                  </a:cubicBezTo>
                  <a:close/>
                  <a:moveTo>
                    <a:pt x="576" y="274"/>
                  </a:moveTo>
                  <a:cubicBezTo>
                    <a:pt x="576" y="274"/>
                    <a:pt x="576" y="274"/>
                    <a:pt x="576" y="274"/>
                  </a:cubicBezTo>
                  <a:cubicBezTo>
                    <a:pt x="575" y="272"/>
                    <a:pt x="574" y="270"/>
                    <a:pt x="573" y="267"/>
                  </a:cubicBezTo>
                  <a:cubicBezTo>
                    <a:pt x="573" y="265"/>
                    <a:pt x="573" y="265"/>
                    <a:pt x="573" y="265"/>
                  </a:cubicBezTo>
                  <a:cubicBezTo>
                    <a:pt x="573" y="265"/>
                    <a:pt x="573" y="265"/>
                    <a:pt x="573" y="265"/>
                  </a:cubicBezTo>
                  <a:cubicBezTo>
                    <a:pt x="566" y="241"/>
                    <a:pt x="567" y="204"/>
                    <a:pt x="580" y="180"/>
                  </a:cubicBezTo>
                  <a:cubicBezTo>
                    <a:pt x="581" y="177"/>
                    <a:pt x="583" y="174"/>
                    <a:pt x="585" y="172"/>
                  </a:cubicBezTo>
                  <a:cubicBezTo>
                    <a:pt x="561" y="172"/>
                    <a:pt x="523" y="172"/>
                    <a:pt x="490" y="172"/>
                  </a:cubicBezTo>
                  <a:cubicBezTo>
                    <a:pt x="469" y="172"/>
                    <a:pt x="453" y="172"/>
                    <a:pt x="443" y="172"/>
                  </a:cubicBezTo>
                  <a:cubicBezTo>
                    <a:pt x="448" y="193"/>
                    <a:pt x="464" y="245"/>
                    <a:pt x="470" y="264"/>
                  </a:cubicBezTo>
                  <a:cubicBezTo>
                    <a:pt x="488" y="264"/>
                    <a:pt x="534" y="265"/>
                    <a:pt x="564" y="265"/>
                  </a:cubicBezTo>
                  <a:cubicBezTo>
                    <a:pt x="568" y="265"/>
                    <a:pt x="568" y="265"/>
                    <a:pt x="568" y="265"/>
                  </a:cubicBezTo>
                  <a:cubicBezTo>
                    <a:pt x="570" y="268"/>
                    <a:pt x="570" y="268"/>
                    <a:pt x="570" y="268"/>
                  </a:cubicBezTo>
                  <a:cubicBezTo>
                    <a:pt x="571" y="271"/>
                    <a:pt x="573" y="274"/>
                    <a:pt x="575" y="277"/>
                  </a:cubicBezTo>
                  <a:cubicBezTo>
                    <a:pt x="576" y="281"/>
                    <a:pt x="579" y="285"/>
                    <a:pt x="583" y="290"/>
                  </a:cubicBezTo>
                  <a:cubicBezTo>
                    <a:pt x="581" y="285"/>
                    <a:pt x="579" y="280"/>
                    <a:pt x="576" y="274"/>
                  </a:cubicBezTo>
                  <a:close/>
                </a:path>
              </a:pathLst>
            </a:custGeom>
            <a:solidFill>
              <a:srgbClr val="447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a:spLocks noEditPoints="1"/>
            </p:cNvSpPr>
            <p:nvPr/>
          </p:nvSpPr>
          <p:spPr bwMode="auto">
            <a:xfrm>
              <a:off x="3222625" y="1946276"/>
              <a:ext cx="6313488" cy="2879725"/>
            </a:xfrm>
            <a:custGeom>
              <a:avLst/>
              <a:gdLst>
                <a:gd name="T0" fmla="*/ 38 w 1681"/>
                <a:gd name="T1" fmla="*/ 762 h 765"/>
                <a:gd name="T2" fmla="*/ 47 w 1681"/>
                <a:gd name="T3" fmla="*/ 436 h 765"/>
                <a:gd name="T4" fmla="*/ 66 w 1681"/>
                <a:gd name="T5" fmla="*/ 333 h 765"/>
                <a:gd name="T6" fmla="*/ 111 w 1681"/>
                <a:gd name="T7" fmla="*/ 1 h 765"/>
                <a:gd name="T8" fmla="*/ 173 w 1681"/>
                <a:gd name="T9" fmla="*/ 51 h 765"/>
                <a:gd name="T10" fmla="*/ 376 w 1681"/>
                <a:gd name="T11" fmla="*/ 10 h 765"/>
                <a:gd name="T12" fmla="*/ 623 w 1681"/>
                <a:gd name="T13" fmla="*/ 68 h 765"/>
                <a:gd name="T14" fmla="*/ 759 w 1681"/>
                <a:gd name="T15" fmla="*/ 142 h 765"/>
                <a:gd name="T16" fmla="*/ 717 w 1681"/>
                <a:gd name="T17" fmla="*/ 228 h 765"/>
                <a:gd name="T18" fmla="*/ 908 w 1681"/>
                <a:gd name="T19" fmla="*/ 103 h 765"/>
                <a:gd name="T20" fmla="*/ 913 w 1681"/>
                <a:gd name="T21" fmla="*/ 140 h 765"/>
                <a:gd name="T22" fmla="*/ 928 w 1681"/>
                <a:gd name="T23" fmla="*/ 193 h 765"/>
                <a:gd name="T24" fmla="*/ 924 w 1681"/>
                <a:gd name="T25" fmla="*/ 205 h 765"/>
                <a:gd name="T26" fmla="*/ 955 w 1681"/>
                <a:gd name="T27" fmla="*/ 208 h 765"/>
                <a:gd name="T28" fmla="*/ 1088 w 1681"/>
                <a:gd name="T29" fmla="*/ 273 h 765"/>
                <a:gd name="T30" fmla="*/ 1089 w 1681"/>
                <a:gd name="T31" fmla="*/ 364 h 765"/>
                <a:gd name="T32" fmla="*/ 1157 w 1681"/>
                <a:gd name="T33" fmla="*/ 395 h 765"/>
                <a:gd name="T34" fmla="*/ 1210 w 1681"/>
                <a:gd name="T35" fmla="*/ 415 h 765"/>
                <a:gd name="T36" fmla="*/ 1243 w 1681"/>
                <a:gd name="T37" fmla="*/ 329 h 765"/>
                <a:gd name="T38" fmla="*/ 1490 w 1681"/>
                <a:gd name="T39" fmla="*/ 332 h 765"/>
                <a:gd name="T40" fmla="*/ 1515 w 1681"/>
                <a:gd name="T41" fmla="*/ 395 h 765"/>
                <a:gd name="T42" fmla="*/ 1582 w 1681"/>
                <a:gd name="T43" fmla="*/ 396 h 765"/>
                <a:gd name="T44" fmla="*/ 1630 w 1681"/>
                <a:gd name="T45" fmla="*/ 462 h 765"/>
                <a:gd name="T46" fmla="*/ 1593 w 1681"/>
                <a:gd name="T47" fmla="*/ 485 h 765"/>
                <a:gd name="T48" fmla="*/ 1588 w 1681"/>
                <a:gd name="T49" fmla="*/ 574 h 765"/>
                <a:gd name="T50" fmla="*/ 1509 w 1681"/>
                <a:gd name="T51" fmla="*/ 653 h 765"/>
                <a:gd name="T52" fmla="*/ 1313 w 1681"/>
                <a:gd name="T53" fmla="*/ 652 h 765"/>
                <a:gd name="T54" fmla="*/ 1279 w 1681"/>
                <a:gd name="T55" fmla="*/ 563 h 765"/>
                <a:gd name="T56" fmla="*/ 584 w 1681"/>
                <a:gd name="T57" fmla="*/ 622 h 765"/>
                <a:gd name="T58" fmla="*/ 329 w 1681"/>
                <a:gd name="T59" fmla="*/ 609 h 765"/>
                <a:gd name="T60" fmla="*/ 124 w 1681"/>
                <a:gd name="T61" fmla="*/ 516 h 765"/>
                <a:gd name="T62" fmla="*/ 54 w 1681"/>
                <a:gd name="T63" fmla="*/ 765 h 765"/>
                <a:gd name="T64" fmla="*/ 1055 w 1681"/>
                <a:gd name="T65" fmla="*/ 359 h 765"/>
                <a:gd name="T66" fmla="*/ 907 w 1681"/>
                <a:gd name="T67" fmla="*/ 316 h 765"/>
                <a:gd name="T68" fmla="*/ 357 w 1681"/>
                <a:gd name="T69" fmla="*/ 222 h 765"/>
                <a:gd name="T70" fmla="*/ 344 w 1681"/>
                <a:gd name="T71" fmla="*/ 164 h 765"/>
                <a:gd name="T72" fmla="*/ 242 w 1681"/>
                <a:gd name="T73" fmla="*/ 162 h 765"/>
                <a:gd name="T74" fmla="*/ 196 w 1681"/>
                <a:gd name="T75" fmla="*/ 148 h 765"/>
                <a:gd name="T76" fmla="*/ 158 w 1681"/>
                <a:gd name="T77" fmla="*/ 266 h 765"/>
                <a:gd name="T78" fmla="*/ 238 w 1681"/>
                <a:gd name="T79" fmla="*/ 279 h 765"/>
                <a:gd name="T80" fmla="*/ 369 w 1681"/>
                <a:gd name="T81" fmla="*/ 267 h 765"/>
                <a:gd name="T82" fmla="*/ 576 w 1681"/>
                <a:gd name="T83" fmla="*/ 273 h 765"/>
                <a:gd name="T84" fmla="*/ 574 w 1681"/>
                <a:gd name="T85" fmla="*/ 267 h 765"/>
                <a:gd name="T86" fmla="*/ 573 w 1681"/>
                <a:gd name="T87" fmla="*/ 264 h 765"/>
                <a:gd name="T88" fmla="*/ 586 w 1681"/>
                <a:gd name="T89" fmla="*/ 171 h 765"/>
                <a:gd name="T90" fmla="*/ 443 w 1681"/>
                <a:gd name="T91" fmla="*/ 171 h 765"/>
                <a:gd name="T92" fmla="*/ 564 w 1681"/>
                <a:gd name="T93" fmla="*/ 264 h 765"/>
                <a:gd name="T94" fmla="*/ 570 w 1681"/>
                <a:gd name="T95" fmla="*/ 267 h 765"/>
                <a:gd name="T96" fmla="*/ 583 w 1681"/>
                <a:gd name="T97" fmla="*/ 290 h 765"/>
                <a:gd name="T98" fmla="*/ 576 w 1681"/>
                <a:gd name="T99" fmla="*/ 273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81" h="765">
                  <a:moveTo>
                    <a:pt x="54" y="765"/>
                  </a:moveTo>
                  <a:cubicBezTo>
                    <a:pt x="49" y="765"/>
                    <a:pt x="43" y="764"/>
                    <a:pt x="38" y="762"/>
                  </a:cubicBezTo>
                  <a:cubicBezTo>
                    <a:pt x="4" y="750"/>
                    <a:pt x="0" y="710"/>
                    <a:pt x="0" y="676"/>
                  </a:cubicBezTo>
                  <a:cubicBezTo>
                    <a:pt x="0" y="634"/>
                    <a:pt x="23" y="484"/>
                    <a:pt x="47" y="436"/>
                  </a:cubicBezTo>
                  <a:cubicBezTo>
                    <a:pt x="30" y="428"/>
                    <a:pt x="21" y="407"/>
                    <a:pt x="24" y="383"/>
                  </a:cubicBezTo>
                  <a:cubicBezTo>
                    <a:pt x="27" y="360"/>
                    <a:pt x="41" y="335"/>
                    <a:pt x="66" y="333"/>
                  </a:cubicBezTo>
                  <a:cubicBezTo>
                    <a:pt x="64" y="321"/>
                    <a:pt x="59" y="299"/>
                    <a:pt x="57" y="279"/>
                  </a:cubicBezTo>
                  <a:cubicBezTo>
                    <a:pt x="40" y="102"/>
                    <a:pt x="73" y="11"/>
                    <a:pt x="111" y="1"/>
                  </a:cubicBezTo>
                  <a:cubicBezTo>
                    <a:pt x="115" y="0"/>
                    <a:pt x="118" y="0"/>
                    <a:pt x="122" y="0"/>
                  </a:cubicBezTo>
                  <a:cubicBezTo>
                    <a:pt x="147" y="0"/>
                    <a:pt x="164" y="24"/>
                    <a:pt x="173" y="51"/>
                  </a:cubicBezTo>
                  <a:cubicBezTo>
                    <a:pt x="187" y="17"/>
                    <a:pt x="223" y="0"/>
                    <a:pt x="281" y="0"/>
                  </a:cubicBezTo>
                  <a:cubicBezTo>
                    <a:pt x="315" y="0"/>
                    <a:pt x="350" y="6"/>
                    <a:pt x="376" y="10"/>
                  </a:cubicBezTo>
                  <a:cubicBezTo>
                    <a:pt x="382" y="11"/>
                    <a:pt x="387" y="12"/>
                    <a:pt x="392" y="13"/>
                  </a:cubicBezTo>
                  <a:cubicBezTo>
                    <a:pt x="469" y="24"/>
                    <a:pt x="540" y="41"/>
                    <a:pt x="623" y="68"/>
                  </a:cubicBezTo>
                  <a:cubicBezTo>
                    <a:pt x="667" y="83"/>
                    <a:pt x="714" y="99"/>
                    <a:pt x="748" y="121"/>
                  </a:cubicBezTo>
                  <a:cubicBezTo>
                    <a:pt x="760" y="129"/>
                    <a:pt x="761" y="136"/>
                    <a:pt x="759" y="142"/>
                  </a:cubicBezTo>
                  <a:cubicBezTo>
                    <a:pt x="754" y="160"/>
                    <a:pt x="709" y="166"/>
                    <a:pt x="681" y="168"/>
                  </a:cubicBezTo>
                  <a:cubicBezTo>
                    <a:pt x="705" y="185"/>
                    <a:pt x="713" y="209"/>
                    <a:pt x="717" y="228"/>
                  </a:cubicBezTo>
                  <a:cubicBezTo>
                    <a:pt x="747" y="164"/>
                    <a:pt x="831" y="105"/>
                    <a:pt x="903" y="103"/>
                  </a:cubicBezTo>
                  <a:cubicBezTo>
                    <a:pt x="908" y="103"/>
                    <a:pt x="908" y="103"/>
                    <a:pt x="908" y="103"/>
                  </a:cubicBezTo>
                  <a:cubicBezTo>
                    <a:pt x="910" y="108"/>
                    <a:pt x="910" y="108"/>
                    <a:pt x="910" y="108"/>
                  </a:cubicBezTo>
                  <a:cubicBezTo>
                    <a:pt x="913" y="117"/>
                    <a:pt x="913" y="128"/>
                    <a:pt x="913" y="140"/>
                  </a:cubicBezTo>
                  <a:cubicBezTo>
                    <a:pt x="913" y="147"/>
                    <a:pt x="914" y="156"/>
                    <a:pt x="915" y="163"/>
                  </a:cubicBezTo>
                  <a:cubicBezTo>
                    <a:pt x="917" y="182"/>
                    <a:pt x="928" y="192"/>
                    <a:pt x="928" y="193"/>
                  </a:cubicBezTo>
                  <a:cubicBezTo>
                    <a:pt x="923" y="198"/>
                    <a:pt x="923" y="198"/>
                    <a:pt x="923" y="198"/>
                  </a:cubicBezTo>
                  <a:cubicBezTo>
                    <a:pt x="924" y="205"/>
                    <a:pt x="924" y="205"/>
                    <a:pt x="924" y="205"/>
                  </a:cubicBezTo>
                  <a:cubicBezTo>
                    <a:pt x="910" y="205"/>
                    <a:pt x="892" y="210"/>
                    <a:pt x="873" y="217"/>
                  </a:cubicBezTo>
                  <a:cubicBezTo>
                    <a:pt x="904" y="210"/>
                    <a:pt x="932" y="208"/>
                    <a:pt x="955" y="208"/>
                  </a:cubicBezTo>
                  <a:cubicBezTo>
                    <a:pt x="1017" y="208"/>
                    <a:pt x="1059" y="223"/>
                    <a:pt x="1070" y="228"/>
                  </a:cubicBezTo>
                  <a:cubicBezTo>
                    <a:pt x="1097" y="240"/>
                    <a:pt x="1093" y="257"/>
                    <a:pt x="1088" y="273"/>
                  </a:cubicBezTo>
                  <a:cubicBezTo>
                    <a:pt x="1087" y="279"/>
                    <a:pt x="1085" y="285"/>
                    <a:pt x="1084" y="292"/>
                  </a:cubicBezTo>
                  <a:cubicBezTo>
                    <a:pt x="1082" y="316"/>
                    <a:pt x="1081" y="326"/>
                    <a:pt x="1089" y="364"/>
                  </a:cubicBezTo>
                  <a:cubicBezTo>
                    <a:pt x="1091" y="371"/>
                    <a:pt x="1091" y="371"/>
                    <a:pt x="1091" y="371"/>
                  </a:cubicBezTo>
                  <a:cubicBezTo>
                    <a:pt x="1112" y="379"/>
                    <a:pt x="1135" y="388"/>
                    <a:pt x="1157" y="395"/>
                  </a:cubicBezTo>
                  <a:cubicBezTo>
                    <a:pt x="1174" y="402"/>
                    <a:pt x="1174" y="402"/>
                    <a:pt x="1174" y="402"/>
                  </a:cubicBezTo>
                  <a:cubicBezTo>
                    <a:pt x="1183" y="405"/>
                    <a:pt x="1197" y="410"/>
                    <a:pt x="1210" y="415"/>
                  </a:cubicBezTo>
                  <a:cubicBezTo>
                    <a:pt x="1223" y="420"/>
                    <a:pt x="1238" y="426"/>
                    <a:pt x="1248" y="430"/>
                  </a:cubicBezTo>
                  <a:cubicBezTo>
                    <a:pt x="1237" y="359"/>
                    <a:pt x="1236" y="336"/>
                    <a:pt x="1243" y="329"/>
                  </a:cubicBezTo>
                  <a:cubicBezTo>
                    <a:pt x="1246" y="327"/>
                    <a:pt x="1253" y="320"/>
                    <a:pt x="1326" y="320"/>
                  </a:cubicBezTo>
                  <a:cubicBezTo>
                    <a:pt x="1384" y="320"/>
                    <a:pt x="1478" y="325"/>
                    <a:pt x="1490" y="332"/>
                  </a:cubicBezTo>
                  <a:cubicBezTo>
                    <a:pt x="1502" y="340"/>
                    <a:pt x="1508" y="361"/>
                    <a:pt x="1509" y="373"/>
                  </a:cubicBezTo>
                  <a:cubicBezTo>
                    <a:pt x="1510" y="376"/>
                    <a:pt x="1512" y="387"/>
                    <a:pt x="1515" y="395"/>
                  </a:cubicBezTo>
                  <a:cubicBezTo>
                    <a:pt x="1518" y="395"/>
                    <a:pt x="1524" y="395"/>
                    <a:pt x="1530" y="395"/>
                  </a:cubicBezTo>
                  <a:cubicBezTo>
                    <a:pt x="1547" y="395"/>
                    <a:pt x="1571" y="395"/>
                    <a:pt x="1582" y="396"/>
                  </a:cubicBezTo>
                  <a:cubicBezTo>
                    <a:pt x="1668" y="400"/>
                    <a:pt x="1673" y="412"/>
                    <a:pt x="1676" y="417"/>
                  </a:cubicBezTo>
                  <a:cubicBezTo>
                    <a:pt x="1681" y="428"/>
                    <a:pt x="1665" y="440"/>
                    <a:pt x="1630" y="462"/>
                  </a:cubicBezTo>
                  <a:cubicBezTo>
                    <a:pt x="1627" y="464"/>
                    <a:pt x="1625" y="466"/>
                    <a:pt x="1622" y="468"/>
                  </a:cubicBezTo>
                  <a:cubicBezTo>
                    <a:pt x="1612" y="475"/>
                    <a:pt x="1602" y="480"/>
                    <a:pt x="1593" y="485"/>
                  </a:cubicBezTo>
                  <a:cubicBezTo>
                    <a:pt x="1584" y="491"/>
                    <a:pt x="1575" y="496"/>
                    <a:pt x="1566" y="502"/>
                  </a:cubicBezTo>
                  <a:cubicBezTo>
                    <a:pt x="1571" y="523"/>
                    <a:pt x="1580" y="550"/>
                    <a:pt x="1588" y="574"/>
                  </a:cubicBezTo>
                  <a:cubicBezTo>
                    <a:pt x="1601" y="616"/>
                    <a:pt x="1606" y="633"/>
                    <a:pt x="1604" y="641"/>
                  </a:cubicBezTo>
                  <a:cubicBezTo>
                    <a:pt x="1602" y="646"/>
                    <a:pt x="1601" y="648"/>
                    <a:pt x="1509" y="653"/>
                  </a:cubicBezTo>
                  <a:cubicBezTo>
                    <a:pt x="1457" y="656"/>
                    <a:pt x="1400" y="657"/>
                    <a:pt x="1363" y="657"/>
                  </a:cubicBezTo>
                  <a:cubicBezTo>
                    <a:pt x="1317" y="657"/>
                    <a:pt x="1315" y="655"/>
                    <a:pt x="1313" y="652"/>
                  </a:cubicBezTo>
                  <a:cubicBezTo>
                    <a:pt x="1306" y="643"/>
                    <a:pt x="1298" y="620"/>
                    <a:pt x="1290" y="596"/>
                  </a:cubicBezTo>
                  <a:cubicBezTo>
                    <a:pt x="1287" y="585"/>
                    <a:pt x="1283" y="573"/>
                    <a:pt x="1279" y="563"/>
                  </a:cubicBezTo>
                  <a:cubicBezTo>
                    <a:pt x="1219" y="565"/>
                    <a:pt x="823" y="582"/>
                    <a:pt x="808" y="582"/>
                  </a:cubicBezTo>
                  <a:cubicBezTo>
                    <a:pt x="799" y="584"/>
                    <a:pt x="675" y="605"/>
                    <a:pt x="584" y="622"/>
                  </a:cubicBezTo>
                  <a:cubicBezTo>
                    <a:pt x="513" y="635"/>
                    <a:pt x="462" y="641"/>
                    <a:pt x="431" y="641"/>
                  </a:cubicBezTo>
                  <a:cubicBezTo>
                    <a:pt x="418" y="641"/>
                    <a:pt x="353" y="640"/>
                    <a:pt x="329" y="609"/>
                  </a:cubicBezTo>
                  <a:cubicBezTo>
                    <a:pt x="322" y="600"/>
                    <a:pt x="319" y="590"/>
                    <a:pt x="320" y="578"/>
                  </a:cubicBezTo>
                  <a:cubicBezTo>
                    <a:pt x="223" y="570"/>
                    <a:pt x="156" y="549"/>
                    <a:pt x="124" y="516"/>
                  </a:cubicBezTo>
                  <a:cubicBezTo>
                    <a:pt x="132" y="586"/>
                    <a:pt x="122" y="668"/>
                    <a:pt x="120" y="686"/>
                  </a:cubicBezTo>
                  <a:cubicBezTo>
                    <a:pt x="115" y="718"/>
                    <a:pt x="91" y="765"/>
                    <a:pt x="54" y="765"/>
                  </a:cubicBezTo>
                  <a:cubicBezTo>
                    <a:pt x="54" y="765"/>
                    <a:pt x="54" y="765"/>
                    <a:pt x="54" y="765"/>
                  </a:cubicBezTo>
                  <a:close/>
                  <a:moveTo>
                    <a:pt x="1055" y="359"/>
                  </a:moveTo>
                  <a:cubicBezTo>
                    <a:pt x="1038" y="352"/>
                    <a:pt x="1019" y="345"/>
                    <a:pt x="1004" y="340"/>
                  </a:cubicBezTo>
                  <a:cubicBezTo>
                    <a:pt x="979" y="331"/>
                    <a:pt x="944" y="320"/>
                    <a:pt x="907" y="316"/>
                  </a:cubicBezTo>
                  <a:cubicBezTo>
                    <a:pt x="955" y="328"/>
                    <a:pt x="1013" y="346"/>
                    <a:pt x="1055" y="359"/>
                  </a:cubicBezTo>
                  <a:close/>
                  <a:moveTo>
                    <a:pt x="357" y="222"/>
                  </a:moveTo>
                  <a:cubicBezTo>
                    <a:pt x="356" y="218"/>
                    <a:pt x="354" y="210"/>
                    <a:pt x="352" y="202"/>
                  </a:cubicBezTo>
                  <a:cubicBezTo>
                    <a:pt x="348" y="186"/>
                    <a:pt x="345" y="173"/>
                    <a:pt x="344" y="164"/>
                  </a:cubicBezTo>
                  <a:cubicBezTo>
                    <a:pt x="334" y="165"/>
                    <a:pt x="317" y="165"/>
                    <a:pt x="299" y="165"/>
                  </a:cubicBezTo>
                  <a:cubicBezTo>
                    <a:pt x="253" y="165"/>
                    <a:pt x="245" y="163"/>
                    <a:pt x="242" y="162"/>
                  </a:cubicBezTo>
                  <a:cubicBezTo>
                    <a:pt x="239" y="162"/>
                    <a:pt x="237" y="161"/>
                    <a:pt x="235" y="161"/>
                  </a:cubicBezTo>
                  <a:cubicBezTo>
                    <a:pt x="222" y="158"/>
                    <a:pt x="212" y="156"/>
                    <a:pt x="196" y="148"/>
                  </a:cubicBezTo>
                  <a:cubicBezTo>
                    <a:pt x="188" y="144"/>
                    <a:pt x="183" y="141"/>
                    <a:pt x="179" y="137"/>
                  </a:cubicBezTo>
                  <a:cubicBezTo>
                    <a:pt x="176" y="197"/>
                    <a:pt x="162" y="253"/>
                    <a:pt x="158" y="266"/>
                  </a:cubicBezTo>
                  <a:cubicBezTo>
                    <a:pt x="156" y="273"/>
                    <a:pt x="150" y="289"/>
                    <a:pt x="144" y="304"/>
                  </a:cubicBezTo>
                  <a:cubicBezTo>
                    <a:pt x="174" y="290"/>
                    <a:pt x="214" y="282"/>
                    <a:pt x="238" y="279"/>
                  </a:cubicBezTo>
                  <a:cubicBezTo>
                    <a:pt x="277" y="273"/>
                    <a:pt x="318" y="270"/>
                    <a:pt x="353" y="268"/>
                  </a:cubicBezTo>
                  <a:cubicBezTo>
                    <a:pt x="357" y="267"/>
                    <a:pt x="364" y="267"/>
                    <a:pt x="369" y="267"/>
                  </a:cubicBezTo>
                  <a:cubicBezTo>
                    <a:pt x="365" y="255"/>
                    <a:pt x="359" y="233"/>
                    <a:pt x="357" y="222"/>
                  </a:cubicBezTo>
                  <a:close/>
                  <a:moveTo>
                    <a:pt x="576" y="273"/>
                  </a:moveTo>
                  <a:cubicBezTo>
                    <a:pt x="576" y="273"/>
                    <a:pt x="576" y="273"/>
                    <a:pt x="576" y="273"/>
                  </a:cubicBezTo>
                  <a:cubicBezTo>
                    <a:pt x="575" y="271"/>
                    <a:pt x="574" y="269"/>
                    <a:pt x="574" y="267"/>
                  </a:cubicBezTo>
                  <a:cubicBezTo>
                    <a:pt x="573" y="264"/>
                    <a:pt x="573" y="264"/>
                    <a:pt x="573" y="264"/>
                  </a:cubicBezTo>
                  <a:cubicBezTo>
                    <a:pt x="573" y="264"/>
                    <a:pt x="573" y="264"/>
                    <a:pt x="573" y="264"/>
                  </a:cubicBezTo>
                  <a:cubicBezTo>
                    <a:pt x="566" y="241"/>
                    <a:pt x="567" y="203"/>
                    <a:pt x="580" y="180"/>
                  </a:cubicBezTo>
                  <a:cubicBezTo>
                    <a:pt x="582" y="177"/>
                    <a:pt x="583" y="174"/>
                    <a:pt x="586" y="171"/>
                  </a:cubicBezTo>
                  <a:cubicBezTo>
                    <a:pt x="561" y="171"/>
                    <a:pt x="523" y="171"/>
                    <a:pt x="491" y="171"/>
                  </a:cubicBezTo>
                  <a:cubicBezTo>
                    <a:pt x="469" y="171"/>
                    <a:pt x="453" y="171"/>
                    <a:pt x="443" y="171"/>
                  </a:cubicBezTo>
                  <a:cubicBezTo>
                    <a:pt x="448" y="192"/>
                    <a:pt x="464" y="244"/>
                    <a:pt x="470" y="263"/>
                  </a:cubicBezTo>
                  <a:cubicBezTo>
                    <a:pt x="488" y="264"/>
                    <a:pt x="534" y="264"/>
                    <a:pt x="564" y="264"/>
                  </a:cubicBezTo>
                  <a:cubicBezTo>
                    <a:pt x="568" y="264"/>
                    <a:pt x="568" y="264"/>
                    <a:pt x="568" y="264"/>
                  </a:cubicBezTo>
                  <a:cubicBezTo>
                    <a:pt x="570" y="267"/>
                    <a:pt x="570" y="267"/>
                    <a:pt x="570" y="267"/>
                  </a:cubicBezTo>
                  <a:cubicBezTo>
                    <a:pt x="572" y="270"/>
                    <a:pt x="573" y="273"/>
                    <a:pt x="575" y="277"/>
                  </a:cubicBezTo>
                  <a:cubicBezTo>
                    <a:pt x="576" y="280"/>
                    <a:pt x="579" y="285"/>
                    <a:pt x="583" y="290"/>
                  </a:cubicBezTo>
                  <a:cubicBezTo>
                    <a:pt x="581" y="285"/>
                    <a:pt x="579" y="279"/>
                    <a:pt x="576" y="274"/>
                  </a:cubicBezTo>
                  <a:lnTo>
                    <a:pt x="576" y="27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3651250" y="3011488"/>
              <a:ext cx="1066800" cy="282575"/>
            </a:xfrm>
            <a:custGeom>
              <a:avLst/>
              <a:gdLst>
                <a:gd name="T0" fmla="*/ 5 w 284"/>
                <a:gd name="T1" fmla="*/ 75 h 75"/>
                <a:gd name="T2" fmla="*/ 0 w 284"/>
                <a:gd name="T3" fmla="*/ 71 h 75"/>
                <a:gd name="T4" fmla="*/ 8 w 284"/>
                <a:gd name="T5" fmla="*/ 58 h 75"/>
                <a:gd name="T6" fmla="*/ 22 w 284"/>
                <a:gd name="T7" fmla="*/ 42 h 75"/>
                <a:gd name="T8" fmla="*/ 284 w 284"/>
                <a:gd name="T9" fmla="*/ 0 h 75"/>
                <a:gd name="T10" fmla="*/ 284 w 284"/>
                <a:gd name="T11" fmla="*/ 7 h 75"/>
                <a:gd name="T12" fmla="*/ 25 w 284"/>
                <a:gd name="T13" fmla="*/ 48 h 75"/>
                <a:gd name="T14" fmla="*/ 14 w 284"/>
                <a:gd name="T15" fmla="*/ 61 h 75"/>
                <a:gd name="T16" fmla="*/ 5 w 284"/>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75">
                  <a:moveTo>
                    <a:pt x="5" y="75"/>
                  </a:moveTo>
                  <a:cubicBezTo>
                    <a:pt x="0" y="71"/>
                    <a:pt x="0" y="71"/>
                    <a:pt x="0" y="71"/>
                  </a:cubicBezTo>
                  <a:cubicBezTo>
                    <a:pt x="3" y="66"/>
                    <a:pt x="6" y="62"/>
                    <a:pt x="8" y="58"/>
                  </a:cubicBezTo>
                  <a:cubicBezTo>
                    <a:pt x="11" y="51"/>
                    <a:pt x="14" y="45"/>
                    <a:pt x="22" y="42"/>
                  </a:cubicBezTo>
                  <a:cubicBezTo>
                    <a:pt x="63" y="21"/>
                    <a:pt x="166" y="5"/>
                    <a:pt x="284" y="0"/>
                  </a:cubicBezTo>
                  <a:cubicBezTo>
                    <a:pt x="284" y="7"/>
                    <a:pt x="284" y="7"/>
                    <a:pt x="284" y="7"/>
                  </a:cubicBezTo>
                  <a:cubicBezTo>
                    <a:pt x="142" y="13"/>
                    <a:pt x="55" y="33"/>
                    <a:pt x="25" y="48"/>
                  </a:cubicBezTo>
                  <a:cubicBezTo>
                    <a:pt x="20" y="50"/>
                    <a:pt x="17" y="55"/>
                    <a:pt x="14" y="61"/>
                  </a:cubicBezTo>
                  <a:cubicBezTo>
                    <a:pt x="12" y="65"/>
                    <a:pt x="9" y="70"/>
                    <a:pt x="5" y="75"/>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4916488" y="3008313"/>
              <a:ext cx="3186113" cy="1060450"/>
            </a:xfrm>
            <a:custGeom>
              <a:avLst/>
              <a:gdLst>
                <a:gd name="T0" fmla="*/ 325 w 848"/>
                <a:gd name="T1" fmla="*/ 282 h 282"/>
                <a:gd name="T2" fmla="*/ 325 w 848"/>
                <a:gd name="T3" fmla="*/ 275 h 282"/>
                <a:gd name="T4" fmla="*/ 330 w 848"/>
                <a:gd name="T5" fmla="*/ 274 h 282"/>
                <a:gd name="T6" fmla="*/ 413 w 848"/>
                <a:gd name="T7" fmla="*/ 271 h 282"/>
                <a:gd name="T8" fmla="*/ 839 w 848"/>
                <a:gd name="T9" fmla="*/ 252 h 282"/>
                <a:gd name="T10" fmla="*/ 827 w 848"/>
                <a:gd name="T11" fmla="*/ 193 h 282"/>
                <a:gd name="T12" fmla="*/ 350 w 848"/>
                <a:gd name="T13" fmla="*/ 44 h 282"/>
                <a:gd name="T14" fmla="*/ 228 w 848"/>
                <a:gd name="T15" fmla="*/ 92 h 282"/>
                <a:gd name="T16" fmla="*/ 107 w 848"/>
                <a:gd name="T17" fmla="*/ 9 h 282"/>
                <a:gd name="T18" fmla="*/ 0 w 848"/>
                <a:gd name="T19" fmla="*/ 7 h 282"/>
                <a:gd name="T20" fmla="*/ 0 w 848"/>
                <a:gd name="T21" fmla="*/ 0 h 282"/>
                <a:gd name="T22" fmla="*/ 109 w 848"/>
                <a:gd name="T23" fmla="*/ 2 h 282"/>
                <a:gd name="T24" fmla="*/ 112 w 848"/>
                <a:gd name="T25" fmla="*/ 2 h 282"/>
                <a:gd name="T26" fmla="*/ 112 w 848"/>
                <a:gd name="T27" fmla="*/ 4 h 282"/>
                <a:gd name="T28" fmla="*/ 230 w 848"/>
                <a:gd name="T29" fmla="*/ 85 h 282"/>
                <a:gd name="T30" fmla="*/ 346 w 848"/>
                <a:gd name="T31" fmla="*/ 38 h 282"/>
                <a:gd name="T32" fmla="*/ 348 w 848"/>
                <a:gd name="T33" fmla="*/ 36 h 282"/>
                <a:gd name="T34" fmla="*/ 350 w 848"/>
                <a:gd name="T35" fmla="*/ 36 h 282"/>
                <a:gd name="T36" fmla="*/ 832 w 848"/>
                <a:gd name="T37" fmla="*/ 187 h 282"/>
                <a:gd name="T38" fmla="*/ 833 w 848"/>
                <a:gd name="T39" fmla="*/ 188 h 282"/>
                <a:gd name="T40" fmla="*/ 848 w 848"/>
                <a:gd name="T41" fmla="*/ 259 h 282"/>
                <a:gd name="T42" fmla="*/ 844 w 848"/>
                <a:gd name="T43" fmla="*/ 259 h 282"/>
                <a:gd name="T44" fmla="*/ 413 w 848"/>
                <a:gd name="T45" fmla="*/ 278 h 282"/>
                <a:gd name="T46" fmla="*/ 331 w 848"/>
                <a:gd name="T47" fmla="*/ 281 h 282"/>
                <a:gd name="T48" fmla="*/ 325 w 848"/>
                <a:gd name="T49"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8" h="282">
                  <a:moveTo>
                    <a:pt x="325" y="282"/>
                  </a:moveTo>
                  <a:cubicBezTo>
                    <a:pt x="325" y="275"/>
                    <a:pt x="325" y="275"/>
                    <a:pt x="325" y="275"/>
                  </a:cubicBezTo>
                  <a:cubicBezTo>
                    <a:pt x="330" y="274"/>
                    <a:pt x="330" y="274"/>
                    <a:pt x="330" y="274"/>
                  </a:cubicBezTo>
                  <a:cubicBezTo>
                    <a:pt x="361" y="273"/>
                    <a:pt x="389" y="272"/>
                    <a:pt x="413" y="271"/>
                  </a:cubicBezTo>
                  <a:cubicBezTo>
                    <a:pt x="578" y="265"/>
                    <a:pt x="806" y="254"/>
                    <a:pt x="839" y="252"/>
                  </a:cubicBezTo>
                  <a:cubicBezTo>
                    <a:pt x="827" y="193"/>
                    <a:pt x="827" y="193"/>
                    <a:pt x="827" y="193"/>
                  </a:cubicBezTo>
                  <a:cubicBezTo>
                    <a:pt x="805" y="184"/>
                    <a:pt x="581" y="94"/>
                    <a:pt x="350" y="44"/>
                  </a:cubicBezTo>
                  <a:cubicBezTo>
                    <a:pt x="342" y="54"/>
                    <a:pt x="296" y="104"/>
                    <a:pt x="228" y="92"/>
                  </a:cubicBezTo>
                  <a:cubicBezTo>
                    <a:pt x="146" y="78"/>
                    <a:pt x="113" y="20"/>
                    <a:pt x="107" y="9"/>
                  </a:cubicBezTo>
                  <a:cubicBezTo>
                    <a:pt x="71" y="7"/>
                    <a:pt x="35" y="7"/>
                    <a:pt x="0" y="7"/>
                  </a:cubicBezTo>
                  <a:cubicBezTo>
                    <a:pt x="0" y="0"/>
                    <a:pt x="0" y="0"/>
                    <a:pt x="0" y="0"/>
                  </a:cubicBezTo>
                  <a:cubicBezTo>
                    <a:pt x="36" y="0"/>
                    <a:pt x="73" y="0"/>
                    <a:pt x="109" y="2"/>
                  </a:cubicBezTo>
                  <a:cubicBezTo>
                    <a:pt x="112" y="2"/>
                    <a:pt x="112" y="2"/>
                    <a:pt x="112" y="2"/>
                  </a:cubicBezTo>
                  <a:cubicBezTo>
                    <a:pt x="112" y="4"/>
                    <a:pt x="112" y="4"/>
                    <a:pt x="112" y="4"/>
                  </a:cubicBezTo>
                  <a:cubicBezTo>
                    <a:pt x="113" y="5"/>
                    <a:pt x="142" y="70"/>
                    <a:pt x="230" y="85"/>
                  </a:cubicBezTo>
                  <a:cubicBezTo>
                    <a:pt x="301" y="98"/>
                    <a:pt x="346" y="38"/>
                    <a:pt x="346" y="38"/>
                  </a:cubicBezTo>
                  <a:cubicBezTo>
                    <a:pt x="348" y="36"/>
                    <a:pt x="348" y="36"/>
                    <a:pt x="348" y="36"/>
                  </a:cubicBezTo>
                  <a:cubicBezTo>
                    <a:pt x="350" y="36"/>
                    <a:pt x="350" y="36"/>
                    <a:pt x="350" y="36"/>
                  </a:cubicBezTo>
                  <a:cubicBezTo>
                    <a:pt x="592" y="90"/>
                    <a:pt x="829" y="186"/>
                    <a:pt x="832" y="187"/>
                  </a:cubicBezTo>
                  <a:cubicBezTo>
                    <a:pt x="833" y="188"/>
                    <a:pt x="833" y="188"/>
                    <a:pt x="833" y="188"/>
                  </a:cubicBezTo>
                  <a:cubicBezTo>
                    <a:pt x="848" y="259"/>
                    <a:pt x="848" y="259"/>
                    <a:pt x="848" y="259"/>
                  </a:cubicBezTo>
                  <a:cubicBezTo>
                    <a:pt x="844" y="259"/>
                    <a:pt x="844" y="259"/>
                    <a:pt x="844" y="259"/>
                  </a:cubicBezTo>
                  <a:cubicBezTo>
                    <a:pt x="841" y="259"/>
                    <a:pt x="591" y="271"/>
                    <a:pt x="413" y="278"/>
                  </a:cubicBezTo>
                  <a:cubicBezTo>
                    <a:pt x="389" y="279"/>
                    <a:pt x="361" y="280"/>
                    <a:pt x="331" y="281"/>
                  </a:cubicBezTo>
                  <a:lnTo>
                    <a:pt x="325" y="282"/>
                  </a:ln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3602038" y="3511551"/>
              <a:ext cx="935038" cy="560388"/>
            </a:xfrm>
            <a:custGeom>
              <a:avLst/>
              <a:gdLst>
                <a:gd name="T0" fmla="*/ 249 w 249"/>
                <a:gd name="T1" fmla="*/ 149 h 149"/>
                <a:gd name="T2" fmla="*/ 8 w 249"/>
                <a:gd name="T3" fmla="*/ 48 h 149"/>
                <a:gd name="T4" fmla="*/ 0 w 249"/>
                <a:gd name="T5" fmla="*/ 0 h 149"/>
                <a:gd name="T6" fmla="*/ 7 w 249"/>
                <a:gd name="T7" fmla="*/ 0 h 149"/>
                <a:gd name="T8" fmla="*/ 15 w 249"/>
                <a:gd name="T9" fmla="*/ 46 h 149"/>
                <a:gd name="T10" fmla="*/ 249 w 249"/>
                <a:gd name="T11" fmla="*/ 142 h 149"/>
                <a:gd name="T12" fmla="*/ 249 w 249"/>
                <a:gd name="T13" fmla="*/ 149 h 149"/>
              </a:gdLst>
              <a:ahLst/>
              <a:cxnLst>
                <a:cxn ang="0">
                  <a:pos x="T0" y="T1"/>
                </a:cxn>
                <a:cxn ang="0">
                  <a:pos x="T2" y="T3"/>
                </a:cxn>
                <a:cxn ang="0">
                  <a:pos x="T4" y="T5"/>
                </a:cxn>
                <a:cxn ang="0">
                  <a:pos x="T6" y="T7"/>
                </a:cxn>
                <a:cxn ang="0">
                  <a:pos x="T8" y="T9"/>
                </a:cxn>
                <a:cxn ang="0">
                  <a:pos x="T10" y="T11"/>
                </a:cxn>
                <a:cxn ang="0">
                  <a:pos x="T12" y="T13"/>
                </a:cxn>
              </a:cxnLst>
              <a:rect l="0" t="0" r="r" b="b"/>
              <a:pathLst>
                <a:path w="249" h="149">
                  <a:moveTo>
                    <a:pt x="249" y="149"/>
                  </a:moveTo>
                  <a:cubicBezTo>
                    <a:pt x="103" y="136"/>
                    <a:pt x="24" y="102"/>
                    <a:pt x="8" y="48"/>
                  </a:cubicBezTo>
                  <a:cubicBezTo>
                    <a:pt x="3" y="27"/>
                    <a:pt x="0" y="14"/>
                    <a:pt x="0" y="0"/>
                  </a:cubicBezTo>
                  <a:cubicBezTo>
                    <a:pt x="7" y="0"/>
                    <a:pt x="7" y="0"/>
                    <a:pt x="7" y="0"/>
                  </a:cubicBezTo>
                  <a:cubicBezTo>
                    <a:pt x="7" y="13"/>
                    <a:pt x="9" y="26"/>
                    <a:pt x="15" y="46"/>
                  </a:cubicBezTo>
                  <a:cubicBezTo>
                    <a:pt x="30" y="97"/>
                    <a:pt x="109" y="129"/>
                    <a:pt x="249" y="142"/>
                  </a:cubicBezTo>
                  <a:lnTo>
                    <a:pt x="249" y="149"/>
                  </a:ln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p:nvPr/>
          </p:nvSpPr>
          <p:spPr bwMode="auto">
            <a:xfrm>
              <a:off x="3635375" y="3151188"/>
              <a:ext cx="247650" cy="544513"/>
            </a:xfrm>
            <a:custGeom>
              <a:avLst/>
              <a:gdLst>
                <a:gd name="T0" fmla="*/ 12 w 156"/>
                <a:gd name="T1" fmla="*/ 343 h 343"/>
                <a:gd name="T2" fmla="*/ 0 w 156"/>
                <a:gd name="T3" fmla="*/ 332 h 343"/>
                <a:gd name="T4" fmla="*/ 140 w 156"/>
                <a:gd name="T5" fmla="*/ 199 h 343"/>
                <a:gd name="T6" fmla="*/ 95 w 156"/>
                <a:gd name="T7" fmla="*/ 2 h 343"/>
                <a:gd name="T8" fmla="*/ 111 w 156"/>
                <a:gd name="T9" fmla="*/ 0 h 343"/>
                <a:gd name="T10" fmla="*/ 156 w 156"/>
                <a:gd name="T11" fmla="*/ 204 h 343"/>
                <a:gd name="T12" fmla="*/ 12 w 156"/>
                <a:gd name="T13" fmla="*/ 343 h 343"/>
              </a:gdLst>
              <a:ahLst/>
              <a:cxnLst>
                <a:cxn ang="0">
                  <a:pos x="T0" y="T1"/>
                </a:cxn>
                <a:cxn ang="0">
                  <a:pos x="T2" y="T3"/>
                </a:cxn>
                <a:cxn ang="0">
                  <a:pos x="T4" y="T5"/>
                </a:cxn>
                <a:cxn ang="0">
                  <a:pos x="T6" y="T7"/>
                </a:cxn>
                <a:cxn ang="0">
                  <a:pos x="T8" y="T9"/>
                </a:cxn>
                <a:cxn ang="0">
                  <a:pos x="T10" y="T11"/>
                </a:cxn>
                <a:cxn ang="0">
                  <a:pos x="T12" y="T13"/>
                </a:cxn>
              </a:cxnLst>
              <a:rect l="0" t="0" r="r" b="b"/>
              <a:pathLst>
                <a:path w="156" h="343">
                  <a:moveTo>
                    <a:pt x="12" y="343"/>
                  </a:moveTo>
                  <a:lnTo>
                    <a:pt x="0" y="332"/>
                  </a:lnTo>
                  <a:lnTo>
                    <a:pt x="140" y="199"/>
                  </a:lnTo>
                  <a:lnTo>
                    <a:pt x="95" y="2"/>
                  </a:lnTo>
                  <a:lnTo>
                    <a:pt x="111" y="0"/>
                  </a:lnTo>
                  <a:lnTo>
                    <a:pt x="156" y="204"/>
                  </a:lnTo>
                  <a:lnTo>
                    <a:pt x="12" y="343"/>
                  </a:ln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p:nvPr/>
          </p:nvSpPr>
          <p:spPr bwMode="auto">
            <a:xfrm>
              <a:off x="3860800" y="3467101"/>
              <a:ext cx="1028700" cy="222250"/>
            </a:xfrm>
            <a:custGeom>
              <a:avLst/>
              <a:gdLst>
                <a:gd name="T0" fmla="*/ 274 w 274"/>
                <a:gd name="T1" fmla="*/ 59 h 59"/>
                <a:gd name="T2" fmla="*/ 0 w 274"/>
                <a:gd name="T3" fmla="*/ 3 h 59"/>
                <a:gd name="T4" fmla="*/ 6 w 274"/>
                <a:gd name="T5" fmla="*/ 0 h 59"/>
                <a:gd name="T6" fmla="*/ 274 w 274"/>
                <a:gd name="T7" fmla="*/ 52 h 59"/>
                <a:gd name="T8" fmla="*/ 274 w 274"/>
                <a:gd name="T9" fmla="*/ 59 h 59"/>
              </a:gdLst>
              <a:ahLst/>
              <a:cxnLst>
                <a:cxn ang="0">
                  <a:pos x="T0" y="T1"/>
                </a:cxn>
                <a:cxn ang="0">
                  <a:pos x="T2" y="T3"/>
                </a:cxn>
                <a:cxn ang="0">
                  <a:pos x="T4" y="T5"/>
                </a:cxn>
                <a:cxn ang="0">
                  <a:pos x="T6" y="T7"/>
                </a:cxn>
                <a:cxn ang="0">
                  <a:pos x="T8" y="T9"/>
                </a:cxn>
              </a:cxnLst>
              <a:rect l="0" t="0" r="r" b="b"/>
              <a:pathLst>
                <a:path w="274" h="59">
                  <a:moveTo>
                    <a:pt x="274" y="59"/>
                  </a:moveTo>
                  <a:cubicBezTo>
                    <a:pt x="169" y="52"/>
                    <a:pt x="7" y="19"/>
                    <a:pt x="0" y="3"/>
                  </a:cubicBezTo>
                  <a:cubicBezTo>
                    <a:pt x="6" y="0"/>
                    <a:pt x="6" y="0"/>
                    <a:pt x="6" y="0"/>
                  </a:cubicBezTo>
                  <a:cubicBezTo>
                    <a:pt x="13" y="10"/>
                    <a:pt x="158" y="44"/>
                    <a:pt x="274" y="52"/>
                  </a:cubicBezTo>
                  <a:lnTo>
                    <a:pt x="274" y="59"/>
                  </a:ln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5097463" y="3670301"/>
              <a:ext cx="2962275" cy="127000"/>
            </a:xfrm>
            <a:custGeom>
              <a:avLst/>
              <a:gdLst>
                <a:gd name="T0" fmla="*/ 789 w 789"/>
                <a:gd name="T1" fmla="*/ 34 h 34"/>
                <a:gd name="T2" fmla="*/ 0 w 789"/>
                <a:gd name="T3" fmla="*/ 7 h 34"/>
                <a:gd name="T4" fmla="*/ 0 w 789"/>
                <a:gd name="T5" fmla="*/ 0 h 34"/>
                <a:gd name="T6" fmla="*/ 789 w 789"/>
                <a:gd name="T7" fmla="*/ 27 h 34"/>
                <a:gd name="T8" fmla="*/ 789 w 789"/>
                <a:gd name="T9" fmla="*/ 34 h 34"/>
              </a:gdLst>
              <a:ahLst/>
              <a:cxnLst>
                <a:cxn ang="0">
                  <a:pos x="T0" y="T1"/>
                </a:cxn>
                <a:cxn ang="0">
                  <a:pos x="T2" y="T3"/>
                </a:cxn>
                <a:cxn ang="0">
                  <a:pos x="T4" y="T5"/>
                </a:cxn>
                <a:cxn ang="0">
                  <a:pos x="T6" y="T7"/>
                </a:cxn>
                <a:cxn ang="0">
                  <a:pos x="T8" y="T9"/>
                </a:cxn>
              </a:cxnLst>
              <a:rect l="0" t="0" r="r" b="b"/>
              <a:pathLst>
                <a:path w="789" h="34">
                  <a:moveTo>
                    <a:pt x="789" y="34"/>
                  </a:moveTo>
                  <a:cubicBezTo>
                    <a:pt x="789" y="34"/>
                    <a:pt x="184" y="14"/>
                    <a:pt x="0" y="7"/>
                  </a:cubicBezTo>
                  <a:cubicBezTo>
                    <a:pt x="0" y="0"/>
                    <a:pt x="0" y="0"/>
                    <a:pt x="0" y="0"/>
                  </a:cubicBezTo>
                  <a:cubicBezTo>
                    <a:pt x="184" y="7"/>
                    <a:pt x="789" y="27"/>
                    <a:pt x="789" y="27"/>
                  </a:cubicBezTo>
                  <a:lnTo>
                    <a:pt x="789" y="34"/>
                  </a:ln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7970838" y="3259138"/>
              <a:ext cx="877888" cy="463550"/>
            </a:xfrm>
            <a:custGeom>
              <a:avLst/>
              <a:gdLst>
                <a:gd name="T0" fmla="*/ 21 w 234"/>
                <a:gd name="T1" fmla="*/ 123 h 123"/>
                <a:gd name="T2" fmla="*/ 14 w 234"/>
                <a:gd name="T3" fmla="*/ 123 h 123"/>
                <a:gd name="T4" fmla="*/ 8 w 234"/>
                <a:gd name="T5" fmla="*/ 73 h 123"/>
                <a:gd name="T6" fmla="*/ 3 w 234"/>
                <a:gd name="T7" fmla="*/ 6 h 123"/>
                <a:gd name="T8" fmla="*/ 3 w 234"/>
                <a:gd name="T9" fmla="*/ 3 h 123"/>
                <a:gd name="T10" fmla="*/ 6 w 234"/>
                <a:gd name="T11" fmla="*/ 3 h 123"/>
                <a:gd name="T12" fmla="*/ 176 w 234"/>
                <a:gd name="T13" fmla="*/ 9 h 123"/>
                <a:gd name="T14" fmla="*/ 215 w 234"/>
                <a:gd name="T15" fmla="*/ 12 h 123"/>
                <a:gd name="T16" fmla="*/ 217 w 234"/>
                <a:gd name="T17" fmla="*/ 12 h 123"/>
                <a:gd name="T18" fmla="*/ 218 w 234"/>
                <a:gd name="T19" fmla="*/ 15 h 123"/>
                <a:gd name="T20" fmla="*/ 230 w 234"/>
                <a:gd name="T21" fmla="*/ 58 h 123"/>
                <a:gd name="T22" fmla="*/ 234 w 234"/>
                <a:gd name="T23" fmla="*/ 69 h 123"/>
                <a:gd name="T24" fmla="*/ 227 w 234"/>
                <a:gd name="T25" fmla="*/ 72 h 123"/>
                <a:gd name="T26" fmla="*/ 223 w 234"/>
                <a:gd name="T27" fmla="*/ 60 h 123"/>
                <a:gd name="T28" fmla="*/ 211 w 234"/>
                <a:gd name="T29" fmla="*/ 19 h 123"/>
                <a:gd name="T30" fmla="*/ 176 w 234"/>
                <a:gd name="T31" fmla="*/ 16 h 123"/>
                <a:gd name="T32" fmla="*/ 10 w 234"/>
                <a:gd name="T33" fmla="*/ 10 h 123"/>
                <a:gd name="T34" fmla="*/ 15 w 234"/>
                <a:gd name="T35" fmla="*/ 71 h 123"/>
                <a:gd name="T36" fmla="*/ 21 w 234"/>
                <a:gd name="T37"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4" h="123">
                  <a:moveTo>
                    <a:pt x="21" y="123"/>
                  </a:moveTo>
                  <a:cubicBezTo>
                    <a:pt x="14" y="123"/>
                    <a:pt x="14" y="123"/>
                    <a:pt x="14" y="123"/>
                  </a:cubicBezTo>
                  <a:cubicBezTo>
                    <a:pt x="14" y="107"/>
                    <a:pt x="11" y="89"/>
                    <a:pt x="8" y="73"/>
                  </a:cubicBezTo>
                  <a:cubicBezTo>
                    <a:pt x="4" y="51"/>
                    <a:pt x="0" y="28"/>
                    <a:pt x="3" y="6"/>
                  </a:cubicBezTo>
                  <a:cubicBezTo>
                    <a:pt x="3" y="3"/>
                    <a:pt x="3" y="3"/>
                    <a:pt x="3" y="3"/>
                  </a:cubicBezTo>
                  <a:cubicBezTo>
                    <a:pt x="6" y="3"/>
                    <a:pt x="6" y="3"/>
                    <a:pt x="6" y="3"/>
                  </a:cubicBezTo>
                  <a:cubicBezTo>
                    <a:pt x="63" y="0"/>
                    <a:pt x="120" y="5"/>
                    <a:pt x="176" y="9"/>
                  </a:cubicBezTo>
                  <a:cubicBezTo>
                    <a:pt x="189" y="10"/>
                    <a:pt x="202" y="11"/>
                    <a:pt x="215" y="12"/>
                  </a:cubicBezTo>
                  <a:cubicBezTo>
                    <a:pt x="217" y="12"/>
                    <a:pt x="217" y="12"/>
                    <a:pt x="217" y="12"/>
                  </a:cubicBezTo>
                  <a:cubicBezTo>
                    <a:pt x="218" y="15"/>
                    <a:pt x="218" y="15"/>
                    <a:pt x="218" y="15"/>
                  </a:cubicBezTo>
                  <a:cubicBezTo>
                    <a:pt x="221" y="30"/>
                    <a:pt x="225" y="44"/>
                    <a:pt x="230" y="58"/>
                  </a:cubicBezTo>
                  <a:cubicBezTo>
                    <a:pt x="231" y="62"/>
                    <a:pt x="232" y="66"/>
                    <a:pt x="234" y="69"/>
                  </a:cubicBezTo>
                  <a:cubicBezTo>
                    <a:pt x="227" y="72"/>
                    <a:pt x="227" y="72"/>
                    <a:pt x="227" y="72"/>
                  </a:cubicBezTo>
                  <a:cubicBezTo>
                    <a:pt x="226" y="68"/>
                    <a:pt x="224" y="64"/>
                    <a:pt x="223" y="60"/>
                  </a:cubicBezTo>
                  <a:cubicBezTo>
                    <a:pt x="219" y="47"/>
                    <a:pt x="214" y="33"/>
                    <a:pt x="211" y="19"/>
                  </a:cubicBezTo>
                  <a:cubicBezTo>
                    <a:pt x="200" y="18"/>
                    <a:pt x="188" y="17"/>
                    <a:pt x="176" y="16"/>
                  </a:cubicBezTo>
                  <a:cubicBezTo>
                    <a:pt x="121" y="12"/>
                    <a:pt x="65" y="7"/>
                    <a:pt x="10" y="10"/>
                  </a:cubicBezTo>
                  <a:cubicBezTo>
                    <a:pt x="7" y="30"/>
                    <a:pt x="11" y="50"/>
                    <a:pt x="15" y="71"/>
                  </a:cubicBezTo>
                  <a:cubicBezTo>
                    <a:pt x="18" y="88"/>
                    <a:pt x="21" y="106"/>
                    <a:pt x="21" y="123"/>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8031163" y="3511551"/>
              <a:ext cx="1347788" cy="290513"/>
            </a:xfrm>
            <a:custGeom>
              <a:avLst/>
              <a:gdLst>
                <a:gd name="T0" fmla="*/ 6 w 359"/>
                <a:gd name="T1" fmla="*/ 77 h 77"/>
                <a:gd name="T2" fmla="*/ 3 w 359"/>
                <a:gd name="T3" fmla="*/ 71 h 77"/>
                <a:gd name="T4" fmla="*/ 99 w 359"/>
                <a:gd name="T5" fmla="*/ 68 h 77"/>
                <a:gd name="T6" fmla="*/ 131 w 359"/>
                <a:gd name="T7" fmla="*/ 68 h 77"/>
                <a:gd name="T8" fmla="*/ 196 w 359"/>
                <a:gd name="T9" fmla="*/ 69 h 77"/>
                <a:gd name="T10" fmla="*/ 253 w 359"/>
                <a:gd name="T11" fmla="*/ 69 h 77"/>
                <a:gd name="T12" fmla="*/ 286 w 359"/>
                <a:gd name="T13" fmla="*/ 52 h 77"/>
                <a:gd name="T14" fmla="*/ 340 w 359"/>
                <a:gd name="T15" fmla="*/ 15 h 77"/>
                <a:gd name="T16" fmla="*/ 185 w 359"/>
                <a:gd name="T17" fmla="*/ 7 h 77"/>
                <a:gd name="T18" fmla="*/ 72 w 359"/>
                <a:gd name="T19" fmla="*/ 7 h 77"/>
                <a:gd name="T20" fmla="*/ 3 w 359"/>
                <a:gd name="T21" fmla="*/ 60 h 77"/>
                <a:gd name="T22" fmla="*/ 0 w 359"/>
                <a:gd name="T23" fmla="*/ 53 h 77"/>
                <a:gd name="T24" fmla="*/ 69 w 359"/>
                <a:gd name="T25" fmla="*/ 1 h 77"/>
                <a:gd name="T26" fmla="*/ 70 w 359"/>
                <a:gd name="T27" fmla="*/ 0 h 77"/>
                <a:gd name="T28" fmla="*/ 185 w 359"/>
                <a:gd name="T29" fmla="*/ 0 h 77"/>
                <a:gd name="T30" fmla="*/ 350 w 359"/>
                <a:gd name="T31" fmla="*/ 9 h 77"/>
                <a:gd name="T32" fmla="*/ 359 w 359"/>
                <a:gd name="T33" fmla="*/ 10 h 77"/>
                <a:gd name="T34" fmla="*/ 351 w 359"/>
                <a:gd name="T35" fmla="*/ 15 h 77"/>
                <a:gd name="T36" fmla="*/ 289 w 359"/>
                <a:gd name="T37" fmla="*/ 58 h 77"/>
                <a:gd name="T38" fmla="*/ 256 w 359"/>
                <a:gd name="T39" fmla="*/ 76 h 77"/>
                <a:gd name="T40" fmla="*/ 255 w 359"/>
                <a:gd name="T41" fmla="*/ 76 h 77"/>
                <a:gd name="T42" fmla="*/ 254 w 359"/>
                <a:gd name="T43" fmla="*/ 76 h 77"/>
                <a:gd name="T44" fmla="*/ 196 w 359"/>
                <a:gd name="T45" fmla="*/ 75 h 77"/>
                <a:gd name="T46" fmla="*/ 131 w 359"/>
                <a:gd name="T47" fmla="*/ 75 h 77"/>
                <a:gd name="T48" fmla="*/ 99 w 359"/>
                <a:gd name="T49" fmla="*/ 75 h 77"/>
                <a:gd name="T50" fmla="*/ 6 w 359"/>
                <a:gd name="T5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9" h="77">
                  <a:moveTo>
                    <a:pt x="6" y="77"/>
                  </a:moveTo>
                  <a:cubicBezTo>
                    <a:pt x="3" y="71"/>
                    <a:pt x="3" y="71"/>
                    <a:pt x="3" y="71"/>
                  </a:cubicBezTo>
                  <a:cubicBezTo>
                    <a:pt x="8" y="69"/>
                    <a:pt x="98" y="68"/>
                    <a:pt x="99" y="68"/>
                  </a:cubicBezTo>
                  <a:cubicBezTo>
                    <a:pt x="110" y="68"/>
                    <a:pt x="120" y="68"/>
                    <a:pt x="131" y="68"/>
                  </a:cubicBezTo>
                  <a:cubicBezTo>
                    <a:pt x="152" y="68"/>
                    <a:pt x="174" y="68"/>
                    <a:pt x="196" y="69"/>
                  </a:cubicBezTo>
                  <a:cubicBezTo>
                    <a:pt x="217" y="69"/>
                    <a:pt x="248" y="69"/>
                    <a:pt x="253" y="69"/>
                  </a:cubicBezTo>
                  <a:cubicBezTo>
                    <a:pt x="257" y="67"/>
                    <a:pt x="276" y="57"/>
                    <a:pt x="286" y="52"/>
                  </a:cubicBezTo>
                  <a:cubicBezTo>
                    <a:pt x="299" y="44"/>
                    <a:pt x="327" y="25"/>
                    <a:pt x="340" y="15"/>
                  </a:cubicBezTo>
                  <a:cubicBezTo>
                    <a:pt x="291" y="11"/>
                    <a:pt x="239" y="7"/>
                    <a:pt x="185" y="7"/>
                  </a:cubicBezTo>
                  <a:cubicBezTo>
                    <a:pt x="72" y="7"/>
                    <a:pt x="72" y="7"/>
                    <a:pt x="72" y="7"/>
                  </a:cubicBezTo>
                  <a:cubicBezTo>
                    <a:pt x="65" y="13"/>
                    <a:pt x="17" y="52"/>
                    <a:pt x="3" y="60"/>
                  </a:cubicBezTo>
                  <a:cubicBezTo>
                    <a:pt x="0" y="53"/>
                    <a:pt x="0" y="53"/>
                    <a:pt x="0" y="53"/>
                  </a:cubicBezTo>
                  <a:cubicBezTo>
                    <a:pt x="14" y="46"/>
                    <a:pt x="68" y="1"/>
                    <a:pt x="69" y="1"/>
                  </a:cubicBezTo>
                  <a:cubicBezTo>
                    <a:pt x="70" y="0"/>
                    <a:pt x="70" y="0"/>
                    <a:pt x="70" y="0"/>
                  </a:cubicBezTo>
                  <a:cubicBezTo>
                    <a:pt x="185" y="0"/>
                    <a:pt x="185" y="0"/>
                    <a:pt x="185" y="0"/>
                  </a:cubicBezTo>
                  <a:cubicBezTo>
                    <a:pt x="243" y="0"/>
                    <a:pt x="298" y="4"/>
                    <a:pt x="350" y="9"/>
                  </a:cubicBezTo>
                  <a:cubicBezTo>
                    <a:pt x="359" y="10"/>
                    <a:pt x="359" y="10"/>
                    <a:pt x="359" y="10"/>
                  </a:cubicBezTo>
                  <a:cubicBezTo>
                    <a:pt x="351" y="15"/>
                    <a:pt x="351" y="15"/>
                    <a:pt x="351" y="15"/>
                  </a:cubicBezTo>
                  <a:cubicBezTo>
                    <a:pt x="350" y="17"/>
                    <a:pt x="307" y="47"/>
                    <a:pt x="289" y="58"/>
                  </a:cubicBezTo>
                  <a:cubicBezTo>
                    <a:pt x="278" y="64"/>
                    <a:pt x="256" y="75"/>
                    <a:pt x="256" y="76"/>
                  </a:cubicBezTo>
                  <a:cubicBezTo>
                    <a:pt x="255" y="76"/>
                    <a:pt x="255" y="76"/>
                    <a:pt x="255" y="76"/>
                  </a:cubicBezTo>
                  <a:cubicBezTo>
                    <a:pt x="254" y="76"/>
                    <a:pt x="254" y="76"/>
                    <a:pt x="254" y="76"/>
                  </a:cubicBezTo>
                  <a:cubicBezTo>
                    <a:pt x="254" y="76"/>
                    <a:pt x="219" y="76"/>
                    <a:pt x="196" y="75"/>
                  </a:cubicBezTo>
                  <a:cubicBezTo>
                    <a:pt x="174" y="74"/>
                    <a:pt x="152" y="75"/>
                    <a:pt x="131" y="75"/>
                  </a:cubicBezTo>
                  <a:cubicBezTo>
                    <a:pt x="120" y="75"/>
                    <a:pt x="110" y="75"/>
                    <a:pt x="99" y="75"/>
                  </a:cubicBezTo>
                  <a:cubicBezTo>
                    <a:pt x="67" y="75"/>
                    <a:pt x="10" y="76"/>
                    <a:pt x="6" y="77"/>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p:nvPr/>
          </p:nvSpPr>
          <p:spPr bwMode="auto">
            <a:xfrm>
              <a:off x="8045450" y="3771901"/>
              <a:ext cx="1096963" cy="560388"/>
            </a:xfrm>
            <a:custGeom>
              <a:avLst/>
              <a:gdLst>
                <a:gd name="T0" fmla="*/ 74 w 292"/>
                <a:gd name="T1" fmla="*/ 149 h 149"/>
                <a:gd name="T2" fmla="*/ 44 w 292"/>
                <a:gd name="T3" fmla="*/ 147 h 149"/>
                <a:gd name="T4" fmla="*/ 42 w 292"/>
                <a:gd name="T5" fmla="*/ 147 h 149"/>
                <a:gd name="T6" fmla="*/ 41 w 292"/>
                <a:gd name="T7" fmla="*/ 145 h 149"/>
                <a:gd name="T8" fmla="*/ 16 w 292"/>
                <a:gd name="T9" fmla="*/ 79 h 149"/>
                <a:gd name="T10" fmla="*/ 0 w 292"/>
                <a:gd name="T11" fmla="*/ 4 h 149"/>
                <a:gd name="T12" fmla="*/ 7 w 292"/>
                <a:gd name="T13" fmla="*/ 3 h 149"/>
                <a:gd name="T14" fmla="*/ 22 w 292"/>
                <a:gd name="T15" fmla="*/ 77 h 149"/>
                <a:gd name="T16" fmla="*/ 47 w 292"/>
                <a:gd name="T17" fmla="*/ 140 h 149"/>
                <a:gd name="T18" fmla="*/ 119 w 292"/>
                <a:gd name="T19" fmla="*/ 140 h 149"/>
                <a:gd name="T20" fmla="*/ 166 w 292"/>
                <a:gd name="T21" fmla="*/ 137 h 149"/>
                <a:gd name="T22" fmla="*/ 167 w 292"/>
                <a:gd name="T23" fmla="*/ 137 h 149"/>
                <a:gd name="T24" fmla="*/ 282 w 292"/>
                <a:gd name="T25" fmla="*/ 132 h 149"/>
                <a:gd name="T26" fmla="*/ 274 w 292"/>
                <a:gd name="T27" fmla="*/ 105 h 149"/>
                <a:gd name="T28" fmla="*/ 265 w 292"/>
                <a:gd name="T29" fmla="*/ 77 h 149"/>
                <a:gd name="T30" fmla="*/ 255 w 292"/>
                <a:gd name="T31" fmla="*/ 40 h 149"/>
                <a:gd name="T32" fmla="*/ 244 w 292"/>
                <a:gd name="T33" fmla="*/ 6 h 149"/>
                <a:gd name="T34" fmla="*/ 246 w 292"/>
                <a:gd name="T35" fmla="*/ 7 h 149"/>
                <a:gd name="T36" fmla="*/ 246 w 292"/>
                <a:gd name="T37" fmla="*/ 0 h 149"/>
                <a:gd name="T38" fmla="*/ 246 w 292"/>
                <a:gd name="T39" fmla="*/ 0 h 149"/>
                <a:gd name="T40" fmla="*/ 261 w 292"/>
                <a:gd name="T41" fmla="*/ 39 h 149"/>
                <a:gd name="T42" fmla="*/ 272 w 292"/>
                <a:gd name="T43" fmla="*/ 75 h 149"/>
                <a:gd name="T44" fmla="*/ 281 w 292"/>
                <a:gd name="T45" fmla="*/ 103 h 149"/>
                <a:gd name="T46" fmla="*/ 290 w 292"/>
                <a:gd name="T47" fmla="*/ 134 h 149"/>
                <a:gd name="T48" fmla="*/ 292 w 292"/>
                <a:gd name="T49" fmla="*/ 138 h 149"/>
                <a:gd name="T50" fmla="*/ 288 w 292"/>
                <a:gd name="T51" fmla="*/ 138 h 149"/>
                <a:gd name="T52" fmla="*/ 166 w 292"/>
                <a:gd name="T53" fmla="*/ 144 h 149"/>
                <a:gd name="T54" fmla="*/ 165 w 292"/>
                <a:gd name="T55" fmla="*/ 144 h 149"/>
                <a:gd name="T56" fmla="*/ 119 w 292"/>
                <a:gd name="T57" fmla="*/ 146 h 149"/>
                <a:gd name="T58" fmla="*/ 74 w 292"/>
                <a:gd name="T5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2" h="149">
                  <a:moveTo>
                    <a:pt x="74" y="149"/>
                  </a:moveTo>
                  <a:cubicBezTo>
                    <a:pt x="64" y="149"/>
                    <a:pt x="54" y="148"/>
                    <a:pt x="44" y="147"/>
                  </a:cubicBezTo>
                  <a:cubicBezTo>
                    <a:pt x="42" y="147"/>
                    <a:pt x="42" y="147"/>
                    <a:pt x="42" y="147"/>
                  </a:cubicBezTo>
                  <a:cubicBezTo>
                    <a:pt x="41" y="145"/>
                    <a:pt x="41" y="145"/>
                    <a:pt x="41" y="145"/>
                  </a:cubicBezTo>
                  <a:cubicBezTo>
                    <a:pt x="34" y="132"/>
                    <a:pt x="23" y="102"/>
                    <a:pt x="16" y="79"/>
                  </a:cubicBezTo>
                  <a:cubicBezTo>
                    <a:pt x="10" y="60"/>
                    <a:pt x="3" y="25"/>
                    <a:pt x="0" y="4"/>
                  </a:cubicBezTo>
                  <a:cubicBezTo>
                    <a:pt x="7" y="3"/>
                    <a:pt x="7" y="3"/>
                    <a:pt x="7" y="3"/>
                  </a:cubicBezTo>
                  <a:cubicBezTo>
                    <a:pt x="10" y="24"/>
                    <a:pt x="17" y="58"/>
                    <a:pt x="22" y="77"/>
                  </a:cubicBezTo>
                  <a:cubicBezTo>
                    <a:pt x="29" y="99"/>
                    <a:pt x="40" y="126"/>
                    <a:pt x="47" y="140"/>
                  </a:cubicBezTo>
                  <a:cubicBezTo>
                    <a:pt x="71" y="143"/>
                    <a:pt x="94" y="141"/>
                    <a:pt x="119" y="140"/>
                  </a:cubicBezTo>
                  <a:cubicBezTo>
                    <a:pt x="134" y="138"/>
                    <a:pt x="150" y="138"/>
                    <a:pt x="166" y="137"/>
                  </a:cubicBezTo>
                  <a:cubicBezTo>
                    <a:pt x="166" y="137"/>
                    <a:pt x="166" y="137"/>
                    <a:pt x="167" y="137"/>
                  </a:cubicBezTo>
                  <a:cubicBezTo>
                    <a:pt x="205" y="137"/>
                    <a:pt x="243" y="135"/>
                    <a:pt x="282" y="132"/>
                  </a:cubicBezTo>
                  <a:cubicBezTo>
                    <a:pt x="279" y="123"/>
                    <a:pt x="276" y="114"/>
                    <a:pt x="274" y="105"/>
                  </a:cubicBezTo>
                  <a:cubicBezTo>
                    <a:pt x="271" y="95"/>
                    <a:pt x="269" y="86"/>
                    <a:pt x="265" y="77"/>
                  </a:cubicBezTo>
                  <a:cubicBezTo>
                    <a:pt x="262" y="68"/>
                    <a:pt x="258" y="54"/>
                    <a:pt x="255" y="40"/>
                  </a:cubicBezTo>
                  <a:cubicBezTo>
                    <a:pt x="251" y="27"/>
                    <a:pt x="246" y="9"/>
                    <a:pt x="244" y="6"/>
                  </a:cubicBezTo>
                  <a:cubicBezTo>
                    <a:pt x="244" y="6"/>
                    <a:pt x="245" y="7"/>
                    <a:pt x="246" y="7"/>
                  </a:cubicBezTo>
                  <a:cubicBezTo>
                    <a:pt x="246" y="0"/>
                    <a:pt x="246" y="0"/>
                    <a:pt x="246" y="0"/>
                  </a:cubicBezTo>
                  <a:cubicBezTo>
                    <a:pt x="246" y="0"/>
                    <a:pt x="246" y="0"/>
                    <a:pt x="246" y="0"/>
                  </a:cubicBezTo>
                  <a:cubicBezTo>
                    <a:pt x="251" y="0"/>
                    <a:pt x="252" y="4"/>
                    <a:pt x="261" y="39"/>
                  </a:cubicBezTo>
                  <a:cubicBezTo>
                    <a:pt x="265" y="52"/>
                    <a:pt x="269" y="66"/>
                    <a:pt x="272" y="75"/>
                  </a:cubicBezTo>
                  <a:cubicBezTo>
                    <a:pt x="275" y="84"/>
                    <a:pt x="278" y="93"/>
                    <a:pt x="281" y="103"/>
                  </a:cubicBezTo>
                  <a:cubicBezTo>
                    <a:pt x="284" y="114"/>
                    <a:pt x="287" y="124"/>
                    <a:pt x="290" y="134"/>
                  </a:cubicBezTo>
                  <a:cubicBezTo>
                    <a:pt x="292" y="138"/>
                    <a:pt x="292" y="138"/>
                    <a:pt x="292" y="138"/>
                  </a:cubicBezTo>
                  <a:cubicBezTo>
                    <a:pt x="288" y="138"/>
                    <a:pt x="288" y="138"/>
                    <a:pt x="288" y="138"/>
                  </a:cubicBezTo>
                  <a:cubicBezTo>
                    <a:pt x="246" y="142"/>
                    <a:pt x="205" y="144"/>
                    <a:pt x="166" y="144"/>
                  </a:cubicBezTo>
                  <a:cubicBezTo>
                    <a:pt x="166" y="144"/>
                    <a:pt x="165" y="144"/>
                    <a:pt x="165" y="144"/>
                  </a:cubicBezTo>
                  <a:cubicBezTo>
                    <a:pt x="150" y="144"/>
                    <a:pt x="134" y="145"/>
                    <a:pt x="119" y="146"/>
                  </a:cubicBezTo>
                  <a:cubicBezTo>
                    <a:pt x="104" y="148"/>
                    <a:pt x="89" y="149"/>
                    <a:pt x="74" y="149"/>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3429000" y="2028826"/>
              <a:ext cx="428625" cy="1249363"/>
            </a:xfrm>
            <a:custGeom>
              <a:avLst/>
              <a:gdLst>
                <a:gd name="T0" fmla="*/ 51 w 114"/>
                <a:gd name="T1" fmla="*/ 332 h 332"/>
                <a:gd name="T2" fmla="*/ 46 w 114"/>
                <a:gd name="T3" fmla="*/ 327 h 332"/>
                <a:gd name="T4" fmla="*/ 94 w 114"/>
                <a:gd name="T5" fmla="*/ 43 h 332"/>
                <a:gd name="T6" fmla="*/ 75 w 114"/>
                <a:gd name="T7" fmla="*/ 10 h 332"/>
                <a:gd name="T8" fmla="*/ 55 w 114"/>
                <a:gd name="T9" fmla="*/ 14 h 332"/>
                <a:gd name="T10" fmla="*/ 37 w 114"/>
                <a:gd name="T11" fmla="*/ 329 h 332"/>
                <a:gd name="T12" fmla="*/ 30 w 114"/>
                <a:gd name="T13" fmla="*/ 330 h 332"/>
                <a:gd name="T14" fmla="*/ 51 w 114"/>
                <a:gd name="T15" fmla="*/ 8 h 332"/>
                <a:gd name="T16" fmla="*/ 78 w 114"/>
                <a:gd name="T17" fmla="*/ 3 h 332"/>
                <a:gd name="T18" fmla="*/ 101 w 114"/>
                <a:gd name="T19" fmla="*/ 42 h 332"/>
                <a:gd name="T20" fmla="*/ 51 w 114"/>
                <a:gd name="T21"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332">
                  <a:moveTo>
                    <a:pt x="51" y="332"/>
                  </a:moveTo>
                  <a:cubicBezTo>
                    <a:pt x="46" y="327"/>
                    <a:pt x="46" y="327"/>
                    <a:pt x="46" y="327"/>
                  </a:cubicBezTo>
                  <a:cubicBezTo>
                    <a:pt x="65" y="313"/>
                    <a:pt x="108" y="125"/>
                    <a:pt x="94" y="43"/>
                  </a:cubicBezTo>
                  <a:cubicBezTo>
                    <a:pt x="90" y="24"/>
                    <a:pt x="84" y="13"/>
                    <a:pt x="75" y="10"/>
                  </a:cubicBezTo>
                  <a:cubicBezTo>
                    <a:pt x="68" y="8"/>
                    <a:pt x="61" y="9"/>
                    <a:pt x="55" y="14"/>
                  </a:cubicBezTo>
                  <a:cubicBezTo>
                    <a:pt x="10" y="52"/>
                    <a:pt x="31" y="298"/>
                    <a:pt x="37" y="329"/>
                  </a:cubicBezTo>
                  <a:cubicBezTo>
                    <a:pt x="30" y="330"/>
                    <a:pt x="30" y="330"/>
                    <a:pt x="30" y="330"/>
                  </a:cubicBezTo>
                  <a:cubicBezTo>
                    <a:pt x="26" y="309"/>
                    <a:pt x="0" y="52"/>
                    <a:pt x="51" y="8"/>
                  </a:cubicBezTo>
                  <a:cubicBezTo>
                    <a:pt x="59" y="2"/>
                    <a:pt x="68" y="0"/>
                    <a:pt x="78" y="3"/>
                  </a:cubicBezTo>
                  <a:cubicBezTo>
                    <a:pt x="89" y="7"/>
                    <a:pt x="97" y="20"/>
                    <a:pt x="101" y="42"/>
                  </a:cubicBezTo>
                  <a:cubicBezTo>
                    <a:pt x="114" y="121"/>
                    <a:pt x="73" y="315"/>
                    <a:pt x="51" y="332"/>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p:nvPr/>
          </p:nvSpPr>
          <p:spPr bwMode="auto">
            <a:xfrm>
              <a:off x="3267075" y="3519488"/>
              <a:ext cx="428625" cy="1233488"/>
            </a:xfrm>
            <a:custGeom>
              <a:avLst/>
              <a:gdLst>
                <a:gd name="T0" fmla="*/ 46 w 114"/>
                <a:gd name="T1" fmla="*/ 328 h 328"/>
                <a:gd name="T2" fmla="*/ 36 w 114"/>
                <a:gd name="T3" fmla="*/ 326 h 328"/>
                <a:gd name="T4" fmla="*/ 13 w 114"/>
                <a:gd name="T5" fmla="*/ 288 h 328"/>
                <a:gd name="T6" fmla="*/ 63 w 114"/>
                <a:gd name="T7" fmla="*/ 1 h 328"/>
                <a:gd name="T8" fmla="*/ 68 w 114"/>
                <a:gd name="T9" fmla="*/ 6 h 328"/>
                <a:gd name="T10" fmla="*/ 20 w 114"/>
                <a:gd name="T11" fmla="*/ 286 h 328"/>
                <a:gd name="T12" fmla="*/ 39 w 114"/>
                <a:gd name="T13" fmla="*/ 320 h 328"/>
                <a:gd name="T14" fmla="*/ 58 w 114"/>
                <a:gd name="T15" fmla="*/ 316 h 328"/>
                <a:gd name="T16" fmla="*/ 77 w 114"/>
                <a:gd name="T17" fmla="*/ 1 h 328"/>
                <a:gd name="T18" fmla="*/ 84 w 114"/>
                <a:gd name="T19" fmla="*/ 0 h 328"/>
                <a:gd name="T20" fmla="*/ 63 w 114"/>
                <a:gd name="T21" fmla="*/ 321 h 328"/>
                <a:gd name="T22" fmla="*/ 46 w 114"/>
                <a:gd name="T23" fmla="*/ 32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328">
                  <a:moveTo>
                    <a:pt x="46" y="328"/>
                  </a:moveTo>
                  <a:cubicBezTo>
                    <a:pt x="43" y="328"/>
                    <a:pt x="40" y="327"/>
                    <a:pt x="36" y="326"/>
                  </a:cubicBezTo>
                  <a:cubicBezTo>
                    <a:pt x="25" y="322"/>
                    <a:pt x="17" y="309"/>
                    <a:pt x="13" y="288"/>
                  </a:cubicBezTo>
                  <a:cubicBezTo>
                    <a:pt x="0" y="210"/>
                    <a:pt x="41" y="18"/>
                    <a:pt x="63" y="1"/>
                  </a:cubicBezTo>
                  <a:cubicBezTo>
                    <a:pt x="68" y="6"/>
                    <a:pt x="68" y="6"/>
                    <a:pt x="68" y="6"/>
                  </a:cubicBezTo>
                  <a:cubicBezTo>
                    <a:pt x="49" y="20"/>
                    <a:pt x="6" y="206"/>
                    <a:pt x="20" y="286"/>
                  </a:cubicBezTo>
                  <a:cubicBezTo>
                    <a:pt x="24" y="306"/>
                    <a:pt x="30" y="317"/>
                    <a:pt x="39" y="320"/>
                  </a:cubicBezTo>
                  <a:cubicBezTo>
                    <a:pt x="46" y="322"/>
                    <a:pt x="53" y="321"/>
                    <a:pt x="58" y="316"/>
                  </a:cubicBezTo>
                  <a:cubicBezTo>
                    <a:pt x="104" y="277"/>
                    <a:pt x="84" y="36"/>
                    <a:pt x="77" y="1"/>
                  </a:cubicBezTo>
                  <a:cubicBezTo>
                    <a:pt x="84" y="0"/>
                    <a:pt x="84" y="0"/>
                    <a:pt x="84" y="0"/>
                  </a:cubicBezTo>
                  <a:cubicBezTo>
                    <a:pt x="88" y="21"/>
                    <a:pt x="114" y="278"/>
                    <a:pt x="63" y="321"/>
                  </a:cubicBezTo>
                  <a:cubicBezTo>
                    <a:pt x="58" y="326"/>
                    <a:pt x="52" y="328"/>
                    <a:pt x="46" y="328"/>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3384550" y="3252788"/>
              <a:ext cx="404813" cy="296863"/>
            </a:xfrm>
            <a:custGeom>
              <a:avLst/>
              <a:gdLst>
                <a:gd name="T0" fmla="*/ 35 w 108"/>
                <a:gd name="T1" fmla="*/ 79 h 79"/>
                <a:gd name="T2" fmla="*/ 35 w 108"/>
                <a:gd name="T3" fmla="*/ 79 h 79"/>
                <a:gd name="T4" fmla="*/ 1 w 108"/>
                <a:gd name="T5" fmla="*/ 45 h 79"/>
                <a:gd name="T6" fmla="*/ 10 w 108"/>
                <a:gd name="T7" fmla="*/ 12 h 79"/>
                <a:gd name="T8" fmla="*/ 41 w 108"/>
                <a:gd name="T9" fmla="*/ 0 h 79"/>
                <a:gd name="T10" fmla="*/ 102 w 108"/>
                <a:gd name="T11" fmla="*/ 20 h 79"/>
                <a:gd name="T12" fmla="*/ 103 w 108"/>
                <a:gd name="T13" fmla="*/ 21 h 79"/>
                <a:gd name="T14" fmla="*/ 103 w 108"/>
                <a:gd name="T15" fmla="*/ 59 h 79"/>
                <a:gd name="T16" fmla="*/ 103 w 108"/>
                <a:gd name="T17" fmla="*/ 61 h 79"/>
                <a:gd name="T18" fmla="*/ 101 w 108"/>
                <a:gd name="T19" fmla="*/ 61 h 79"/>
                <a:gd name="T20" fmla="*/ 85 w 108"/>
                <a:gd name="T21" fmla="*/ 67 h 79"/>
                <a:gd name="T22" fmla="*/ 35 w 108"/>
                <a:gd name="T23" fmla="*/ 79 h 79"/>
                <a:gd name="T24" fmla="*/ 41 w 108"/>
                <a:gd name="T25" fmla="*/ 7 h 79"/>
                <a:gd name="T26" fmla="*/ 15 w 108"/>
                <a:gd name="T27" fmla="*/ 16 h 79"/>
                <a:gd name="T28" fmla="*/ 8 w 108"/>
                <a:gd name="T29" fmla="*/ 45 h 79"/>
                <a:gd name="T30" fmla="*/ 35 w 108"/>
                <a:gd name="T31" fmla="*/ 72 h 79"/>
                <a:gd name="T32" fmla="*/ 35 w 108"/>
                <a:gd name="T33" fmla="*/ 72 h 79"/>
                <a:gd name="T34" fmla="*/ 83 w 108"/>
                <a:gd name="T35" fmla="*/ 60 h 79"/>
                <a:gd name="T36" fmla="*/ 97 w 108"/>
                <a:gd name="T37" fmla="*/ 55 h 79"/>
                <a:gd name="T38" fmla="*/ 97 w 108"/>
                <a:gd name="T39" fmla="*/ 25 h 79"/>
                <a:gd name="T40" fmla="*/ 41 w 108"/>
                <a:gd name="T41" fmla="*/ 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79">
                  <a:moveTo>
                    <a:pt x="35" y="79"/>
                  </a:moveTo>
                  <a:cubicBezTo>
                    <a:pt x="35" y="79"/>
                    <a:pt x="35" y="79"/>
                    <a:pt x="35" y="79"/>
                  </a:cubicBezTo>
                  <a:cubicBezTo>
                    <a:pt x="15" y="79"/>
                    <a:pt x="3" y="68"/>
                    <a:pt x="1" y="45"/>
                  </a:cubicBezTo>
                  <a:cubicBezTo>
                    <a:pt x="0" y="31"/>
                    <a:pt x="3" y="19"/>
                    <a:pt x="10" y="12"/>
                  </a:cubicBezTo>
                  <a:cubicBezTo>
                    <a:pt x="17" y="4"/>
                    <a:pt x="28" y="0"/>
                    <a:pt x="41" y="0"/>
                  </a:cubicBezTo>
                  <a:cubicBezTo>
                    <a:pt x="64" y="0"/>
                    <a:pt x="90" y="10"/>
                    <a:pt x="102" y="20"/>
                  </a:cubicBezTo>
                  <a:cubicBezTo>
                    <a:pt x="103" y="21"/>
                    <a:pt x="103" y="21"/>
                    <a:pt x="103" y="21"/>
                  </a:cubicBezTo>
                  <a:cubicBezTo>
                    <a:pt x="108" y="31"/>
                    <a:pt x="106" y="51"/>
                    <a:pt x="103" y="59"/>
                  </a:cubicBezTo>
                  <a:cubicBezTo>
                    <a:pt x="103" y="61"/>
                    <a:pt x="103" y="61"/>
                    <a:pt x="103" y="61"/>
                  </a:cubicBezTo>
                  <a:cubicBezTo>
                    <a:pt x="101" y="61"/>
                    <a:pt x="101" y="61"/>
                    <a:pt x="101" y="61"/>
                  </a:cubicBezTo>
                  <a:cubicBezTo>
                    <a:pt x="97" y="63"/>
                    <a:pt x="91" y="65"/>
                    <a:pt x="85" y="67"/>
                  </a:cubicBezTo>
                  <a:cubicBezTo>
                    <a:pt x="70" y="72"/>
                    <a:pt x="52" y="79"/>
                    <a:pt x="35" y="79"/>
                  </a:cubicBezTo>
                  <a:close/>
                  <a:moveTo>
                    <a:pt x="41" y="7"/>
                  </a:moveTo>
                  <a:cubicBezTo>
                    <a:pt x="30" y="7"/>
                    <a:pt x="21" y="10"/>
                    <a:pt x="15" y="16"/>
                  </a:cubicBezTo>
                  <a:cubicBezTo>
                    <a:pt x="10" y="22"/>
                    <a:pt x="7" y="32"/>
                    <a:pt x="8" y="45"/>
                  </a:cubicBezTo>
                  <a:cubicBezTo>
                    <a:pt x="10" y="63"/>
                    <a:pt x="18" y="72"/>
                    <a:pt x="35" y="72"/>
                  </a:cubicBezTo>
                  <a:cubicBezTo>
                    <a:pt x="35" y="72"/>
                    <a:pt x="35" y="72"/>
                    <a:pt x="35" y="72"/>
                  </a:cubicBezTo>
                  <a:cubicBezTo>
                    <a:pt x="50" y="72"/>
                    <a:pt x="68" y="65"/>
                    <a:pt x="83" y="60"/>
                  </a:cubicBezTo>
                  <a:cubicBezTo>
                    <a:pt x="88" y="58"/>
                    <a:pt x="93" y="57"/>
                    <a:pt x="97" y="55"/>
                  </a:cubicBezTo>
                  <a:cubicBezTo>
                    <a:pt x="99" y="47"/>
                    <a:pt x="100" y="32"/>
                    <a:pt x="97" y="25"/>
                  </a:cubicBezTo>
                  <a:cubicBezTo>
                    <a:pt x="86" y="16"/>
                    <a:pt x="61" y="7"/>
                    <a:pt x="41" y="7"/>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a:spLocks noEditPoints="1"/>
            </p:cNvSpPr>
            <p:nvPr/>
          </p:nvSpPr>
          <p:spPr bwMode="auto">
            <a:xfrm>
              <a:off x="4564063" y="2476501"/>
              <a:ext cx="660400" cy="1666875"/>
            </a:xfrm>
            <a:custGeom>
              <a:avLst/>
              <a:gdLst>
                <a:gd name="T0" fmla="*/ 139 w 176"/>
                <a:gd name="T1" fmla="*/ 443 h 443"/>
                <a:gd name="T2" fmla="*/ 119 w 176"/>
                <a:gd name="T3" fmla="*/ 442 h 443"/>
                <a:gd name="T4" fmla="*/ 117 w 176"/>
                <a:gd name="T5" fmla="*/ 442 h 443"/>
                <a:gd name="T6" fmla="*/ 116 w 176"/>
                <a:gd name="T7" fmla="*/ 439 h 443"/>
                <a:gd name="T8" fmla="*/ 1 w 176"/>
                <a:gd name="T9" fmla="*/ 6 h 443"/>
                <a:gd name="T10" fmla="*/ 0 w 176"/>
                <a:gd name="T11" fmla="*/ 2 h 443"/>
                <a:gd name="T12" fmla="*/ 3 w 176"/>
                <a:gd name="T13" fmla="*/ 1 h 443"/>
                <a:gd name="T14" fmla="*/ 31 w 176"/>
                <a:gd name="T15" fmla="*/ 2 h 443"/>
                <a:gd name="T16" fmla="*/ 54 w 176"/>
                <a:gd name="T17" fmla="*/ 2 h 443"/>
                <a:gd name="T18" fmla="*/ 57 w 176"/>
                <a:gd name="T19" fmla="*/ 2 h 443"/>
                <a:gd name="T20" fmla="*/ 58 w 176"/>
                <a:gd name="T21" fmla="*/ 5 h 443"/>
                <a:gd name="T22" fmla="*/ 121 w 176"/>
                <a:gd name="T23" fmla="*/ 230 h 443"/>
                <a:gd name="T24" fmla="*/ 151 w 176"/>
                <a:gd name="T25" fmla="*/ 338 h 443"/>
                <a:gd name="T26" fmla="*/ 175 w 176"/>
                <a:gd name="T27" fmla="*/ 430 h 443"/>
                <a:gd name="T28" fmla="*/ 176 w 176"/>
                <a:gd name="T29" fmla="*/ 430 h 443"/>
                <a:gd name="T30" fmla="*/ 175 w 176"/>
                <a:gd name="T31" fmla="*/ 431 h 443"/>
                <a:gd name="T32" fmla="*/ 139 w 176"/>
                <a:gd name="T33" fmla="*/ 443 h 443"/>
                <a:gd name="T34" fmla="*/ 122 w 176"/>
                <a:gd name="T35" fmla="*/ 435 h 443"/>
                <a:gd name="T36" fmla="*/ 139 w 176"/>
                <a:gd name="T37" fmla="*/ 436 h 443"/>
                <a:gd name="T38" fmla="*/ 168 w 176"/>
                <a:gd name="T39" fmla="*/ 430 h 443"/>
                <a:gd name="T40" fmla="*/ 144 w 176"/>
                <a:gd name="T41" fmla="*/ 340 h 443"/>
                <a:gd name="T42" fmla="*/ 114 w 176"/>
                <a:gd name="T43" fmla="*/ 231 h 443"/>
                <a:gd name="T44" fmla="*/ 52 w 176"/>
                <a:gd name="T45" fmla="*/ 10 h 443"/>
                <a:gd name="T46" fmla="*/ 31 w 176"/>
                <a:gd name="T47" fmla="*/ 9 h 443"/>
                <a:gd name="T48" fmla="*/ 8 w 176"/>
                <a:gd name="T49" fmla="*/ 8 h 443"/>
                <a:gd name="T50" fmla="*/ 122 w 176"/>
                <a:gd name="T51" fmla="*/ 435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443">
                  <a:moveTo>
                    <a:pt x="139" y="443"/>
                  </a:moveTo>
                  <a:cubicBezTo>
                    <a:pt x="133" y="443"/>
                    <a:pt x="126" y="443"/>
                    <a:pt x="119" y="442"/>
                  </a:cubicBezTo>
                  <a:cubicBezTo>
                    <a:pt x="117" y="442"/>
                    <a:pt x="117" y="442"/>
                    <a:pt x="117" y="442"/>
                  </a:cubicBezTo>
                  <a:cubicBezTo>
                    <a:pt x="116" y="439"/>
                    <a:pt x="116" y="439"/>
                    <a:pt x="116" y="439"/>
                  </a:cubicBezTo>
                  <a:cubicBezTo>
                    <a:pt x="83" y="320"/>
                    <a:pt x="1" y="9"/>
                    <a:pt x="1" y="6"/>
                  </a:cubicBezTo>
                  <a:cubicBezTo>
                    <a:pt x="0" y="2"/>
                    <a:pt x="0" y="2"/>
                    <a:pt x="0" y="2"/>
                  </a:cubicBezTo>
                  <a:cubicBezTo>
                    <a:pt x="3" y="1"/>
                    <a:pt x="3" y="1"/>
                    <a:pt x="3" y="1"/>
                  </a:cubicBezTo>
                  <a:cubicBezTo>
                    <a:pt x="10" y="0"/>
                    <a:pt x="21" y="1"/>
                    <a:pt x="31" y="2"/>
                  </a:cubicBezTo>
                  <a:cubicBezTo>
                    <a:pt x="40" y="2"/>
                    <a:pt x="48" y="3"/>
                    <a:pt x="54" y="2"/>
                  </a:cubicBezTo>
                  <a:cubicBezTo>
                    <a:pt x="57" y="2"/>
                    <a:pt x="57" y="2"/>
                    <a:pt x="57" y="2"/>
                  </a:cubicBezTo>
                  <a:cubicBezTo>
                    <a:pt x="58" y="5"/>
                    <a:pt x="58" y="5"/>
                    <a:pt x="58" y="5"/>
                  </a:cubicBezTo>
                  <a:cubicBezTo>
                    <a:pt x="59" y="7"/>
                    <a:pt x="112" y="193"/>
                    <a:pt x="121" y="230"/>
                  </a:cubicBezTo>
                  <a:cubicBezTo>
                    <a:pt x="126" y="248"/>
                    <a:pt x="138" y="294"/>
                    <a:pt x="151" y="338"/>
                  </a:cubicBezTo>
                  <a:cubicBezTo>
                    <a:pt x="161" y="377"/>
                    <a:pt x="171" y="414"/>
                    <a:pt x="175" y="430"/>
                  </a:cubicBezTo>
                  <a:cubicBezTo>
                    <a:pt x="176" y="430"/>
                    <a:pt x="176" y="430"/>
                    <a:pt x="176" y="430"/>
                  </a:cubicBezTo>
                  <a:cubicBezTo>
                    <a:pt x="175" y="431"/>
                    <a:pt x="175" y="431"/>
                    <a:pt x="175" y="431"/>
                  </a:cubicBezTo>
                  <a:cubicBezTo>
                    <a:pt x="175" y="434"/>
                    <a:pt x="172" y="443"/>
                    <a:pt x="139" y="443"/>
                  </a:cubicBezTo>
                  <a:close/>
                  <a:moveTo>
                    <a:pt x="122" y="435"/>
                  </a:moveTo>
                  <a:cubicBezTo>
                    <a:pt x="128" y="436"/>
                    <a:pt x="134" y="436"/>
                    <a:pt x="139" y="436"/>
                  </a:cubicBezTo>
                  <a:cubicBezTo>
                    <a:pt x="161" y="436"/>
                    <a:pt x="167" y="432"/>
                    <a:pt x="168" y="430"/>
                  </a:cubicBezTo>
                  <a:cubicBezTo>
                    <a:pt x="164" y="414"/>
                    <a:pt x="154" y="378"/>
                    <a:pt x="144" y="340"/>
                  </a:cubicBezTo>
                  <a:cubicBezTo>
                    <a:pt x="132" y="296"/>
                    <a:pt x="119" y="249"/>
                    <a:pt x="114" y="231"/>
                  </a:cubicBezTo>
                  <a:cubicBezTo>
                    <a:pt x="106" y="197"/>
                    <a:pt x="59" y="32"/>
                    <a:pt x="52" y="10"/>
                  </a:cubicBezTo>
                  <a:cubicBezTo>
                    <a:pt x="46" y="10"/>
                    <a:pt x="38" y="9"/>
                    <a:pt x="31" y="9"/>
                  </a:cubicBezTo>
                  <a:cubicBezTo>
                    <a:pt x="23" y="8"/>
                    <a:pt x="14" y="8"/>
                    <a:pt x="8" y="8"/>
                  </a:cubicBezTo>
                  <a:cubicBezTo>
                    <a:pt x="18" y="44"/>
                    <a:pt x="91" y="322"/>
                    <a:pt x="122" y="435"/>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a:spLocks noEditPoints="1"/>
            </p:cNvSpPr>
            <p:nvPr/>
          </p:nvSpPr>
          <p:spPr bwMode="auto">
            <a:xfrm>
              <a:off x="3898900" y="2055813"/>
              <a:ext cx="2070100" cy="444500"/>
            </a:xfrm>
            <a:custGeom>
              <a:avLst/>
              <a:gdLst>
                <a:gd name="T0" fmla="*/ 121 w 551"/>
                <a:gd name="T1" fmla="*/ 118 h 118"/>
                <a:gd name="T2" fmla="*/ 9 w 551"/>
                <a:gd name="T3" fmla="*/ 86 h 118"/>
                <a:gd name="T4" fmla="*/ 6 w 551"/>
                <a:gd name="T5" fmla="*/ 44 h 118"/>
                <a:gd name="T6" fmla="*/ 106 w 551"/>
                <a:gd name="T7" fmla="*/ 0 h 118"/>
                <a:gd name="T8" fmla="*/ 163 w 551"/>
                <a:gd name="T9" fmla="*/ 3 h 118"/>
                <a:gd name="T10" fmla="*/ 172 w 551"/>
                <a:gd name="T11" fmla="*/ 4 h 118"/>
                <a:gd name="T12" fmla="*/ 360 w 551"/>
                <a:gd name="T13" fmla="*/ 39 h 118"/>
                <a:gd name="T14" fmla="*/ 551 w 551"/>
                <a:gd name="T15" fmla="*/ 107 h 118"/>
                <a:gd name="T16" fmla="*/ 407 w 551"/>
                <a:gd name="T17" fmla="*/ 117 h 118"/>
                <a:gd name="T18" fmla="*/ 300 w 551"/>
                <a:gd name="T19" fmla="*/ 117 h 118"/>
                <a:gd name="T20" fmla="*/ 211 w 551"/>
                <a:gd name="T21" fmla="*/ 116 h 118"/>
                <a:gd name="T22" fmla="*/ 148 w 551"/>
                <a:gd name="T23" fmla="*/ 117 h 118"/>
                <a:gd name="T24" fmla="*/ 121 w 551"/>
                <a:gd name="T25" fmla="*/ 118 h 118"/>
                <a:gd name="T26" fmla="*/ 106 w 551"/>
                <a:gd name="T27" fmla="*/ 7 h 118"/>
                <a:gd name="T28" fmla="*/ 13 w 551"/>
                <a:gd name="T29" fmla="*/ 46 h 118"/>
                <a:gd name="T30" fmla="*/ 15 w 551"/>
                <a:gd name="T31" fmla="*/ 82 h 118"/>
                <a:gd name="T32" fmla="*/ 121 w 551"/>
                <a:gd name="T33" fmla="*/ 111 h 118"/>
                <a:gd name="T34" fmla="*/ 148 w 551"/>
                <a:gd name="T35" fmla="*/ 110 h 118"/>
                <a:gd name="T36" fmla="*/ 211 w 551"/>
                <a:gd name="T37" fmla="*/ 109 h 118"/>
                <a:gd name="T38" fmla="*/ 300 w 551"/>
                <a:gd name="T39" fmla="*/ 110 h 118"/>
                <a:gd name="T40" fmla="*/ 407 w 551"/>
                <a:gd name="T41" fmla="*/ 110 h 118"/>
                <a:gd name="T42" fmla="*/ 543 w 551"/>
                <a:gd name="T43" fmla="*/ 106 h 118"/>
                <a:gd name="T44" fmla="*/ 358 w 551"/>
                <a:gd name="T45" fmla="*/ 45 h 118"/>
                <a:gd name="T46" fmla="*/ 172 w 551"/>
                <a:gd name="T47" fmla="*/ 11 h 118"/>
                <a:gd name="T48" fmla="*/ 162 w 551"/>
                <a:gd name="T49" fmla="*/ 10 h 118"/>
                <a:gd name="T50" fmla="*/ 106 w 551"/>
                <a:gd name="T51" fmla="*/ 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1" h="118">
                  <a:moveTo>
                    <a:pt x="121" y="118"/>
                  </a:moveTo>
                  <a:cubicBezTo>
                    <a:pt x="80" y="118"/>
                    <a:pt x="27" y="112"/>
                    <a:pt x="9" y="86"/>
                  </a:cubicBezTo>
                  <a:cubicBezTo>
                    <a:pt x="1" y="75"/>
                    <a:pt x="0" y="60"/>
                    <a:pt x="6" y="44"/>
                  </a:cubicBezTo>
                  <a:cubicBezTo>
                    <a:pt x="17" y="14"/>
                    <a:pt x="50" y="0"/>
                    <a:pt x="106" y="0"/>
                  </a:cubicBezTo>
                  <a:cubicBezTo>
                    <a:pt x="126" y="0"/>
                    <a:pt x="146" y="2"/>
                    <a:pt x="163" y="3"/>
                  </a:cubicBezTo>
                  <a:cubicBezTo>
                    <a:pt x="172" y="4"/>
                    <a:pt x="172" y="4"/>
                    <a:pt x="172" y="4"/>
                  </a:cubicBezTo>
                  <a:cubicBezTo>
                    <a:pt x="237" y="10"/>
                    <a:pt x="303" y="25"/>
                    <a:pt x="360" y="39"/>
                  </a:cubicBezTo>
                  <a:cubicBezTo>
                    <a:pt x="362" y="39"/>
                    <a:pt x="551" y="88"/>
                    <a:pt x="551" y="107"/>
                  </a:cubicBezTo>
                  <a:cubicBezTo>
                    <a:pt x="551" y="113"/>
                    <a:pt x="551" y="117"/>
                    <a:pt x="407" y="117"/>
                  </a:cubicBezTo>
                  <a:cubicBezTo>
                    <a:pt x="373" y="117"/>
                    <a:pt x="336" y="117"/>
                    <a:pt x="300" y="117"/>
                  </a:cubicBezTo>
                  <a:cubicBezTo>
                    <a:pt x="268" y="116"/>
                    <a:pt x="237" y="116"/>
                    <a:pt x="211" y="116"/>
                  </a:cubicBezTo>
                  <a:cubicBezTo>
                    <a:pt x="180" y="116"/>
                    <a:pt x="160" y="117"/>
                    <a:pt x="148" y="117"/>
                  </a:cubicBezTo>
                  <a:cubicBezTo>
                    <a:pt x="139" y="118"/>
                    <a:pt x="130" y="118"/>
                    <a:pt x="121" y="118"/>
                  </a:cubicBezTo>
                  <a:close/>
                  <a:moveTo>
                    <a:pt x="106" y="7"/>
                  </a:moveTo>
                  <a:cubicBezTo>
                    <a:pt x="53" y="7"/>
                    <a:pt x="22" y="20"/>
                    <a:pt x="13" y="46"/>
                  </a:cubicBezTo>
                  <a:cubicBezTo>
                    <a:pt x="7" y="60"/>
                    <a:pt x="8" y="73"/>
                    <a:pt x="15" y="82"/>
                  </a:cubicBezTo>
                  <a:cubicBezTo>
                    <a:pt x="28" y="101"/>
                    <a:pt x="66" y="111"/>
                    <a:pt x="121" y="111"/>
                  </a:cubicBezTo>
                  <a:cubicBezTo>
                    <a:pt x="130" y="111"/>
                    <a:pt x="139" y="111"/>
                    <a:pt x="148" y="110"/>
                  </a:cubicBezTo>
                  <a:cubicBezTo>
                    <a:pt x="159" y="110"/>
                    <a:pt x="180" y="109"/>
                    <a:pt x="211" y="109"/>
                  </a:cubicBezTo>
                  <a:cubicBezTo>
                    <a:pt x="237" y="109"/>
                    <a:pt x="268" y="110"/>
                    <a:pt x="300" y="110"/>
                  </a:cubicBezTo>
                  <a:cubicBezTo>
                    <a:pt x="336" y="110"/>
                    <a:pt x="373" y="110"/>
                    <a:pt x="407" y="110"/>
                  </a:cubicBezTo>
                  <a:cubicBezTo>
                    <a:pt x="487" y="110"/>
                    <a:pt x="533" y="109"/>
                    <a:pt x="543" y="106"/>
                  </a:cubicBezTo>
                  <a:cubicBezTo>
                    <a:pt x="529" y="93"/>
                    <a:pt x="400" y="55"/>
                    <a:pt x="358" y="45"/>
                  </a:cubicBezTo>
                  <a:cubicBezTo>
                    <a:pt x="302" y="32"/>
                    <a:pt x="236" y="17"/>
                    <a:pt x="172" y="11"/>
                  </a:cubicBezTo>
                  <a:cubicBezTo>
                    <a:pt x="162" y="10"/>
                    <a:pt x="162" y="10"/>
                    <a:pt x="162" y="10"/>
                  </a:cubicBezTo>
                  <a:cubicBezTo>
                    <a:pt x="146" y="9"/>
                    <a:pt x="126" y="7"/>
                    <a:pt x="106" y="7"/>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4510088" y="3898901"/>
              <a:ext cx="1641475" cy="361950"/>
            </a:xfrm>
            <a:custGeom>
              <a:avLst/>
              <a:gdLst>
                <a:gd name="T0" fmla="*/ 76 w 437"/>
                <a:gd name="T1" fmla="*/ 96 h 96"/>
                <a:gd name="T2" fmla="*/ 9 w 437"/>
                <a:gd name="T3" fmla="*/ 77 h 96"/>
                <a:gd name="T4" fmla="*/ 4 w 437"/>
                <a:gd name="T5" fmla="*/ 43 h 96"/>
                <a:gd name="T6" fmla="*/ 118 w 437"/>
                <a:gd name="T7" fmla="*/ 1 h 96"/>
                <a:gd name="T8" fmla="*/ 118 w 437"/>
                <a:gd name="T9" fmla="*/ 8 h 96"/>
                <a:gd name="T10" fmla="*/ 10 w 437"/>
                <a:gd name="T11" fmla="*/ 44 h 96"/>
                <a:gd name="T12" fmla="*/ 14 w 437"/>
                <a:gd name="T13" fmla="*/ 72 h 96"/>
                <a:gd name="T14" fmla="*/ 119 w 437"/>
                <a:gd name="T15" fmla="*/ 86 h 96"/>
                <a:gd name="T16" fmla="*/ 175 w 437"/>
                <a:gd name="T17" fmla="*/ 79 h 96"/>
                <a:gd name="T18" fmla="*/ 426 w 437"/>
                <a:gd name="T19" fmla="*/ 44 h 96"/>
                <a:gd name="T20" fmla="*/ 173 w 437"/>
                <a:gd name="T21" fmla="*/ 10 h 96"/>
                <a:gd name="T22" fmla="*/ 174 w 437"/>
                <a:gd name="T23" fmla="*/ 4 h 96"/>
                <a:gd name="T24" fmla="*/ 336 w 437"/>
                <a:gd name="T25" fmla="*/ 21 h 96"/>
                <a:gd name="T26" fmla="*/ 436 w 437"/>
                <a:gd name="T27" fmla="*/ 43 h 96"/>
                <a:gd name="T28" fmla="*/ 176 w 437"/>
                <a:gd name="T29" fmla="*/ 86 h 96"/>
                <a:gd name="T30" fmla="*/ 120 w 437"/>
                <a:gd name="T31" fmla="*/ 93 h 96"/>
                <a:gd name="T32" fmla="*/ 76 w 437"/>
                <a:gd name="T3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7" h="96">
                  <a:moveTo>
                    <a:pt x="76" y="96"/>
                  </a:moveTo>
                  <a:cubicBezTo>
                    <a:pt x="49" y="96"/>
                    <a:pt x="22" y="92"/>
                    <a:pt x="9" y="77"/>
                  </a:cubicBezTo>
                  <a:cubicBezTo>
                    <a:pt x="1" y="68"/>
                    <a:pt x="0" y="57"/>
                    <a:pt x="4" y="43"/>
                  </a:cubicBezTo>
                  <a:cubicBezTo>
                    <a:pt x="16" y="0"/>
                    <a:pt x="85" y="1"/>
                    <a:pt x="118" y="1"/>
                  </a:cubicBezTo>
                  <a:cubicBezTo>
                    <a:pt x="118" y="8"/>
                    <a:pt x="118" y="8"/>
                    <a:pt x="118" y="8"/>
                  </a:cubicBezTo>
                  <a:cubicBezTo>
                    <a:pt x="87" y="8"/>
                    <a:pt x="21" y="7"/>
                    <a:pt x="10" y="44"/>
                  </a:cubicBezTo>
                  <a:cubicBezTo>
                    <a:pt x="7" y="56"/>
                    <a:pt x="8" y="65"/>
                    <a:pt x="14" y="72"/>
                  </a:cubicBezTo>
                  <a:cubicBezTo>
                    <a:pt x="34" y="95"/>
                    <a:pt x="94" y="89"/>
                    <a:pt x="119" y="86"/>
                  </a:cubicBezTo>
                  <a:cubicBezTo>
                    <a:pt x="130" y="84"/>
                    <a:pt x="150" y="82"/>
                    <a:pt x="175" y="79"/>
                  </a:cubicBezTo>
                  <a:cubicBezTo>
                    <a:pt x="249" y="70"/>
                    <a:pt x="398" y="52"/>
                    <a:pt x="426" y="44"/>
                  </a:cubicBezTo>
                  <a:cubicBezTo>
                    <a:pt x="400" y="35"/>
                    <a:pt x="265" y="18"/>
                    <a:pt x="173" y="10"/>
                  </a:cubicBezTo>
                  <a:cubicBezTo>
                    <a:pt x="174" y="4"/>
                    <a:pt x="174" y="4"/>
                    <a:pt x="174" y="4"/>
                  </a:cubicBezTo>
                  <a:cubicBezTo>
                    <a:pt x="219" y="7"/>
                    <a:pt x="284" y="14"/>
                    <a:pt x="336" y="21"/>
                  </a:cubicBezTo>
                  <a:cubicBezTo>
                    <a:pt x="436" y="35"/>
                    <a:pt x="436" y="39"/>
                    <a:pt x="436" y="43"/>
                  </a:cubicBezTo>
                  <a:cubicBezTo>
                    <a:pt x="437" y="50"/>
                    <a:pt x="425" y="56"/>
                    <a:pt x="176" y="86"/>
                  </a:cubicBezTo>
                  <a:cubicBezTo>
                    <a:pt x="151" y="89"/>
                    <a:pt x="131" y="91"/>
                    <a:pt x="120" y="93"/>
                  </a:cubicBezTo>
                  <a:cubicBezTo>
                    <a:pt x="108" y="94"/>
                    <a:pt x="92" y="96"/>
                    <a:pt x="76" y="96"/>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a:spLocks noEditPoints="1"/>
            </p:cNvSpPr>
            <p:nvPr/>
          </p:nvSpPr>
          <p:spPr bwMode="auto">
            <a:xfrm>
              <a:off x="5408613" y="2574926"/>
              <a:ext cx="476250" cy="647700"/>
            </a:xfrm>
            <a:custGeom>
              <a:avLst/>
              <a:gdLst>
                <a:gd name="T0" fmla="*/ 78 w 127"/>
                <a:gd name="T1" fmla="*/ 172 h 172"/>
                <a:gd name="T2" fmla="*/ 68 w 127"/>
                <a:gd name="T3" fmla="*/ 171 h 172"/>
                <a:gd name="T4" fmla="*/ 5 w 127"/>
                <a:gd name="T5" fmla="*/ 52 h 172"/>
                <a:gd name="T6" fmla="*/ 69 w 127"/>
                <a:gd name="T7" fmla="*/ 8 h 172"/>
                <a:gd name="T8" fmla="*/ 122 w 127"/>
                <a:gd name="T9" fmla="*/ 116 h 172"/>
                <a:gd name="T10" fmla="*/ 78 w 127"/>
                <a:gd name="T11" fmla="*/ 172 h 172"/>
                <a:gd name="T12" fmla="*/ 52 w 127"/>
                <a:gd name="T13" fmla="*/ 13 h 172"/>
                <a:gd name="T14" fmla="*/ 12 w 127"/>
                <a:gd name="T15" fmla="*/ 53 h 172"/>
                <a:gd name="T16" fmla="*/ 69 w 127"/>
                <a:gd name="T17" fmla="*/ 165 h 172"/>
                <a:gd name="T18" fmla="*/ 116 w 127"/>
                <a:gd name="T19" fmla="*/ 116 h 172"/>
                <a:gd name="T20" fmla="*/ 68 w 127"/>
                <a:gd name="T21" fmla="*/ 15 h 172"/>
                <a:gd name="T22" fmla="*/ 52 w 127"/>
                <a:gd name="T23" fmla="*/ 1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72">
                  <a:moveTo>
                    <a:pt x="78" y="172"/>
                  </a:moveTo>
                  <a:cubicBezTo>
                    <a:pt x="75" y="172"/>
                    <a:pt x="71" y="172"/>
                    <a:pt x="68" y="171"/>
                  </a:cubicBezTo>
                  <a:cubicBezTo>
                    <a:pt x="28" y="162"/>
                    <a:pt x="0" y="97"/>
                    <a:pt x="5" y="52"/>
                  </a:cubicBezTo>
                  <a:cubicBezTo>
                    <a:pt x="9" y="17"/>
                    <a:pt x="33" y="0"/>
                    <a:pt x="69" y="8"/>
                  </a:cubicBezTo>
                  <a:cubicBezTo>
                    <a:pt x="108" y="17"/>
                    <a:pt x="127" y="71"/>
                    <a:pt x="122" y="116"/>
                  </a:cubicBezTo>
                  <a:cubicBezTo>
                    <a:pt x="119" y="151"/>
                    <a:pt x="102" y="172"/>
                    <a:pt x="78" y="172"/>
                  </a:cubicBezTo>
                  <a:close/>
                  <a:moveTo>
                    <a:pt x="52" y="13"/>
                  </a:moveTo>
                  <a:cubicBezTo>
                    <a:pt x="23" y="13"/>
                    <a:pt x="14" y="35"/>
                    <a:pt x="12" y="53"/>
                  </a:cubicBezTo>
                  <a:cubicBezTo>
                    <a:pt x="7" y="95"/>
                    <a:pt x="34" y="156"/>
                    <a:pt x="69" y="165"/>
                  </a:cubicBezTo>
                  <a:cubicBezTo>
                    <a:pt x="94" y="170"/>
                    <a:pt x="112" y="151"/>
                    <a:pt x="116" y="116"/>
                  </a:cubicBezTo>
                  <a:cubicBezTo>
                    <a:pt x="120" y="73"/>
                    <a:pt x="102" y="23"/>
                    <a:pt x="68" y="15"/>
                  </a:cubicBezTo>
                  <a:cubicBezTo>
                    <a:pt x="62" y="14"/>
                    <a:pt x="57" y="13"/>
                    <a:pt x="52" y="13"/>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5434013" y="2736851"/>
              <a:ext cx="395288" cy="93663"/>
            </a:xfrm>
            <a:custGeom>
              <a:avLst/>
              <a:gdLst>
                <a:gd name="T0" fmla="*/ 5 w 105"/>
                <a:gd name="T1" fmla="*/ 25 h 25"/>
                <a:gd name="T2" fmla="*/ 0 w 105"/>
                <a:gd name="T3" fmla="*/ 19 h 25"/>
                <a:gd name="T4" fmla="*/ 47 w 105"/>
                <a:gd name="T5" fmla="*/ 3 h 25"/>
                <a:gd name="T6" fmla="*/ 105 w 105"/>
                <a:gd name="T7" fmla="*/ 6 h 25"/>
                <a:gd name="T8" fmla="*/ 103 w 105"/>
                <a:gd name="T9" fmla="*/ 12 h 25"/>
                <a:gd name="T10" fmla="*/ 49 w 105"/>
                <a:gd name="T11" fmla="*/ 10 h 25"/>
                <a:gd name="T12" fmla="*/ 5 w 10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05" h="25">
                  <a:moveTo>
                    <a:pt x="5" y="25"/>
                  </a:moveTo>
                  <a:cubicBezTo>
                    <a:pt x="0" y="19"/>
                    <a:pt x="0" y="19"/>
                    <a:pt x="0" y="19"/>
                  </a:cubicBezTo>
                  <a:cubicBezTo>
                    <a:pt x="12" y="10"/>
                    <a:pt x="33" y="6"/>
                    <a:pt x="47" y="3"/>
                  </a:cubicBezTo>
                  <a:cubicBezTo>
                    <a:pt x="63" y="0"/>
                    <a:pt x="89" y="1"/>
                    <a:pt x="105" y="6"/>
                  </a:cubicBezTo>
                  <a:cubicBezTo>
                    <a:pt x="103" y="12"/>
                    <a:pt x="103" y="12"/>
                    <a:pt x="103" y="12"/>
                  </a:cubicBezTo>
                  <a:cubicBezTo>
                    <a:pt x="88" y="8"/>
                    <a:pt x="63" y="7"/>
                    <a:pt x="49" y="10"/>
                  </a:cubicBezTo>
                  <a:cubicBezTo>
                    <a:pt x="36" y="12"/>
                    <a:pt x="15" y="16"/>
                    <a:pt x="5" y="25"/>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5453063" y="2792413"/>
              <a:ext cx="406400" cy="215900"/>
            </a:xfrm>
            <a:custGeom>
              <a:avLst/>
              <a:gdLst>
                <a:gd name="T0" fmla="*/ 20 w 108"/>
                <a:gd name="T1" fmla="*/ 57 h 57"/>
                <a:gd name="T2" fmla="*/ 6 w 108"/>
                <a:gd name="T3" fmla="*/ 54 h 57"/>
                <a:gd name="T4" fmla="*/ 0 w 108"/>
                <a:gd name="T5" fmla="*/ 45 h 57"/>
                <a:gd name="T6" fmla="*/ 7 w 108"/>
                <a:gd name="T7" fmla="*/ 45 h 57"/>
                <a:gd name="T8" fmla="*/ 9 w 108"/>
                <a:gd name="T9" fmla="*/ 48 h 57"/>
                <a:gd name="T10" fmla="*/ 36 w 108"/>
                <a:gd name="T11" fmla="*/ 46 h 57"/>
                <a:gd name="T12" fmla="*/ 48 w 108"/>
                <a:gd name="T13" fmla="*/ 22 h 57"/>
                <a:gd name="T14" fmla="*/ 48 w 108"/>
                <a:gd name="T15" fmla="*/ 0 h 57"/>
                <a:gd name="T16" fmla="*/ 55 w 108"/>
                <a:gd name="T17" fmla="*/ 21 h 57"/>
                <a:gd name="T18" fmla="*/ 79 w 108"/>
                <a:gd name="T19" fmla="*/ 39 h 57"/>
                <a:gd name="T20" fmla="*/ 102 w 108"/>
                <a:gd name="T21" fmla="*/ 28 h 57"/>
                <a:gd name="T22" fmla="*/ 108 w 108"/>
                <a:gd name="T23" fmla="*/ 31 h 57"/>
                <a:gd name="T24" fmla="*/ 78 w 108"/>
                <a:gd name="T25" fmla="*/ 46 h 57"/>
                <a:gd name="T26" fmla="*/ 54 w 108"/>
                <a:gd name="T27" fmla="*/ 33 h 57"/>
                <a:gd name="T28" fmla="*/ 39 w 108"/>
                <a:gd name="T29" fmla="*/ 52 h 57"/>
                <a:gd name="T30" fmla="*/ 20 w 108"/>
                <a:gd name="T31"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57">
                  <a:moveTo>
                    <a:pt x="20" y="57"/>
                  </a:moveTo>
                  <a:cubicBezTo>
                    <a:pt x="14" y="57"/>
                    <a:pt x="9" y="56"/>
                    <a:pt x="6" y="54"/>
                  </a:cubicBezTo>
                  <a:cubicBezTo>
                    <a:pt x="2" y="52"/>
                    <a:pt x="0" y="49"/>
                    <a:pt x="0" y="45"/>
                  </a:cubicBezTo>
                  <a:cubicBezTo>
                    <a:pt x="7" y="45"/>
                    <a:pt x="7" y="45"/>
                    <a:pt x="7" y="45"/>
                  </a:cubicBezTo>
                  <a:cubicBezTo>
                    <a:pt x="7" y="46"/>
                    <a:pt x="9" y="48"/>
                    <a:pt x="9" y="48"/>
                  </a:cubicBezTo>
                  <a:cubicBezTo>
                    <a:pt x="15" y="51"/>
                    <a:pt x="27" y="51"/>
                    <a:pt x="36" y="46"/>
                  </a:cubicBezTo>
                  <a:cubicBezTo>
                    <a:pt x="41" y="43"/>
                    <a:pt x="48" y="36"/>
                    <a:pt x="48" y="22"/>
                  </a:cubicBezTo>
                  <a:cubicBezTo>
                    <a:pt x="48" y="0"/>
                    <a:pt x="48" y="0"/>
                    <a:pt x="48" y="0"/>
                  </a:cubicBezTo>
                  <a:cubicBezTo>
                    <a:pt x="55" y="21"/>
                    <a:pt x="55" y="21"/>
                    <a:pt x="55" y="21"/>
                  </a:cubicBezTo>
                  <a:cubicBezTo>
                    <a:pt x="59" y="33"/>
                    <a:pt x="70" y="38"/>
                    <a:pt x="79" y="39"/>
                  </a:cubicBezTo>
                  <a:cubicBezTo>
                    <a:pt x="89" y="40"/>
                    <a:pt x="98" y="35"/>
                    <a:pt x="102" y="28"/>
                  </a:cubicBezTo>
                  <a:cubicBezTo>
                    <a:pt x="108" y="31"/>
                    <a:pt x="108" y="31"/>
                    <a:pt x="108" y="31"/>
                  </a:cubicBezTo>
                  <a:cubicBezTo>
                    <a:pt x="103" y="41"/>
                    <a:pt x="92" y="47"/>
                    <a:pt x="78" y="46"/>
                  </a:cubicBezTo>
                  <a:cubicBezTo>
                    <a:pt x="68" y="45"/>
                    <a:pt x="59" y="40"/>
                    <a:pt x="54" y="33"/>
                  </a:cubicBezTo>
                  <a:cubicBezTo>
                    <a:pt x="51" y="41"/>
                    <a:pt x="46" y="48"/>
                    <a:pt x="39" y="52"/>
                  </a:cubicBezTo>
                  <a:cubicBezTo>
                    <a:pt x="33" y="56"/>
                    <a:pt x="26" y="57"/>
                    <a:pt x="20" y="57"/>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a:spLocks noEditPoints="1"/>
            </p:cNvSpPr>
            <p:nvPr/>
          </p:nvSpPr>
          <p:spPr bwMode="auto">
            <a:xfrm>
              <a:off x="5867400" y="2386013"/>
              <a:ext cx="762000" cy="881063"/>
            </a:xfrm>
            <a:custGeom>
              <a:avLst/>
              <a:gdLst>
                <a:gd name="T0" fmla="*/ 0 w 203"/>
                <a:gd name="T1" fmla="*/ 234 h 234"/>
                <a:gd name="T2" fmla="*/ 5 w 203"/>
                <a:gd name="T3" fmla="*/ 212 h 234"/>
                <a:gd name="T4" fmla="*/ 58 w 203"/>
                <a:gd name="T5" fmla="*/ 78 h 234"/>
                <a:gd name="T6" fmla="*/ 188 w 203"/>
                <a:gd name="T7" fmla="*/ 0 h 234"/>
                <a:gd name="T8" fmla="*/ 191 w 203"/>
                <a:gd name="T9" fmla="*/ 0 h 234"/>
                <a:gd name="T10" fmla="*/ 192 w 203"/>
                <a:gd name="T11" fmla="*/ 3 h 234"/>
                <a:gd name="T12" fmla="*/ 195 w 203"/>
                <a:gd name="T13" fmla="*/ 34 h 234"/>
                <a:gd name="T14" fmla="*/ 200 w 203"/>
                <a:gd name="T15" fmla="*/ 70 h 234"/>
                <a:gd name="T16" fmla="*/ 203 w 203"/>
                <a:gd name="T17" fmla="*/ 74 h 234"/>
                <a:gd name="T18" fmla="*/ 198 w 203"/>
                <a:gd name="T19" fmla="*/ 75 h 234"/>
                <a:gd name="T20" fmla="*/ 11 w 203"/>
                <a:gd name="T21" fmla="*/ 214 h 234"/>
                <a:gd name="T22" fmla="*/ 0 w 203"/>
                <a:gd name="T23" fmla="*/ 234 h 234"/>
                <a:gd name="T24" fmla="*/ 187 w 203"/>
                <a:gd name="T25" fmla="*/ 8 h 234"/>
                <a:gd name="T26" fmla="*/ 63 w 203"/>
                <a:gd name="T27" fmla="*/ 83 h 234"/>
                <a:gd name="T28" fmla="*/ 16 w 203"/>
                <a:gd name="T29" fmla="*/ 192 h 234"/>
                <a:gd name="T30" fmla="*/ 192 w 203"/>
                <a:gd name="T31" fmla="*/ 69 h 234"/>
                <a:gd name="T32" fmla="*/ 188 w 203"/>
                <a:gd name="T33" fmla="*/ 34 h 234"/>
                <a:gd name="T34" fmla="*/ 187 w 203"/>
                <a:gd name="T35" fmla="*/ 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34">
                  <a:moveTo>
                    <a:pt x="0" y="234"/>
                  </a:moveTo>
                  <a:cubicBezTo>
                    <a:pt x="5" y="212"/>
                    <a:pt x="5" y="212"/>
                    <a:pt x="5" y="212"/>
                  </a:cubicBezTo>
                  <a:cubicBezTo>
                    <a:pt x="16" y="153"/>
                    <a:pt x="25" y="115"/>
                    <a:pt x="58" y="78"/>
                  </a:cubicBezTo>
                  <a:cubicBezTo>
                    <a:pt x="90" y="42"/>
                    <a:pt x="139" y="13"/>
                    <a:pt x="188" y="0"/>
                  </a:cubicBezTo>
                  <a:cubicBezTo>
                    <a:pt x="191" y="0"/>
                    <a:pt x="191" y="0"/>
                    <a:pt x="191" y="0"/>
                  </a:cubicBezTo>
                  <a:cubicBezTo>
                    <a:pt x="192" y="3"/>
                    <a:pt x="192" y="3"/>
                    <a:pt x="192" y="3"/>
                  </a:cubicBezTo>
                  <a:cubicBezTo>
                    <a:pt x="196" y="13"/>
                    <a:pt x="196" y="24"/>
                    <a:pt x="195" y="34"/>
                  </a:cubicBezTo>
                  <a:cubicBezTo>
                    <a:pt x="194" y="47"/>
                    <a:pt x="193" y="59"/>
                    <a:pt x="200" y="70"/>
                  </a:cubicBezTo>
                  <a:cubicBezTo>
                    <a:pt x="203" y="74"/>
                    <a:pt x="203" y="74"/>
                    <a:pt x="203" y="74"/>
                  </a:cubicBezTo>
                  <a:cubicBezTo>
                    <a:pt x="198" y="75"/>
                    <a:pt x="198" y="75"/>
                    <a:pt x="198" y="75"/>
                  </a:cubicBezTo>
                  <a:cubicBezTo>
                    <a:pt x="123" y="95"/>
                    <a:pt x="62" y="119"/>
                    <a:pt x="11" y="214"/>
                  </a:cubicBezTo>
                  <a:lnTo>
                    <a:pt x="0" y="234"/>
                  </a:lnTo>
                  <a:close/>
                  <a:moveTo>
                    <a:pt x="187" y="8"/>
                  </a:moveTo>
                  <a:cubicBezTo>
                    <a:pt x="140" y="21"/>
                    <a:pt x="94" y="49"/>
                    <a:pt x="63" y="83"/>
                  </a:cubicBezTo>
                  <a:cubicBezTo>
                    <a:pt x="35" y="114"/>
                    <a:pt x="25" y="146"/>
                    <a:pt x="16" y="192"/>
                  </a:cubicBezTo>
                  <a:cubicBezTo>
                    <a:pt x="64" y="112"/>
                    <a:pt x="122" y="89"/>
                    <a:pt x="192" y="69"/>
                  </a:cubicBezTo>
                  <a:cubicBezTo>
                    <a:pt x="186" y="58"/>
                    <a:pt x="187" y="46"/>
                    <a:pt x="188" y="34"/>
                  </a:cubicBezTo>
                  <a:cubicBezTo>
                    <a:pt x="189" y="25"/>
                    <a:pt x="189" y="16"/>
                    <a:pt x="187" y="8"/>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5903913" y="2816226"/>
              <a:ext cx="1338263" cy="450850"/>
            </a:xfrm>
            <a:custGeom>
              <a:avLst/>
              <a:gdLst>
                <a:gd name="T0" fmla="*/ 0 w 356"/>
                <a:gd name="T1" fmla="*/ 120 h 120"/>
                <a:gd name="T2" fmla="*/ 11 w 356"/>
                <a:gd name="T3" fmla="*/ 103 h 120"/>
                <a:gd name="T4" fmla="*/ 230 w 356"/>
                <a:gd name="T5" fmla="*/ 0 h 120"/>
                <a:gd name="T6" fmla="*/ 351 w 356"/>
                <a:gd name="T7" fmla="*/ 17 h 120"/>
                <a:gd name="T8" fmla="*/ 353 w 356"/>
                <a:gd name="T9" fmla="*/ 18 h 120"/>
                <a:gd name="T10" fmla="*/ 353 w 356"/>
                <a:gd name="T11" fmla="*/ 20 h 120"/>
                <a:gd name="T12" fmla="*/ 352 w 356"/>
                <a:gd name="T13" fmla="*/ 61 h 120"/>
                <a:gd name="T14" fmla="*/ 352 w 356"/>
                <a:gd name="T15" fmla="*/ 104 h 120"/>
                <a:gd name="T16" fmla="*/ 356 w 356"/>
                <a:gd name="T17" fmla="*/ 111 h 120"/>
                <a:gd name="T18" fmla="*/ 348 w 356"/>
                <a:gd name="T19" fmla="*/ 109 h 120"/>
                <a:gd name="T20" fmla="*/ 327 w 356"/>
                <a:gd name="T21" fmla="*/ 100 h 120"/>
                <a:gd name="T22" fmla="*/ 174 w 356"/>
                <a:gd name="T23" fmla="*/ 63 h 120"/>
                <a:gd name="T24" fmla="*/ 16 w 356"/>
                <a:gd name="T25" fmla="*/ 108 h 120"/>
                <a:gd name="T26" fmla="*/ 0 w 356"/>
                <a:gd name="T27" fmla="*/ 120 h 120"/>
                <a:gd name="T28" fmla="*/ 181 w 356"/>
                <a:gd name="T29" fmla="*/ 56 h 120"/>
                <a:gd name="T30" fmla="*/ 330 w 356"/>
                <a:gd name="T31" fmla="*/ 94 h 120"/>
                <a:gd name="T32" fmla="*/ 343 w 356"/>
                <a:gd name="T33" fmla="*/ 99 h 120"/>
                <a:gd name="T34" fmla="*/ 345 w 356"/>
                <a:gd name="T35" fmla="*/ 59 h 120"/>
                <a:gd name="T36" fmla="*/ 347 w 356"/>
                <a:gd name="T37" fmla="*/ 23 h 120"/>
                <a:gd name="T38" fmla="*/ 230 w 356"/>
                <a:gd name="T39" fmla="*/ 7 h 120"/>
                <a:gd name="T40" fmla="*/ 28 w 356"/>
                <a:gd name="T41" fmla="*/ 91 h 120"/>
                <a:gd name="T42" fmla="*/ 174 w 356"/>
                <a:gd name="T43" fmla="*/ 56 h 120"/>
                <a:gd name="T44" fmla="*/ 181 w 356"/>
                <a:gd name="T45" fmla="*/ 5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6" h="120">
                  <a:moveTo>
                    <a:pt x="0" y="120"/>
                  </a:moveTo>
                  <a:cubicBezTo>
                    <a:pt x="11" y="103"/>
                    <a:pt x="11" y="103"/>
                    <a:pt x="11" y="103"/>
                  </a:cubicBezTo>
                  <a:cubicBezTo>
                    <a:pt x="52" y="37"/>
                    <a:pt x="130" y="0"/>
                    <a:pt x="230" y="0"/>
                  </a:cubicBezTo>
                  <a:cubicBezTo>
                    <a:pt x="269" y="0"/>
                    <a:pt x="311" y="6"/>
                    <a:pt x="351" y="17"/>
                  </a:cubicBezTo>
                  <a:cubicBezTo>
                    <a:pt x="353" y="18"/>
                    <a:pt x="353" y="18"/>
                    <a:pt x="353" y="18"/>
                  </a:cubicBezTo>
                  <a:cubicBezTo>
                    <a:pt x="353" y="20"/>
                    <a:pt x="353" y="20"/>
                    <a:pt x="353" y="20"/>
                  </a:cubicBezTo>
                  <a:cubicBezTo>
                    <a:pt x="356" y="33"/>
                    <a:pt x="354" y="47"/>
                    <a:pt x="352" y="61"/>
                  </a:cubicBezTo>
                  <a:cubicBezTo>
                    <a:pt x="349" y="76"/>
                    <a:pt x="346" y="91"/>
                    <a:pt x="352" y="104"/>
                  </a:cubicBezTo>
                  <a:cubicBezTo>
                    <a:pt x="356" y="111"/>
                    <a:pt x="356" y="111"/>
                    <a:pt x="356" y="111"/>
                  </a:cubicBezTo>
                  <a:cubicBezTo>
                    <a:pt x="348" y="109"/>
                    <a:pt x="348" y="109"/>
                    <a:pt x="348" y="109"/>
                  </a:cubicBezTo>
                  <a:cubicBezTo>
                    <a:pt x="342" y="107"/>
                    <a:pt x="335" y="104"/>
                    <a:pt x="327" y="100"/>
                  </a:cubicBezTo>
                  <a:cubicBezTo>
                    <a:pt x="293" y="86"/>
                    <a:pt x="234" y="61"/>
                    <a:pt x="174" y="63"/>
                  </a:cubicBezTo>
                  <a:cubicBezTo>
                    <a:pt x="103" y="65"/>
                    <a:pt x="53" y="79"/>
                    <a:pt x="16" y="108"/>
                  </a:cubicBezTo>
                  <a:lnTo>
                    <a:pt x="0" y="120"/>
                  </a:lnTo>
                  <a:close/>
                  <a:moveTo>
                    <a:pt x="181" y="56"/>
                  </a:moveTo>
                  <a:cubicBezTo>
                    <a:pt x="240" y="56"/>
                    <a:pt x="296" y="80"/>
                    <a:pt x="330" y="94"/>
                  </a:cubicBezTo>
                  <a:cubicBezTo>
                    <a:pt x="335" y="96"/>
                    <a:pt x="339" y="98"/>
                    <a:pt x="343" y="99"/>
                  </a:cubicBezTo>
                  <a:cubicBezTo>
                    <a:pt x="340" y="87"/>
                    <a:pt x="342" y="73"/>
                    <a:pt x="345" y="59"/>
                  </a:cubicBezTo>
                  <a:cubicBezTo>
                    <a:pt x="347" y="47"/>
                    <a:pt x="349" y="35"/>
                    <a:pt x="347" y="23"/>
                  </a:cubicBezTo>
                  <a:cubicBezTo>
                    <a:pt x="308" y="13"/>
                    <a:pt x="268" y="7"/>
                    <a:pt x="230" y="7"/>
                  </a:cubicBezTo>
                  <a:cubicBezTo>
                    <a:pt x="141" y="7"/>
                    <a:pt x="70" y="37"/>
                    <a:pt x="28" y="91"/>
                  </a:cubicBezTo>
                  <a:cubicBezTo>
                    <a:pt x="64" y="69"/>
                    <a:pt x="111" y="58"/>
                    <a:pt x="174" y="56"/>
                  </a:cubicBezTo>
                  <a:cubicBezTo>
                    <a:pt x="176" y="56"/>
                    <a:pt x="178" y="56"/>
                    <a:pt x="181" y="56"/>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2813050" y="3033713"/>
              <a:ext cx="285750" cy="644525"/>
            </a:xfrm>
            <a:custGeom>
              <a:avLst/>
              <a:gdLst>
                <a:gd name="T0" fmla="*/ 23 w 76"/>
                <a:gd name="T1" fmla="*/ 171 h 171"/>
                <a:gd name="T2" fmla="*/ 10 w 76"/>
                <a:gd name="T3" fmla="*/ 80 h 171"/>
                <a:gd name="T4" fmla="*/ 74 w 76"/>
                <a:gd name="T5" fmla="*/ 0 h 171"/>
                <a:gd name="T6" fmla="*/ 76 w 76"/>
                <a:gd name="T7" fmla="*/ 6 h 171"/>
                <a:gd name="T8" fmla="*/ 17 w 76"/>
                <a:gd name="T9" fmla="*/ 82 h 171"/>
                <a:gd name="T10" fmla="*/ 29 w 76"/>
                <a:gd name="T11" fmla="*/ 167 h 171"/>
                <a:gd name="T12" fmla="*/ 23 w 76"/>
                <a:gd name="T13" fmla="*/ 171 h 171"/>
              </a:gdLst>
              <a:ahLst/>
              <a:cxnLst>
                <a:cxn ang="0">
                  <a:pos x="T0" y="T1"/>
                </a:cxn>
                <a:cxn ang="0">
                  <a:pos x="T2" y="T3"/>
                </a:cxn>
                <a:cxn ang="0">
                  <a:pos x="T4" y="T5"/>
                </a:cxn>
                <a:cxn ang="0">
                  <a:pos x="T6" y="T7"/>
                </a:cxn>
                <a:cxn ang="0">
                  <a:pos x="T8" y="T9"/>
                </a:cxn>
                <a:cxn ang="0">
                  <a:pos x="T10" y="T11"/>
                </a:cxn>
                <a:cxn ang="0">
                  <a:pos x="T12" y="T13"/>
                </a:cxn>
              </a:cxnLst>
              <a:rect l="0" t="0" r="r" b="b"/>
              <a:pathLst>
                <a:path w="76" h="171">
                  <a:moveTo>
                    <a:pt x="23" y="171"/>
                  </a:moveTo>
                  <a:cubicBezTo>
                    <a:pt x="5" y="151"/>
                    <a:pt x="0" y="117"/>
                    <a:pt x="10" y="80"/>
                  </a:cubicBezTo>
                  <a:cubicBezTo>
                    <a:pt x="20" y="41"/>
                    <a:pt x="45" y="9"/>
                    <a:pt x="74" y="0"/>
                  </a:cubicBezTo>
                  <a:cubicBezTo>
                    <a:pt x="76" y="6"/>
                    <a:pt x="76" y="6"/>
                    <a:pt x="76" y="6"/>
                  </a:cubicBezTo>
                  <a:cubicBezTo>
                    <a:pt x="50" y="15"/>
                    <a:pt x="26" y="45"/>
                    <a:pt x="17" y="82"/>
                  </a:cubicBezTo>
                  <a:cubicBezTo>
                    <a:pt x="7" y="117"/>
                    <a:pt x="12" y="148"/>
                    <a:pt x="29" y="167"/>
                  </a:cubicBezTo>
                  <a:lnTo>
                    <a:pt x="23" y="171"/>
                  </a:ln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4" name="Freeform 28"/>
            <p:cNvSpPr/>
            <p:nvPr/>
          </p:nvSpPr>
          <p:spPr bwMode="auto">
            <a:xfrm>
              <a:off x="2632075" y="3132138"/>
              <a:ext cx="153988" cy="571500"/>
            </a:xfrm>
            <a:custGeom>
              <a:avLst/>
              <a:gdLst>
                <a:gd name="T0" fmla="*/ 35 w 41"/>
                <a:gd name="T1" fmla="*/ 152 h 152"/>
                <a:gd name="T2" fmla="*/ 35 w 41"/>
                <a:gd name="T3" fmla="*/ 0 h 152"/>
                <a:gd name="T4" fmla="*/ 41 w 41"/>
                <a:gd name="T5" fmla="*/ 4 h 152"/>
                <a:gd name="T6" fmla="*/ 41 w 41"/>
                <a:gd name="T7" fmla="*/ 148 h 152"/>
                <a:gd name="T8" fmla="*/ 35 w 41"/>
                <a:gd name="T9" fmla="*/ 152 h 152"/>
              </a:gdLst>
              <a:ahLst/>
              <a:cxnLst>
                <a:cxn ang="0">
                  <a:pos x="T0" y="T1"/>
                </a:cxn>
                <a:cxn ang="0">
                  <a:pos x="T2" y="T3"/>
                </a:cxn>
                <a:cxn ang="0">
                  <a:pos x="T4" y="T5"/>
                </a:cxn>
                <a:cxn ang="0">
                  <a:pos x="T6" y="T7"/>
                </a:cxn>
                <a:cxn ang="0">
                  <a:pos x="T8" y="T9"/>
                </a:cxn>
              </a:cxnLst>
              <a:rect l="0" t="0" r="r" b="b"/>
              <a:pathLst>
                <a:path w="41" h="152">
                  <a:moveTo>
                    <a:pt x="35" y="152"/>
                  </a:moveTo>
                  <a:cubicBezTo>
                    <a:pt x="0" y="99"/>
                    <a:pt x="0" y="39"/>
                    <a:pt x="35" y="0"/>
                  </a:cubicBezTo>
                  <a:cubicBezTo>
                    <a:pt x="41" y="4"/>
                    <a:pt x="41" y="4"/>
                    <a:pt x="41" y="4"/>
                  </a:cubicBezTo>
                  <a:cubicBezTo>
                    <a:pt x="1" y="49"/>
                    <a:pt x="16" y="110"/>
                    <a:pt x="41" y="148"/>
                  </a:cubicBezTo>
                  <a:lnTo>
                    <a:pt x="35" y="152"/>
                  </a:ln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5" name="Freeform 29"/>
            <p:cNvSpPr/>
            <p:nvPr/>
          </p:nvSpPr>
          <p:spPr bwMode="auto">
            <a:xfrm>
              <a:off x="3259138" y="1735138"/>
              <a:ext cx="398463" cy="501650"/>
            </a:xfrm>
            <a:custGeom>
              <a:avLst/>
              <a:gdLst>
                <a:gd name="T0" fmla="*/ 7 w 106"/>
                <a:gd name="T1" fmla="*/ 133 h 133"/>
                <a:gd name="T2" fmla="*/ 0 w 106"/>
                <a:gd name="T3" fmla="*/ 131 h 133"/>
                <a:gd name="T4" fmla="*/ 6 w 106"/>
                <a:gd name="T5" fmla="*/ 111 h 133"/>
                <a:gd name="T6" fmla="*/ 106 w 106"/>
                <a:gd name="T7" fmla="*/ 11 h 133"/>
                <a:gd name="T8" fmla="*/ 105 w 106"/>
                <a:gd name="T9" fmla="*/ 18 h 133"/>
                <a:gd name="T10" fmla="*/ 13 w 106"/>
                <a:gd name="T11" fmla="*/ 113 h 133"/>
                <a:gd name="T12" fmla="*/ 7 w 106"/>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106" h="133">
                  <a:moveTo>
                    <a:pt x="7" y="133"/>
                  </a:moveTo>
                  <a:cubicBezTo>
                    <a:pt x="0" y="131"/>
                    <a:pt x="0" y="131"/>
                    <a:pt x="0" y="131"/>
                  </a:cubicBezTo>
                  <a:cubicBezTo>
                    <a:pt x="2" y="125"/>
                    <a:pt x="4" y="118"/>
                    <a:pt x="6" y="111"/>
                  </a:cubicBezTo>
                  <a:cubicBezTo>
                    <a:pt x="21" y="61"/>
                    <a:pt x="40" y="0"/>
                    <a:pt x="106" y="11"/>
                  </a:cubicBezTo>
                  <a:cubicBezTo>
                    <a:pt x="105" y="18"/>
                    <a:pt x="105" y="18"/>
                    <a:pt x="105" y="18"/>
                  </a:cubicBezTo>
                  <a:cubicBezTo>
                    <a:pt x="45" y="7"/>
                    <a:pt x="28" y="64"/>
                    <a:pt x="13" y="113"/>
                  </a:cubicBezTo>
                  <a:cubicBezTo>
                    <a:pt x="11" y="120"/>
                    <a:pt x="9" y="127"/>
                    <a:pt x="7" y="133"/>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6" name="Freeform 30"/>
            <p:cNvSpPr/>
            <p:nvPr/>
          </p:nvSpPr>
          <p:spPr bwMode="auto">
            <a:xfrm>
              <a:off x="3244850" y="1687513"/>
              <a:ext cx="307975" cy="274638"/>
            </a:xfrm>
            <a:custGeom>
              <a:avLst/>
              <a:gdLst>
                <a:gd name="T0" fmla="*/ 6 w 82"/>
                <a:gd name="T1" fmla="*/ 73 h 73"/>
                <a:gd name="T2" fmla="*/ 0 w 82"/>
                <a:gd name="T3" fmla="*/ 69 h 73"/>
                <a:gd name="T4" fmla="*/ 11 w 82"/>
                <a:gd name="T5" fmla="*/ 53 h 73"/>
                <a:gd name="T6" fmla="*/ 82 w 82"/>
                <a:gd name="T7" fmla="*/ 5 h 73"/>
                <a:gd name="T8" fmla="*/ 81 w 82"/>
                <a:gd name="T9" fmla="*/ 12 h 73"/>
                <a:gd name="T10" fmla="*/ 17 w 82"/>
                <a:gd name="T11" fmla="*/ 57 h 73"/>
                <a:gd name="T12" fmla="*/ 6 w 82"/>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82" h="73">
                  <a:moveTo>
                    <a:pt x="6" y="73"/>
                  </a:moveTo>
                  <a:cubicBezTo>
                    <a:pt x="0" y="69"/>
                    <a:pt x="0" y="69"/>
                    <a:pt x="0" y="69"/>
                  </a:cubicBezTo>
                  <a:cubicBezTo>
                    <a:pt x="4" y="64"/>
                    <a:pt x="7" y="59"/>
                    <a:pt x="11" y="53"/>
                  </a:cubicBezTo>
                  <a:cubicBezTo>
                    <a:pt x="28" y="28"/>
                    <a:pt x="46" y="0"/>
                    <a:pt x="82" y="5"/>
                  </a:cubicBezTo>
                  <a:cubicBezTo>
                    <a:pt x="81" y="12"/>
                    <a:pt x="81" y="12"/>
                    <a:pt x="81" y="12"/>
                  </a:cubicBezTo>
                  <a:cubicBezTo>
                    <a:pt x="50" y="8"/>
                    <a:pt x="33" y="33"/>
                    <a:pt x="17" y="57"/>
                  </a:cubicBezTo>
                  <a:cubicBezTo>
                    <a:pt x="13" y="63"/>
                    <a:pt x="10" y="68"/>
                    <a:pt x="6" y="73"/>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7" name="Freeform 31"/>
            <p:cNvSpPr/>
            <p:nvPr/>
          </p:nvSpPr>
          <p:spPr bwMode="auto">
            <a:xfrm>
              <a:off x="3128963" y="4645026"/>
              <a:ext cx="687388" cy="508000"/>
            </a:xfrm>
            <a:custGeom>
              <a:avLst/>
              <a:gdLst>
                <a:gd name="T0" fmla="*/ 39 w 183"/>
                <a:gd name="T1" fmla="*/ 135 h 135"/>
                <a:gd name="T2" fmla="*/ 0 w 183"/>
                <a:gd name="T3" fmla="*/ 126 h 135"/>
                <a:gd name="T4" fmla="*/ 3 w 183"/>
                <a:gd name="T5" fmla="*/ 120 h 135"/>
                <a:gd name="T6" fmla="*/ 99 w 183"/>
                <a:gd name="T7" fmla="*/ 111 h 135"/>
                <a:gd name="T8" fmla="*/ 177 w 183"/>
                <a:gd name="T9" fmla="*/ 0 h 135"/>
                <a:gd name="T10" fmla="*/ 183 w 183"/>
                <a:gd name="T11" fmla="*/ 1 h 135"/>
                <a:gd name="T12" fmla="*/ 103 w 183"/>
                <a:gd name="T13" fmla="*/ 117 h 135"/>
                <a:gd name="T14" fmla="*/ 39 w 183"/>
                <a:gd name="T15"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135">
                  <a:moveTo>
                    <a:pt x="39" y="135"/>
                  </a:moveTo>
                  <a:cubicBezTo>
                    <a:pt x="25" y="135"/>
                    <a:pt x="12" y="132"/>
                    <a:pt x="0" y="126"/>
                  </a:cubicBezTo>
                  <a:cubicBezTo>
                    <a:pt x="3" y="120"/>
                    <a:pt x="3" y="120"/>
                    <a:pt x="3" y="120"/>
                  </a:cubicBezTo>
                  <a:cubicBezTo>
                    <a:pt x="30" y="134"/>
                    <a:pt x="65" y="131"/>
                    <a:pt x="99" y="111"/>
                  </a:cubicBezTo>
                  <a:cubicBezTo>
                    <a:pt x="143" y="85"/>
                    <a:pt x="176" y="39"/>
                    <a:pt x="177" y="0"/>
                  </a:cubicBezTo>
                  <a:cubicBezTo>
                    <a:pt x="183" y="1"/>
                    <a:pt x="183" y="1"/>
                    <a:pt x="183" y="1"/>
                  </a:cubicBezTo>
                  <a:cubicBezTo>
                    <a:pt x="183" y="42"/>
                    <a:pt x="149" y="90"/>
                    <a:pt x="103" y="117"/>
                  </a:cubicBezTo>
                  <a:cubicBezTo>
                    <a:pt x="81" y="129"/>
                    <a:pt x="59" y="135"/>
                    <a:pt x="39" y="135"/>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8" name="Freeform 32"/>
            <p:cNvSpPr/>
            <p:nvPr/>
          </p:nvSpPr>
          <p:spPr bwMode="auto">
            <a:xfrm>
              <a:off x="3733800" y="4497388"/>
              <a:ext cx="212725" cy="590550"/>
            </a:xfrm>
            <a:custGeom>
              <a:avLst/>
              <a:gdLst>
                <a:gd name="T0" fmla="*/ 5 w 57"/>
                <a:gd name="T1" fmla="*/ 157 h 157"/>
                <a:gd name="T2" fmla="*/ 0 w 57"/>
                <a:gd name="T3" fmla="*/ 153 h 157"/>
                <a:gd name="T4" fmla="*/ 39 w 57"/>
                <a:gd name="T5" fmla="*/ 1 h 157"/>
                <a:gd name="T6" fmla="*/ 46 w 57"/>
                <a:gd name="T7" fmla="*/ 0 h 157"/>
                <a:gd name="T8" fmla="*/ 5 w 57"/>
                <a:gd name="T9" fmla="*/ 157 h 157"/>
              </a:gdLst>
              <a:ahLst/>
              <a:cxnLst>
                <a:cxn ang="0">
                  <a:pos x="T0" y="T1"/>
                </a:cxn>
                <a:cxn ang="0">
                  <a:pos x="T2" y="T3"/>
                </a:cxn>
                <a:cxn ang="0">
                  <a:pos x="T4" y="T5"/>
                </a:cxn>
                <a:cxn ang="0">
                  <a:pos x="T6" y="T7"/>
                </a:cxn>
                <a:cxn ang="0">
                  <a:pos x="T8" y="T9"/>
                </a:cxn>
              </a:cxnLst>
              <a:rect l="0" t="0" r="r" b="b"/>
              <a:pathLst>
                <a:path w="57" h="157">
                  <a:moveTo>
                    <a:pt x="5" y="157"/>
                  </a:moveTo>
                  <a:cubicBezTo>
                    <a:pt x="0" y="153"/>
                    <a:pt x="0" y="153"/>
                    <a:pt x="0" y="153"/>
                  </a:cubicBezTo>
                  <a:cubicBezTo>
                    <a:pt x="36" y="111"/>
                    <a:pt x="50" y="54"/>
                    <a:pt x="39" y="1"/>
                  </a:cubicBezTo>
                  <a:cubicBezTo>
                    <a:pt x="46" y="0"/>
                    <a:pt x="46" y="0"/>
                    <a:pt x="46" y="0"/>
                  </a:cubicBezTo>
                  <a:cubicBezTo>
                    <a:pt x="57" y="55"/>
                    <a:pt x="42" y="114"/>
                    <a:pt x="5" y="157"/>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9" name="Freeform 33"/>
            <p:cNvSpPr>
              <a:spLocks noEditPoints="1"/>
            </p:cNvSpPr>
            <p:nvPr/>
          </p:nvSpPr>
          <p:spPr bwMode="auto">
            <a:xfrm>
              <a:off x="5641975" y="2778126"/>
              <a:ext cx="187325" cy="142875"/>
            </a:xfrm>
            <a:custGeom>
              <a:avLst/>
              <a:gdLst>
                <a:gd name="T0" fmla="*/ 28 w 50"/>
                <a:gd name="T1" fmla="*/ 38 h 38"/>
                <a:gd name="T2" fmla="*/ 14 w 50"/>
                <a:gd name="T3" fmla="*/ 32 h 38"/>
                <a:gd name="T4" fmla="*/ 7 w 50"/>
                <a:gd name="T5" fmla="*/ 3 h 38"/>
                <a:gd name="T6" fmla="*/ 7 w 50"/>
                <a:gd name="T7" fmla="*/ 2 h 38"/>
                <a:gd name="T8" fmla="*/ 8 w 50"/>
                <a:gd name="T9" fmla="*/ 2 h 38"/>
                <a:gd name="T10" fmla="*/ 21 w 50"/>
                <a:gd name="T11" fmla="*/ 0 h 38"/>
                <a:gd name="T12" fmla="*/ 43 w 50"/>
                <a:gd name="T13" fmla="*/ 4 h 38"/>
                <a:gd name="T14" fmla="*/ 50 w 50"/>
                <a:gd name="T15" fmla="*/ 28 h 38"/>
                <a:gd name="T16" fmla="*/ 50 w 50"/>
                <a:gd name="T17" fmla="*/ 30 h 38"/>
                <a:gd name="T18" fmla="*/ 49 w 50"/>
                <a:gd name="T19" fmla="*/ 31 h 38"/>
                <a:gd name="T20" fmla="*/ 28 w 50"/>
                <a:gd name="T21" fmla="*/ 38 h 38"/>
                <a:gd name="T22" fmla="*/ 11 w 50"/>
                <a:gd name="T23" fmla="*/ 6 h 38"/>
                <a:gd name="T24" fmla="*/ 17 w 50"/>
                <a:gd name="T25" fmla="*/ 29 h 38"/>
                <a:gd name="T26" fmla="*/ 28 w 50"/>
                <a:gd name="T27" fmla="*/ 33 h 38"/>
                <a:gd name="T28" fmla="*/ 45 w 50"/>
                <a:gd name="T29" fmla="*/ 27 h 38"/>
                <a:gd name="T30" fmla="*/ 40 w 50"/>
                <a:gd name="T31" fmla="*/ 8 h 38"/>
                <a:gd name="T32" fmla="*/ 21 w 50"/>
                <a:gd name="T33" fmla="*/ 5 h 38"/>
                <a:gd name="T34" fmla="*/ 11 w 50"/>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38">
                  <a:moveTo>
                    <a:pt x="28" y="38"/>
                  </a:moveTo>
                  <a:cubicBezTo>
                    <a:pt x="22" y="38"/>
                    <a:pt x="18" y="36"/>
                    <a:pt x="14" y="32"/>
                  </a:cubicBezTo>
                  <a:cubicBezTo>
                    <a:pt x="0" y="19"/>
                    <a:pt x="6" y="4"/>
                    <a:pt x="7" y="3"/>
                  </a:cubicBezTo>
                  <a:cubicBezTo>
                    <a:pt x="7" y="2"/>
                    <a:pt x="7" y="2"/>
                    <a:pt x="7" y="2"/>
                  </a:cubicBezTo>
                  <a:cubicBezTo>
                    <a:pt x="8" y="2"/>
                    <a:pt x="8" y="2"/>
                    <a:pt x="8" y="2"/>
                  </a:cubicBezTo>
                  <a:cubicBezTo>
                    <a:pt x="9" y="2"/>
                    <a:pt x="14" y="0"/>
                    <a:pt x="21" y="0"/>
                  </a:cubicBezTo>
                  <a:cubicBezTo>
                    <a:pt x="29" y="0"/>
                    <a:pt x="36" y="1"/>
                    <a:pt x="43" y="4"/>
                  </a:cubicBezTo>
                  <a:cubicBezTo>
                    <a:pt x="44" y="4"/>
                    <a:pt x="47" y="5"/>
                    <a:pt x="50" y="28"/>
                  </a:cubicBezTo>
                  <a:cubicBezTo>
                    <a:pt x="50" y="30"/>
                    <a:pt x="50" y="30"/>
                    <a:pt x="50" y="30"/>
                  </a:cubicBezTo>
                  <a:cubicBezTo>
                    <a:pt x="49" y="31"/>
                    <a:pt x="49" y="31"/>
                    <a:pt x="49" y="31"/>
                  </a:cubicBezTo>
                  <a:cubicBezTo>
                    <a:pt x="49" y="31"/>
                    <a:pt x="39" y="38"/>
                    <a:pt x="28" y="38"/>
                  </a:cubicBezTo>
                  <a:close/>
                  <a:moveTo>
                    <a:pt x="11" y="6"/>
                  </a:moveTo>
                  <a:cubicBezTo>
                    <a:pt x="10" y="10"/>
                    <a:pt x="8" y="20"/>
                    <a:pt x="17" y="29"/>
                  </a:cubicBezTo>
                  <a:cubicBezTo>
                    <a:pt x="20" y="31"/>
                    <a:pt x="24" y="33"/>
                    <a:pt x="28" y="33"/>
                  </a:cubicBezTo>
                  <a:cubicBezTo>
                    <a:pt x="35" y="33"/>
                    <a:pt x="42" y="29"/>
                    <a:pt x="45" y="27"/>
                  </a:cubicBezTo>
                  <a:cubicBezTo>
                    <a:pt x="44" y="19"/>
                    <a:pt x="42" y="10"/>
                    <a:pt x="40" y="8"/>
                  </a:cubicBezTo>
                  <a:cubicBezTo>
                    <a:pt x="35" y="6"/>
                    <a:pt x="28" y="5"/>
                    <a:pt x="21" y="5"/>
                  </a:cubicBezTo>
                  <a:cubicBezTo>
                    <a:pt x="17" y="5"/>
                    <a:pt x="13" y="6"/>
                    <a:pt x="11" y="6"/>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a:spLocks noEditPoints="1"/>
            </p:cNvSpPr>
            <p:nvPr/>
          </p:nvSpPr>
          <p:spPr bwMode="auto">
            <a:xfrm>
              <a:off x="5464175" y="2797176"/>
              <a:ext cx="184150" cy="157163"/>
            </a:xfrm>
            <a:custGeom>
              <a:avLst/>
              <a:gdLst>
                <a:gd name="T0" fmla="*/ 19 w 49"/>
                <a:gd name="T1" fmla="*/ 42 h 42"/>
                <a:gd name="T2" fmla="*/ 19 w 49"/>
                <a:gd name="T3" fmla="*/ 42 h 42"/>
                <a:gd name="T4" fmla="*/ 5 w 49"/>
                <a:gd name="T5" fmla="*/ 40 h 42"/>
                <a:gd name="T6" fmla="*/ 4 w 49"/>
                <a:gd name="T7" fmla="*/ 39 h 42"/>
                <a:gd name="T8" fmla="*/ 4 w 49"/>
                <a:gd name="T9" fmla="*/ 38 h 42"/>
                <a:gd name="T10" fmla="*/ 4 w 49"/>
                <a:gd name="T11" fmla="*/ 12 h 42"/>
                <a:gd name="T12" fmla="*/ 36 w 49"/>
                <a:gd name="T13" fmla="*/ 0 h 42"/>
                <a:gd name="T14" fmla="*/ 37 w 49"/>
                <a:gd name="T15" fmla="*/ 0 h 42"/>
                <a:gd name="T16" fmla="*/ 38 w 49"/>
                <a:gd name="T17" fmla="*/ 1 h 42"/>
                <a:gd name="T18" fmla="*/ 40 w 49"/>
                <a:gd name="T19" fmla="*/ 31 h 42"/>
                <a:gd name="T20" fmla="*/ 19 w 49"/>
                <a:gd name="T21" fmla="*/ 42 h 42"/>
                <a:gd name="T22" fmla="*/ 9 w 49"/>
                <a:gd name="T23" fmla="*/ 35 h 42"/>
                <a:gd name="T24" fmla="*/ 19 w 49"/>
                <a:gd name="T25" fmla="*/ 37 h 42"/>
                <a:gd name="T26" fmla="*/ 19 w 49"/>
                <a:gd name="T27" fmla="*/ 37 h 42"/>
                <a:gd name="T28" fmla="*/ 35 w 49"/>
                <a:gd name="T29" fmla="*/ 28 h 42"/>
                <a:gd name="T30" fmla="*/ 34 w 49"/>
                <a:gd name="T31" fmla="*/ 5 h 42"/>
                <a:gd name="T32" fmla="*/ 7 w 49"/>
                <a:gd name="T33" fmla="*/ 16 h 42"/>
                <a:gd name="T34" fmla="*/ 9 w 49"/>
                <a:gd name="T35"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42">
                  <a:moveTo>
                    <a:pt x="19" y="42"/>
                  </a:moveTo>
                  <a:cubicBezTo>
                    <a:pt x="19" y="42"/>
                    <a:pt x="19" y="42"/>
                    <a:pt x="19" y="42"/>
                  </a:cubicBezTo>
                  <a:cubicBezTo>
                    <a:pt x="12" y="42"/>
                    <a:pt x="6" y="40"/>
                    <a:pt x="5" y="40"/>
                  </a:cubicBezTo>
                  <a:cubicBezTo>
                    <a:pt x="4" y="39"/>
                    <a:pt x="4" y="39"/>
                    <a:pt x="4" y="39"/>
                  </a:cubicBezTo>
                  <a:cubicBezTo>
                    <a:pt x="4" y="38"/>
                    <a:pt x="4" y="38"/>
                    <a:pt x="4" y="38"/>
                  </a:cubicBezTo>
                  <a:cubicBezTo>
                    <a:pt x="0" y="15"/>
                    <a:pt x="2" y="13"/>
                    <a:pt x="4" y="12"/>
                  </a:cubicBezTo>
                  <a:cubicBezTo>
                    <a:pt x="19" y="1"/>
                    <a:pt x="35" y="0"/>
                    <a:pt x="36" y="0"/>
                  </a:cubicBezTo>
                  <a:cubicBezTo>
                    <a:pt x="37" y="0"/>
                    <a:pt x="37" y="0"/>
                    <a:pt x="37" y="0"/>
                  </a:cubicBezTo>
                  <a:cubicBezTo>
                    <a:pt x="38" y="1"/>
                    <a:pt x="38" y="1"/>
                    <a:pt x="38" y="1"/>
                  </a:cubicBezTo>
                  <a:cubicBezTo>
                    <a:pt x="38" y="1"/>
                    <a:pt x="49" y="14"/>
                    <a:pt x="40" y="31"/>
                  </a:cubicBezTo>
                  <a:cubicBezTo>
                    <a:pt x="36" y="38"/>
                    <a:pt x="29" y="42"/>
                    <a:pt x="19" y="42"/>
                  </a:cubicBezTo>
                  <a:close/>
                  <a:moveTo>
                    <a:pt x="9" y="35"/>
                  </a:moveTo>
                  <a:cubicBezTo>
                    <a:pt x="11" y="36"/>
                    <a:pt x="14" y="37"/>
                    <a:pt x="19" y="37"/>
                  </a:cubicBezTo>
                  <a:cubicBezTo>
                    <a:pt x="19" y="37"/>
                    <a:pt x="19" y="37"/>
                    <a:pt x="19" y="37"/>
                  </a:cubicBezTo>
                  <a:cubicBezTo>
                    <a:pt x="27" y="37"/>
                    <a:pt x="32" y="34"/>
                    <a:pt x="35" y="28"/>
                  </a:cubicBezTo>
                  <a:cubicBezTo>
                    <a:pt x="41" y="17"/>
                    <a:pt x="36" y="8"/>
                    <a:pt x="34" y="5"/>
                  </a:cubicBezTo>
                  <a:cubicBezTo>
                    <a:pt x="31" y="6"/>
                    <a:pt x="18" y="8"/>
                    <a:pt x="7" y="16"/>
                  </a:cubicBezTo>
                  <a:cubicBezTo>
                    <a:pt x="6" y="18"/>
                    <a:pt x="7" y="27"/>
                    <a:pt x="9" y="35"/>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1" name="文本框 40"/>
          <p:cNvSpPr txBox="1"/>
          <p:nvPr/>
        </p:nvSpPr>
        <p:spPr>
          <a:xfrm>
            <a:off x="4404244" y="2729374"/>
            <a:ext cx="2448106" cy="769441"/>
          </a:xfrm>
          <a:prstGeom prst="rect">
            <a:avLst/>
          </a:prstGeom>
          <a:noFill/>
          <a:effectLst/>
        </p:spPr>
        <p:txBody>
          <a:bodyPr wrap="none" rtlCol="0">
            <a:spAutoFit/>
          </a:bodyPr>
          <a:lstStyle/>
          <a:p>
            <a:r>
              <a:rPr lang="zh-CN" altLang="en-US" sz="44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感谢倾听</a:t>
            </a:r>
            <a:endParaRPr lang="zh-CN" altLang="en-US" sz="44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
        <p:nvSpPr>
          <p:cNvPr id="42" name="Freeform 21"/>
          <p:cNvSpPr/>
          <p:nvPr/>
        </p:nvSpPr>
        <p:spPr bwMode="auto">
          <a:xfrm>
            <a:off x="4629408" y="3541219"/>
            <a:ext cx="4680000" cy="16222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chemeClr val="tx1">
              <a:lumMod val="85000"/>
              <a:lumOff val="15000"/>
            </a:schemeClr>
          </a:solidFill>
          <a:ln>
            <a:solidFill>
              <a:schemeClr val="tx1">
                <a:lumMod val="85000"/>
                <a:lumOff val="15000"/>
              </a:schemeClr>
            </a:solidFill>
          </a:ln>
        </p:spPr>
        <p:txBody>
          <a:bodyPr vert="horz" wrap="square" lIns="91440" tIns="45720" rIns="91440" bIns="45720" numCol="1" anchor="t" anchorCtr="0" compatLnSpc="1"/>
          <a:lstStyle/>
          <a:p>
            <a:endParaRPr lang="zh-CN" altLang="en-US">
              <a:solidFill>
                <a:srgbClr val="4D4D4D"/>
              </a:solidFill>
            </a:endParaRPr>
          </a:p>
        </p:txBody>
      </p:sp>
      <p:pic>
        <p:nvPicPr>
          <p:cNvPr id="44" name="图片 43"/>
          <p:cNvPicPr>
            <a:picLocks noChangeAspect="1"/>
          </p:cNvPicPr>
          <p:nvPr/>
        </p:nvPicPr>
        <p:blipFill>
          <a:blip r:embed="rId3"/>
          <a:stretch>
            <a:fillRect/>
          </a:stretch>
        </p:blipFill>
        <p:spPr>
          <a:xfrm>
            <a:off x="3490416" y="1054545"/>
            <a:ext cx="607500" cy="585000"/>
          </a:xfrm>
          <a:prstGeom prst="rect">
            <a:avLst/>
          </a:prstGeom>
        </p:spPr>
      </p:pic>
      <p:pic>
        <p:nvPicPr>
          <p:cNvPr id="45" name="图片 44"/>
          <p:cNvPicPr>
            <a:picLocks noChangeAspect="1"/>
          </p:cNvPicPr>
          <p:nvPr/>
        </p:nvPicPr>
        <p:blipFill>
          <a:blip r:embed="rId3"/>
          <a:stretch>
            <a:fillRect/>
          </a:stretch>
        </p:blipFill>
        <p:spPr>
          <a:xfrm>
            <a:off x="845168" y="5019190"/>
            <a:ext cx="607500" cy="585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32540" y="141408"/>
            <a:ext cx="580260" cy="811420"/>
          </a:xfrm>
          <a:prstGeom prst="rect">
            <a:avLst/>
          </a:prstGeom>
        </p:spPr>
      </p:pic>
      <p:sp>
        <p:nvSpPr>
          <p:cNvPr id="9" name="文本框 8"/>
          <p:cNvSpPr txBox="1"/>
          <p:nvPr/>
        </p:nvSpPr>
        <p:spPr>
          <a:xfrm>
            <a:off x="1166364" y="285508"/>
            <a:ext cx="2709396" cy="523220"/>
          </a:xfrm>
          <a:prstGeom prst="rect">
            <a:avLst/>
          </a:prstGeom>
          <a:noFill/>
          <a:effectLst/>
        </p:spPr>
        <p:txBody>
          <a:bodyPr wrap="none" rtlCol="0">
            <a:spAutoFit/>
          </a:bodyPr>
          <a:lstStyle/>
          <a:p>
            <a:r>
              <a:rPr lang="zh-CN" altLang="en-US" sz="2800" b="1">
                <a:solidFill>
                  <a:schemeClr val="tx1">
                    <a:lumMod val="85000"/>
                    <a:lumOff val="15000"/>
                  </a:schemeClr>
                </a:solidFill>
                <a:latin typeface="方正静蕾简体" panose="02000000000000000000" pitchFamily="2" charset="-122"/>
                <a:ea typeface="方正静蕾简体" panose="02000000000000000000" pitchFamily="2" charset="-122"/>
              </a:rPr>
              <a:t>请</a:t>
            </a:r>
            <a:r>
              <a:rPr lang="zh-CN" altLang="en-US" sz="2800" b="1" smtClean="0">
                <a:solidFill>
                  <a:schemeClr val="tx1">
                    <a:lumMod val="85000"/>
                    <a:lumOff val="15000"/>
                  </a:schemeClr>
                </a:solidFill>
                <a:latin typeface="方正静蕾简体" panose="02000000000000000000" pitchFamily="2" charset="-122"/>
                <a:ea typeface="方正静蕾简体" panose="02000000000000000000" pitchFamily="2" charset="-122"/>
              </a:rPr>
              <a:t>在此加小标题</a:t>
            </a:r>
            <a:endParaRPr lang="zh-CN" altLang="en-US" sz="28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22" name="任意多边形 21"/>
          <p:cNvSpPr/>
          <p:nvPr/>
        </p:nvSpPr>
        <p:spPr>
          <a:xfrm>
            <a:off x="1227571" y="1855883"/>
            <a:ext cx="2400300" cy="2349500"/>
          </a:xfrm>
          <a:custGeom>
            <a:avLst/>
            <a:gdLst>
              <a:gd name="connsiteX0" fmla="*/ 1206500 w 2400300"/>
              <a:gd name="connsiteY0" fmla="*/ 0 h 2349500"/>
              <a:gd name="connsiteX1" fmla="*/ 0 w 2400300"/>
              <a:gd name="connsiteY1" fmla="*/ 1181100 h 2349500"/>
              <a:gd name="connsiteX2" fmla="*/ 1193800 w 2400300"/>
              <a:gd name="connsiteY2" fmla="*/ 2349500 h 2349500"/>
              <a:gd name="connsiteX3" fmla="*/ 2400300 w 2400300"/>
              <a:gd name="connsiteY3" fmla="*/ 1181100 h 2349500"/>
              <a:gd name="connsiteX4" fmla="*/ 1206500 w 2400300"/>
              <a:gd name="connsiteY4" fmla="*/ 0 h 2349500"/>
              <a:gd name="connsiteX0-1" fmla="*/ 1206500 w 2400300"/>
              <a:gd name="connsiteY0-2" fmla="*/ 0 h 2349500"/>
              <a:gd name="connsiteX1-3" fmla="*/ 0 w 2400300"/>
              <a:gd name="connsiteY1-4" fmla="*/ 1181100 h 2349500"/>
              <a:gd name="connsiteX2-5" fmla="*/ 1193800 w 2400300"/>
              <a:gd name="connsiteY2-6" fmla="*/ 2349500 h 2349500"/>
              <a:gd name="connsiteX3-7" fmla="*/ 2400300 w 2400300"/>
              <a:gd name="connsiteY3-8" fmla="*/ 1181100 h 2349500"/>
              <a:gd name="connsiteX4-9" fmla="*/ 1297940 w 2400300"/>
              <a:gd name="connsiteY4-10" fmla="*/ 91440 h 2349500"/>
              <a:gd name="connsiteX0-11" fmla="*/ 1206500 w 2400300"/>
              <a:gd name="connsiteY0-12" fmla="*/ 0 h 2349500"/>
              <a:gd name="connsiteX1-13" fmla="*/ 0 w 2400300"/>
              <a:gd name="connsiteY1-14" fmla="*/ 1181100 h 2349500"/>
              <a:gd name="connsiteX2-15" fmla="*/ 1193800 w 2400300"/>
              <a:gd name="connsiteY2-16" fmla="*/ 2349500 h 2349500"/>
              <a:gd name="connsiteX3-17" fmla="*/ 2400300 w 2400300"/>
              <a:gd name="connsiteY3-18" fmla="*/ 1181100 h 2349500"/>
              <a:gd name="connsiteX4-19" fmla="*/ 1480820 w 2400300"/>
              <a:gd name="connsiteY4-20" fmla="*/ 274320 h 2349500"/>
              <a:gd name="connsiteX0-21" fmla="*/ 1206500 w 2400300"/>
              <a:gd name="connsiteY0-22" fmla="*/ 0 h 2349500"/>
              <a:gd name="connsiteX1-23" fmla="*/ 0 w 2400300"/>
              <a:gd name="connsiteY1-24" fmla="*/ 1181100 h 2349500"/>
              <a:gd name="connsiteX2-25" fmla="*/ 1193800 w 2400300"/>
              <a:gd name="connsiteY2-26" fmla="*/ 2349500 h 2349500"/>
              <a:gd name="connsiteX3-27" fmla="*/ 2400300 w 2400300"/>
              <a:gd name="connsiteY3-28" fmla="*/ 1181100 h 2349500"/>
              <a:gd name="connsiteX4-29" fmla="*/ 1389380 w 2400300"/>
              <a:gd name="connsiteY4-30" fmla="*/ 167640 h 2349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00300" h="2349500">
                <a:moveTo>
                  <a:pt x="1206500" y="0"/>
                </a:moveTo>
                <a:lnTo>
                  <a:pt x="0" y="1181100"/>
                </a:lnTo>
                <a:lnTo>
                  <a:pt x="1193800" y="2349500"/>
                </a:lnTo>
                <a:lnTo>
                  <a:pt x="2400300" y="1181100"/>
                </a:lnTo>
                <a:lnTo>
                  <a:pt x="1389380" y="167640"/>
                </a:lnTo>
              </a:path>
            </a:pathLst>
          </a:cu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364731" y="1855883"/>
            <a:ext cx="2400300" cy="2349500"/>
          </a:xfrm>
          <a:custGeom>
            <a:avLst/>
            <a:gdLst>
              <a:gd name="connsiteX0" fmla="*/ 1206500 w 2400300"/>
              <a:gd name="connsiteY0" fmla="*/ 0 h 2349500"/>
              <a:gd name="connsiteX1" fmla="*/ 0 w 2400300"/>
              <a:gd name="connsiteY1" fmla="*/ 1181100 h 2349500"/>
              <a:gd name="connsiteX2" fmla="*/ 1193800 w 2400300"/>
              <a:gd name="connsiteY2" fmla="*/ 2349500 h 2349500"/>
              <a:gd name="connsiteX3" fmla="*/ 2400300 w 2400300"/>
              <a:gd name="connsiteY3" fmla="*/ 1181100 h 2349500"/>
              <a:gd name="connsiteX4" fmla="*/ 1206500 w 2400300"/>
              <a:gd name="connsiteY4" fmla="*/ 0 h 2349500"/>
              <a:gd name="connsiteX0-1" fmla="*/ 1206500 w 2400300"/>
              <a:gd name="connsiteY0-2" fmla="*/ 0 h 2349500"/>
              <a:gd name="connsiteX1-3" fmla="*/ 0 w 2400300"/>
              <a:gd name="connsiteY1-4" fmla="*/ 1181100 h 2349500"/>
              <a:gd name="connsiteX2-5" fmla="*/ 1193800 w 2400300"/>
              <a:gd name="connsiteY2-6" fmla="*/ 2349500 h 2349500"/>
              <a:gd name="connsiteX3-7" fmla="*/ 2400300 w 2400300"/>
              <a:gd name="connsiteY3-8" fmla="*/ 1181100 h 2349500"/>
              <a:gd name="connsiteX4-9" fmla="*/ 1297940 w 2400300"/>
              <a:gd name="connsiteY4-10" fmla="*/ 91440 h 2349500"/>
              <a:gd name="connsiteX0-11" fmla="*/ 1206500 w 2400300"/>
              <a:gd name="connsiteY0-12" fmla="*/ 0 h 2349500"/>
              <a:gd name="connsiteX1-13" fmla="*/ 0 w 2400300"/>
              <a:gd name="connsiteY1-14" fmla="*/ 1181100 h 2349500"/>
              <a:gd name="connsiteX2-15" fmla="*/ 1193800 w 2400300"/>
              <a:gd name="connsiteY2-16" fmla="*/ 2349500 h 2349500"/>
              <a:gd name="connsiteX3-17" fmla="*/ 2400300 w 2400300"/>
              <a:gd name="connsiteY3-18" fmla="*/ 1181100 h 2349500"/>
              <a:gd name="connsiteX4-19" fmla="*/ 1480820 w 2400300"/>
              <a:gd name="connsiteY4-20" fmla="*/ 274320 h 2349500"/>
              <a:gd name="connsiteX0-21" fmla="*/ 1206500 w 2400300"/>
              <a:gd name="connsiteY0-22" fmla="*/ 0 h 2349500"/>
              <a:gd name="connsiteX1-23" fmla="*/ 0 w 2400300"/>
              <a:gd name="connsiteY1-24" fmla="*/ 1181100 h 2349500"/>
              <a:gd name="connsiteX2-25" fmla="*/ 1193800 w 2400300"/>
              <a:gd name="connsiteY2-26" fmla="*/ 2349500 h 2349500"/>
              <a:gd name="connsiteX3-27" fmla="*/ 2400300 w 2400300"/>
              <a:gd name="connsiteY3-28" fmla="*/ 1181100 h 2349500"/>
              <a:gd name="connsiteX4-29" fmla="*/ 1389380 w 2400300"/>
              <a:gd name="connsiteY4-30" fmla="*/ 167640 h 2349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00300" h="2349500">
                <a:moveTo>
                  <a:pt x="1206500" y="0"/>
                </a:moveTo>
                <a:lnTo>
                  <a:pt x="0" y="1181100"/>
                </a:lnTo>
                <a:lnTo>
                  <a:pt x="1193800" y="2349500"/>
                </a:lnTo>
                <a:lnTo>
                  <a:pt x="2400300" y="1181100"/>
                </a:lnTo>
                <a:lnTo>
                  <a:pt x="1389380" y="167640"/>
                </a:lnTo>
              </a:path>
            </a:pathLst>
          </a:cu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4758690" y="1855883"/>
            <a:ext cx="2400300" cy="2349500"/>
          </a:xfrm>
          <a:custGeom>
            <a:avLst/>
            <a:gdLst>
              <a:gd name="connsiteX0" fmla="*/ 1206500 w 2400300"/>
              <a:gd name="connsiteY0" fmla="*/ 0 h 2349500"/>
              <a:gd name="connsiteX1" fmla="*/ 0 w 2400300"/>
              <a:gd name="connsiteY1" fmla="*/ 1181100 h 2349500"/>
              <a:gd name="connsiteX2" fmla="*/ 1193800 w 2400300"/>
              <a:gd name="connsiteY2" fmla="*/ 2349500 h 2349500"/>
              <a:gd name="connsiteX3" fmla="*/ 2400300 w 2400300"/>
              <a:gd name="connsiteY3" fmla="*/ 1181100 h 2349500"/>
              <a:gd name="connsiteX4" fmla="*/ 1206500 w 2400300"/>
              <a:gd name="connsiteY4" fmla="*/ 0 h 2349500"/>
              <a:gd name="connsiteX0-1" fmla="*/ 1206500 w 2400300"/>
              <a:gd name="connsiteY0-2" fmla="*/ 0 h 2349500"/>
              <a:gd name="connsiteX1-3" fmla="*/ 0 w 2400300"/>
              <a:gd name="connsiteY1-4" fmla="*/ 1181100 h 2349500"/>
              <a:gd name="connsiteX2-5" fmla="*/ 1193800 w 2400300"/>
              <a:gd name="connsiteY2-6" fmla="*/ 2349500 h 2349500"/>
              <a:gd name="connsiteX3-7" fmla="*/ 2400300 w 2400300"/>
              <a:gd name="connsiteY3-8" fmla="*/ 1181100 h 2349500"/>
              <a:gd name="connsiteX4-9" fmla="*/ 1297940 w 2400300"/>
              <a:gd name="connsiteY4-10" fmla="*/ 91440 h 2349500"/>
              <a:gd name="connsiteX0-11" fmla="*/ 1206500 w 2400300"/>
              <a:gd name="connsiteY0-12" fmla="*/ 0 h 2349500"/>
              <a:gd name="connsiteX1-13" fmla="*/ 0 w 2400300"/>
              <a:gd name="connsiteY1-14" fmla="*/ 1181100 h 2349500"/>
              <a:gd name="connsiteX2-15" fmla="*/ 1193800 w 2400300"/>
              <a:gd name="connsiteY2-16" fmla="*/ 2349500 h 2349500"/>
              <a:gd name="connsiteX3-17" fmla="*/ 2400300 w 2400300"/>
              <a:gd name="connsiteY3-18" fmla="*/ 1181100 h 2349500"/>
              <a:gd name="connsiteX4-19" fmla="*/ 1480820 w 2400300"/>
              <a:gd name="connsiteY4-20" fmla="*/ 274320 h 2349500"/>
              <a:gd name="connsiteX0-21" fmla="*/ 1206500 w 2400300"/>
              <a:gd name="connsiteY0-22" fmla="*/ 0 h 2349500"/>
              <a:gd name="connsiteX1-23" fmla="*/ 0 w 2400300"/>
              <a:gd name="connsiteY1-24" fmla="*/ 1181100 h 2349500"/>
              <a:gd name="connsiteX2-25" fmla="*/ 1193800 w 2400300"/>
              <a:gd name="connsiteY2-26" fmla="*/ 2349500 h 2349500"/>
              <a:gd name="connsiteX3-27" fmla="*/ 2400300 w 2400300"/>
              <a:gd name="connsiteY3-28" fmla="*/ 1181100 h 2349500"/>
              <a:gd name="connsiteX4-29" fmla="*/ 1389380 w 2400300"/>
              <a:gd name="connsiteY4-30" fmla="*/ 167640 h 2349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00300" h="2349500">
                <a:moveTo>
                  <a:pt x="1206500" y="0"/>
                </a:moveTo>
                <a:lnTo>
                  <a:pt x="0" y="1181100"/>
                </a:lnTo>
                <a:lnTo>
                  <a:pt x="1193800" y="2349500"/>
                </a:lnTo>
                <a:lnTo>
                  <a:pt x="2400300" y="1181100"/>
                </a:lnTo>
                <a:lnTo>
                  <a:pt x="1389380" y="167640"/>
                </a:lnTo>
              </a:path>
            </a:pathLst>
          </a:cu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4895850" y="1855883"/>
            <a:ext cx="2400300" cy="2349500"/>
          </a:xfrm>
          <a:custGeom>
            <a:avLst/>
            <a:gdLst>
              <a:gd name="connsiteX0" fmla="*/ 1206500 w 2400300"/>
              <a:gd name="connsiteY0" fmla="*/ 0 h 2349500"/>
              <a:gd name="connsiteX1" fmla="*/ 0 w 2400300"/>
              <a:gd name="connsiteY1" fmla="*/ 1181100 h 2349500"/>
              <a:gd name="connsiteX2" fmla="*/ 1193800 w 2400300"/>
              <a:gd name="connsiteY2" fmla="*/ 2349500 h 2349500"/>
              <a:gd name="connsiteX3" fmla="*/ 2400300 w 2400300"/>
              <a:gd name="connsiteY3" fmla="*/ 1181100 h 2349500"/>
              <a:gd name="connsiteX4" fmla="*/ 1206500 w 2400300"/>
              <a:gd name="connsiteY4" fmla="*/ 0 h 2349500"/>
              <a:gd name="connsiteX0-1" fmla="*/ 1206500 w 2400300"/>
              <a:gd name="connsiteY0-2" fmla="*/ 0 h 2349500"/>
              <a:gd name="connsiteX1-3" fmla="*/ 0 w 2400300"/>
              <a:gd name="connsiteY1-4" fmla="*/ 1181100 h 2349500"/>
              <a:gd name="connsiteX2-5" fmla="*/ 1193800 w 2400300"/>
              <a:gd name="connsiteY2-6" fmla="*/ 2349500 h 2349500"/>
              <a:gd name="connsiteX3-7" fmla="*/ 2400300 w 2400300"/>
              <a:gd name="connsiteY3-8" fmla="*/ 1181100 h 2349500"/>
              <a:gd name="connsiteX4-9" fmla="*/ 1297940 w 2400300"/>
              <a:gd name="connsiteY4-10" fmla="*/ 91440 h 2349500"/>
              <a:gd name="connsiteX0-11" fmla="*/ 1206500 w 2400300"/>
              <a:gd name="connsiteY0-12" fmla="*/ 0 h 2349500"/>
              <a:gd name="connsiteX1-13" fmla="*/ 0 w 2400300"/>
              <a:gd name="connsiteY1-14" fmla="*/ 1181100 h 2349500"/>
              <a:gd name="connsiteX2-15" fmla="*/ 1193800 w 2400300"/>
              <a:gd name="connsiteY2-16" fmla="*/ 2349500 h 2349500"/>
              <a:gd name="connsiteX3-17" fmla="*/ 2400300 w 2400300"/>
              <a:gd name="connsiteY3-18" fmla="*/ 1181100 h 2349500"/>
              <a:gd name="connsiteX4-19" fmla="*/ 1480820 w 2400300"/>
              <a:gd name="connsiteY4-20" fmla="*/ 274320 h 2349500"/>
              <a:gd name="connsiteX0-21" fmla="*/ 1206500 w 2400300"/>
              <a:gd name="connsiteY0-22" fmla="*/ 0 h 2349500"/>
              <a:gd name="connsiteX1-23" fmla="*/ 0 w 2400300"/>
              <a:gd name="connsiteY1-24" fmla="*/ 1181100 h 2349500"/>
              <a:gd name="connsiteX2-25" fmla="*/ 1193800 w 2400300"/>
              <a:gd name="connsiteY2-26" fmla="*/ 2349500 h 2349500"/>
              <a:gd name="connsiteX3-27" fmla="*/ 2400300 w 2400300"/>
              <a:gd name="connsiteY3-28" fmla="*/ 1181100 h 2349500"/>
              <a:gd name="connsiteX4-29" fmla="*/ 1389380 w 2400300"/>
              <a:gd name="connsiteY4-30" fmla="*/ 167640 h 2349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00300" h="2349500">
                <a:moveTo>
                  <a:pt x="1206500" y="0"/>
                </a:moveTo>
                <a:lnTo>
                  <a:pt x="0" y="1181100"/>
                </a:lnTo>
                <a:lnTo>
                  <a:pt x="1193800" y="2349500"/>
                </a:lnTo>
                <a:lnTo>
                  <a:pt x="2400300" y="1181100"/>
                </a:lnTo>
                <a:lnTo>
                  <a:pt x="1389380" y="167640"/>
                </a:lnTo>
              </a:path>
            </a:pathLst>
          </a:cu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8279777" y="1844254"/>
            <a:ext cx="2400300" cy="2349500"/>
          </a:xfrm>
          <a:custGeom>
            <a:avLst/>
            <a:gdLst>
              <a:gd name="connsiteX0" fmla="*/ 1206500 w 2400300"/>
              <a:gd name="connsiteY0" fmla="*/ 0 h 2349500"/>
              <a:gd name="connsiteX1" fmla="*/ 0 w 2400300"/>
              <a:gd name="connsiteY1" fmla="*/ 1181100 h 2349500"/>
              <a:gd name="connsiteX2" fmla="*/ 1193800 w 2400300"/>
              <a:gd name="connsiteY2" fmla="*/ 2349500 h 2349500"/>
              <a:gd name="connsiteX3" fmla="*/ 2400300 w 2400300"/>
              <a:gd name="connsiteY3" fmla="*/ 1181100 h 2349500"/>
              <a:gd name="connsiteX4" fmla="*/ 1206500 w 2400300"/>
              <a:gd name="connsiteY4" fmla="*/ 0 h 2349500"/>
              <a:gd name="connsiteX0-1" fmla="*/ 1206500 w 2400300"/>
              <a:gd name="connsiteY0-2" fmla="*/ 0 h 2349500"/>
              <a:gd name="connsiteX1-3" fmla="*/ 0 w 2400300"/>
              <a:gd name="connsiteY1-4" fmla="*/ 1181100 h 2349500"/>
              <a:gd name="connsiteX2-5" fmla="*/ 1193800 w 2400300"/>
              <a:gd name="connsiteY2-6" fmla="*/ 2349500 h 2349500"/>
              <a:gd name="connsiteX3-7" fmla="*/ 2400300 w 2400300"/>
              <a:gd name="connsiteY3-8" fmla="*/ 1181100 h 2349500"/>
              <a:gd name="connsiteX4-9" fmla="*/ 1297940 w 2400300"/>
              <a:gd name="connsiteY4-10" fmla="*/ 91440 h 2349500"/>
              <a:gd name="connsiteX0-11" fmla="*/ 1206500 w 2400300"/>
              <a:gd name="connsiteY0-12" fmla="*/ 0 h 2349500"/>
              <a:gd name="connsiteX1-13" fmla="*/ 0 w 2400300"/>
              <a:gd name="connsiteY1-14" fmla="*/ 1181100 h 2349500"/>
              <a:gd name="connsiteX2-15" fmla="*/ 1193800 w 2400300"/>
              <a:gd name="connsiteY2-16" fmla="*/ 2349500 h 2349500"/>
              <a:gd name="connsiteX3-17" fmla="*/ 2400300 w 2400300"/>
              <a:gd name="connsiteY3-18" fmla="*/ 1181100 h 2349500"/>
              <a:gd name="connsiteX4-19" fmla="*/ 1480820 w 2400300"/>
              <a:gd name="connsiteY4-20" fmla="*/ 274320 h 2349500"/>
              <a:gd name="connsiteX0-21" fmla="*/ 1206500 w 2400300"/>
              <a:gd name="connsiteY0-22" fmla="*/ 0 h 2349500"/>
              <a:gd name="connsiteX1-23" fmla="*/ 0 w 2400300"/>
              <a:gd name="connsiteY1-24" fmla="*/ 1181100 h 2349500"/>
              <a:gd name="connsiteX2-25" fmla="*/ 1193800 w 2400300"/>
              <a:gd name="connsiteY2-26" fmla="*/ 2349500 h 2349500"/>
              <a:gd name="connsiteX3-27" fmla="*/ 2400300 w 2400300"/>
              <a:gd name="connsiteY3-28" fmla="*/ 1181100 h 2349500"/>
              <a:gd name="connsiteX4-29" fmla="*/ 1389380 w 2400300"/>
              <a:gd name="connsiteY4-30" fmla="*/ 167640 h 2349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00300" h="2349500">
                <a:moveTo>
                  <a:pt x="1206500" y="0"/>
                </a:moveTo>
                <a:lnTo>
                  <a:pt x="0" y="1181100"/>
                </a:lnTo>
                <a:lnTo>
                  <a:pt x="1193800" y="2349500"/>
                </a:lnTo>
                <a:lnTo>
                  <a:pt x="2400300" y="1181100"/>
                </a:lnTo>
                <a:lnTo>
                  <a:pt x="1389380" y="167640"/>
                </a:lnTo>
              </a:path>
            </a:pathLst>
          </a:cu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8416937" y="1844254"/>
            <a:ext cx="2400300" cy="2349500"/>
          </a:xfrm>
          <a:custGeom>
            <a:avLst/>
            <a:gdLst>
              <a:gd name="connsiteX0" fmla="*/ 1206500 w 2400300"/>
              <a:gd name="connsiteY0" fmla="*/ 0 h 2349500"/>
              <a:gd name="connsiteX1" fmla="*/ 0 w 2400300"/>
              <a:gd name="connsiteY1" fmla="*/ 1181100 h 2349500"/>
              <a:gd name="connsiteX2" fmla="*/ 1193800 w 2400300"/>
              <a:gd name="connsiteY2" fmla="*/ 2349500 h 2349500"/>
              <a:gd name="connsiteX3" fmla="*/ 2400300 w 2400300"/>
              <a:gd name="connsiteY3" fmla="*/ 1181100 h 2349500"/>
              <a:gd name="connsiteX4" fmla="*/ 1206500 w 2400300"/>
              <a:gd name="connsiteY4" fmla="*/ 0 h 2349500"/>
              <a:gd name="connsiteX0-1" fmla="*/ 1206500 w 2400300"/>
              <a:gd name="connsiteY0-2" fmla="*/ 0 h 2349500"/>
              <a:gd name="connsiteX1-3" fmla="*/ 0 w 2400300"/>
              <a:gd name="connsiteY1-4" fmla="*/ 1181100 h 2349500"/>
              <a:gd name="connsiteX2-5" fmla="*/ 1193800 w 2400300"/>
              <a:gd name="connsiteY2-6" fmla="*/ 2349500 h 2349500"/>
              <a:gd name="connsiteX3-7" fmla="*/ 2400300 w 2400300"/>
              <a:gd name="connsiteY3-8" fmla="*/ 1181100 h 2349500"/>
              <a:gd name="connsiteX4-9" fmla="*/ 1297940 w 2400300"/>
              <a:gd name="connsiteY4-10" fmla="*/ 91440 h 2349500"/>
              <a:gd name="connsiteX0-11" fmla="*/ 1206500 w 2400300"/>
              <a:gd name="connsiteY0-12" fmla="*/ 0 h 2349500"/>
              <a:gd name="connsiteX1-13" fmla="*/ 0 w 2400300"/>
              <a:gd name="connsiteY1-14" fmla="*/ 1181100 h 2349500"/>
              <a:gd name="connsiteX2-15" fmla="*/ 1193800 w 2400300"/>
              <a:gd name="connsiteY2-16" fmla="*/ 2349500 h 2349500"/>
              <a:gd name="connsiteX3-17" fmla="*/ 2400300 w 2400300"/>
              <a:gd name="connsiteY3-18" fmla="*/ 1181100 h 2349500"/>
              <a:gd name="connsiteX4-19" fmla="*/ 1480820 w 2400300"/>
              <a:gd name="connsiteY4-20" fmla="*/ 274320 h 2349500"/>
              <a:gd name="connsiteX0-21" fmla="*/ 1206500 w 2400300"/>
              <a:gd name="connsiteY0-22" fmla="*/ 0 h 2349500"/>
              <a:gd name="connsiteX1-23" fmla="*/ 0 w 2400300"/>
              <a:gd name="connsiteY1-24" fmla="*/ 1181100 h 2349500"/>
              <a:gd name="connsiteX2-25" fmla="*/ 1193800 w 2400300"/>
              <a:gd name="connsiteY2-26" fmla="*/ 2349500 h 2349500"/>
              <a:gd name="connsiteX3-27" fmla="*/ 2400300 w 2400300"/>
              <a:gd name="connsiteY3-28" fmla="*/ 1181100 h 2349500"/>
              <a:gd name="connsiteX4-29" fmla="*/ 1389380 w 2400300"/>
              <a:gd name="connsiteY4-30" fmla="*/ 167640 h 2349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00300" h="2349500">
                <a:moveTo>
                  <a:pt x="1206500" y="0"/>
                </a:moveTo>
                <a:lnTo>
                  <a:pt x="0" y="1181100"/>
                </a:lnTo>
                <a:lnTo>
                  <a:pt x="1193800" y="2349500"/>
                </a:lnTo>
                <a:lnTo>
                  <a:pt x="2400300" y="1181100"/>
                </a:lnTo>
                <a:lnTo>
                  <a:pt x="1389380" y="167640"/>
                </a:lnTo>
              </a:path>
            </a:pathLst>
          </a:cu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2077362" y="3083437"/>
            <a:ext cx="108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tx1">
                <a:lumMod val="85000"/>
                <a:lumOff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29" name="文本框 28"/>
          <p:cNvSpPr txBox="1"/>
          <p:nvPr/>
        </p:nvSpPr>
        <p:spPr>
          <a:xfrm>
            <a:off x="1926121" y="3083437"/>
            <a:ext cx="1382482" cy="646331"/>
          </a:xfrm>
          <a:prstGeom prst="rect">
            <a:avLst/>
          </a:prstGeom>
          <a:noFill/>
        </p:spPr>
        <p:txBody>
          <a:bodyPr wrap="square" rtlCol="0">
            <a:spAutoFit/>
          </a:bodyPr>
          <a:lstStyle/>
          <a:p>
            <a:pPr algn="ctr"/>
            <a:r>
              <a:rPr lang="en-US" altLang="zh-CN" sz="36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Step 1</a:t>
            </a:r>
            <a:endParaRPr lang="zh-CN" altLang="en-US" sz="36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
        <p:nvSpPr>
          <p:cNvPr id="30" name="任意多边形 29"/>
          <p:cNvSpPr/>
          <p:nvPr/>
        </p:nvSpPr>
        <p:spPr>
          <a:xfrm>
            <a:off x="5559458" y="3083437"/>
            <a:ext cx="108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tx1">
                <a:lumMod val="85000"/>
                <a:lumOff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31" name="文本框 30"/>
          <p:cNvSpPr txBox="1"/>
          <p:nvPr/>
        </p:nvSpPr>
        <p:spPr>
          <a:xfrm>
            <a:off x="5408217" y="3083437"/>
            <a:ext cx="1382482" cy="646331"/>
          </a:xfrm>
          <a:prstGeom prst="rect">
            <a:avLst/>
          </a:prstGeom>
          <a:noFill/>
        </p:spPr>
        <p:txBody>
          <a:bodyPr wrap="square" rtlCol="0">
            <a:spAutoFit/>
          </a:bodyPr>
          <a:lstStyle/>
          <a:p>
            <a:pPr algn="ctr"/>
            <a:r>
              <a:rPr lang="en-US" altLang="zh-CN" sz="36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Step 2</a:t>
            </a:r>
            <a:endParaRPr lang="zh-CN" altLang="en-US" sz="36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
        <p:nvSpPr>
          <p:cNvPr id="32" name="任意多边形 31"/>
          <p:cNvSpPr/>
          <p:nvPr/>
        </p:nvSpPr>
        <p:spPr>
          <a:xfrm>
            <a:off x="9027196" y="3002797"/>
            <a:ext cx="108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tx1">
                <a:lumMod val="85000"/>
                <a:lumOff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8875955" y="3002797"/>
            <a:ext cx="1382482" cy="646331"/>
          </a:xfrm>
          <a:prstGeom prst="rect">
            <a:avLst/>
          </a:prstGeom>
          <a:noFill/>
        </p:spPr>
        <p:txBody>
          <a:bodyPr wrap="square" rtlCol="0">
            <a:spAutoFit/>
          </a:bodyPr>
          <a:lstStyle/>
          <a:p>
            <a:pPr algn="ctr"/>
            <a:r>
              <a:rPr lang="en-US" altLang="zh-CN" sz="36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Step 3</a:t>
            </a:r>
            <a:endParaRPr lang="zh-CN" altLang="en-US" sz="36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grpSp>
        <p:nvGrpSpPr>
          <p:cNvPr id="34" name="组合 33"/>
          <p:cNvGrpSpPr/>
          <p:nvPr/>
        </p:nvGrpSpPr>
        <p:grpSpPr>
          <a:xfrm>
            <a:off x="2326558" y="2471385"/>
            <a:ext cx="456433" cy="454084"/>
            <a:chOff x="7154993" y="4566480"/>
            <a:chExt cx="456433" cy="454084"/>
          </a:xfrm>
        </p:grpSpPr>
        <p:sp>
          <p:nvSpPr>
            <p:cNvPr id="35" name="立方体 5"/>
            <p:cNvSpPr/>
            <p:nvPr/>
          </p:nvSpPr>
          <p:spPr>
            <a:xfrm>
              <a:off x="7154993" y="4566480"/>
              <a:ext cx="456433" cy="454084"/>
            </a:xfrm>
            <a:custGeom>
              <a:avLst/>
              <a:gdLst>
                <a:gd name="connsiteX0" fmla="*/ 0 w 419100"/>
                <a:gd name="connsiteY0" fmla="*/ 104775 h 419100"/>
                <a:gd name="connsiteX1" fmla="*/ 314325 w 419100"/>
                <a:gd name="connsiteY1" fmla="*/ 104775 h 419100"/>
                <a:gd name="connsiteX2" fmla="*/ 314325 w 419100"/>
                <a:gd name="connsiteY2" fmla="*/ 419100 h 419100"/>
                <a:gd name="connsiteX3" fmla="*/ 0 w 419100"/>
                <a:gd name="connsiteY3" fmla="*/ 419100 h 419100"/>
                <a:gd name="connsiteX4" fmla="*/ 0 w 419100"/>
                <a:gd name="connsiteY4" fmla="*/ 104775 h 419100"/>
                <a:gd name="connsiteX0-1" fmla="*/ 314325 w 419100"/>
                <a:gd name="connsiteY0-2" fmla="*/ 104775 h 419100"/>
                <a:gd name="connsiteX1-3" fmla="*/ 419100 w 419100"/>
                <a:gd name="connsiteY1-4" fmla="*/ 0 h 419100"/>
                <a:gd name="connsiteX2-5" fmla="*/ 419100 w 419100"/>
                <a:gd name="connsiteY2-6" fmla="*/ 314325 h 419100"/>
                <a:gd name="connsiteX3-7" fmla="*/ 314325 w 419100"/>
                <a:gd name="connsiteY3-8" fmla="*/ 419100 h 419100"/>
                <a:gd name="connsiteX4-9" fmla="*/ 314325 w 419100"/>
                <a:gd name="connsiteY4-10" fmla="*/ 104775 h 419100"/>
                <a:gd name="connsiteX0-11" fmla="*/ 0 w 419100"/>
                <a:gd name="connsiteY0-12" fmla="*/ 104775 h 419100"/>
                <a:gd name="connsiteX1-13" fmla="*/ 104775 w 419100"/>
                <a:gd name="connsiteY1-14" fmla="*/ 0 h 419100"/>
                <a:gd name="connsiteX2-15" fmla="*/ 419100 w 419100"/>
                <a:gd name="connsiteY2-16" fmla="*/ 0 h 419100"/>
                <a:gd name="connsiteX3-17" fmla="*/ 314325 w 419100"/>
                <a:gd name="connsiteY3-18" fmla="*/ 104775 h 419100"/>
                <a:gd name="connsiteX4-19" fmla="*/ 0 w 419100"/>
                <a:gd name="connsiteY4-20" fmla="*/ 104775 h 419100"/>
                <a:gd name="connsiteX0-21" fmla="*/ 0 w 419100"/>
                <a:gd name="connsiteY0-22" fmla="*/ 104775 h 419100"/>
                <a:gd name="connsiteX1-23" fmla="*/ 104775 w 419100"/>
                <a:gd name="connsiteY1-24" fmla="*/ 0 h 419100"/>
                <a:gd name="connsiteX2-25" fmla="*/ 419100 w 419100"/>
                <a:gd name="connsiteY2-26" fmla="*/ 0 h 419100"/>
                <a:gd name="connsiteX3-27" fmla="*/ 419100 w 419100"/>
                <a:gd name="connsiteY3-28" fmla="*/ 314325 h 419100"/>
                <a:gd name="connsiteX4-29" fmla="*/ 314325 w 419100"/>
                <a:gd name="connsiteY4-30" fmla="*/ 419100 h 419100"/>
                <a:gd name="connsiteX5" fmla="*/ 0 w 419100"/>
                <a:gd name="connsiteY5" fmla="*/ 419100 h 419100"/>
                <a:gd name="connsiteX6" fmla="*/ 0 w 419100"/>
                <a:gd name="connsiteY6" fmla="*/ 104775 h 419100"/>
                <a:gd name="connsiteX7" fmla="*/ 0 w 419100"/>
                <a:gd name="connsiteY7" fmla="*/ 104775 h 419100"/>
                <a:gd name="connsiteX8" fmla="*/ 314325 w 419100"/>
                <a:gd name="connsiteY8" fmla="*/ 104775 h 419100"/>
                <a:gd name="connsiteX9" fmla="*/ 419100 w 419100"/>
                <a:gd name="connsiteY9" fmla="*/ 0 h 419100"/>
                <a:gd name="connsiteX10" fmla="*/ 314325 w 419100"/>
                <a:gd name="connsiteY10" fmla="*/ 104775 h 419100"/>
                <a:gd name="connsiteX11" fmla="*/ 314325 w 419100"/>
                <a:gd name="connsiteY11" fmla="*/ 419100 h 419100"/>
                <a:gd name="connsiteX0-31" fmla="*/ 0 w 419100"/>
                <a:gd name="connsiteY0-32" fmla="*/ 104775 h 419100"/>
                <a:gd name="connsiteX1-33" fmla="*/ 314325 w 419100"/>
                <a:gd name="connsiteY1-34" fmla="*/ 104775 h 419100"/>
                <a:gd name="connsiteX2-35" fmla="*/ 314325 w 419100"/>
                <a:gd name="connsiteY2-36" fmla="*/ 419100 h 419100"/>
                <a:gd name="connsiteX3-37" fmla="*/ 0 w 419100"/>
                <a:gd name="connsiteY3-38" fmla="*/ 419100 h 419100"/>
                <a:gd name="connsiteX4-39" fmla="*/ 0 w 419100"/>
                <a:gd name="connsiteY4-40" fmla="*/ 104775 h 419100"/>
                <a:gd name="connsiteX0-41" fmla="*/ 314325 w 419100"/>
                <a:gd name="connsiteY0-42" fmla="*/ 104775 h 419100"/>
                <a:gd name="connsiteX1-43" fmla="*/ 419100 w 419100"/>
                <a:gd name="connsiteY1-44" fmla="*/ 0 h 419100"/>
                <a:gd name="connsiteX2-45" fmla="*/ 419100 w 419100"/>
                <a:gd name="connsiteY2-46" fmla="*/ 314325 h 419100"/>
                <a:gd name="connsiteX3-47" fmla="*/ 314325 w 419100"/>
                <a:gd name="connsiteY3-48" fmla="*/ 419100 h 419100"/>
                <a:gd name="connsiteX4-49" fmla="*/ 314325 w 419100"/>
                <a:gd name="connsiteY4-50" fmla="*/ 104775 h 419100"/>
                <a:gd name="connsiteX0-51" fmla="*/ 0 w 419100"/>
                <a:gd name="connsiteY0-52" fmla="*/ 104775 h 419100"/>
                <a:gd name="connsiteX1-53" fmla="*/ 104775 w 419100"/>
                <a:gd name="connsiteY1-54" fmla="*/ 0 h 419100"/>
                <a:gd name="connsiteX2-55" fmla="*/ 419100 w 419100"/>
                <a:gd name="connsiteY2-56" fmla="*/ 0 h 419100"/>
                <a:gd name="connsiteX3-57" fmla="*/ 314325 w 419100"/>
                <a:gd name="connsiteY3-58" fmla="*/ 104775 h 419100"/>
                <a:gd name="connsiteX4-59" fmla="*/ 0 w 419100"/>
                <a:gd name="connsiteY4-60" fmla="*/ 104775 h 419100"/>
                <a:gd name="connsiteX0-61" fmla="*/ 0 w 419100"/>
                <a:gd name="connsiteY0-62" fmla="*/ 104775 h 419100"/>
                <a:gd name="connsiteX1-63" fmla="*/ 104775 w 419100"/>
                <a:gd name="connsiteY1-64" fmla="*/ 0 h 419100"/>
                <a:gd name="connsiteX2-65" fmla="*/ 419100 w 419100"/>
                <a:gd name="connsiteY2-66" fmla="*/ 0 h 419100"/>
                <a:gd name="connsiteX3-67" fmla="*/ 419100 w 419100"/>
                <a:gd name="connsiteY3-68" fmla="*/ 314325 h 419100"/>
                <a:gd name="connsiteX4-69" fmla="*/ 314325 w 419100"/>
                <a:gd name="connsiteY4-70" fmla="*/ 419100 h 419100"/>
                <a:gd name="connsiteX5-71" fmla="*/ 0 w 419100"/>
                <a:gd name="connsiteY5-72" fmla="*/ 419100 h 419100"/>
                <a:gd name="connsiteX6-73" fmla="*/ 0 w 419100"/>
                <a:gd name="connsiteY6-74" fmla="*/ 104775 h 419100"/>
                <a:gd name="connsiteX7-75" fmla="*/ 0 w 419100"/>
                <a:gd name="connsiteY7-76" fmla="*/ 104775 h 419100"/>
                <a:gd name="connsiteX8-77" fmla="*/ 314325 w 419100"/>
                <a:gd name="connsiteY8-78" fmla="*/ 104775 h 419100"/>
                <a:gd name="connsiteX9-79" fmla="*/ 419100 w 419100"/>
                <a:gd name="connsiteY9-80" fmla="*/ 0 h 419100"/>
                <a:gd name="connsiteX10-81" fmla="*/ 314325 w 419100"/>
                <a:gd name="connsiteY10-82" fmla="*/ 104775 h 419100"/>
                <a:gd name="connsiteX11-83" fmla="*/ 314325 w 419100"/>
                <a:gd name="connsiteY11-84" fmla="*/ 419100 h 419100"/>
                <a:gd name="connsiteX0-85" fmla="*/ 27668 w 446768"/>
                <a:gd name="connsiteY0-86" fmla="*/ 104775 h 446768"/>
                <a:gd name="connsiteX1-87" fmla="*/ 341993 w 446768"/>
                <a:gd name="connsiteY1-88" fmla="*/ 104775 h 446768"/>
                <a:gd name="connsiteX2-89" fmla="*/ 341993 w 446768"/>
                <a:gd name="connsiteY2-90" fmla="*/ 419100 h 446768"/>
                <a:gd name="connsiteX3-91" fmla="*/ 27668 w 446768"/>
                <a:gd name="connsiteY3-92" fmla="*/ 419100 h 446768"/>
                <a:gd name="connsiteX4-93" fmla="*/ 27668 w 446768"/>
                <a:gd name="connsiteY4-94" fmla="*/ 104775 h 446768"/>
                <a:gd name="connsiteX0-95" fmla="*/ 341993 w 446768"/>
                <a:gd name="connsiteY0-96" fmla="*/ 104775 h 446768"/>
                <a:gd name="connsiteX1-97" fmla="*/ 446768 w 446768"/>
                <a:gd name="connsiteY1-98" fmla="*/ 0 h 446768"/>
                <a:gd name="connsiteX2-99" fmla="*/ 446768 w 446768"/>
                <a:gd name="connsiteY2-100" fmla="*/ 314325 h 446768"/>
                <a:gd name="connsiteX3-101" fmla="*/ 341993 w 446768"/>
                <a:gd name="connsiteY3-102" fmla="*/ 419100 h 446768"/>
                <a:gd name="connsiteX4-103" fmla="*/ 341993 w 446768"/>
                <a:gd name="connsiteY4-104" fmla="*/ 104775 h 446768"/>
                <a:gd name="connsiteX0-105" fmla="*/ 27668 w 446768"/>
                <a:gd name="connsiteY0-106" fmla="*/ 104775 h 446768"/>
                <a:gd name="connsiteX1-107" fmla="*/ 132443 w 446768"/>
                <a:gd name="connsiteY1-108" fmla="*/ 0 h 446768"/>
                <a:gd name="connsiteX2-109" fmla="*/ 446768 w 446768"/>
                <a:gd name="connsiteY2-110" fmla="*/ 0 h 446768"/>
                <a:gd name="connsiteX3-111" fmla="*/ 341993 w 446768"/>
                <a:gd name="connsiteY3-112" fmla="*/ 104775 h 446768"/>
                <a:gd name="connsiteX4-113" fmla="*/ 27668 w 446768"/>
                <a:gd name="connsiteY4-114" fmla="*/ 104775 h 446768"/>
                <a:gd name="connsiteX0-115" fmla="*/ 27668 w 446768"/>
                <a:gd name="connsiteY0-116" fmla="*/ 104775 h 446768"/>
                <a:gd name="connsiteX1-117" fmla="*/ 132443 w 446768"/>
                <a:gd name="connsiteY1-118" fmla="*/ 0 h 446768"/>
                <a:gd name="connsiteX2-119" fmla="*/ 446768 w 446768"/>
                <a:gd name="connsiteY2-120" fmla="*/ 0 h 446768"/>
                <a:gd name="connsiteX3-121" fmla="*/ 446768 w 446768"/>
                <a:gd name="connsiteY3-122" fmla="*/ 314325 h 446768"/>
                <a:gd name="connsiteX4-123" fmla="*/ 341993 w 446768"/>
                <a:gd name="connsiteY4-124" fmla="*/ 419100 h 446768"/>
                <a:gd name="connsiteX5-125" fmla="*/ 27668 w 446768"/>
                <a:gd name="connsiteY5-126" fmla="*/ 419100 h 446768"/>
                <a:gd name="connsiteX6-127" fmla="*/ 27668 w 446768"/>
                <a:gd name="connsiteY6-128" fmla="*/ 104775 h 446768"/>
                <a:gd name="connsiteX7-129" fmla="*/ 27668 w 446768"/>
                <a:gd name="connsiteY7-130" fmla="*/ 104775 h 446768"/>
                <a:gd name="connsiteX8-131" fmla="*/ 341993 w 446768"/>
                <a:gd name="connsiteY8-132" fmla="*/ 104775 h 446768"/>
                <a:gd name="connsiteX9-133" fmla="*/ 446768 w 446768"/>
                <a:gd name="connsiteY9-134" fmla="*/ 0 h 446768"/>
                <a:gd name="connsiteX10-135" fmla="*/ 341993 w 446768"/>
                <a:gd name="connsiteY10-136" fmla="*/ 104775 h 446768"/>
                <a:gd name="connsiteX11-137" fmla="*/ 341993 w 446768"/>
                <a:gd name="connsiteY11-138" fmla="*/ 419100 h 446768"/>
                <a:gd name="connsiteX0-139" fmla="*/ 13334 w 432434"/>
                <a:gd name="connsiteY0-140" fmla="*/ 104775 h 434711"/>
                <a:gd name="connsiteX1-141" fmla="*/ 327659 w 432434"/>
                <a:gd name="connsiteY1-142" fmla="*/ 104775 h 434711"/>
                <a:gd name="connsiteX2-143" fmla="*/ 327659 w 432434"/>
                <a:gd name="connsiteY2-144" fmla="*/ 419100 h 434711"/>
                <a:gd name="connsiteX3-145" fmla="*/ 13334 w 432434"/>
                <a:gd name="connsiteY3-146" fmla="*/ 419100 h 434711"/>
                <a:gd name="connsiteX4-147" fmla="*/ 13334 w 432434"/>
                <a:gd name="connsiteY4-148" fmla="*/ 104775 h 434711"/>
                <a:gd name="connsiteX0-149" fmla="*/ 327659 w 432434"/>
                <a:gd name="connsiteY0-150" fmla="*/ 104775 h 434711"/>
                <a:gd name="connsiteX1-151" fmla="*/ 432434 w 432434"/>
                <a:gd name="connsiteY1-152" fmla="*/ 0 h 434711"/>
                <a:gd name="connsiteX2-153" fmla="*/ 432434 w 432434"/>
                <a:gd name="connsiteY2-154" fmla="*/ 314325 h 434711"/>
                <a:gd name="connsiteX3-155" fmla="*/ 327659 w 432434"/>
                <a:gd name="connsiteY3-156" fmla="*/ 419100 h 434711"/>
                <a:gd name="connsiteX4-157" fmla="*/ 327659 w 432434"/>
                <a:gd name="connsiteY4-158" fmla="*/ 104775 h 434711"/>
                <a:gd name="connsiteX0-159" fmla="*/ 13334 w 432434"/>
                <a:gd name="connsiteY0-160" fmla="*/ 104775 h 434711"/>
                <a:gd name="connsiteX1-161" fmla="*/ 118109 w 432434"/>
                <a:gd name="connsiteY1-162" fmla="*/ 0 h 434711"/>
                <a:gd name="connsiteX2-163" fmla="*/ 432434 w 432434"/>
                <a:gd name="connsiteY2-164" fmla="*/ 0 h 434711"/>
                <a:gd name="connsiteX3-165" fmla="*/ 327659 w 432434"/>
                <a:gd name="connsiteY3-166" fmla="*/ 104775 h 434711"/>
                <a:gd name="connsiteX4-167" fmla="*/ 13334 w 432434"/>
                <a:gd name="connsiteY4-168" fmla="*/ 104775 h 434711"/>
                <a:gd name="connsiteX0-169" fmla="*/ 13334 w 432434"/>
                <a:gd name="connsiteY0-170" fmla="*/ 104775 h 434711"/>
                <a:gd name="connsiteX1-171" fmla="*/ 118109 w 432434"/>
                <a:gd name="connsiteY1-172" fmla="*/ 0 h 434711"/>
                <a:gd name="connsiteX2-173" fmla="*/ 432434 w 432434"/>
                <a:gd name="connsiteY2-174" fmla="*/ 0 h 434711"/>
                <a:gd name="connsiteX3-175" fmla="*/ 432434 w 432434"/>
                <a:gd name="connsiteY3-176" fmla="*/ 314325 h 434711"/>
                <a:gd name="connsiteX4-177" fmla="*/ 327659 w 432434"/>
                <a:gd name="connsiteY4-178" fmla="*/ 419100 h 434711"/>
                <a:gd name="connsiteX5-179" fmla="*/ 39993 w 432434"/>
                <a:gd name="connsiteY5-180" fmla="*/ 397773 h 434711"/>
                <a:gd name="connsiteX6-181" fmla="*/ 13334 w 432434"/>
                <a:gd name="connsiteY6-182" fmla="*/ 104775 h 434711"/>
                <a:gd name="connsiteX7-183" fmla="*/ 13334 w 432434"/>
                <a:gd name="connsiteY7-184" fmla="*/ 104775 h 434711"/>
                <a:gd name="connsiteX8-185" fmla="*/ 327659 w 432434"/>
                <a:gd name="connsiteY8-186" fmla="*/ 104775 h 434711"/>
                <a:gd name="connsiteX9-187" fmla="*/ 432434 w 432434"/>
                <a:gd name="connsiteY9-188" fmla="*/ 0 h 434711"/>
                <a:gd name="connsiteX10-189" fmla="*/ 327659 w 432434"/>
                <a:gd name="connsiteY10-190" fmla="*/ 104775 h 434711"/>
                <a:gd name="connsiteX11-191" fmla="*/ 327659 w 432434"/>
                <a:gd name="connsiteY11-192" fmla="*/ 419100 h 434711"/>
                <a:gd name="connsiteX0-193" fmla="*/ 7319 w 426419"/>
                <a:gd name="connsiteY0-194" fmla="*/ 104775 h 428920"/>
                <a:gd name="connsiteX1-195" fmla="*/ 321644 w 426419"/>
                <a:gd name="connsiteY1-196" fmla="*/ 104775 h 428920"/>
                <a:gd name="connsiteX2-197" fmla="*/ 321644 w 426419"/>
                <a:gd name="connsiteY2-198" fmla="*/ 419100 h 428920"/>
                <a:gd name="connsiteX3-199" fmla="*/ 7319 w 426419"/>
                <a:gd name="connsiteY3-200" fmla="*/ 419100 h 428920"/>
                <a:gd name="connsiteX4-201" fmla="*/ 7319 w 426419"/>
                <a:gd name="connsiteY4-202" fmla="*/ 104775 h 428920"/>
                <a:gd name="connsiteX0-203" fmla="*/ 321644 w 426419"/>
                <a:gd name="connsiteY0-204" fmla="*/ 104775 h 428920"/>
                <a:gd name="connsiteX1-205" fmla="*/ 426419 w 426419"/>
                <a:gd name="connsiteY1-206" fmla="*/ 0 h 428920"/>
                <a:gd name="connsiteX2-207" fmla="*/ 426419 w 426419"/>
                <a:gd name="connsiteY2-208" fmla="*/ 314325 h 428920"/>
                <a:gd name="connsiteX3-209" fmla="*/ 321644 w 426419"/>
                <a:gd name="connsiteY3-210" fmla="*/ 419100 h 428920"/>
                <a:gd name="connsiteX4-211" fmla="*/ 321644 w 426419"/>
                <a:gd name="connsiteY4-212" fmla="*/ 104775 h 428920"/>
                <a:gd name="connsiteX0-213" fmla="*/ 7319 w 426419"/>
                <a:gd name="connsiteY0-214" fmla="*/ 104775 h 428920"/>
                <a:gd name="connsiteX1-215" fmla="*/ 112094 w 426419"/>
                <a:gd name="connsiteY1-216" fmla="*/ 0 h 428920"/>
                <a:gd name="connsiteX2-217" fmla="*/ 426419 w 426419"/>
                <a:gd name="connsiteY2-218" fmla="*/ 0 h 428920"/>
                <a:gd name="connsiteX3-219" fmla="*/ 321644 w 426419"/>
                <a:gd name="connsiteY3-220" fmla="*/ 104775 h 428920"/>
                <a:gd name="connsiteX4-221" fmla="*/ 7319 w 426419"/>
                <a:gd name="connsiteY4-222" fmla="*/ 104775 h 428920"/>
                <a:gd name="connsiteX0-223" fmla="*/ 7319 w 426419"/>
                <a:gd name="connsiteY0-224" fmla="*/ 104775 h 428920"/>
                <a:gd name="connsiteX1-225" fmla="*/ 112094 w 426419"/>
                <a:gd name="connsiteY1-226" fmla="*/ 0 h 428920"/>
                <a:gd name="connsiteX2-227" fmla="*/ 426419 w 426419"/>
                <a:gd name="connsiteY2-228" fmla="*/ 0 h 428920"/>
                <a:gd name="connsiteX3-229" fmla="*/ 426419 w 426419"/>
                <a:gd name="connsiteY3-230" fmla="*/ 314325 h 428920"/>
                <a:gd name="connsiteX4-231" fmla="*/ 321644 w 426419"/>
                <a:gd name="connsiteY4-232" fmla="*/ 419100 h 428920"/>
                <a:gd name="connsiteX5-233" fmla="*/ 33978 w 426419"/>
                <a:gd name="connsiteY5-234" fmla="*/ 397773 h 428920"/>
                <a:gd name="connsiteX6-235" fmla="*/ 7319 w 426419"/>
                <a:gd name="connsiteY6-236" fmla="*/ 104775 h 428920"/>
                <a:gd name="connsiteX7-237" fmla="*/ 7319 w 426419"/>
                <a:gd name="connsiteY7-238" fmla="*/ 104775 h 428920"/>
                <a:gd name="connsiteX8-239" fmla="*/ 321644 w 426419"/>
                <a:gd name="connsiteY8-240" fmla="*/ 104775 h 428920"/>
                <a:gd name="connsiteX9-241" fmla="*/ 426419 w 426419"/>
                <a:gd name="connsiteY9-242" fmla="*/ 0 h 428920"/>
                <a:gd name="connsiteX10-243" fmla="*/ 321644 w 426419"/>
                <a:gd name="connsiteY10-244" fmla="*/ 104775 h 428920"/>
                <a:gd name="connsiteX11-245" fmla="*/ 321644 w 426419"/>
                <a:gd name="connsiteY11-246" fmla="*/ 419100 h 428920"/>
                <a:gd name="connsiteX0-247" fmla="*/ 6865 w 425965"/>
                <a:gd name="connsiteY0-248" fmla="*/ 104775 h 427073"/>
                <a:gd name="connsiteX1-249" fmla="*/ 321190 w 425965"/>
                <a:gd name="connsiteY1-250" fmla="*/ 104775 h 427073"/>
                <a:gd name="connsiteX2-251" fmla="*/ 321190 w 425965"/>
                <a:gd name="connsiteY2-252" fmla="*/ 419100 h 427073"/>
                <a:gd name="connsiteX3-253" fmla="*/ 6865 w 425965"/>
                <a:gd name="connsiteY3-254" fmla="*/ 419100 h 427073"/>
                <a:gd name="connsiteX4-255" fmla="*/ 6865 w 425965"/>
                <a:gd name="connsiteY4-256" fmla="*/ 104775 h 427073"/>
                <a:gd name="connsiteX0-257" fmla="*/ 321190 w 425965"/>
                <a:gd name="connsiteY0-258" fmla="*/ 104775 h 427073"/>
                <a:gd name="connsiteX1-259" fmla="*/ 425965 w 425965"/>
                <a:gd name="connsiteY1-260" fmla="*/ 0 h 427073"/>
                <a:gd name="connsiteX2-261" fmla="*/ 425965 w 425965"/>
                <a:gd name="connsiteY2-262" fmla="*/ 314325 h 427073"/>
                <a:gd name="connsiteX3-263" fmla="*/ 321190 w 425965"/>
                <a:gd name="connsiteY3-264" fmla="*/ 419100 h 427073"/>
                <a:gd name="connsiteX4-265" fmla="*/ 321190 w 425965"/>
                <a:gd name="connsiteY4-266" fmla="*/ 104775 h 427073"/>
                <a:gd name="connsiteX0-267" fmla="*/ 6865 w 425965"/>
                <a:gd name="connsiteY0-268" fmla="*/ 104775 h 427073"/>
                <a:gd name="connsiteX1-269" fmla="*/ 111640 w 425965"/>
                <a:gd name="connsiteY1-270" fmla="*/ 0 h 427073"/>
                <a:gd name="connsiteX2-271" fmla="*/ 425965 w 425965"/>
                <a:gd name="connsiteY2-272" fmla="*/ 0 h 427073"/>
                <a:gd name="connsiteX3-273" fmla="*/ 321190 w 425965"/>
                <a:gd name="connsiteY3-274" fmla="*/ 104775 h 427073"/>
                <a:gd name="connsiteX4-275" fmla="*/ 6865 w 425965"/>
                <a:gd name="connsiteY4-276" fmla="*/ 104775 h 427073"/>
                <a:gd name="connsiteX0-277" fmla="*/ 6865 w 425965"/>
                <a:gd name="connsiteY0-278" fmla="*/ 104775 h 427073"/>
                <a:gd name="connsiteX1-279" fmla="*/ 111640 w 425965"/>
                <a:gd name="connsiteY1-280" fmla="*/ 0 h 427073"/>
                <a:gd name="connsiteX2-281" fmla="*/ 425965 w 425965"/>
                <a:gd name="connsiteY2-282" fmla="*/ 0 h 427073"/>
                <a:gd name="connsiteX3-283" fmla="*/ 425965 w 425965"/>
                <a:gd name="connsiteY3-284" fmla="*/ 314325 h 427073"/>
                <a:gd name="connsiteX4-285" fmla="*/ 321190 w 425965"/>
                <a:gd name="connsiteY4-286" fmla="*/ 419100 h 427073"/>
                <a:gd name="connsiteX5-287" fmla="*/ 33524 w 425965"/>
                <a:gd name="connsiteY5-288" fmla="*/ 397773 h 427073"/>
                <a:gd name="connsiteX6-289" fmla="*/ 6865 w 425965"/>
                <a:gd name="connsiteY6-290" fmla="*/ 104775 h 427073"/>
                <a:gd name="connsiteX7-291" fmla="*/ 6865 w 425965"/>
                <a:gd name="connsiteY7-292" fmla="*/ 104775 h 427073"/>
                <a:gd name="connsiteX8-293" fmla="*/ 321190 w 425965"/>
                <a:gd name="connsiteY8-294" fmla="*/ 104775 h 427073"/>
                <a:gd name="connsiteX9-295" fmla="*/ 425965 w 425965"/>
                <a:gd name="connsiteY9-296" fmla="*/ 0 h 427073"/>
                <a:gd name="connsiteX10-297" fmla="*/ 321190 w 425965"/>
                <a:gd name="connsiteY10-298" fmla="*/ 104775 h 427073"/>
                <a:gd name="connsiteX11-299" fmla="*/ 321190 w 425965"/>
                <a:gd name="connsiteY11-300" fmla="*/ 419100 h 427073"/>
                <a:gd name="connsiteX0-301" fmla="*/ 6865 w 425965"/>
                <a:gd name="connsiteY0-302" fmla="*/ 104775 h 427073"/>
                <a:gd name="connsiteX1-303" fmla="*/ 321190 w 425965"/>
                <a:gd name="connsiteY1-304" fmla="*/ 104775 h 427073"/>
                <a:gd name="connsiteX2-305" fmla="*/ 321190 w 425965"/>
                <a:gd name="connsiteY2-306" fmla="*/ 419100 h 427073"/>
                <a:gd name="connsiteX3-307" fmla="*/ 6865 w 425965"/>
                <a:gd name="connsiteY3-308" fmla="*/ 419100 h 427073"/>
                <a:gd name="connsiteX4-309" fmla="*/ 6865 w 425965"/>
                <a:gd name="connsiteY4-310" fmla="*/ 104775 h 427073"/>
                <a:gd name="connsiteX0-311" fmla="*/ 321190 w 425965"/>
                <a:gd name="connsiteY0-312" fmla="*/ 104775 h 427073"/>
                <a:gd name="connsiteX1-313" fmla="*/ 425965 w 425965"/>
                <a:gd name="connsiteY1-314" fmla="*/ 0 h 427073"/>
                <a:gd name="connsiteX2-315" fmla="*/ 425965 w 425965"/>
                <a:gd name="connsiteY2-316" fmla="*/ 314325 h 427073"/>
                <a:gd name="connsiteX3-317" fmla="*/ 321190 w 425965"/>
                <a:gd name="connsiteY3-318" fmla="*/ 419100 h 427073"/>
                <a:gd name="connsiteX4-319" fmla="*/ 321190 w 425965"/>
                <a:gd name="connsiteY4-320" fmla="*/ 104775 h 427073"/>
                <a:gd name="connsiteX0-321" fmla="*/ 6865 w 425965"/>
                <a:gd name="connsiteY0-322" fmla="*/ 104775 h 427073"/>
                <a:gd name="connsiteX1-323" fmla="*/ 111640 w 425965"/>
                <a:gd name="connsiteY1-324" fmla="*/ 0 h 427073"/>
                <a:gd name="connsiteX2-325" fmla="*/ 425965 w 425965"/>
                <a:gd name="connsiteY2-326" fmla="*/ 0 h 427073"/>
                <a:gd name="connsiteX3-327" fmla="*/ 321190 w 425965"/>
                <a:gd name="connsiteY3-328" fmla="*/ 104775 h 427073"/>
                <a:gd name="connsiteX4-329" fmla="*/ 6865 w 425965"/>
                <a:gd name="connsiteY4-330" fmla="*/ 104775 h 427073"/>
                <a:gd name="connsiteX0-331" fmla="*/ 6865 w 425965"/>
                <a:gd name="connsiteY0-332" fmla="*/ 104775 h 427073"/>
                <a:gd name="connsiteX1-333" fmla="*/ 111640 w 425965"/>
                <a:gd name="connsiteY1-334" fmla="*/ 0 h 427073"/>
                <a:gd name="connsiteX2-335" fmla="*/ 425965 w 425965"/>
                <a:gd name="connsiteY2-336" fmla="*/ 0 h 427073"/>
                <a:gd name="connsiteX3-337" fmla="*/ 425965 w 425965"/>
                <a:gd name="connsiteY3-338" fmla="*/ 314325 h 427073"/>
                <a:gd name="connsiteX4-339" fmla="*/ 321190 w 425965"/>
                <a:gd name="connsiteY4-340" fmla="*/ 419100 h 427073"/>
                <a:gd name="connsiteX5-341" fmla="*/ 33524 w 425965"/>
                <a:gd name="connsiteY5-342" fmla="*/ 397773 h 427073"/>
                <a:gd name="connsiteX6-343" fmla="*/ 6865 w 425965"/>
                <a:gd name="connsiteY6-344" fmla="*/ 104775 h 427073"/>
                <a:gd name="connsiteX7-345" fmla="*/ 6865 w 425965"/>
                <a:gd name="connsiteY7-346" fmla="*/ 104775 h 427073"/>
                <a:gd name="connsiteX8-347" fmla="*/ 321190 w 425965"/>
                <a:gd name="connsiteY8-348" fmla="*/ 104775 h 427073"/>
                <a:gd name="connsiteX9-349" fmla="*/ 425965 w 425965"/>
                <a:gd name="connsiteY9-350" fmla="*/ 0 h 427073"/>
                <a:gd name="connsiteX10-351" fmla="*/ 321190 w 425965"/>
                <a:gd name="connsiteY10-352" fmla="*/ 104775 h 427073"/>
                <a:gd name="connsiteX11-353" fmla="*/ 321190 w 425965"/>
                <a:gd name="connsiteY11-354" fmla="*/ 419100 h 427073"/>
                <a:gd name="connsiteX0-355" fmla="*/ 6865 w 453633"/>
                <a:gd name="connsiteY0-356" fmla="*/ 104775 h 427073"/>
                <a:gd name="connsiteX1-357" fmla="*/ 321190 w 453633"/>
                <a:gd name="connsiteY1-358" fmla="*/ 104775 h 427073"/>
                <a:gd name="connsiteX2-359" fmla="*/ 321190 w 453633"/>
                <a:gd name="connsiteY2-360" fmla="*/ 419100 h 427073"/>
                <a:gd name="connsiteX3-361" fmla="*/ 6865 w 453633"/>
                <a:gd name="connsiteY3-362" fmla="*/ 419100 h 427073"/>
                <a:gd name="connsiteX4-363" fmla="*/ 6865 w 453633"/>
                <a:gd name="connsiteY4-364" fmla="*/ 104775 h 427073"/>
                <a:gd name="connsiteX0-365" fmla="*/ 321190 w 453633"/>
                <a:gd name="connsiteY0-366" fmla="*/ 104775 h 427073"/>
                <a:gd name="connsiteX1-367" fmla="*/ 425965 w 453633"/>
                <a:gd name="connsiteY1-368" fmla="*/ 0 h 427073"/>
                <a:gd name="connsiteX2-369" fmla="*/ 425965 w 453633"/>
                <a:gd name="connsiteY2-370" fmla="*/ 314325 h 427073"/>
                <a:gd name="connsiteX3-371" fmla="*/ 321190 w 453633"/>
                <a:gd name="connsiteY3-372" fmla="*/ 419100 h 427073"/>
                <a:gd name="connsiteX4-373" fmla="*/ 321190 w 453633"/>
                <a:gd name="connsiteY4-374" fmla="*/ 104775 h 427073"/>
                <a:gd name="connsiteX0-375" fmla="*/ 6865 w 453633"/>
                <a:gd name="connsiteY0-376" fmla="*/ 104775 h 427073"/>
                <a:gd name="connsiteX1-377" fmla="*/ 111640 w 453633"/>
                <a:gd name="connsiteY1-378" fmla="*/ 0 h 427073"/>
                <a:gd name="connsiteX2-379" fmla="*/ 425965 w 453633"/>
                <a:gd name="connsiteY2-380" fmla="*/ 0 h 427073"/>
                <a:gd name="connsiteX3-381" fmla="*/ 321190 w 453633"/>
                <a:gd name="connsiteY3-382" fmla="*/ 104775 h 427073"/>
                <a:gd name="connsiteX4-383" fmla="*/ 6865 w 453633"/>
                <a:gd name="connsiteY4-384" fmla="*/ 104775 h 427073"/>
                <a:gd name="connsiteX0-385" fmla="*/ 6865 w 453633"/>
                <a:gd name="connsiteY0-386" fmla="*/ 104775 h 427073"/>
                <a:gd name="connsiteX1-387" fmla="*/ 111640 w 453633"/>
                <a:gd name="connsiteY1-388" fmla="*/ 0 h 427073"/>
                <a:gd name="connsiteX2-389" fmla="*/ 425965 w 453633"/>
                <a:gd name="connsiteY2-390" fmla="*/ 0 h 427073"/>
                <a:gd name="connsiteX3-391" fmla="*/ 425965 w 453633"/>
                <a:gd name="connsiteY3-392" fmla="*/ 314325 h 427073"/>
                <a:gd name="connsiteX4-393" fmla="*/ 321190 w 453633"/>
                <a:gd name="connsiteY4-394" fmla="*/ 419100 h 427073"/>
                <a:gd name="connsiteX5-395" fmla="*/ 33524 w 453633"/>
                <a:gd name="connsiteY5-396" fmla="*/ 397773 h 427073"/>
                <a:gd name="connsiteX6-397" fmla="*/ 6865 w 453633"/>
                <a:gd name="connsiteY6-398" fmla="*/ 104775 h 427073"/>
                <a:gd name="connsiteX7-399" fmla="*/ 6865 w 453633"/>
                <a:gd name="connsiteY7-400" fmla="*/ 104775 h 427073"/>
                <a:gd name="connsiteX8-401" fmla="*/ 321190 w 453633"/>
                <a:gd name="connsiteY8-402" fmla="*/ 104775 h 427073"/>
                <a:gd name="connsiteX9-403" fmla="*/ 425965 w 453633"/>
                <a:gd name="connsiteY9-404" fmla="*/ 0 h 427073"/>
                <a:gd name="connsiteX10-405" fmla="*/ 321190 w 453633"/>
                <a:gd name="connsiteY10-406" fmla="*/ 104775 h 427073"/>
                <a:gd name="connsiteX11-407" fmla="*/ 321190 w 453633"/>
                <a:gd name="connsiteY11-408" fmla="*/ 419100 h 427073"/>
                <a:gd name="connsiteX0-409" fmla="*/ 6865 w 453633"/>
                <a:gd name="connsiteY0-410" fmla="*/ 104775 h 427073"/>
                <a:gd name="connsiteX1-411" fmla="*/ 321190 w 453633"/>
                <a:gd name="connsiteY1-412" fmla="*/ 104775 h 427073"/>
                <a:gd name="connsiteX2-413" fmla="*/ 321190 w 453633"/>
                <a:gd name="connsiteY2-414" fmla="*/ 419100 h 427073"/>
                <a:gd name="connsiteX3-415" fmla="*/ 6865 w 453633"/>
                <a:gd name="connsiteY3-416" fmla="*/ 419100 h 427073"/>
                <a:gd name="connsiteX4-417" fmla="*/ 6865 w 453633"/>
                <a:gd name="connsiteY4-418" fmla="*/ 104775 h 427073"/>
                <a:gd name="connsiteX0-419" fmla="*/ 321190 w 453633"/>
                <a:gd name="connsiteY0-420" fmla="*/ 104775 h 427073"/>
                <a:gd name="connsiteX1-421" fmla="*/ 425965 w 453633"/>
                <a:gd name="connsiteY1-422" fmla="*/ 0 h 427073"/>
                <a:gd name="connsiteX2-423" fmla="*/ 425965 w 453633"/>
                <a:gd name="connsiteY2-424" fmla="*/ 314325 h 427073"/>
                <a:gd name="connsiteX3-425" fmla="*/ 321190 w 453633"/>
                <a:gd name="connsiteY3-426" fmla="*/ 419100 h 427073"/>
                <a:gd name="connsiteX4-427" fmla="*/ 321190 w 453633"/>
                <a:gd name="connsiteY4-428" fmla="*/ 104775 h 427073"/>
                <a:gd name="connsiteX0-429" fmla="*/ 6865 w 453633"/>
                <a:gd name="connsiteY0-430" fmla="*/ 104775 h 427073"/>
                <a:gd name="connsiteX1-431" fmla="*/ 111640 w 453633"/>
                <a:gd name="connsiteY1-432" fmla="*/ 0 h 427073"/>
                <a:gd name="connsiteX2-433" fmla="*/ 425965 w 453633"/>
                <a:gd name="connsiteY2-434" fmla="*/ 0 h 427073"/>
                <a:gd name="connsiteX3-435" fmla="*/ 321190 w 453633"/>
                <a:gd name="connsiteY3-436" fmla="*/ 104775 h 427073"/>
                <a:gd name="connsiteX4-437" fmla="*/ 6865 w 453633"/>
                <a:gd name="connsiteY4-438" fmla="*/ 104775 h 427073"/>
                <a:gd name="connsiteX0-439" fmla="*/ 6865 w 453633"/>
                <a:gd name="connsiteY0-440" fmla="*/ 104775 h 427073"/>
                <a:gd name="connsiteX1-441" fmla="*/ 111640 w 453633"/>
                <a:gd name="connsiteY1-442" fmla="*/ 0 h 427073"/>
                <a:gd name="connsiteX2-443" fmla="*/ 425965 w 453633"/>
                <a:gd name="connsiteY2-444" fmla="*/ 0 h 427073"/>
                <a:gd name="connsiteX3-445" fmla="*/ 425965 w 453633"/>
                <a:gd name="connsiteY3-446" fmla="*/ 279669 h 427073"/>
                <a:gd name="connsiteX4-447" fmla="*/ 321190 w 453633"/>
                <a:gd name="connsiteY4-448" fmla="*/ 419100 h 427073"/>
                <a:gd name="connsiteX5-449" fmla="*/ 33524 w 453633"/>
                <a:gd name="connsiteY5-450" fmla="*/ 397773 h 427073"/>
                <a:gd name="connsiteX6-451" fmla="*/ 6865 w 453633"/>
                <a:gd name="connsiteY6-452" fmla="*/ 104775 h 427073"/>
                <a:gd name="connsiteX7-453" fmla="*/ 6865 w 453633"/>
                <a:gd name="connsiteY7-454" fmla="*/ 104775 h 427073"/>
                <a:gd name="connsiteX8-455" fmla="*/ 321190 w 453633"/>
                <a:gd name="connsiteY8-456" fmla="*/ 104775 h 427073"/>
                <a:gd name="connsiteX9-457" fmla="*/ 425965 w 453633"/>
                <a:gd name="connsiteY9-458" fmla="*/ 0 h 427073"/>
                <a:gd name="connsiteX10-459" fmla="*/ 321190 w 453633"/>
                <a:gd name="connsiteY10-460" fmla="*/ 104775 h 427073"/>
                <a:gd name="connsiteX11-461" fmla="*/ 321190 w 453633"/>
                <a:gd name="connsiteY11-462" fmla="*/ 419100 h 427073"/>
                <a:gd name="connsiteX0-463" fmla="*/ 6865 w 450833"/>
                <a:gd name="connsiteY0-464" fmla="*/ 104775 h 427073"/>
                <a:gd name="connsiteX1-465" fmla="*/ 321190 w 450833"/>
                <a:gd name="connsiteY1-466" fmla="*/ 104775 h 427073"/>
                <a:gd name="connsiteX2-467" fmla="*/ 321190 w 450833"/>
                <a:gd name="connsiteY2-468" fmla="*/ 419100 h 427073"/>
                <a:gd name="connsiteX3-469" fmla="*/ 6865 w 450833"/>
                <a:gd name="connsiteY3-470" fmla="*/ 419100 h 427073"/>
                <a:gd name="connsiteX4-471" fmla="*/ 6865 w 450833"/>
                <a:gd name="connsiteY4-472" fmla="*/ 104775 h 427073"/>
                <a:gd name="connsiteX0-473" fmla="*/ 321190 w 450833"/>
                <a:gd name="connsiteY0-474" fmla="*/ 104775 h 427073"/>
                <a:gd name="connsiteX1-475" fmla="*/ 425965 w 450833"/>
                <a:gd name="connsiteY1-476" fmla="*/ 0 h 427073"/>
                <a:gd name="connsiteX2-477" fmla="*/ 425965 w 450833"/>
                <a:gd name="connsiteY2-478" fmla="*/ 314325 h 427073"/>
                <a:gd name="connsiteX3-479" fmla="*/ 321190 w 450833"/>
                <a:gd name="connsiteY3-480" fmla="*/ 419100 h 427073"/>
                <a:gd name="connsiteX4-481" fmla="*/ 321190 w 450833"/>
                <a:gd name="connsiteY4-482" fmla="*/ 104775 h 427073"/>
                <a:gd name="connsiteX0-483" fmla="*/ 6865 w 450833"/>
                <a:gd name="connsiteY0-484" fmla="*/ 104775 h 427073"/>
                <a:gd name="connsiteX1-485" fmla="*/ 111640 w 450833"/>
                <a:gd name="connsiteY1-486" fmla="*/ 0 h 427073"/>
                <a:gd name="connsiteX2-487" fmla="*/ 425965 w 450833"/>
                <a:gd name="connsiteY2-488" fmla="*/ 0 h 427073"/>
                <a:gd name="connsiteX3-489" fmla="*/ 321190 w 450833"/>
                <a:gd name="connsiteY3-490" fmla="*/ 104775 h 427073"/>
                <a:gd name="connsiteX4-491" fmla="*/ 6865 w 450833"/>
                <a:gd name="connsiteY4-492" fmla="*/ 104775 h 427073"/>
                <a:gd name="connsiteX0-493" fmla="*/ 6865 w 450833"/>
                <a:gd name="connsiteY0-494" fmla="*/ 104775 h 427073"/>
                <a:gd name="connsiteX1-495" fmla="*/ 111640 w 450833"/>
                <a:gd name="connsiteY1-496" fmla="*/ 0 h 427073"/>
                <a:gd name="connsiteX2-497" fmla="*/ 425965 w 450833"/>
                <a:gd name="connsiteY2-498" fmla="*/ 0 h 427073"/>
                <a:gd name="connsiteX3-499" fmla="*/ 425965 w 450833"/>
                <a:gd name="connsiteY3-500" fmla="*/ 279669 h 427073"/>
                <a:gd name="connsiteX4-501" fmla="*/ 321190 w 450833"/>
                <a:gd name="connsiteY4-502" fmla="*/ 419100 h 427073"/>
                <a:gd name="connsiteX5-503" fmla="*/ 33524 w 450833"/>
                <a:gd name="connsiteY5-504" fmla="*/ 397773 h 427073"/>
                <a:gd name="connsiteX6-505" fmla="*/ 6865 w 450833"/>
                <a:gd name="connsiteY6-506" fmla="*/ 104775 h 427073"/>
                <a:gd name="connsiteX7-507" fmla="*/ 6865 w 450833"/>
                <a:gd name="connsiteY7-508" fmla="*/ 104775 h 427073"/>
                <a:gd name="connsiteX8-509" fmla="*/ 321190 w 450833"/>
                <a:gd name="connsiteY8-510" fmla="*/ 104775 h 427073"/>
                <a:gd name="connsiteX9-511" fmla="*/ 425965 w 450833"/>
                <a:gd name="connsiteY9-512" fmla="*/ 0 h 427073"/>
                <a:gd name="connsiteX10-513" fmla="*/ 321190 w 450833"/>
                <a:gd name="connsiteY10-514" fmla="*/ 104775 h 427073"/>
                <a:gd name="connsiteX11-515" fmla="*/ 321190 w 450833"/>
                <a:gd name="connsiteY11-516" fmla="*/ 419100 h 427073"/>
                <a:gd name="connsiteX0-517" fmla="*/ 6865 w 450833"/>
                <a:gd name="connsiteY0-518" fmla="*/ 104775 h 427073"/>
                <a:gd name="connsiteX1-519" fmla="*/ 321190 w 450833"/>
                <a:gd name="connsiteY1-520" fmla="*/ 104775 h 427073"/>
                <a:gd name="connsiteX2-521" fmla="*/ 321190 w 450833"/>
                <a:gd name="connsiteY2-522" fmla="*/ 419100 h 427073"/>
                <a:gd name="connsiteX3-523" fmla="*/ 6865 w 450833"/>
                <a:gd name="connsiteY3-524" fmla="*/ 419100 h 427073"/>
                <a:gd name="connsiteX4-525" fmla="*/ 6865 w 450833"/>
                <a:gd name="connsiteY4-526" fmla="*/ 104775 h 427073"/>
                <a:gd name="connsiteX0-527" fmla="*/ 321190 w 450833"/>
                <a:gd name="connsiteY0-528" fmla="*/ 104775 h 427073"/>
                <a:gd name="connsiteX1-529" fmla="*/ 425965 w 450833"/>
                <a:gd name="connsiteY1-530" fmla="*/ 0 h 427073"/>
                <a:gd name="connsiteX2-531" fmla="*/ 425965 w 450833"/>
                <a:gd name="connsiteY2-532" fmla="*/ 314325 h 427073"/>
                <a:gd name="connsiteX3-533" fmla="*/ 321190 w 450833"/>
                <a:gd name="connsiteY3-534" fmla="*/ 419100 h 427073"/>
                <a:gd name="connsiteX4-535" fmla="*/ 321190 w 450833"/>
                <a:gd name="connsiteY4-536" fmla="*/ 104775 h 427073"/>
                <a:gd name="connsiteX0-537" fmla="*/ 6865 w 450833"/>
                <a:gd name="connsiteY0-538" fmla="*/ 104775 h 427073"/>
                <a:gd name="connsiteX1-539" fmla="*/ 111640 w 450833"/>
                <a:gd name="connsiteY1-540" fmla="*/ 0 h 427073"/>
                <a:gd name="connsiteX2-541" fmla="*/ 425965 w 450833"/>
                <a:gd name="connsiteY2-542" fmla="*/ 0 h 427073"/>
                <a:gd name="connsiteX3-543" fmla="*/ 321190 w 450833"/>
                <a:gd name="connsiteY3-544" fmla="*/ 104775 h 427073"/>
                <a:gd name="connsiteX4-545" fmla="*/ 6865 w 450833"/>
                <a:gd name="connsiteY4-546" fmla="*/ 104775 h 427073"/>
                <a:gd name="connsiteX0-547" fmla="*/ 6865 w 450833"/>
                <a:gd name="connsiteY0-548" fmla="*/ 104775 h 427073"/>
                <a:gd name="connsiteX1-549" fmla="*/ 111640 w 450833"/>
                <a:gd name="connsiteY1-550" fmla="*/ 0 h 427073"/>
                <a:gd name="connsiteX2-551" fmla="*/ 425965 w 450833"/>
                <a:gd name="connsiteY2-552" fmla="*/ 0 h 427073"/>
                <a:gd name="connsiteX3-553" fmla="*/ 425965 w 450833"/>
                <a:gd name="connsiteY3-554" fmla="*/ 279669 h 427073"/>
                <a:gd name="connsiteX4-555" fmla="*/ 321190 w 450833"/>
                <a:gd name="connsiteY4-556" fmla="*/ 419100 h 427073"/>
                <a:gd name="connsiteX5-557" fmla="*/ 33524 w 450833"/>
                <a:gd name="connsiteY5-558" fmla="*/ 397773 h 427073"/>
                <a:gd name="connsiteX6-559" fmla="*/ 6865 w 450833"/>
                <a:gd name="connsiteY6-560" fmla="*/ 104775 h 427073"/>
                <a:gd name="connsiteX7-561" fmla="*/ 6865 w 450833"/>
                <a:gd name="connsiteY7-562" fmla="*/ 104775 h 427073"/>
                <a:gd name="connsiteX8-563" fmla="*/ 321190 w 450833"/>
                <a:gd name="connsiteY8-564" fmla="*/ 104775 h 427073"/>
                <a:gd name="connsiteX9-565" fmla="*/ 425965 w 450833"/>
                <a:gd name="connsiteY9-566" fmla="*/ 0 h 427073"/>
                <a:gd name="connsiteX10-567" fmla="*/ 321190 w 450833"/>
                <a:gd name="connsiteY10-568" fmla="*/ 104775 h 427073"/>
                <a:gd name="connsiteX11-569" fmla="*/ 321190 w 450833"/>
                <a:gd name="connsiteY11-570" fmla="*/ 419100 h 427073"/>
                <a:gd name="connsiteX0-571" fmla="*/ 6865 w 456433"/>
                <a:gd name="connsiteY0-572" fmla="*/ 104775 h 427073"/>
                <a:gd name="connsiteX1-573" fmla="*/ 321190 w 456433"/>
                <a:gd name="connsiteY1-574" fmla="*/ 104775 h 427073"/>
                <a:gd name="connsiteX2-575" fmla="*/ 321190 w 456433"/>
                <a:gd name="connsiteY2-576" fmla="*/ 419100 h 427073"/>
                <a:gd name="connsiteX3-577" fmla="*/ 6865 w 456433"/>
                <a:gd name="connsiteY3-578" fmla="*/ 419100 h 427073"/>
                <a:gd name="connsiteX4-579" fmla="*/ 6865 w 456433"/>
                <a:gd name="connsiteY4-580" fmla="*/ 104775 h 427073"/>
                <a:gd name="connsiteX0-581" fmla="*/ 321190 w 456433"/>
                <a:gd name="connsiteY0-582" fmla="*/ 104775 h 427073"/>
                <a:gd name="connsiteX1-583" fmla="*/ 425965 w 456433"/>
                <a:gd name="connsiteY1-584" fmla="*/ 0 h 427073"/>
                <a:gd name="connsiteX2-585" fmla="*/ 425965 w 456433"/>
                <a:gd name="connsiteY2-586" fmla="*/ 314325 h 427073"/>
                <a:gd name="connsiteX3-587" fmla="*/ 321190 w 456433"/>
                <a:gd name="connsiteY3-588" fmla="*/ 419100 h 427073"/>
                <a:gd name="connsiteX4-589" fmla="*/ 321190 w 456433"/>
                <a:gd name="connsiteY4-590" fmla="*/ 104775 h 427073"/>
                <a:gd name="connsiteX0-591" fmla="*/ 6865 w 456433"/>
                <a:gd name="connsiteY0-592" fmla="*/ 104775 h 427073"/>
                <a:gd name="connsiteX1-593" fmla="*/ 111640 w 456433"/>
                <a:gd name="connsiteY1-594" fmla="*/ 0 h 427073"/>
                <a:gd name="connsiteX2-595" fmla="*/ 425965 w 456433"/>
                <a:gd name="connsiteY2-596" fmla="*/ 0 h 427073"/>
                <a:gd name="connsiteX3-597" fmla="*/ 321190 w 456433"/>
                <a:gd name="connsiteY3-598" fmla="*/ 104775 h 427073"/>
                <a:gd name="connsiteX4-599" fmla="*/ 6865 w 456433"/>
                <a:gd name="connsiteY4-600" fmla="*/ 104775 h 427073"/>
                <a:gd name="connsiteX0-601" fmla="*/ 6865 w 456433"/>
                <a:gd name="connsiteY0-602" fmla="*/ 104775 h 427073"/>
                <a:gd name="connsiteX1-603" fmla="*/ 111640 w 456433"/>
                <a:gd name="connsiteY1-604" fmla="*/ 0 h 427073"/>
                <a:gd name="connsiteX2-605" fmla="*/ 425965 w 456433"/>
                <a:gd name="connsiteY2-606" fmla="*/ 0 h 427073"/>
                <a:gd name="connsiteX3-607" fmla="*/ 441961 w 456433"/>
                <a:gd name="connsiteY3-608" fmla="*/ 316992 h 427073"/>
                <a:gd name="connsiteX4-609" fmla="*/ 321190 w 456433"/>
                <a:gd name="connsiteY4-610" fmla="*/ 419100 h 427073"/>
                <a:gd name="connsiteX5-611" fmla="*/ 33524 w 456433"/>
                <a:gd name="connsiteY5-612" fmla="*/ 397773 h 427073"/>
                <a:gd name="connsiteX6-613" fmla="*/ 6865 w 456433"/>
                <a:gd name="connsiteY6-614" fmla="*/ 104775 h 427073"/>
                <a:gd name="connsiteX7-615" fmla="*/ 6865 w 456433"/>
                <a:gd name="connsiteY7-616" fmla="*/ 104775 h 427073"/>
                <a:gd name="connsiteX8-617" fmla="*/ 321190 w 456433"/>
                <a:gd name="connsiteY8-618" fmla="*/ 104775 h 427073"/>
                <a:gd name="connsiteX9-619" fmla="*/ 425965 w 456433"/>
                <a:gd name="connsiteY9-620" fmla="*/ 0 h 427073"/>
                <a:gd name="connsiteX10-621" fmla="*/ 321190 w 456433"/>
                <a:gd name="connsiteY10-622" fmla="*/ 104775 h 427073"/>
                <a:gd name="connsiteX11-623" fmla="*/ 321190 w 456433"/>
                <a:gd name="connsiteY11-624" fmla="*/ 419100 h 427073"/>
                <a:gd name="connsiteX0-625" fmla="*/ 6865 w 456433"/>
                <a:gd name="connsiteY0-626" fmla="*/ 132636 h 454934"/>
                <a:gd name="connsiteX1-627" fmla="*/ 321190 w 456433"/>
                <a:gd name="connsiteY1-628" fmla="*/ 132636 h 454934"/>
                <a:gd name="connsiteX2-629" fmla="*/ 321190 w 456433"/>
                <a:gd name="connsiteY2-630" fmla="*/ 446961 h 454934"/>
                <a:gd name="connsiteX3-631" fmla="*/ 6865 w 456433"/>
                <a:gd name="connsiteY3-632" fmla="*/ 446961 h 454934"/>
                <a:gd name="connsiteX4-633" fmla="*/ 6865 w 456433"/>
                <a:gd name="connsiteY4-634" fmla="*/ 132636 h 454934"/>
                <a:gd name="connsiteX0-635" fmla="*/ 321190 w 456433"/>
                <a:gd name="connsiteY0-636" fmla="*/ 132636 h 454934"/>
                <a:gd name="connsiteX1-637" fmla="*/ 425965 w 456433"/>
                <a:gd name="connsiteY1-638" fmla="*/ 27861 h 454934"/>
                <a:gd name="connsiteX2-639" fmla="*/ 425965 w 456433"/>
                <a:gd name="connsiteY2-640" fmla="*/ 342186 h 454934"/>
                <a:gd name="connsiteX3-641" fmla="*/ 321190 w 456433"/>
                <a:gd name="connsiteY3-642" fmla="*/ 446961 h 454934"/>
                <a:gd name="connsiteX4-643" fmla="*/ 321190 w 456433"/>
                <a:gd name="connsiteY4-644" fmla="*/ 132636 h 454934"/>
                <a:gd name="connsiteX0-645" fmla="*/ 6865 w 456433"/>
                <a:gd name="connsiteY0-646" fmla="*/ 132636 h 454934"/>
                <a:gd name="connsiteX1-647" fmla="*/ 111640 w 456433"/>
                <a:gd name="connsiteY1-648" fmla="*/ 27861 h 454934"/>
                <a:gd name="connsiteX2-649" fmla="*/ 425965 w 456433"/>
                <a:gd name="connsiteY2-650" fmla="*/ 27861 h 454934"/>
                <a:gd name="connsiteX3-651" fmla="*/ 321190 w 456433"/>
                <a:gd name="connsiteY3-652" fmla="*/ 132636 h 454934"/>
                <a:gd name="connsiteX4-653" fmla="*/ 6865 w 456433"/>
                <a:gd name="connsiteY4-654" fmla="*/ 132636 h 454934"/>
                <a:gd name="connsiteX0-655" fmla="*/ 6865 w 456433"/>
                <a:gd name="connsiteY0-656" fmla="*/ 132636 h 454934"/>
                <a:gd name="connsiteX1-657" fmla="*/ 111640 w 456433"/>
                <a:gd name="connsiteY1-658" fmla="*/ 27861 h 454934"/>
                <a:gd name="connsiteX2-659" fmla="*/ 425965 w 456433"/>
                <a:gd name="connsiteY2-660" fmla="*/ 27861 h 454934"/>
                <a:gd name="connsiteX3-661" fmla="*/ 441961 w 456433"/>
                <a:gd name="connsiteY3-662" fmla="*/ 344853 h 454934"/>
                <a:gd name="connsiteX4-663" fmla="*/ 321190 w 456433"/>
                <a:gd name="connsiteY4-664" fmla="*/ 446961 h 454934"/>
                <a:gd name="connsiteX5-665" fmla="*/ 33524 w 456433"/>
                <a:gd name="connsiteY5-666" fmla="*/ 425634 h 454934"/>
                <a:gd name="connsiteX6-667" fmla="*/ 6865 w 456433"/>
                <a:gd name="connsiteY6-668" fmla="*/ 132636 h 454934"/>
                <a:gd name="connsiteX7-669" fmla="*/ 6865 w 456433"/>
                <a:gd name="connsiteY7-670" fmla="*/ 132636 h 454934"/>
                <a:gd name="connsiteX8-671" fmla="*/ 321190 w 456433"/>
                <a:gd name="connsiteY8-672" fmla="*/ 132636 h 454934"/>
                <a:gd name="connsiteX9-673" fmla="*/ 425965 w 456433"/>
                <a:gd name="connsiteY9-674" fmla="*/ 27861 h 454934"/>
                <a:gd name="connsiteX10-675" fmla="*/ 321190 w 456433"/>
                <a:gd name="connsiteY10-676" fmla="*/ 132636 h 454934"/>
                <a:gd name="connsiteX11-677" fmla="*/ 321190 w 456433"/>
                <a:gd name="connsiteY11-678" fmla="*/ 446961 h 454934"/>
                <a:gd name="connsiteX0-679" fmla="*/ 6865 w 456433"/>
                <a:gd name="connsiteY0-680" fmla="*/ 132636 h 454934"/>
                <a:gd name="connsiteX1-681" fmla="*/ 321190 w 456433"/>
                <a:gd name="connsiteY1-682" fmla="*/ 132636 h 454934"/>
                <a:gd name="connsiteX2-683" fmla="*/ 321190 w 456433"/>
                <a:gd name="connsiteY2-684" fmla="*/ 446961 h 454934"/>
                <a:gd name="connsiteX3-685" fmla="*/ 6865 w 456433"/>
                <a:gd name="connsiteY3-686" fmla="*/ 446961 h 454934"/>
                <a:gd name="connsiteX4-687" fmla="*/ 6865 w 456433"/>
                <a:gd name="connsiteY4-688" fmla="*/ 132636 h 454934"/>
                <a:gd name="connsiteX0-689" fmla="*/ 321190 w 456433"/>
                <a:gd name="connsiteY0-690" fmla="*/ 132636 h 454934"/>
                <a:gd name="connsiteX1-691" fmla="*/ 425965 w 456433"/>
                <a:gd name="connsiteY1-692" fmla="*/ 27861 h 454934"/>
                <a:gd name="connsiteX2-693" fmla="*/ 425965 w 456433"/>
                <a:gd name="connsiteY2-694" fmla="*/ 342186 h 454934"/>
                <a:gd name="connsiteX3-695" fmla="*/ 321190 w 456433"/>
                <a:gd name="connsiteY3-696" fmla="*/ 446961 h 454934"/>
                <a:gd name="connsiteX4-697" fmla="*/ 321190 w 456433"/>
                <a:gd name="connsiteY4-698" fmla="*/ 132636 h 454934"/>
                <a:gd name="connsiteX0-699" fmla="*/ 6865 w 456433"/>
                <a:gd name="connsiteY0-700" fmla="*/ 132636 h 454934"/>
                <a:gd name="connsiteX1-701" fmla="*/ 111640 w 456433"/>
                <a:gd name="connsiteY1-702" fmla="*/ 27861 h 454934"/>
                <a:gd name="connsiteX2-703" fmla="*/ 425965 w 456433"/>
                <a:gd name="connsiteY2-704" fmla="*/ 27861 h 454934"/>
                <a:gd name="connsiteX3-705" fmla="*/ 321190 w 456433"/>
                <a:gd name="connsiteY3-706" fmla="*/ 132636 h 454934"/>
                <a:gd name="connsiteX4-707" fmla="*/ 6865 w 456433"/>
                <a:gd name="connsiteY4-708" fmla="*/ 132636 h 454934"/>
                <a:gd name="connsiteX0-709" fmla="*/ 6865 w 456433"/>
                <a:gd name="connsiteY0-710" fmla="*/ 132636 h 454934"/>
                <a:gd name="connsiteX1-711" fmla="*/ 111640 w 456433"/>
                <a:gd name="connsiteY1-712" fmla="*/ 27861 h 454934"/>
                <a:gd name="connsiteX2-713" fmla="*/ 425965 w 456433"/>
                <a:gd name="connsiteY2-714" fmla="*/ 27861 h 454934"/>
                <a:gd name="connsiteX3-715" fmla="*/ 441961 w 456433"/>
                <a:gd name="connsiteY3-716" fmla="*/ 344853 h 454934"/>
                <a:gd name="connsiteX4-717" fmla="*/ 321190 w 456433"/>
                <a:gd name="connsiteY4-718" fmla="*/ 446961 h 454934"/>
                <a:gd name="connsiteX5-719" fmla="*/ 33524 w 456433"/>
                <a:gd name="connsiteY5-720" fmla="*/ 425634 h 454934"/>
                <a:gd name="connsiteX6-721" fmla="*/ 6865 w 456433"/>
                <a:gd name="connsiteY6-722" fmla="*/ 132636 h 454934"/>
                <a:gd name="connsiteX7-723" fmla="*/ 6865 w 456433"/>
                <a:gd name="connsiteY7-724" fmla="*/ 132636 h 454934"/>
                <a:gd name="connsiteX8-725" fmla="*/ 321190 w 456433"/>
                <a:gd name="connsiteY8-726" fmla="*/ 132636 h 454934"/>
                <a:gd name="connsiteX9-727" fmla="*/ 425965 w 456433"/>
                <a:gd name="connsiteY9-728" fmla="*/ 27861 h 454934"/>
                <a:gd name="connsiteX10-729" fmla="*/ 321190 w 456433"/>
                <a:gd name="connsiteY10-730" fmla="*/ 132636 h 454934"/>
                <a:gd name="connsiteX11-731" fmla="*/ 321190 w 456433"/>
                <a:gd name="connsiteY11-732" fmla="*/ 446961 h 454934"/>
                <a:gd name="connsiteX0-733" fmla="*/ 6865 w 456433"/>
                <a:gd name="connsiteY0-734" fmla="*/ 139147 h 461445"/>
                <a:gd name="connsiteX1-735" fmla="*/ 321190 w 456433"/>
                <a:gd name="connsiteY1-736" fmla="*/ 139147 h 461445"/>
                <a:gd name="connsiteX2-737" fmla="*/ 321190 w 456433"/>
                <a:gd name="connsiteY2-738" fmla="*/ 453472 h 461445"/>
                <a:gd name="connsiteX3-739" fmla="*/ 6865 w 456433"/>
                <a:gd name="connsiteY3-740" fmla="*/ 453472 h 461445"/>
                <a:gd name="connsiteX4-741" fmla="*/ 6865 w 456433"/>
                <a:gd name="connsiteY4-742" fmla="*/ 139147 h 461445"/>
                <a:gd name="connsiteX0-743" fmla="*/ 321190 w 456433"/>
                <a:gd name="connsiteY0-744" fmla="*/ 139147 h 461445"/>
                <a:gd name="connsiteX1-745" fmla="*/ 425965 w 456433"/>
                <a:gd name="connsiteY1-746" fmla="*/ 34372 h 461445"/>
                <a:gd name="connsiteX2-747" fmla="*/ 425965 w 456433"/>
                <a:gd name="connsiteY2-748" fmla="*/ 348697 h 461445"/>
                <a:gd name="connsiteX3-749" fmla="*/ 321190 w 456433"/>
                <a:gd name="connsiteY3-750" fmla="*/ 453472 h 461445"/>
                <a:gd name="connsiteX4-751" fmla="*/ 321190 w 456433"/>
                <a:gd name="connsiteY4-752" fmla="*/ 139147 h 461445"/>
                <a:gd name="connsiteX0-753" fmla="*/ 6865 w 456433"/>
                <a:gd name="connsiteY0-754" fmla="*/ 139147 h 461445"/>
                <a:gd name="connsiteX1-755" fmla="*/ 111640 w 456433"/>
                <a:gd name="connsiteY1-756" fmla="*/ 34372 h 461445"/>
                <a:gd name="connsiteX2-757" fmla="*/ 425965 w 456433"/>
                <a:gd name="connsiteY2-758" fmla="*/ 34372 h 461445"/>
                <a:gd name="connsiteX3-759" fmla="*/ 321190 w 456433"/>
                <a:gd name="connsiteY3-760" fmla="*/ 139147 h 461445"/>
                <a:gd name="connsiteX4-761" fmla="*/ 6865 w 456433"/>
                <a:gd name="connsiteY4-762" fmla="*/ 139147 h 461445"/>
                <a:gd name="connsiteX0-763" fmla="*/ 6865 w 456433"/>
                <a:gd name="connsiteY0-764" fmla="*/ 139147 h 461445"/>
                <a:gd name="connsiteX1-765" fmla="*/ 111640 w 456433"/>
                <a:gd name="connsiteY1-766" fmla="*/ 18377 h 461445"/>
                <a:gd name="connsiteX2-767" fmla="*/ 425965 w 456433"/>
                <a:gd name="connsiteY2-768" fmla="*/ 34372 h 461445"/>
                <a:gd name="connsiteX3-769" fmla="*/ 441961 w 456433"/>
                <a:gd name="connsiteY3-770" fmla="*/ 351364 h 461445"/>
                <a:gd name="connsiteX4-771" fmla="*/ 321190 w 456433"/>
                <a:gd name="connsiteY4-772" fmla="*/ 453472 h 461445"/>
                <a:gd name="connsiteX5-773" fmla="*/ 33524 w 456433"/>
                <a:gd name="connsiteY5-774" fmla="*/ 432145 h 461445"/>
                <a:gd name="connsiteX6-775" fmla="*/ 6865 w 456433"/>
                <a:gd name="connsiteY6-776" fmla="*/ 139147 h 461445"/>
                <a:gd name="connsiteX7-777" fmla="*/ 6865 w 456433"/>
                <a:gd name="connsiteY7-778" fmla="*/ 139147 h 461445"/>
                <a:gd name="connsiteX8-779" fmla="*/ 321190 w 456433"/>
                <a:gd name="connsiteY8-780" fmla="*/ 139147 h 461445"/>
                <a:gd name="connsiteX9-781" fmla="*/ 425965 w 456433"/>
                <a:gd name="connsiteY9-782" fmla="*/ 34372 h 461445"/>
                <a:gd name="connsiteX10-783" fmla="*/ 321190 w 456433"/>
                <a:gd name="connsiteY10-784" fmla="*/ 139147 h 461445"/>
                <a:gd name="connsiteX11-785" fmla="*/ 321190 w 456433"/>
                <a:gd name="connsiteY11-786" fmla="*/ 453472 h 461445"/>
                <a:gd name="connsiteX0-787" fmla="*/ 6865 w 456433"/>
                <a:gd name="connsiteY0-788" fmla="*/ 133715 h 456013"/>
                <a:gd name="connsiteX1-789" fmla="*/ 321190 w 456433"/>
                <a:gd name="connsiteY1-790" fmla="*/ 133715 h 456013"/>
                <a:gd name="connsiteX2-791" fmla="*/ 321190 w 456433"/>
                <a:gd name="connsiteY2-792" fmla="*/ 448040 h 456013"/>
                <a:gd name="connsiteX3-793" fmla="*/ 6865 w 456433"/>
                <a:gd name="connsiteY3-794" fmla="*/ 448040 h 456013"/>
                <a:gd name="connsiteX4-795" fmla="*/ 6865 w 456433"/>
                <a:gd name="connsiteY4-796" fmla="*/ 133715 h 456013"/>
                <a:gd name="connsiteX0-797" fmla="*/ 321190 w 456433"/>
                <a:gd name="connsiteY0-798" fmla="*/ 133715 h 456013"/>
                <a:gd name="connsiteX1-799" fmla="*/ 425965 w 456433"/>
                <a:gd name="connsiteY1-800" fmla="*/ 28940 h 456013"/>
                <a:gd name="connsiteX2-801" fmla="*/ 425965 w 456433"/>
                <a:gd name="connsiteY2-802" fmla="*/ 343265 h 456013"/>
                <a:gd name="connsiteX3-803" fmla="*/ 321190 w 456433"/>
                <a:gd name="connsiteY3-804" fmla="*/ 448040 h 456013"/>
                <a:gd name="connsiteX4-805" fmla="*/ 321190 w 456433"/>
                <a:gd name="connsiteY4-806" fmla="*/ 133715 h 456013"/>
                <a:gd name="connsiteX0-807" fmla="*/ 6865 w 456433"/>
                <a:gd name="connsiteY0-808" fmla="*/ 133715 h 456013"/>
                <a:gd name="connsiteX1-809" fmla="*/ 111640 w 456433"/>
                <a:gd name="connsiteY1-810" fmla="*/ 28940 h 456013"/>
                <a:gd name="connsiteX2-811" fmla="*/ 425965 w 456433"/>
                <a:gd name="connsiteY2-812" fmla="*/ 28940 h 456013"/>
                <a:gd name="connsiteX3-813" fmla="*/ 321190 w 456433"/>
                <a:gd name="connsiteY3-814" fmla="*/ 133715 h 456013"/>
                <a:gd name="connsiteX4-815" fmla="*/ 6865 w 456433"/>
                <a:gd name="connsiteY4-816" fmla="*/ 133715 h 456013"/>
                <a:gd name="connsiteX0-817" fmla="*/ 6865 w 456433"/>
                <a:gd name="connsiteY0-818" fmla="*/ 133715 h 456013"/>
                <a:gd name="connsiteX1-819" fmla="*/ 111640 w 456433"/>
                <a:gd name="connsiteY1-820" fmla="*/ 12945 h 456013"/>
                <a:gd name="connsiteX2-821" fmla="*/ 425965 w 456433"/>
                <a:gd name="connsiteY2-822" fmla="*/ 28940 h 456013"/>
                <a:gd name="connsiteX3-823" fmla="*/ 441961 w 456433"/>
                <a:gd name="connsiteY3-824" fmla="*/ 345932 h 456013"/>
                <a:gd name="connsiteX4-825" fmla="*/ 321190 w 456433"/>
                <a:gd name="connsiteY4-826" fmla="*/ 448040 h 456013"/>
                <a:gd name="connsiteX5-827" fmla="*/ 33524 w 456433"/>
                <a:gd name="connsiteY5-828" fmla="*/ 426713 h 456013"/>
                <a:gd name="connsiteX6-829" fmla="*/ 6865 w 456433"/>
                <a:gd name="connsiteY6-830" fmla="*/ 133715 h 456013"/>
                <a:gd name="connsiteX7-831" fmla="*/ 6865 w 456433"/>
                <a:gd name="connsiteY7-832" fmla="*/ 133715 h 456013"/>
                <a:gd name="connsiteX8-833" fmla="*/ 321190 w 456433"/>
                <a:gd name="connsiteY8-834" fmla="*/ 133715 h 456013"/>
                <a:gd name="connsiteX9-835" fmla="*/ 425965 w 456433"/>
                <a:gd name="connsiteY9-836" fmla="*/ 28940 h 456013"/>
                <a:gd name="connsiteX10-837" fmla="*/ 321190 w 456433"/>
                <a:gd name="connsiteY10-838" fmla="*/ 133715 h 456013"/>
                <a:gd name="connsiteX11-839" fmla="*/ 321190 w 456433"/>
                <a:gd name="connsiteY11-840" fmla="*/ 448040 h 456013"/>
                <a:gd name="connsiteX0-841" fmla="*/ 6865 w 456433"/>
                <a:gd name="connsiteY0-842" fmla="*/ 131786 h 454084"/>
                <a:gd name="connsiteX1-843" fmla="*/ 321190 w 456433"/>
                <a:gd name="connsiteY1-844" fmla="*/ 131786 h 454084"/>
                <a:gd name="connsiteX2-845" fmla="*/ 321190 w 456433"/>
                <a:gd name="connsiteY2-846" fmla="*/ 446111 h 454084"/>
                <a:gd name="connsiteX3-847" fmla="*/ 6865 w 456433"/>
                <a:gd name="connsiteY3-848" fmla="*/ 446111 h 454084"/>
                <a:gd name="connsiteX4-849" fmla="*/ 6865 w 456433"/>
                <a:gd name="connsiteY4-850" fmla="*/ 131786 h 454084"/>
                <a:gd name="connsiteX0-851" fmla="*/ 321190 w 456433"/>
                <a:gd name="connsiteY0-852" fmla="*/ 131786 h 454084"/>
                <a:gd name="connsiteX1-853" fmla="*/ 425965 w 456433"/>
                <a:gd name="connsiteY1-854" fmla="*/ 27011 h 454084"/>
                <a:gd name="connsiteX2-855" fmla="*/ 425965 w 456433"/>
                <a:gd name="connsiteY2-856" fmla="*/ 341336 h 454084"/>
                <a:gd name="connsiteX3-857" fmla="*/ 321190 w 456433"/>
                <a:gd name="connsiteY3-858" fmla="*/ 446111 h 454084"/>
                <a:gd name="connsiteX4-859" fmla="*/ 321190 w 456433"/>
                <a:gd name="connsiteY4-860" fmla="*/ 131786 h 454084"/>
                <a:gd name="connsiteX0-861" fmla="*/ 6865 w 456433"/>
                <a:gd name="connsiteY0-862" fmla="*/ 131786 h 454084"/>
                <a:gd name="connsiteX1-863" fmla="*/ 111640 w 456433"/>
                <a:gd name="connsiteY1-864" fmla="*/ 27011 h 454084"/>
                <a:gd name="connsiteX2-865" fmla="*/ 425965 w 456433"/>
                <a:gd name="connsiteY2-866" fmla="*/ 27011 h 454084"/>
                <a:gd name="connsiteX3-867" fmla="*/ 321190 w 456433"/>
                <a:gd name="connsiteY3-868" fmla="*/ 131786 h 454084"/>
                <a:gd name="connsiteX4-869" fmla="*/ 6865 w 456433"/>
                <a:gd name="connsiteY4-870" fmla="*/ 131786 h 454084"/>
                <a:gd name="connsiteX0-871" fmla="*/ 6865 w 456433"/>
                <a:gd name="connsiteY0-872" fmla="*/ 131786 h 454084"/>
                <a:gd name="connsiteX1-873" fmla="*/ 116972 w 456433"/>
                <a:gd name="connsiteY1-874" fmla="*/ 16347 h 454084"/>
                <a:gd name="connsiteX2-875" fmla="*/ 425965 w 456433"/>
                <a:gd name="connsiteY2-876" fmla="*/ 27011 h 454084"/>
                <a:gd name="connsiteX3-877" fmla="*/ 441961 w 456433"/>
                <a:gd name="connsiteY3-878" fmla="*/ 344003 h 454084"/>
                <a:gd name="connsiteX4-879" fmla="*/ 321190 w 456433"/>
                <a:gd name="connsiteY4-880" fmla="*/ 446111 h 454084"/>
                <a:gd name="connsiteX5-881" fmla="*/ 33524 w 456433"/>
                <a:gd name="connsiteY5-882" fmla="*/ 424784 h 454084"/>
                <a:gd name="connsiteX6-883" fmla="*/ 6865 w 456433"/>
                <a:gd name="connsiteY6-884" fmla="*/ 131786 h 454084"/>
                <a:gd name="connsiteX7-885" fmla="*/ 6865 w 456433"/>
                <a:gd name="connsiteY7-886" fmla="*/ 131786 h 454084"/>
                <a:gd name="connsiteX8-887" fmla="*/ 321190 w 456433"/>
                <a:gd name="connsiteY8-888" fmla="*/ 131786 h 454084"/>
                <a:gd name="connsiteX9-889" fmla="*/ 425965 w 456433"/>
                <a:gd name="connsiteY9-890" fmla="*/ 27011 h 454084"/>
                <a:gd name="connsiteX10-891" fmla="*/ 321190 w 456433"/>
                <a:gd name="connsiteY10-892" fmla="*/ 131786 h 454084"/>
                <a:gd name="connsiteX11-893" fmla="*/ 321190 w 456433"/>
                <a:gd name="connsiteY11-894" fmla="*/ 446111 h 4540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 ang="0">
                  <a:pos x="connsiteX6-73" y="connsiteY6-74"/>
                </a:cxn>
                <a:cxn ang="0">
                  <a:pos x="connsiteX7-75" y="connsiteY7-76"/>
                </a:cxn>
                <a:cxn ang="0">
                  <a:pos x="connsiteX8-77" y="connsiteY8-78"/>
                </a:cxn>
                <a:cxn ang="0">
                  <a:pos x="connsiteX9-79" y="connsiteY9-80"/>
                </a:cxn>
                <a:cxn ang="0">
                  <a:pos x="connsiteX10-81" y="connsiteY10-82"/>
                </a:cxn>
                <a:cxn ang="0">
                  <a:pos x="connsiteX11-83" y="connsiteY11-84"/>
                </a:cxn>
              </a:cxnLst>
              <a:rect l="l" t="t" r="r" b="b"/>
              <a:pathLst>
                <a:path w="456433" h="454084" stroke="0" extrusionOk="0">
                  <a:moveTo>
                    <a:pt x="6865" y="131786"/>
                  </a:moveTo>
                  <a:lnTo>
                    <a:pt x="321190" y="131786"/>
                  </a:lnTo>
                  <a:lnTo>
                    <a:pt x="321190" y="446111"/>
                  </a:lnTo>
                  <a:lnTo>
                    <a:pt x="6865" y="446111"/>
                  </a:lnTo>
                  <a:lnTo>
                    <a:pt x="6865" y="131786"/>
                  </a:lnTo>
                  <a:close/>
                </a:path>
                <a:path w="456433" h="454084" fill="darkenLess" stroke="0" extrusionOk="0">
                  <a:moveTo>
                    <a:pt x="321190" y="131786"/>
                  </a:moveTo>
                  <a:lnTo>
                    <a:pt x="425965" y="27011"/>
                  </a:lnTo>
                  <a:lnTo>
                    <a:pt x="425965" y="341336"/>
                  </a:lnTo>
                  <a:lnTo>
                    <a:pt x="321190" y="446111"/>
                  </a:lnTo>
                  <a:lnTo>
                    <a:pt x="321190" y="131786"/>
                  </a:lnTo>
                  <a:close/>
                </a:path>
                <a:path w="456433" h="454084" fill="lightenLess" stroke="0" extrusionOk="0">
                  <a:moveTo>
                    <a:pt x="6865" y="131786"/>
                  </a:moveTo>
                  <a:cubicBezTo>
                    <a:pt x="41790" y="96861"/>
                    <a:pt x="103374" y="32611"/>
                    <a:pt x="111640" y="27011"/>
                  </a:cubicBezTo>
                  <a:lnTo>
                    <a:pt x="425965" y="27011"/>
                  </a:lnTo>
                  <a:lnTo>
                    <a:pt x="321190" y="131786"/>
                  </a:lnTo>
                  <a:lnTo>
                    <a:pt x="6865" y="131786"/>
                  </a:lnTo>
                  <a:close/>
                </a:path>
                <a:path w="456433" h="454084" fill="none" extrusionOk="0">
                  <a:moveTo>
                    <a:pt x="6865" y="131786"/>
                  </a:moveTo>
                  <a:cubicBezTo>
                    <a:pt x="19884" y="65491"/>
                    <a:pt x="95108" y="17814"/>
                    <a:pt x="116972" y="16347"/>
                  </a:cubicBezTo>
                  <a:cubicBezTo>
                    <a:pt x="138836" y="14880"/>
                    <a:pt x="370912" y="-25821"/>
                    <a:pt x="425965" y="27011"/>
                  </a:cubicBezTo>
                  <a:cubicBezTo>
                    <a:pt x="478352" y="79398"/>
                    <a:pt x="448760" y="356796"/>
                    <a:pt x="441961" y="344003"/>
                  </a:cubicBezTo>
                  <a:cubicBezTo>
                    <a:pt x="435162" y="331210"/>
                    <a:pt x="386597" y="432203"/>
                    <a:pt x="321190" y="446111"/>
                  </a:cubicBezTo>
                  <a:cubicBezTo>
                    <a:pt x="251340" y="463573"/>
                    <a:pt x="59252" y="450511"/>
                    <a:pt x="33524" y="424784"/>
                  </a:cubicBezTo>
                  <a:cubicBezTo>
                    <a:pt x="7796" y="399057"/>
                    <a:pt x="-10597" y="201636"/>
                    <a:pt x="6865" y="131786"/>
                  </a:cubicBezTo>
                  <a:close/>
                  <a:moveTo>
                    <a:pt x="6865" y="131786"/>
                  </a:moveTo>
                  <a:lnTo>
                    <a:pt x="321190" y="131786"/>
                  </a:lnTo>
                  <a:lnTo>
                    <a:pt x="425965" y="27011"/>
                  </a:lnTo>
                  <a:moveTo>
                    <a:pt x="321190" y="131786"/>
                  </a:moveTo>
                  <a:lnTo>
                    <a:pt x="321190" y="446111"/>
                  </a:ln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7476358" y="4638716"/>
              <a:ext cx="116018" cy="171820"/>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7495408" y="4707612"/>
              <a:ext cx="116018" cy="171820"/>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7495408" y="4799158"/>
              <a:ext cx="116018" cy="171820"/>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5807878" y="2478183"/>
            <a:ext cx="576244" cy="463846"/>
            <a:chOff x="2776003" y="1326667"/>
            <a:chExt cx="610652" cy="611543"/>
          </a:xfrm>
        </p:grpSpPr>
        <p:grpSp>
          <p:nvGrpSpPr>
            <p:cNvPr id="40" name="组合 39"/>
            <p:cNvGrpSpPr/>
            <p:nvPr/>
          </p:nvGrpSpPr>
          <p:grpSpPr>
            <a:xfrm>
              <a:off x="2776003" y="1326667"/>
              <a:ext cx="610652" cy="611543"/>
              <a:chOff x="2776003" y="1312567"/>
              <a:chExt cx="571874" cy="572708"/>
            </a:xfrm>
          </p:grpSpPr>
          <p:sp>
            <p:nvSpPr>
              <p:cNvPr id="43" name="任意多边形 42"/>
              <p:cNvSpPr/>
              <p:nvPr/>
            </p:nvSpPr>
            <p:spPr>
              <a:xfrm>
                <a:off x="2847059" y="1711644"/>
                <a:ext cx="429763" cy="173631"/>
              </a:xfrm>
              <a:custGeom>
                <a:avLst/>
                <a:gdLst>
                  <a:gd name="connsiteX0" fmla="*/ 735217 w 1920382"/>
                  <a:gd name="connsiteY0" fmla="*/ 0 h 472541"/>
                  <a:gd name="connsiteX1" fmla="*/ 750207 w 1920382"/>
                  <a:gd name="connsiteY1" fmla="*/ 254833 h 472541"/>
                  <a:gd name="connsiteX2" fmla="*/ 120620 w 1920382"/>
                  <a:gd name="connsiteY2" fmla="*/ 254833 h 472541"/>
                  <a:gd name="connsiteX3" fmla="*/ 699 w 1920382"/>
                  <a:gd name="connsiteY3" fmla="*/ 449705 h 472541"/>
                  <a:gd name="connsiteX4" fmla="*/ 1919440 w 1920382"/>
                  <a:gd name="connsiteY4" fmla="*/ 464695 h 472541"/>
                  <a:gd name="connsiteX5" fmla="*/ 1844489 w 1920382"/>
                  <a:gd name="connsiteY5" fmla="*/ 254833 h 472541"/>
                  <a:gd name="connsiteX6" fmla="*/ 1154941 w 1920382"/>
                  <a:gd name="connsiteY6" fmla="*/ 224852 h 472541"/>
                  <a:gd name="connsiteX7" fmla="*/ 1169931 w 1920382"/>
                  <a:gd name="connsiteY7" fmla="*/ 14990 h 4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0382" h="472541">
                    <a:moveTo>
                      <a:pt x="735217" y="0"/>
                    </a:moveTo>
                    <a:lnTo>
                      <a:pt x="750207" y="254833"/>
                    </a:lnTo>
                    <a:cubicBezTo>
                      <a:pt x="540345" y="254833"/>
                      <a:pt x="245538" y="222354"/>
                      <a:pt x="120620" y="254833"/>
                    </a:cubicBezTo>
                    <a:cubicBezTo>
                      <a:pt x="-4298" y="287312"/>
                      <a:pt x="-1800" y="368508"/>
                      <a:pt x="699" y="449705"/>
                    </a:cubicBezTo>
                    <a:cubicBezTo>
                      <a:pt x="640279" y="454702"/>
                      <a:pt x="1609643" y="487180"/>
                      <a:pt x="1919440" y="464695"/>
                    </a:cubicBezTo>
                    <a:cubicBezTo>
                      <a:pt x="1894456" y="394741"/>
                      <a:pt x="1971906" y="294807"/>
                      <a:pt x="1844489" y="254833"/>
                    </a:cubicBezTo>
                    <a:lnTo>
                      <a:pt x="1154941" y="224852"/>
                    </a:lnTo>
                    <a:lnTo>
                      <a:pt x="1169931" y="14990"/>
                    </a:ln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2776003" y="1312567"/>
                <a:ext cx="571874" cy="410369"/>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90850" h="1814312">
                    <a:moveTo>
                      <a:pt x="0" y="163901"/>
                    </a:moveTo>
                    <a:cubicBezTo>
                      <a:pt x="7143" y="775088"/>
                      <a:pt x="-6350" y="1711713"/>
                      <a:pt x="95250" y="1783151"/>
                    </a:cubicBezTo>
                    <a:cubicBezTo>
                      <a:pt x="196850" y="1854589"/>
                      <a:pt x="2774950" y="1787913"/>
                      <a:pt x="2895600" y="1735526"/>
                    </a:cubicBezTo>
                    <a:cubicBezTo>
                      <a:pt x="3016250" y="1683139"/>
                      <a:pt x="3035300" y="202001"/>
                      <a:pt x="2876550" y="97226"/>
                    </a:cubicBezTo>
                    <a:cubicBezTo>
                      <a:pt x="2717800" y="-7549"/>
                      <a:pt x="1258887" y="-47237"/>
                      <a:pt x="57150" y="78176"/>
                    </a:cubicBezTo>
                  </a:path>
                </a:pathLst>
              </a:custGeom>
              <a:solidFill>
                <a:schemeClr val="bg1"/>
              </a:solid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sp>
            <p:nvSpPr>
              <p:cNvPr id="45" name="任意多边形 44"/>
              <p:cNvSpPr/>
              <p:nvPr/>
            </p:nvSpPr>
            <p:spPr>
              <a:xfrm>
                <a:off x="2845278" y="1362451"/>
                <a:ext cx="433324" cy="310947"/>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90850" h="1814312">
                    <a:moveTo>
                      <a:pt x="0" y="163901"/>
                    </a:moveTo>
                    <a:cubicBezTo>
                      <a:pt x="7143" y="775088"/>
                      <a:pt x="-6350" y="1711713"/>
                      <a:pt x="95250" y="1783151"/>
                    </a:cubicBezTo>
                    <a:cubicBezTo>
                      <a:pt x="196850" y="1854589"/>
                      <a:pt x="2774950" y="1787913"/>
                      <a:pt x="2895600" y="1735526"/>
                    </a:cubicBezTo>
                    <a:cubicBezTo>
                      <a:pt x="3016250" y="1683139"/>
                      <a:pt x="3035300" y="202001"/>
                      <a:pt x="2876550" y="97226"/>
                    </a:cubicBezTo>
                    <a:cubicBezTo>
                      <a:pt x="2717800" y="-7549"/>
                      <a:pt x="1258887" y="-47237"/>
                      <a:pt x="57150" y="78176"/>
                    </a:cubicBezTo>
                  </a:path>
                </a:pathLst>
              </a:custGeom>
              <a:solidFill>
                <a:schemeClr val="bg1"/>
              </a:solid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grpSp>
        <p:sp>
          <p:nvSpPr>
            <p:cNvPr id="41" name="任意多边形 40"/>
            <p:cNvSpPr/>
            <p:nvPr/>
          </p:nvSpPr>
          <p:spPr>
            <a:xfrm>
              <a:off x="2938947" y="1480497"/>
              <a:ext cx="108914" cy="117290"/>
            </a:xfrm>
            <a:custGeom>
              <a:avLst/>
              <a:gdLst>
                <a:gd name="connsiteX0" fmla="*/ 0 w 95865"/>
                <a:gd name="connsiteY0" fmla="*/ 103238 h 103238"/>
                <a:gd name="connsiteX1" fmla="*/ 95865 w 95865"/>
                <a:gd name="connsiteY1" fmla="*/ 0 h 103238"/>
              </a:gdLst>
              <a:ahLst/>
              <a:cxnLst>
                <a:cxn ang="0">
                  <a:pos x="connsiteX0" y="connsiteY0"/>
                </a:cxn>
                <a:cxn ang="0">
                  <a:pos x="connsiteX1" y="connsiteY1"/>
                </a:cxn>
              </a:cxnLst>
              <a:rect l="l" t="t" r="r" b="b"/>
              <a:pathLst>
                <a:path w="95865" h="103238">
                  <a:moveTo>
                    <a:pt x="0" y="103238"/>
                  </a:moveTo>
                  <a:lnTo>
                    <a:pt x="95865" y="0"/>
                  </a:ln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3082417" y="1480497"/>
              <a:ext cx="108914" cy="117290"/>
            </a:xfrm>
            <a:custGeom>
              <a:avLst/>
              <a:gdLst>
                <a:gd name="connsiteX0" fmla="*/ 0 w 95865"/>
                <a:gd name="connsiteY0" fmla="*/ 103238 h 103238"/>
                <a:gd name="connsiteX1" fmla="*/ 95865 w 95865"/>
                <a:gd name="connsiteY1" fmla="*/ 0 h 103238"/>
              </a:gdLst>
              <a:ahLst/>
              <a:cxnLst>
                <a:cxn ang="0">
                  <a:pos x="connsiteX0" y="connsiteY0"/>
                </a:cxn>
                <a:cxn ang="0">
                  <a:pos x="connsiteX1" y="connsiteY1"/>
                </a:cxn>
              </a:cxnLst>
              <a:rect l="l" t="t" r="r" b="b"/>
              <a:pathLst>
                <a:path w="95865" h="103238">
                  <a:moveTo>
                    <a:pt x="0" y="103238"/>
                  </a:moveTo>
                  <a:lnTo>
                    <a:pt x="95865" y="0"/>
                  </a:ln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3946051" y="2784337"/>
            <a:ext cx="461051" cy="530157"/>
            <a:chOff x="3825591" y="3026085"/>
            <a:chExt cx="552143" cy="496456"/>
          </a:xfrm>
        </p:grpSpPr>
        <p:sp>
          <p:nvSpPr>
            <p:cNvPr id="47" name="任意多边形 46"/>
            <p:cNvSpPr/>
            <p:nvPr/>
          </p:nvSpPr>
          <p:spPr>
            <a:xfrm>
              <a:off x="4085411" y="3039941"/>
              <a:ext cx="292323" cy="482600"/>
            </a:xfrm>
            <a:custGeom>
              <a:avLst/>
              <a:gdLst>
                <a:gd name="connsiteX0" fmla="*/ 0 w 292323"/>
                <a:gd name="connsiteY0" fmla="*/ 0 h 482600"/>
                <a:gd name="connsiteX1" fmla="*/ 292100 w 292323"/>
                <a:gd name="connsiteY1" fmla="*/ 215900 h 482600"/>
                <a:gd name="connsiteX2" fmla="*/ 38100 w 292323"/>
                <a:gd name="connsiteY2" fmla="*/ 482600 h 482600"/>
                <a:gd name="connsiteX0-1" fmla="*/ 0 w 292323"/>
                <a:gd name="connsiteY0-2" fmla="*/ 0 h 482600"/>
                <a:gd name="connsiteX1-3" fmla="*/ 292100 w 292323"/>
                <a:gd name="connsiteY1-4" fmla="*/ 215900 h 482600"/>
                <a:gd name="connsiteX2-5" fmla="*/ 38100 w 292323"/>
                <a:gd name="connsiteY2-6" fmla="*/ 482600 h 482600"/>
              </a:gdLst>
              <a:ahLst/>
              <a:cxnLst>
                <a:cxn ang="0">
                  <a:pos x="connsiteX0-1" y="connsiteY0-2"/>
                </a:cxn>
                <a:cxn ang="0">
                  <a:pos x="connsiteX1-3" y="connsiteY1-4"/>
                </a:cxn>
                <a:cxn ang="0">
                  <a:pos x="connsiteX2-5" y="connsiteY2-6"/>
                </a:cxn>
              </a:cxnLst>
              <a:rect l="l" t="t" r="r" b="b"/>
              <a:pathLst>
                <a:path w="292323" h="482600">
                  <a:moveTo>
                    <a:pt x="0" y="0"/>
                  </a:moveTo>
                  <a:cubicBezTo>
                    <a:pt x="142875" y="67733"/>
                    <a:pt x="285750" y="135467"/>
                    <a:pt x="292100" y="215900"/>
                  </a:cubicBezTo>
                  <a:cubicBezTo>
                    <a:pt x="298450" y="296333"/>
                    <a:pt x="168275" y="389466"/>
                    <a:pt x="38100" y="48260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3825591" y="3026085"/>
              <a:ext cx="292323" cy="482600"/>
            </a:xfrm>
            <a:custGeom>
              <a:avLst/>
              <a:gdLst>
                <a:gd name="connsiteX0" fmla="*/ 0 w 292323"/>
                <a:gd name="connsiteY0" fmla="*/ 0 h 482600"/>
                <a:gd name="connsiteX1" fmla="*/ 292100 w 292323"/>
                <a:gd name="connsiteY1" fmla="*/ 215900 h 482600"/>
                <a:gd name="connsiteX2" fmla="*/ 38100 w 292323"/>
                <a:gd name="connsiteY2" fmla="*/ 482600 h 482600"/>
                <a:gd name="connsiteX0-1" fmla="*/ 0 w 292323"/>
                <a:gd name="connsiteY0-2" fmla="*/ 0 h 482600"/>
                <a:gd name="connsiteX1-3" fmla="*/ 292100 w 292323"/>
                <a:gd name="connsiteY1-4" fmla="*/ 215900 h 482600"/>
                <a:gd name="connsiteX2-5" fmla="*/ 38100 w 292323"/>
                <a:gd name="connsiteY2-6" fmla="*/ 482600 h 482600"/>
              </a:gdLst>
              <a:ahLst/>
              <a:cxnLst>
                <a:cxn ang="0">
                  <a:pos x="connsiteX0-1" y="connsiteY0-2"/>
                </a:cxn>
                <a:cxn ang="0">
                  <a:pos x="connsiteX1-3" y="connsiteY1-4"/>
                </a:cxn>
                <a:cxn ang="0">
                  <a:pos x="connsiteX2-5" y="connsiteY2-6"/>
                </a:cxn>
              </a:cxnLst>
              <a:rect l="l" t="t" r="r" b="b"/>
              <a:pathLst>
                <a:path w="292323" h="482600">
                  <a:moveTo>
                    <a:pt x="0" y="0"/>
                  </a:moveTo>
                  <a:cubicBezTo>
                    <a:pt x="142875" y="67733"/>
                    <a:pt x="285750" y="135467"/>
                    <a:pt x="292100" y="215900"/>
                  </a:cubicBezTo>
                  <a:cubicBezTo>
                    <a:pt x="298450" y="296333"/>
                    <a:pt x="168275" y="389466"/>
                    <a:pt x="38100" y="48260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7544940" y="2765554"/>
            <a:ext cx="461051" cy="530157"/>
            <a:chOff x="3825591" y="3026085"/>
            <a:chExt cx="552143" cy="496456"/>
          </a:xfrm>
        </p:grpSpPr>
        <p:sp>
          <p:nvSpPr>
            <p:cNvPr id="68" name="任意多边形 67"/>
            <p:cNvSpPr/>
            <p:nvPr/>
          </p:nvSpPr>
          <p:spPr>
            <a:xfrm>
              <a:off x="4085411" y="3039941"/>
              <a:ext cx="292323" cy="482600"/>
            </a:xfrm>
            <a:custGeom>
              <a:avLst/>
              <a:gdLst>
                <a:gd name="connsiteX0" fmla="*/ 0 w 292323"/>
                <a:gd name="connsiteY0" fmla="*/ 0 h 482600"/>
                <a:gd name="connsiteX1" fmla="*/ 292100 w 292323"/>
                <a:gd name="connsiteY1" fmla="*/ 215900 h 482600"/>
                <a:gd name="connsiteX2" fmla="*/ 38100 w 292323"/>
                <a:gd name="connsiteY2" fmla="*/ 482600 h 482600"/>
                <a:gd name="connsiteX0-1" fmla="*/ 0 w 292323"/>
                <a:gd name="connsiteY0-2" fmla="*/ 0 h 482600"/>
                <a:gd name="connsiteX1-3" fmla="*/ 292100 w 292323"/>
                <a:gd name="connsiteY1-4" fmla="*/ 215900 h 482600"/>
                <a:gd name="connsiteX2-5" fmla="*/ 38100 w 292323"/>
                <a:gd name="connsiteY2-6" fmla="*/ 482600 h 482600"/>
              </a:gdLst>
              <a:ahLst/>
              <a:cxnLst>
                <a:cxn ang="0">
                  <a:pos x="connsiteX0-1" y="connsiteY0-2"/>
                </a:cxn>
                <a:cxn ang="0">
                  <a:pos x="connsiteX1-3" y="connsiteY1-4"/>
                </a:cxn>
                <a:cxn ang="0">
                  <a:pos x="connsiteX2-5" y="connsiteY2-6"/>
                </a:cxn>
              </a:cxnLst>
              <a:rect l="l" t="t" r="r" b="b"/>
              <a:pathLst>
                <a:path w="292323" h="482600">
                  <a:moveTo>
                    <a:pt x="0" y="0"/>
                  </a:moveTo>
                  <a:cubicBezTo>
                    <a:pt x="142875" y="67733"/>
                    <a:pt x="285750" y="135467"/>
                    <a:pt x="292100" y="215900"/>
                  </a:cubicBezTo>
                  <a:cubicBezTo>
                    <a:pt x="298450" y="296333"/>
                    <a:pt x="168275" y="389466"/>
                    <a:pt x="38100" y="48260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a:off x="3825591" y="3026085"/>
              <a:ext cx="292323" cy="482600"/>
            </a:xfrm>
            <a:custGeom>
              <a:avLst/>
              <a:gdLst>
                <a:gd name="connsiteX0" fmla="*/ 0 w 292323"/>
                <a:gd name="connsiteY0" fmla="*/ 0 h 482600"/>
                <a:gd name="connsiteX1" fmla="*/ 292100 w 292323"/>
                <a:gd name="connsiteY1" fmla="*/ 215900 h 482600"/>
                <a:gd name="connsiteX2" fmla="*/ 38100 w 292323"/>
                <a:gd name="connsiteY2" fmla="*/ 482600 h 482600"/>
                <a:gd name="connsiteX0-1" fmla="*/ 0 w 292323"/>
                <a:gd name="connsiteY0-2" fmla="*/ 0 h 482600"/>
                <a:gd name="connsiteX1-3" fmla="*/ 292100 w 292323"/>
                <a:gd name="connsiteY1-4" fmla="*/ 215900 h 482600"/>
                <a:gd name="connsiteX2-5" fmla="*/ 38100 w 292323"/>
                <a:gd name="connsiteY2-6" fmla="*/ 482600 h 482600"/>
              </a:gdLst>
              <a:ahLst/>
              <a:cxnLst>
                <a:cxn ang="0">
                  <a:pos x="connsiteX0-1" y="connsiteY0-2"/>
                </a:cxn>
                <a:cxn ang="0">
                  <a:pos x="connsiteX1-3" y="connsiteY1-4"/>
                </a:cxn>
                <a:cxn ang="0">
                  <a:pos x="connsiteX2-5" y="connsiteY2-6"/>
                </a:cxn>
              </a:cxnLst>
              <a:rect l="l" t="t" r="r" b="b"/>
              <a:pathLst>
                <a:path w="292323" h="482600">
                  <a:moveTo>
                    <a:pt x="0" y="0"/>
                  </a:moveTo>
                  <a:cubicBezTo>
                    <a:pt x="142875" y="67733"/>
                    <a:pt x="285750" y="135467"/>
                    <a:pt x="292100" y="215900"/>
                  </a:cubicBezTo>
                  <a:cubicBezTo>
                    <a:pt x="298450" y="296333"/>
                    <a:pt x="168275" y="389466"/>
                    <a:pt x="38100" y="48260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1353265" y="4820885"/>
            <a:ext cx="2403018" cy="830997"/>
          </a:xfrm>
          <a:prstGeom prst="rect">
            <a:avLst/>
          </a:prstGeom>
          <a:noFill/>
        </p:spPr>
        <p:txBody>
          <a:bodyPr wrap="square" rtlCol="0">
            <a:spAutoFit/>
          </a:bodyPr>
          <a:lstStyle/>
          <a:p>
            <a:pPr algn="ctr"/>
            <a:r>
              <a:rPr lang="zh-CN" altLang="en-US" sz="1600" dirty="0">
                <a:solidFill>
                  <a:schemeClr val="tx1">
                    <a:lumMod val="85000"/>
                    <a:lumOff val="15000"/>
                  </a:schemeClr>
                </a:solidFill>
                <a:latin typeface="华文细黑" panose="02010600040101010101" pitchFamily="2" charset="-122"/>
                <a:ea typeface="华文细黑" panose="02010600040101010101" pitchFamily="2" charset="-122"/>
              </a:rPr>
              <a:t>请在此添加文字请在此添加文字请在此</a:t>
            </a:r>
            <a:r>
              <a:rPr lang="zh-CN" altLang="en-US" sz="1600">
                <a:solidFill>
                  <a:schemeClr val="tx1">
                    <a:lumMod val="85000"/>
                    <a:lumOff val="15000"/>
                  </a:schemeClr>
                </a:solidFill>
                <a:latin typeface="华文细黑" panose="02010600040101010101" pitchFamily="2" charset="-122"/>
                <a:ea typeface="华文细黑" panose="02010600040101010101" pitchFamily="2" charset="-122"/>
              </a:rPr>
              <a:t>添加文字请在此添加</a:t>
            </a:r>
            <a:r>
              <a:rPr lang="zh-CN" altLang="en-US" sz="1600" smtClean="0">
                <a:solidFill>
                  <a:schemeClr val="tx1">
                    <a:lumMod val="85000"/>
                    <a:lumOff val="15000"/>
                  </a:schemeClr>
                </a:solidFill>
                <a:latin typeface="华文细黑" panose="02010600040101010101" pitchFamily="2" charset="-122"/>
                <a:ea typeface="华文细黑" panose="02010600040101010101" pitchFamily="2" charset="-122"/>
              </a:rPr>
              <a:t>文字</a:t>
            </a:r>
            <a:endParaRPr lang="zh-CN" altLang="en-US" sz="16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71" name="文本框 70"/>
          <p:cNvSpPr txBox="1"/>
          <p:nvPr/>
        </p:nvSpPr>
        <p:spPr>
          <a:xfrm>
            <a:off x="1591186" y="4368181"/>
            <a:ext cx="198537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方正静蕾简体" panose="02000000000000000000" pitchFamily="2" charset="-122"/>
                <a:ea typeface="方正静蕾简体" panose="02000000000000000000" pitchFamily="2" charset="-122"/>
              </a:rPr>
              <a:t>输入小标题</a:t>
            </a:r>
          </a:p>
        </p:txBody>
      </p:sp>
      <p:sp>
        <p:nvSpPr>
          <p:cNvPr id="72" name="文本框 71"/>
          <p:cNvSpPr txBox="1"/>
          <p:nvPr/>
        </p:nvSpPr>
        <p:spPr>
          <a:xfrm>
            <a:off x="4935691" y="4820885"/>
            <a:ext cx="2403018" cy="830997"/>
          </a:xfrm>
          <a:prstGeom prst="rect">
            <a:avLst/>
          </a:prstGeom>
          <a:noFill/>
        </p:spPr>
        <p:txBody>
          <a:bodyPr wrap="square" rtlCol="0">
            <a:spAutoFit/>
          </a:bodyPr>
          <a:lstStyle/>
          <a:p>
            <a:pPr algn="ctr"/>
            <a:r>
              <a:rPr lang="zh-CN" altLang="en-US" sz="1600" dirty="0">
                <a:solidFill>
                  <a:schemeClr val="tx1">
                    <a:lumMod val="85000"/>
                    <a:lumOff val="15000"/>
                  </a:schemeClr>
                </a:solidFill>
                <a:latin typeface="华文细黑" panose="02010600040101010101" pitchFamily="2" charset="-122"/>
                <a:ea typeface="华文细黑" panose="02010600040101010101" pitchFamily="2" charset="-122"/>
              </a:rPr>
              <a:t>请在此添加文字请在此添加文字请在此</a:t>
            </a:r>
            <a:r>
              <a:rPr lang="zh-CN" altLang="en-US" sz="1600">
                <a:solidFill>
                  <a:schemeClr val="tx1">
                    <a:lumMod val="85000"/>
                    <a:lumOff val="15000"/>
                  </a:schemeClr>
                </a:solidFill>
                <a:latin typeface="华文细黑" panose="02010600040101010101" pitchFamily="2" charset="-122"/>
                <a:ea typeface="华文细黑" panose="02010600040101010101" pitchFamily="2" charset="-122"/>
              </a:rPr>
              <a:t>添加文字请在此添加</a:t>
            </a:r>
            <a:r>
              <a:rPr lang="zh-CN" altLang="en-US" sz="1600" smtClean="0">
                <a:solidFill>
                  <a:schemeClr val="tx1">
                    <a:lumMod val="85000"/>
                    <a:lumOff val="15000"/>
                  </a:schemeClr>
                </a:solidFill>
                <a:latin typeface="华文细黑" panose="02010600040101010101" pitchFamily="2" charset="-122"/>
                <a:ea typeface="华文细黑" panose="02010600040101010101" pitchFamily="2" charset="-122"/>
              </a:rPr>
              <a:t>文字</a:t>
            </a:r>
            <a:endParaRPr lang="zh-CN" altLang="en-US" sz="16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73" name="文本框 72"/>
          <p:cNvSpPr txBox="1"/>
          <p:nvPr/>
        </p:nvSpPr>
        <p:spPr>
          <a:xfrm>
            <a:off x="5173612" y="4368181"/>
            <a:ext cx="198537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方正静蕾简体" panose="02000000000000000000" pitchFamily="2" charset="-122"/>
                <a:ea typeface="方正静蕾简体" panose="02000000000000000000" pitchFamily="2" charset="-122"/>
              </a:rPr>
              <a:t>输入小标题</a:t>
            </a:r>
          </a:p>
        </p:txBody>
      </p:sp>
      <p:sp>
        <p:nvSpPr>
          <p:cNvPr id="74" name="文本框 73"/>
          <p:cNvSpPr txBox="1"/>
          <p:nvPr/>
        </p:nvSpPr>
        <p:spPr>
          <a:xfrm>
            <a:off x="8456778" y="4820885"/>
            <a:ext cx="2403018" cy="830997"/>
          </a:xfrm>
          <a:prstGeom prst="rect">
            <a:avLst/>
          </a:prstGeom>
          <a:noFill/>
        </p:spPr>
        <p:txBody>
          <a:bodyPr wrap="square" rtlCol="0">
            <a:spAutoFit/>
          </a:bodyPr>
          <a:lstStyle/>
          <a:p>
            <a:pPr algn="ctr"/>
            <a:r>
              <a:rPr lang="zh-CN" altLang="en-US" sz="1600" dirty="0">
                <a:solidFill>
                  <a:schemeClr val="tx1">
                    <a:lumMod val="85000"/>
                    <a:lumOff val="15000"/>
                  </a:schemeClr>
                </a:solidFill>
                <a:latin typeface="华文细黑" panose="02010600040101010101" pitchFamily="2" charset="-122"/>
                <a:ea typeface="华文细黑" panose="02010600040101010101" pitchFamily="2" charset="-122"/>
              </a:rPr>
              <a:t>请在此添加文字请在此添加文字请在此</a:t>
            </a:r>
            <a:r>
              <a:rPr lang="zh-CN" altLang="en-US" sz="1600">
                <a:solidFill>
                  <a:schemeClr val="tx1">
                    <a:lumMod val="85000"/>
                    <a:lumOff val="15000"/>
                  </a:schemeClr>
                </a:solidFill>
                <a:latin typeface="华文细黑" panose="02010600040101010101" pitchFamily="2" charset="-122"/>
                <a:ea typeface="华文细黑" panose="02010600040101010101" pitchFamily="2" charset="-122"/>
              </a:rPr>
              <a:t>添加文字请在此添加</a:t>
            </a:r>
            <a:r>
              <a:rPr lang="zh-CN" altLang="en-US" sz="1600" smtClean="0">
                <a:solidFill>
                  <a:schemeClr val="tx1">
                    <a:lumMod val="85000"/>
                    <a:lumOff val="15000"/>
                  </a:schemeClr>
                </a:solidFill>
                <a:latin typeface="华文细黑" panose="02010600040101010101" pitchFamily="2" charset="-122"/>
                <a:ea typeface="华文细黑" panose="02010600040101010101" pitchFamily="2" charset="-122"/>
              </a:rPr>
              <a:t>文字</a:t>
            </a:r>
            <a:endParaRPr lang="zh-CN" altLang="en-US" sz="16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75" name="文本框 74"/>
          <p:cNvSpPr txBox="1"/>
          <p:nvPr/>
        </p:nvSpPr>
        <p:spPr>
          <a:xfrm>
            <a:off x="8694699" y="4368181"/>
            <a:ext cx="198537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方正静蕾简体" panose="02000000000000000000" pitchFamily="2" charset="-122"/>
                <a:ea typeface="方正静蕾简体" panose="02000000000000000000" pitchFamily="2" charset="-122"/>
              </a:rPr>
              <a:t>输入小标题</a:t>
            </a:r>
          </a:p>
        </p:txBody>
      </p:sp>
      <p:grpSp>
        <p:nvGrpSpPr>
          <p:cNvPr id="76" name="组合 75"/>
          <p:cNvGrpSpPr/>
          <p:nvPr/>
        </p:nvGrpSpPr>
        <p:grpSpPr>
          <a:xfrm>
            <a:off x="9380504" y="2458171"/>
            <a:ext cx="496827" cy="439059"/>
            <a:chOff x="10107722" y="3297303"/>
            <a:chExt cx="691528" cy="780744"/>
          </a:xfrm>
        </p:grpSpPr>
        <p:sp>
          <p:nvSpPr>
            <p:cNvPr id="77" name="任意多边形 76"/>
            <p:cNvSpPr/>
            <p:nvPr/>
          </p:nvSpPr>
          <p:spPr>
            <a:xfrm rot="10800000">
              <a:off x="10107722" y="3297303"/>
              <a:ext cx="181732" cy="780744"/>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 name="connsiteX0-101" fmla="*/ 0 w 2990850"/>
                <a:gd name="connsiteY0-102" fmla="*/ 126072 h 1776483"/>
                <a:gd name="connsiteX1-103" fmla="*/ 95250 w 2990850"/>
                <a:gd name="connsiteY1-104" fmla="*/ 1745322 h 1776483"/>
                <a:gd name="connsiteX2-105" fmla="*/ 2895600 w 2990850"/>
                <a:gd name="connsiteY2-106" fmla="*/ 1697697 h 1776483"/>
                <a:gd name="connsiteX3-107" fmla="*/ 2876550 w 2990850"/>
                <a:gd name="connsiteY3-108" fmla="*/ 59397 h 1776483"/>
                <a:gd name="connsiteX4-109" fmla="*/ 57150 w 2990850"/>
                <a:gd name="connsiteY4-110" fmla="*/ 40347 h 1776483"/>
                <a:gd name="connsiteX0-111" fmla="*/ 0 w 2990850"/>
                <a:gd name="connsiteY0-112" fmla="*/ 143502 h 1793913"/>
                <a:gd name="connsiteX1-113" fmla="*/ 95250 w 2990850"/>
                <a:gd name="connsiteY1-114" fmla="*/ 1762752 h 1793913"/>
                <a:gd name="connsiteX2-115" fmla="*/ 2895600 w 2990850"/>
                <a:gd name="connsiteY2-116" fmla="*/ 1715127 h 1793913"/>
                <a:gd name="connsiteX3-117" fmla="*/ 2876550 w 2990850"/>
                <a:gd name="connsiteY3-118" fmla="*/ 76827 h 1793913"/>
                <a:gd name="connsiteX4-119" fmla="*/ 57157 w 2990850"/>
                <a:gd name="connsiteY4-120" fmla="*/ 21960 h 1793913"/>
                <a:gd name="connsiteX0-121" fmla="*/ 0 w 2990850"/>
                <a:gd name="connsiteY0-122" fmla="*/ 129425 h 1779836"/>
                <a:gd name="connsiteX1-123" fmla="*/ 95250 w 2990850"/>
                <a:gd name="connsiteY1-124" fmla="*/ 1748675 h 1779836"/>
                <a:gd name="connsiteX2-125" fmla="*/ 2895600 w 2990850"/>
                <a:gd name="connsiteY2-126" fmla="*/ 1701050 h 1779836"/>
                <a:gd name="connsiteX3-127" fmla="*/ 2876550 w 2990850"/>
                <a:gd name="connsiteY3-128" fmla="*/ 62750 h 1779836"/>
                <a:gd name="connsiteX4-129" fmla="*/ 57157 w 2990850"/>
                <a:gd name="connsiteY4-130" fmla="*/ 7883 h 17798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90850" h="1779836">
                  <a:moveTo>
                    <a:pt x="0" y="129425"/>
                  </a:moveTo>
                  <a:cubicBezTo>
                    <a:pt x="7143" y="740612"/>
                    <a:pt x="-6350" y="1677237"/>
                    <a:pt x="95250" y="1748675"/>
                  </a:cubicBezTo>
                  <a:cubicBezTo>
                    <a:pt x="196850" y="1820113"/>
                    <a:pt x="2774950" y="1753437"/>
                    <a:pt x="2895600" y="1701050"/>
                  </a:cubicBezTo>
                  <a:cubicBezTo>
                    <a:pt x="3016250" y="1648663"/>
                    <a:pt x="3035300" y="167525"/>
                    <a:pt x="2876550" y="62750"/>
                  </a:cubicBezTo>
                  <a:cubicBezTo>
                    <a:pt x="2717800" y="-42025"/>
                    <a:pt x="1569171" y="18570"/>
                    <a:pt x="57157" y="7883"/>
                  </a:cubicBezTo>
                </a:path>
              </a:pathLst>
            </a:custGeom>
            <a:solidFill>
              <a:schemeClr val="bg1"/>
            </a:solid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sp>
          <p:nvSpPr>
            <p:cNvPr id="78" name="任意多边形 77"/>
            <p:cNvSpPr/>
            <p:nvPr/>
          </p:nvSpPr>
          <p:spPr>
            <a:xfrm rot="10800000">
              <a:off x="10356421" y="3476255"/>
              <a:ext cx="181732" cy="601792"/>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 name="connsiteX0-101" fmla="*/ 0 w 2990850"/>
                <a:gd name="connsiteY0-102" fmla="*/ 126072 h 1776483"/>
                <a:gd name="connsiteX1-103" fmla="*/ 95250 w 2990850"/>
                <a:gd name="connsiteY1-104" fmla="*/ 1745322 h 1776483"/>
                <a:gd name="connsiteX2-105" fmla="*/ 2895600 w 2990850"/>
                <a:gd name="connsiteY2-106" fmla="*/ 1697697 h 1776483"/>
                <a:gd name="connsiteX3-107" fmla="*/ 2876550 w 2990850"/>
                <a:gd name="connsiteY3-108" fmla="*/ 59397 h 1776483"/>
                <a:gd name="connsiteX4-109" fmla="*/ 57150 w 2990850"/>
                <a:gd name="connsiteY4-110" fmla="*/ 40347 h 1776483"/>
                <a:gd name="connsiteX0-111" fmla="*/ 0 w 2990850"/>
                <a:gd name="connsiteY0-112" fmla="*/ 143502 h 1793913"/>
                <a:gd name="connsiteX1-113" fmla="*/ 95250 w 2990850"/>
                <a:gd name="connsiteY1-114" fmla="*/ 1762752 h 1793913"/>
                <a:gd name="connsiteX2-115" fmla="*/ 2895600 w 2990850"/>
                <a:gd name="connsiteY2-116" fmla="*/ 1715127 h 1793913"/>
                <a:gd name="connsiteX3-117" fmla="*/ 2876550 w 2990850"/>
                <a:gd name="connsiteY3-118" fmla="*/ 76827 h 1793913"/>
                <a:gd name="connsiteX4-119" fmla="*/ 57157 w 2990850"/>
                <a:gd name="connsiteY4-120" fmla="*/ 21960 h 1793913"/>
                <a:gd name="connsiteX0-121" fmla="*/ 0 w 2990850"/>
                <a:gd name="connsiteY0-122" fmla="*/ 129425 h 1779836"/>
                <a:gd name="connsiteX1-123" fmla="*/ 95250 w 2990850"/>
                <a:gd name="connsiteY1-124" fmla="*/ 1748675 h 1779836"/>
                <a:gd name="connsiteX2-125" fmla="*/ 2895600 w 2990850"/>
                <a:gd name="connsiteY2-126" fmla="*/ 1701050 h 1779836"/>
                <a:gd name="connsiteX3-127" fmla="*/ 2876550 w 2990850"/>
                <a:gd name="connsiteY3-128" fmla="*/ 62750 h 1779836"/>
                <a:gd name="connsiteX4-129" fmla="*/ 57157 w 2990850"/>
                <a:gd name="connsiteY4-130" fmla="*/ 7883 h 17798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90850" h="1779836">
                  <a:moveTo>
                    <a:pt x="0" y="129425"/>
                  </a:moveTo>
                  <a:cubicBezTo>
                    <a:pt x="7143" y="740612"/>
                    <a:pt x="-6350" y="1677237"/>
                    <a:pt x="95250" y="1748675"/>
                  </a:cubicBezTo>
                  <a:cubicBezTo>
                    <a:pt x="196850" y="1820113"/>
                    <a:pt x="2774950" y="1753437"/>
                    <a:pt x="2895600" y="1701050"/>
                  </a:cubicBezTo>
                  <a:cubicBezTo>
                    <a:pt x="3016250" y="1648663"/>
                    <a:pt x="3035300" y="167525"/>
                    <a:pt x="2876550" y="62750"/>
                  </a:cubicBezTo>
                  <a:cubicBezTo>
                    <a:pt x="2717800" y="-42025"/>
                    <a:pt x="1569171" y="18570"/>
                    <a:pt x="57157" y="7883"/>
                  </a:cubicBezTo>
                </a:path>
              </a:pathLst>
            </a:custGeom>
            <a:solidFill>
              <a:schemeClr val="bg1"/>
            </a:solid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sp>
          <p:nvSpPr>
            <p:cNvPr id="79" name="任意多边形 78"/>
            <p:cNvSpPr/>
            <p:nvPr/>
          </p:nvSpPr>
          <p:spPr>
            <a:xfrm rot="10800000">
              <a:off x="10617518" y="3705992"/>
              <a:ext cx="181732" cy="372055"/>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 name="connsiteX0-101" fmla="*/ 0 w 2990850"/>
                <a:gd name="connsiteY0-102" fmla="*/ 126072 h 1776483"/>
                <a:gd name="connsiteX1-103" fmla="*/ 95250 w 2990850"/>
                <a:gd name="connsiteY1-104" fmla="*/ 1745322 h 1776483"/>
                <a:gd name="connsiteX2-105" fmla="*/ 2895600 w 2990850"/>
                <a:gd name="connsiteY2-106" fmla="*/ 1697697 h 1776483"/>
                <a:gd name="connsiteX3-107" fmla="*/ 2876550 w 2990850"/>
                <a:gd name="connsiteY3-108" fmla="*/ 59397 h 1776483"/>
                <a:gd name="connsiteX4-109" fmla="*/ 57150 w 2990850"/>
                <a:gd name="connsiteY4-110" fmla="*/ 40347 h 1776483"/>
                <a:gd name="connsiteX0-111" fmla="*/ 0 w 2990850"/>
                <a:gd name="connsiteY0-112" fmla="*/ 143502 h 1793913"/>
                <a:gd name="connsiteX1-113" fmla="*/ 95250 w 2990850"/>
                <a:gd name="connsiteY1-114" fmla="*/ 1762752 h 1793913"/>
                <a:gd name="connsiteX2-115" fmla="*/ 2895600 w 2990850"/>
                <a:gd name="connsiteY2-116" fmla="*/ 1715127 h 1793913"/>
                <a:gd name="connsiteX3-117" fmla="*/ 2876550 w 2990850"/>
                <a:gd name="connsiteY3-118" fmla="*/ 76827 h 1793913"/>
                <a:gd name="connsiteX4-119" fmla="*/ 57157 w 2990850"/>
                <a:gd name="connsiteY4-120" fmla="*/ 21960 h 1793913"/>
                <a:gd name="connsiteX0-121" fmla="*/ 0 w 2990850"/>
                <a:gd name="connsiteY0-122" fmla="*/ 129425 h 1779836"/>
                <a:gd name="connsiteX1-123" fmla="*/ 95250 w 2990850"/>
                <a:gd name="connsiteY1-124" fmla="*/ 1748675 h 1779836"/>
                <a:gd name="connsiteX2-125" fmla="*/ 2895600 w 2990850"/>
                <a:gd name="connsiteY2-126" fmla="*/ 1701050 h 1779836"/>
                <a:gd name="connsiteX3-127" fmla="*/ 2876550 w 2990850"/>
                <a:gd name="connsiteY3-128" fmla="*/ 62750 h 1779836"/>
                <a:gd name="connsiteX4-129" fmla="*/ 57157 w 2990850"/>
                <a:gd name="connsiteY4-130" fmla="*/ 7883 h 17798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90850" h="1779836">
                  <a:moveTo>
                    <a:pt x="0" y="129425"/>
                  </a:moveTo>
                  <a:cubicBezTo>
                    <a:pt x="7143" y="740612"/>
                    <a:pt x="-6350" y="1677237"/>
                    <a:pt x="95250" y="1748675"/>
                  </a:cubicBezTo>
                  <a:cubicBezTo>
                    <a:pt x="196850" y="1820113"/>
                    <a:pt x="2774950" y="1753437"/>
                    <a:pt x="2895600" y="1701050"/>
                  </a:cubicBezTo>
                  <a:cubicBezTo>
                    <a:pt x="3016250" y="1648663"/>
                    <a:pt x="3035300" y="167525"/>
                    <a:pt x="2876550" y="62750"/>
                  </a:cubicBezTo>
                  <a:cubicBezTo>
                    <a:pt x="2717800" y="-42025"/>
                    <a:pt x="1569171" y="18570"/>
                    <a:pt x="57157" y="7883"/>
                  </a:cubicBezTo>
                </a:path>
              </a:pathLst>
            </a:custGeom>
            <a:solidFill>
              <a:schemeClr val="bg1"/>
            </a:solid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32540" y="141408"/>
            <a:ext cx="580260" cy="811420"/>
          </a:xfrm>
          <a:prstGeom prst="rect">
            <a:avLst/>
          </a:prstGeom>
        </p:spPr>
      </p:pic>
      <p:sp>
        <p:nvSpPr>
          <p:cNvPr id="9" name="文本框 8"/>
          <p:cNvSpPr txBox="1"/>
          <p:nvPr/>
        </p:nvSpPr>
        <p:spPr>
          <a:xfrm>
            <a:off x="1166364" y="285508"/>
            <a:ext cx="2709396" cy="523220"/>
          </a:xfrm>
          <a:prstGeom prst="rect">
            <a:avLst/>
          </a:prstGeom>
          <a:noFill/>
          <a:effectLst/>
        </p:spPr>
        <p:txBody>
          <a:bodyPr wrap="none" rtlCol="0">
            <a:spAutoFit/>
          </a:bodyPr>
          <a:lstStyle/>
          <a:p>
            <a:r>
              <a:rPr lang="zh-CN" altLang="en-US" sz="2800" b="1">
                <a:solidFill>
                  <a:schemeClr val="tx1">
                    <a:lumMod val="85000"/>
                    <a:lumOff val="15000"/>
                  </a:schemeClr>
                </a:solidFill>
                <a:latin typeface="方正静蕾简体" panose="02000000000000000000" pitchFamily="2" charset="-122"/>
                <a:ea typeface="方正静蕾简体" panose="02000000000000000000" pitchFamily="2" charset="-122"/>
              </a:rPr>
              <a:t>请</a:t>
            </a:r>
            <a:r>
              <a:rPr lang="zh-CN" altLang="en-US" sz="2800" b="1" smtClean="0">
                <a:solidFill>
                  <a:schemeClr val="tx1">
                    <a:lumMod val="85000"/>
                    <a:lumOff val="15000"/>
                  </a:schemeClr>
                </a:solidFill>
                <a:latin typeface="方正静蕾简体" panose="02000000000000000000" pitchFamily="2" charset="-122"/>
                <a:ea typeface="方正静蕾简体" panose="02000000000000000000" pitchFamily="2" charset="-122"/>
              </a:rPr>
              <a:t>在此加小标题</a:t>
            </a:r>
            <a:endParaRPr lang="zh-CN" altLang="en-US" sz="28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grpSp>
        <p:nvGrpSpPr>
          <p:cNvPr id="48" name="组合 47"/>
          <p:cNvGrpSpPr/>
          <p:nvPr/>
        </p:nvGrpSpPr>
        <p:grpSpPr>
          <a:xfrm>
            <a:off x="1515111" y="1957395"/>
            <a:ext cx="1843625" cy="3036926"/>
            <a:chOff x="6635743" y="2093676"/>
            <a:chExt cx="1629963" cy="2684969"/>
          </a:xfrm>
        </p:grpSpPr>
        <p:sp>
          <p:nvSpPr>
            <p:cNvPr id="49" name="任意多边形 48"/>
            <p:cNvSpPr/>
            <p:nvPr/>
          </p:nvSpPr>
          <p:spPr>
            <a:xfrm>
              <a:off x="6635743" y="2093675"/>
              <a:ext cx="1629963" cy="2684969"/>
            </a:xfrm>
            <a:custGeom>
              <a:avLst/>
              <a:gdLst>
                <a:gd name="connsiteX0" fmla="*/ 0 w 1600200"/>
                <a:gd name="connsiteY0" fmla="*/ 9144 h 2642616"/>
                <a:gd name="connsiteX1" fmla="*/ 9144 w 1600200"/>
                <a:gd name="connsiteY1" fmla="*/ 2642616 h 2642616"/>
                <a:gd name="connsiteX2" fmla="*/ 1591056 w 1600200"/>
                <a:gd name="connsiteY2" fmla="*/ 2642616 h 2642616"/>
                <a:gd name="connsiteX3" fmla="*/ 1600200 w 1600200"/>
                <a:gd name="connsiteY3" fmla="*/ 256032 h 2642616"/>
                <a:gd name="connsiteX4" fmla="*/ 1325880 w 1600200"/>
                <a:gd name="connsiteY4" fmla="*/ 0 h 2642616"/>
                <a:gd name="connsiteX5" fmla="*/ 0 w 1600200"/>
                <a:gd name="connsiteY5" fmla="*/ 9144 h 2642616"/>
                <a:gd name="connsiteX0-1" fmla="*/ 0 w 1600200"/>
                <a:gd name="connsiteY0-2" fmla="*/ 23162 h 2656634"/>
                <a:gd name="connsiteX1-3" fmla="*/ 9144 w 1600200"/>
                <a:gd name="connsiteY1-4" fmla="*/ 2656634 h 2656634"/>
                <a:gd name="connsiteX2-5" fmla="*/ 1591056 w 1600200"/>
                <a:gd name="connsiteY2-6" fmla="*/ 2656634 h 2656634"/>
                <a:gd name="connsiteX3-7" fmla="*/ 1600200 w 1600200"/>
                <a:gd name="connsiteY3-8" fmla="*/ 270050 h 2656634"/>
                <a:gd name="connsiteX4-9" fmla="*/ 1325880 w 1600200"/>
                <a:gd name="connsiteY4-10" fmla="*/ 14018 h 2656634"/>
                <a:gd name="connsiteX5-11" fmla="*/ 0 w 1600200"/>
                <a:gd name="connsiteY5-12" fmla="*/ 23162 h 2656634"/>
                <a:gd name="connsiteX0-13" fmla="*/ 10476 w 1610676"/>
                <a:gd name="connsiteY0-14" fmla="*/ 23162 h 2656634"/>
                <a:gd name="connsiteX1-15" fmla="*/ 19620 w 1610676"/>
                <a:gd name="connsiteY1-16" fmla="*/ 2656634 h 2656634"/>
                <a:gd name="connsiteX2-17" fmla="*/ 1601532 w 1610676"/>
                <a:gd name="connsiteY2-18" fmla="*/ 2656634 h 2656634"/>
                <a:gd name="connsiteX3-19" fmla="*/ 1610676 w 1610676"/>
                <a:gd name="connsiteY3-20" fmla="*/ 270050 h 2656634"/>
                <a:gd name="connsiteX4-21" fmla="*/ 1336356 w 1610676"/>
                <a:gd name="connsiteY4-22" fmla="*/ 14018 h 2656634"/>
                <a:gd name="connsiteX5-23" fmla="*/ 10476 w 1610676"/>
                <a:gd name="connsiteY5-24" fmla="*/ 23162 h 2656634"/>
                <a:gd name="connsiteX0-25" fmla="*/ 15745 w 1615945"/>
                <a:gd name="connsiteY0-26" fmla="*/ 23162 h 2656634"/>
                <a:gd name="connsiteX1-27" fmla="*/ 24889 w 1615945"/>
                <a:gd name="connsiteY1-28" fmla="*/ 2656634 h 2656634"/>
                <a:gd name="connsiteX2-29" fmla="*/ 1606801 w 1615945"/>
                <a:gd name="connsiteY2-30" fmla="*/ 2656634 h 2656634"/>
                <a:gd name="connsiteX3-31" fmla="*/ 1615945 w 1615945"/>
                <a:gd name="connsiteY3-32" fmla="*/ 270050 h 2656634"/>
                <a:gd name="connsiteX4-33" fmla="*/ 1341625 w 1615945"/>
                <a:gd name="connsiteY4-34" fmla="*/ 14018 h 2656634"/>
                <a:gd name="connsiteX5-35" fmla="*/ 15745 w 1615945"/>
                <a:gd name="connsiteY5-36" fmla="*/ 23162 h 2656634"/>
                <a:gd name="connsiteX0-37" fmla="*/ 15745 w 1615945"/>
                <a:gd name="connsiteY0-38" fmla="*/ 23162 h 2669936"/>
                <a:gd name="connsiteX1-39" fmla="*/ 24889 w 1615945"/>
                <a:gd name="connsiteY1-40" fmla="*/ 2656634 h 2669936"/>
                <a:gd name="connsiteX2-41" fmla="*/ 1606801 w 1615945"/>
                <a:gd name="connsiteY2-42" fmla="*/ 2656634 h 2669936"/>
                <a:gd name="connsiteX3-43" fmla="*/ 1615945 w 1615945"/>
                <a:gd name="connsiteY3-44" fmla="*/ 270050 h 2669936"/>
                <a:gd name="connsiteX4-45" fmla="*/ 1341625 w 1615945"/>
                <a:gd name="connsiteY4-46" fmla="*/ 14018 h 2669936"/>
                <a:gd name="connsiteX5-47" fmla="*/ 15745 w 1615945"/>
                <a:gd name="connsiteY5-48" fmla="*/ 23162 h 2669936"/>
                <a:gd name="connsiteX0-49" fmla="*/ 15745 w 1615945"/>
                <a:gd name="connsiteY0-50" fmla="*/ 23162 h 2684969"/>
                <a:gd name="connsiteX1-51" fmla="*/ 24889 w 1615945"/>
                <a:gd name="connsiteY1-52" fmla="*/ 2656634 h 2684969"/>
                <a:gd name="connsiteX2-53" fmla="*/ 1606801 w 1615945"/>
                <a:gd name="connsiteY2-54" fmla="*/ 2656634 h 2684969"/>
                <a:gd name="connsiteX3-55" fmla="*/ 1615945 w 1615945"/>
                <a:gd name="connsiteY3-56" fmla="*/ 270050 h 2684969"/>
                <a:gd name="connsiteX4-57" fmla="*/ 1341625 w 1615945"/>
                <a:gd name="connsiteY4-58" fmla="*/ 14018 h 2684969"/>
                <a:gd name="connsiteX5-59" fmla="*/ 15745 w 1615945"/>
                <a:gd name="connsiteY5-60" fmla="*/ 23162 h 2684969"/>
                <a:gd name="connsiteX0-61" fmla="*/ 15745 w 1629963"/>
                <a:gd name="connsiteY0-62" fmla="*/ 23162 h 2684969"/>
                <a:gd name="connsiteX1-63" fmla="*/ 24889 w 1629963"/>
                <a:gd name="connsiteY1-64" fmla="*/ 2656634 h 2684969"/>
                <a:gd name="connsiteX2-65" fmla="*/ 1606801 w 1629963"/>
                <a:gd name="connsiteY2-66" fmla="*/ 2656634 h 2684969"/>
                <a:gd name="connsiteX3-67" fmla="*/ 1615945 w 1629963"/>
                <a:gd name="connsiteY3-68" fmla="*/ 270050 h 2684969"/>
                <a:gd name="connsiteX4-69" fmla="*/ 1341625 w 1629963"/>
                <a:gd name="connsiteY4-70" fmla="*/ 14018 h 2684969"/>
                <a:gd name="connsiteX5-71" fmla="*/ 15745 w 1629963"/>
                <a:gd name="connsiteY5-72" fmla="*/ 23162 h 26849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629963" h="2684969">
                  <a:moveTo>
                    <a:pt x="15745" y="23162"/>
                  </a:moveTo>
                  <a:cubicBezTo>
                    <a:pt x="-11138" y="908469"/>
                    <a:pt x="-607" y="1861121"/>
                    <a:pt x="24889" y="2656634"/>
                  </a:cubicBezTo>
                  <a:cubicBezTo>
                    <a:pt x="552193" y="2686565"/>
                    <a:pt x="1086980" y="2701531"/>
                    <a:pt x="1606801" y="2656634"/>
                  </a:cubicBezTo>
                  <a:cubicBezTo>
                    <a:pt x="1654745" y="1876071"/>
                    <a:pt x="1612897" y="1065578"/>
                    <a:pt x="1615945" y="270050"/>
                  </a:cubicBezTo>
                  <a:lnTo>
                    <a:pt x="1341625" y="14018"/>
                  </a:lnTo>
                  <a:cubicBezTo>
                    <a:pt x="899665" y="17066"/>
                    <a:pt x="442739" y="-24782"/>
                    <a:pt x="15745" y="23162"/>
                  </a:cubicBezTo>
                  <a:close/>
                </a:path>
              </a:pathLst>
            </a:cu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7981941" y="2114930"/>
              <a:ext cx="262128" cy="243459"/>
            </a:xfrm>
            <a:custGeom>
              <a:avLst/>
              <a:gdLst>
                <a:gd name="connsiteX0" fmla="*/ 0 w 262128"/>
                <a:gd name="connsiteY0" fmla="*/ 0 h 268224"/>
                <a:gd name="connsiteX1" fmla="*/ 12192 w 262128"/>
                <a:gd name="connsiteY1" fmla="*/ 262128 h 268224"/>
                <a:gd name="connsiteX2" fmla="*/ 262128 w 262128"/>
                <a:gd name="connsiteY2" fmla="*/ 268224 h 268224"/>
                <a:gd name="connsiteX3" fmla="*/ 0 w 262128"/>
                <a:gd name="connsiteY3" fmla="*/ 0 h 268224"/>
                <a:gd name="connsiteX0-1" fmla="*/ 0 w 262128"/>
                <a:gd name="connsiteY0-2" fmla="*/ 0 h 268224"/>
                <a:gd name="connsiteX1-3" fmla="*/ 4572 w 262128"/>
                <a:gd name="connsiteY1-4" fmla="*/ 262128 h 268224"/>
                <a:gd name="connsiteX2-5" fmla="*/ 262128 w 262128"/>
                <a:gd name="connsiteY2-6" fmla="*/ 268224 h 268224"/>
                <a:gd name="connsiteX3-7" fmla="*/ 0 w 262128"/>
                <a:gd name="connsiteY3-8" fmla="*/ 0 h 268224"/>
                <a:gd name="connsiteX0-9" fmla="*/ 4953 w 257556"/>
                <a:gd name="connsiteY0-10" fmla="*/ 0 h 283464"/>
                <a:gd name="connsiteX1-11" fmla="*/ 0 w 257556"/>
                <a:gd name="connsiteY1-12" fmla="*/ 277368 h 283464"/>
                <a:gd name="connsiteX2-13" fmla="*/ 257556 w 257556"/>
                <a:gd name="connsiteY2-14" fmla="*/ 283464 h 283464"/>
                <a:gd name="connsiteX3-15" fmla="*/ 4953 w 257556"/>
                <a:gd name="connsiteY3-16" fmla="*/ 0 h 283464"/>
                <a:gd name="connsiteX0-17" fmla="*/ 3048 w 257556"/>
                <a:gd name="connsiteY0-18" fmla="*/ 0 h 275844"/>
                <a:gd name="connsiteX1-19" fmla="*/ 0 w 257556"/>
                <a:gd name="connsiteY1-20" fmla="*/ 269748 h 275844"/>
                <a:gd name="connsiteX2-21" fmla="*/ 257556 w 257556"/>
                <a:gd name="connsiteY2-22" fmla="*/ 275844 h 275844"/>
                <a:gd name="connsiteX3-23" fmla="*/ 3048 w 257556"/>
                <a:gd name="connsiteY3-24" fmla="*/ 0 h 275844"/>
                <a:gd name="connsiteX0-25" fmla="*/ 3048 w 274701"/>
                <a:gd name="connsiteY0-26" fmla="*/ 0 h 269748"/>
                <a:gd name="connsiteX1-27" fmla="*/ 0 w 274701"/>
                <a:gd name="connsiteY1-28" fmla="*/ 269748 h 269748"/>
                <a:gd name="connsiteX2-29" fmla="*/ 274701 w 274701"/>
                <a:gd name="connsiteY2-30" fmla="*/ 243459 h 269748"/>
                <a:gd name="connsiteX3-31" fmla="*/ 3048 w 274701"/>
                <a:gd name="connsiteY3-32" fmla="*/ 0 h 269748"/>
                <a:gd name="connsiteX0-33" fmla="*/ 3048 w 268986"/>
                <a:gd name="connsiteY0-34" fmla="*/ 0 h 269748"/>
                <a:gd name="connsiteX1-35" fmla="*/ 0 w 268986"/>
                <a:gd name="connsiteY1-36" fmla="*/ 269748 h 269748"/>
                <a:gd name="connsiteX2-37" fmla="*/ 268986 w 268986"/>
                <a:gd name="connsiteY2-38" fmla="*/ 243459 h 269748"/>
                <a:gd name="connsiteX3-39" fmla="*/ 3048 w 268986"/>
                <a:gd name="connsiteY3-40" fmla="*/ 0 h 269748"/>
                <a:gd name="connsiteX0-41" fmla="*/ 0 w 265938"/>
                <a:gd name="connsiteY0-42" fmla="*/ 0 h 243459"/>
                <a:gd name="connsiteX1-43" fmla="*/ 762 w 265938"/>
                <a:gd name="connsiteY1-44" fmla="*/ 243078 h 243459"/>
                <a:gd name="connsiteX2-45" fmla="*/ 265938 w 265938"/>
                <a:gd name="connsiteY2-46" fmla="*/ 243459 h 243459"/>
                <a:gd name="connsiteX3-47" fmla="*/ 0 w 265938"/>
                <a:gd name="connsiteY3-48" fmla="*/ 0 h 243459"/>
                <a:gd name="connsiteX0-49" fmla="*/ 0 w 262128"/>
                <a:gd name="connsiteY0-50" fmla="*/ 0 h 243459"/>
                <a:gd name="connsiteX1-51" fmla="*/ 762 w 262128"/>
                <a:gd name="connsiteY1-52" fmla="*/ 243078 h 243459"/>
                <a:gd name="connsiteX2-53" fmla="*/ 262128 w 262128"/>
                <a:gd name="connsiteY2-54" fmla="*/ 243459 h 243459"/>
                <a:gd name="connsiteX3-55" fmla="*/ 0 w 262128"/>
                <a:gd name="connsiteY3-56" fmla="*/ 0 h 243459"/>
              </a:gdLst>
              <a:ahLst/>
              <a:cxnLst>
                <a:cxn ang="0">
                  <a:pos x="connsiteX0-1" y="connsiteY0-2"/>
                </a:cxn>
                <a:cxn ang="0">
                  <a:pos x="connsiteX1-3" y="connsiteY1-4"/>
                </a:cxn>
                <a:cxn ang="0">
                  <a:pos x="connsiteX2-5" y="connsiteY2-6"/>
                </a:cxn>
                <a:cxn ang="0">
                  <a:pos x="connsiteX3-7" y="connsiteY3-8"/>
                </a:cxn>
              </a:cxnLst>
              <a:rect l="l" t="t" r="r" b="b"/>
              <a:pathLst>
                <a:path w="262128" h="243459">
                  <a:moveTo>
                    <a:pt x="0" y="0"/>
                  </a:moveTo>
                  <a:lnTo>
                    <a:pt x="762" y="243078"/>
                  </a:lnTo>
                  <a:lnTo>
                    <a:pt x="262128" y="243459"/>
                  </a:lnTo>
                  <a:lnTo>
                    <a:pt x="0" y="0"/>
                  </a:lnTo>
                  <a:close/>
                </a:path>
              </a:pathLst>
            </a:cu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2146997" y="2256808"/>
            <a:ext cx="579852" cy="576866"/>
            <a:chOff x="7154993" y="4566480"/>
            <a:chExt cx="456433" cy="454084"/>
          </a:xfrm>
        </p:grpSpPr>
        <p:sp>
          <p:nvSpPr>
            <p:cNvPr id="52" name="立方体 5"/>
            <p:cNvSpPr/>
            <p:nvPr/>
          </p:nvSpPr>
          <p:spPr>
            <a:xfrm>
              <a:off x="7154993" y="4566480"/>
              <a:ext cx="456433" cy="454084"/>
            </a:xfrm>
            <a:custGeom>
              <a:avLst/>
              <a:gdLst>
                <a:gd name="connsiteX0" fmla="*/ 0 w 419100"/>
                <a:gd name="connsiteY0" fmla="*/ 104775 h 419100"/>
                <a:gd name="connsiteX1" fmla="*/ 314325 w 419100"/>
                <a:gd name="connsiteY1" fmla="*/ 104775 h 419100"/>
                <a:gd name="connsiteX2" fmla="*/ 314325 w 419100"/>
                <a:gd name="connsiteY2" fmla="*/ 419100 h 419100"/>
                <a:gd name="connsiteX3" fmla="*/ 0 w 419100"/>
                <a:gd name="connsiteY3" fmla="*/ 419100 h 419100"/>
                <a:gd name="connsiteX4" fmla="*/ 0 w 419100"/>
                <a:gd name="connsiteY4" fmla="*/ 104775 h 419100"/>
                <a:gd name="connsiteX0-1" fmla="*/ 314325 w 419100"/>
                <a:gd name="connsiteY0-2" fmla="*/ 104775 h 419100"/>
                <a:gd name="connsiteX1-3" fmla="*/ 419100 w 419100"/>
                <a:gd name="connsiteY1-4" fmla="*/ 0 h 419100"/>
                <a:gd name="connsiteX2-5" fmla="*/ 419100 w 419100"/>
                <a:gd name="connsiteY2-6" fmla="*/ 314325 h 419100"/>
                <a:gd name="connsiteX3-7" fmla="*/ 314325 w 419100"/>
                <a:gd name="connsiteY3-8" fmla="*/ 419100 h 419100"/>
                <a:gd name="connsiteX4-9" fmla="*/ 314325 w 419100"/>
                <a:gd name="connsiteY4-10" fmla="*/ 104775 h 419100"/>
                <a:gd name="connsiteX0-11" fmla="*/ 0 w 419100"/>
                <a:gd name="connsiteY0-12" fmla="*/ 104775 h 419100"/>
                <a:gd name="connsiteX1-13" fmla="*/ 104775 w 419100"/>
                <a:gd name="connsiteY1-14" fmla="*/ 0 h 419100"/>
                <a:gd name="connsiteX2-15" fmla="*/ 419100 w 419100"/>
                <a:gd name="connsiteY2-16" fmla="*/ 0 h 419100"/>
                <a:gd name="connsiteX3-17" fmla="*/ 314325 w 419100"/>
                <a:gd name="connsiteY3-18" fmla="*/ 104775 h 419100"/>
                <a:gd name="connsiteX4-19" fmla="*/ 0 w 419100"/>
                <a:gd name="connsiteY4-20" fmla="*/ 104775 h 419100"/>
                <a:gd name="connsiteX0-21" fmla="*/ 0 w 419100"/>
                <a:gd name="connsiteY0-22" fmla="*/ 104775 h 419100"/>
                <a:gd name="connsiteX1-23" fmla="*/ 104775 w 419100"/>
                <a:gd name="connsiteY1-24" fmla="*/ 0 h 419100"/>
                <a:gd name="connsiteX2-25" fmla="*/ 419100 w 419100"/>
                <a:gd name="connsiteY2-26" fmla="*/ 0 h 419100"/>
                <a:gd name="connsiteX3-27" fmla="*/ 419100 w 419100"/>
                <a:gd name="connsiteY3-28" fmla="*/ 314325 h 419100"/>
                <a:gd name="connsiteX4-29" fmla="*/ 314325 w 419100"/>
                <a:gd name="connsiteY4-30" fmla="*/ 419100 h 419100"/>
                <a:gd name="connsiteX5" fmla="*/ 0 w 419100"/>
                <a:gd name="connsiteY5" fmla="*/ 419100 h 419100"/>
                <a:gd name="connsiteX6" fmla="*/ 0 w 419100"/>
                <a:gd name="connsiteY6" fmla="*/ 104775 h 419100"/>
                <a:gd name="connsiteX7" fmla="*/ 0 w 419100"/>
                <a:gd name="connsiteY7" fmla="*/ 104775 h 419100"/>
                <a:gd name="connsiteX8" fmla="*/ 314325 w 419100"/>
                <a:gd name="connsiteY8" fmla="*/ 104775 h 419100"/>
                <a:gd name="connsiteX9" fmla="*/ 419100 w 419100"/>
                <a:gd name="connsiteY9" fmla="*/ 0 h 419100"/>
                <a:gd name="connsiteX10" fmla="*/ 314325 w 419100"/>
                <a:gd name="connsiteY10" fmla="*/ 104775 h 419100"/>
                <a:gd name="connsiteX11" fmla="*/ 314325 w 419100"/>
                <a:gd name="connsiteY11" fmla="*/ 419100 h 419100"/>
                <a:gd name="connsiteX0-31" fmla="*/ 0 w 419100"/>
                <a:gd name="connsiteY0-32" fmla="*/ 104775 h 419100"/>
                <a:gd name="connsiteX1-33" fmla="*/ 314325 w 419100"/>
                <a:gd name="connsiteY1-34" fmla="*/ 104775 h 419100"/>
                <a:gd name="connsiteX2-35" fmla="*/ 314325 w 419100"/>
                <a:gd name="connsiteY2-36" fmla="*/ 419100 h 419100"/>
                <a:gd name="connsiteX3-37" fmla="*/ 0 w 419100"/>
                <a:gd name="connsiteY3-38" fmla="*/ 419100 h 419100"/>
                <a:gd name="connsiteX4-39" fmla="*/ 0 w 419100"/>
                <a:gd name="connsiteY4-40" fmla="*/ 104775 h 419100"/>
                <a:gd name="connsiteX0-41" fmla="*/ 314325 w 419100"/>
                <a:gd name="connsiteY0-42" fmla="*/ 104775 h 419100"/>
                <a:gd name="connsiteX1-43" fmla="*/ 419100 w 419100"/>
                <a:gd name="connsiteY1-44" fmla="*/ 0 h 419100"/>
                <a:gd name="connsiteX2-45" fmla="*/ 419100 w 419100"/>
                <a:gd name="connsiteY2-46" fmla="*/ 314325 h 419100"/>
                <a:gd name="connsiteX3-47" fmla="*/ 314325 w 419100"/>
                <a:gd name="connsiteY3-48" fmla="*/ 419100 h 419100"/>
                <a:gd name="connsiteX4-49" fmla="*/ 314325 w 419100"/>
                <a:gd name="connsiteY4-50" fmla="*/ 104775 h 419100"/>
                <a:gd name="connsiteX0-51" fmla="*/ 0 w 419100"/>
                <a:gd name="connsiteY0-52" fmla="*/ 104775 h 419100"/>
                <a:gd name="connsiteX1-53" fmla="*/ 104775 w 419100"/>
                <a:gd name="connsiteY1-54" fmla="*/ 0 h 419100"/>
                <a:gd name="connsiteX2-55" fmla="*/ 419100 w 419100"/>
                <a:gd name="connsiteY2-56" fmla="*/ 0 h 419100"/>
                <a:gd name="connsiteX3-57" fmla="*/ 314325 w 419100"/>
                <a:gd name="connsiteY3-58" fmla="*/ 104775 h 419100"/>
                <a:gd name="connsiteX4-59" fmla="*/ 0 w 419100"/>
                <a:gd name="connsiteY4-60" fmla="*/ 104775 h 419100"/>
                <a:gd name="connsiteX0-61" fmla="*/ 0 w 419100"/>
                <a:gd name="connsiteY0-62" fmla="*/ 104775 h 419100"/>
                <a:gd name="connsiteX1-63" fmla="*/ 104775 w 419100"/>
                <a:gd name="connsiteY1-64" fmla="*/ 0 h 419100"/>
                <a:gd name="connsiteX2-65" fmla="*/ 419100 w 419100"/>
                <a:gd name="connsiteY2-66" fmla="*/ 0 h 419100"/>
                <a:gd name="connsiteX3-67" fmla="*/ 419100 w 419100"/>
                <a:gd name="connsiteY3-68" fmla="*/ 314325 h 419100"/>
                <a:gd name="connsiteX4-69" fmla="*/ 314325 w 419100"/>
                <a:gd name="connsiteY4-70" fmla="*/ 419100 h 419100"/>
                <a:gd name="connsiteX5-71" fmla="*/ 0 w 419100"/>
                <a:gd name="connsiteY5-72" fmla="*/ 419100 h 419100"/>
                <a:gd name="connsiteX6-73" fmla="*/ 0 w 419100"/>
                <a:gd name="connsiteY6-74" fmla="*/ 104775 h 419100"/>
                <a:gd name="connsiteX7-75" fmla="*/ 0 w 419100"/>
                <a:gd name="connsiteY7-76" fmla="*/ 104775 h 419100"/>
                <a:gd name="connsiteX8-77" fmla="*/ 314325 w 419100"/>
                <a:gd name="connsiteY8-78" fmla="*/ 104775 h 419100"/>
                <a:gd name="connsiteX9-79" fmla="*/ 419100 w 419100"/>
                <a:gd name="connsiteY9-80" fmla="*/ 0 h 419100"/>
                <a:gd name="connsiteX10-81" fmla="*/ 314325 w 419100"/>
                <a:gd name="connsiteY10-82" fmla="*/ 104775 h 419100"/>
                <a:gd name="connsiteX11-83" fmla="*/ 314325 w 419100"/>
                <a:gd name="connsiteY11-84" fmla="*/ 419100 h 419100"/>
                <a:gd name="connsiteX0-85" fmla="*/ 27668 w 446768"/>
                <a:gd name="connsiteY0-86" fmla="*/ 104775 h 446768"/>
                <a:gd name="connsiteX1-87" fmla="*/ 341993 w 446768"/>
                <a:gd name="connsiteY1-88" fmla="*/ 104775 h 446768"/>
                <a:gd name="connsiteX2-89" fmla="*/ 341993 w 446768"/>
                <a:gd name="connsiteY2-90" fmla="*/ 419100 h 446768"/>
                <a:gd name="connsiteX3-91" fmla="*/ 27668 w 446768"/>
                <a:gd name="connsiteY3-92" fmla="*/ 419100 h 446768"/>
                <a:gd name="connsiteX4-93" fmla="*/ 27668 w 446768"/>
                <a:gd name="connsiteY4-94" fmla="*/ 104775 h 446768"/>
                <a:gd name="connsiteX0-95" fmla="*/ 341993 w 446768"/>
                <a:gd name="connsiteY0-96" fmla="*/ 104775 h 446768"/>
                <a:gd name="connsiteX1-97" fmla="*/ 446768 w 446768"/>
                <a:gd name="connsiteY1-98" fmla="*/ 0 h 446768"/>
                <a:gd name="connsiteX2-99" fmla="*/ 446768 w 446768"/>
                <a:gd name="connsiteY2-100" fmla="*/ 314325 h 446768"/>
                <a:gd name="connsiteX3-101" fmla="*/ 341993 w 446768"/>
                <a:gd name="connsiteY3-102" fmla="*/ 419100 h 446768"/>
                <a:gd name="connsiteX4-103" fmla="*/ 341993 w 446768"/>
                <a:gd name="connsiteY4-104" fmla="*/ 104775 h 446768"/>
                <a:gd name="connsiteX0-105" fmla="*/ 27668 w 446768"/>
                <a:gd name="connsiteY0-106" fmla="*/ 104775 h 446768"/>
                <a:gd name="connsiteX1-107" fmla="*/ 132443 w 446768"/>
                <a:gd name="connsiteY1-108" fmla="*/ 0 h 446768"/>
                <a:gd name="connsiteX2-109" fmla="*/ 446768 w 446768"/>
                <a:gd name="connsiteY2-110" fmla="*/ 0 h 446768"/>
                <a:gd name="connsiteX3-111" fmla="*/ 341993 w 446768"/>
                <a:gd name="connsiteY3-112" fmla="*/ 104775 h 446768"/>
                <a:gd name="connsiteX4-113" fmla="*/ 27668 w 446768"/>
                <a:gd name="connsiteY4-114" fmla="*/ 104775 h 446768"/>
                <a:gd name="connsiteX0-115" fmla="*/ 27668 w 446768"/>
                <a:gd name="connsiteY0-116" fmla="*/ 104775 h 446768"/>
                <a:gd name="connsiteX1-117" fmla="*/ 132443 w 446768"/>
                <a:gd name="connsiteY1-118" fmla="*/ 0 h 446768"/>
                <a:gd name="connsiteX2-119" fmla="*/ 446768 w 446768"/>
                <a:gd name="connsiteY2-120" fmla="*/ 0 h 446768"/>
                <a:gd name="connsiteX3-121" fmla="*/ 446768 w 446768"/>
                <a:gd name="connsiteY3-122" fmla="*/ 314325 h 446768"/>
                <a:gd name="connsiteX4-123" fmla="*/ 341993 w 446768"/>
                <a:gd name="connsiteY4-124" fmla="*/ 419100 h 446768"/>
                <a:gd name="connsiteX5-125" fmla="*/ 27668 w 446768"/>
                <a:gd name="connsiteY5-126" fmla="*/ 419100 h 446768"/>
                <a:gd name="connsiteX6-127" fmla="*/ 27668 w 446768"/>
                <a:gd name="connsiteY6-128" fmla="*/ 104775 h 446768"/>
                <a:gd name="connsiteX7-129" fmla="*/ 27668 w 446768"/>
                <a:gd name="connsiteY7-130" fmla="*/ 104775 h 446768"/>
                <a:gd name="connsiteX8-131" fmla="*/ 341993 w 446768"/>
                <a:gd name="connsiteY8-132" fmla="*/ 104775 h 446768"/>
                <a:gd name="connsiteX9-133" fmla="*/ 446768 w 446768"/>
                <a:gd name="connsiteY9-134" fmla="*/ 0 h 446768"/>
                <a:gd name="connsiteX10-135" fmla="*/ 341993 w 446768"/>
                <a:gd name="connsiteY10-136" fmla="*/ 104775 h 446768"/>
                <a:gd name="connsiteX11-137" fmla="*/ 341993 w 446768"/>
                <a:gd name="connsiteY11-138" fmla="*/ 419100 h 446768"/>
                <a:gd name="connsiteX0-139" fmla="*/ 13334 w 432434"/>
                <a:gd name="connsiteY0-140" fmla="*/ 104775 h 434711"/>
                <a:gd name="connsiteX1-141" fmla="*/ 327659 w 432434"/>
                <a:gd name="connsiteY1-142" fmla="*/ 104775 h 434711"/>
                <a:gd name="connsiteX2-143" fmla="*/ 327659 w 432434"/>
                <a:gd name="connsiteY2-144" fmla="*/ 419100 h 434711"/>
                <a:gd name="connsiteX3-145" fmla="*/ 13334 w 432434"/>
                <a:gd name="connsiteY3-146" fmla="*/ 419100 h 434711"/>
                <a:gd name="connsiteX4-147" fmla="*/ 13334 w 432434"/>
                <a:gd name="connsiteY4-148" fmla="*/ 104775 h 434711"/>
                <a:gd name="connsiteX0-149" fmla="*/ 327659 w 432434"/>
                <a:gd name="connsiteY0-150" fmla="*/ 104775 h 434711"/>
                <a:gd name="connsiteX1-151" fmla="*/ 432434 w 432434"/>
                <a:gd name="connsiteY1-152" fmla="*/ 0 h 434711"/>
                <a:gd name="connsiteX2-153" fmla="*/ 432434 w 432434"/>
                <a:gd name="connsiteY2-154" fmla="*/ 314325 h 434711"/>
                <a:gd name="connsiteX3-155" fmla="*/ 327659 w 432434"/>
                <a:gd name="connsiteY3-156" fmla="*/ 419100 h 434711"/>
                <a:gd name="connsiteX4-157" fmla="*/ 327659 w 432434"/>
                <a:gd name="connsiteY4-158" fmla="*/ 104775 h 434711"/>
                <a:gd name="connsiteX0-159" fmla="*/ 13334 w 432434"/>
                <a:gd name="connsiteY0-160" fmla="*/ 104775 h 434711"/>
                <a:gd name="connsiteX1-161" fmla="*/ 118109 w 432434"/>
                <a:gd name="connsiteY1-162" fmla="*/ 0 h 434711"/>
                <a:gd name="connsiteX2-163" fmla="*/ 432434 w 432434"/>
                <a:gd name="connsiteY2-164" fmla="*/ 0 h 434711"/>
                <a:gd name="connsiteX3-165" fmla="*/ 327659 w 432434"/>
                <a:gd name="connsiteY3-166" fmla="*/ 104775 h 434711"/>
                <a:gd name="connsiteX4-167" fmla="*/ 13334 w 432434"/>
                <a:gd name="connsiteY4-168" fmla="*/ 104775 h 434711"/>
                <a:gd name="connsiteX0-169" fmla="*/ 13334 w 432434"/>
                <a:gd name="connsiteY0-170" fmla="*/ 104775 h 434711"/>
                <a:gd name="connsiteX1-171" fmla="*/ 118109 w 432434"/>
                <a:gd name="connsiteY1-172" fmla="*/ 0 h 434711"/>
                <a:gd name="connsiteX2-173" fmla="*/ 432434 w 432434"/>
                <a:gd name="connsiteY2-174" fmla="*/ 0 h 434711"/>
                <a:gd name="connsiteX3-175" fmla="*/ 432434 w 432434"/>
                <a:gd name="connsiteY3-176" fmla="*/ 314325 h 434711"/>
                <a:gd name="connsiteX4-177" fmla="*/ 327659 w 432434"/>
                <a:gd name="connsiteY4-178" fmla="*/ 419100 h 434711"/>
                <a:gd name="connsiteX5-179" fmla="*/ 39993 w 432434"/>
                <a:gd name="connsiteY5-180" fmla="*/ 397773 h 434711"/>
                <a:gd name="connsiteX6-181" fmla="*/ 13334 w 432434"/>
                <a:gd name="connsiteY6-182" fmla="*/ 104775 h 434711"/>
                <a:gd name="connsiteX7-183" fmla="*/ 13334 w 432434"/>
                <a:gd name="connsiteY7-184" fmla="*/ 104775 h 434711"/>
                <a:gd name="connsiteX8-185" fmla="*/ 327659 w 432434"/>
                <a:gd name="connsiteY8-186" fmla="*/ 104775 h 434711"/>
                <a:gd name="connsiteX9-187" fmla="*/ 432434 w 432434"/>
                <a:gd name="connsiteY9-188" fmla="*/ 0 h 434711"/>
                <a:gd name="connsiteX10-189" fmla="*/ 327659 w 432434"/>
                <a:gd name="connsiteY10-190" fmla="*/ 104775 h 434711"/>
                <a:gd name="connsiteX11-191" fmla="*/ 327659 w 432434"/>
                <a:gd name="connsiteY11-192" fmla="*/ 419100 h 434711"/>
                <a:gd name="connsiteX0-193" fmla="*/ 7319 w 426419"/>
                <a:gd name="connsiteY0-194" fmla="*/ 104775 h 428920"/>
                <a:gd name="connsiteX1-195" fmla="*/ 321644 w 426419"/>
                <a:gd name="connsiteY1-196" fmla="*/ 104775 h 428920"/>
                <a:gd name="connsiteX2-197" fmla="*/ 321644 w 426419"/>
                <a:gd name="connsiteY2-198" fmla="*/ 419100 h 428920"/>
                <a:gd name="connsiteX3-199" fmla="*/ 7319 w 426419"/>
                <a:gd name="connsiteY3-200" fmla="*/ 419100 h 428920"/>
                <a:gd name="connsiteX4-201" fmla="*/ 7319 w 426419"/>
                <a:gd name="connsiteY4-202" fmla="*/ 104775 h 428920"/>
                <a:gd name="connsiteX0-203" fmla="*/ 321644 w 426419"/>
                <a:gd name="connsiteY0-204" fmla="*/ 104775 h 428920"/>
                <a:gd name="connsiteX1-205" fmla="*/ 426419 w 426419"/>
                <a:gd name="connsiteY1-206" fmla="*/ 0 h 428920"/>
                <a:gd name="connsiteX2-207" fmla="*/ 426419 w 426419"/>
                <a:gd name="connsiteY2-208" fmla="*/ 314325 h 428920"/>
                <a:gd name="connsiteX3-209" fmla="*/ 321644 w 426419"/>
                <a:gd name="connsiteY3-210" fmla="*/ 419100 h 428920"/>
                <a:gd name="connsiteX4-211" fmla="*/ 321644 w 426419"/>
                <a:gd name="connsiteY4-212" fmla="*/ 104775 h 428920"/>
                <a:gd name="connsiteX0-213" fmla="*/ 7319 w 426419"/>
                <a:gd name="connsiteY0-214" fmla="*/ 104775 h 428920"/>
                <a:gd name="connsiteX1-215" fmla="*/ 112094 w 426419"/>
                <a:gd name="connsiteY1-216" fmla="*/ 0 h 428920"/>
                <a:gd name="connsiteX2-217" fmla="*/ 426419 w 426419"/>
                <a:gd name="connsiteY2-218" fmla="*/ 0 h 428920"/>
                <a:gd name="connsiteX3-219" fmla="*/ 321644 w 426419"/>
                <a:gd name="connsiteY3-220" fmla="*/ 104775 h 428920"/>
                <a:gd name="connsiteX4-221" fmla="*/ 7319 w 426419"/>
                <a:gd name="connsiteY4-222" fmla="*/ 104775 h 428920"/>
                <a:gd name="connsiteX0-223" fmla="*/ 7319 w 426419"/>
                <a:gd name="connsiteY0-224" fmla="*/ 104775 h 428920"/>
                <a:gd name="connsiteX1-225" fmla="*/ 112094 w 426419"/>
                <a:gd name="connsiteY1-226" fmla="*/ 0 h 428920"/>
                <a:gd name="connsiteX2-227" fmla="*/ 426419 w 426419"/>
                <a:gd name="connsiteY2-228" fmla="*/ 0 h 428920"/>
                <a:gd name="connsiteX3-229" fmla="*/ 426419 w 426419"/>
                <a:gd name="connsiteY3-230" fmla="*/ 314325 h 428920"/>
                <a:gd name="connsiteX4-231" fmla="*/ 321644 w 426419"/>
                <a:gd name="connsiteY4-232" fmla="*/ 419100 h 428920"/>
                <a:gd name="connsiteX5-233" fmla="*/ 33978 w 426419"/>
                <a:gd name="connsiteY5-234" fmla="*/ 397773 h 428920"/>
                <a:gd name="connsiteX6-235" fmla="*/ 7319 w 426419"/>
                <a:gd name="connsiteY6-236" fmla="*/ 104775 h 428920"/>
                <a:gd name="connsiteX7-237" fmla="*/ 7319 w 426419"/>
                <a:gd name="connsiteY7-238" fmla="*/ 104775 h 428920"/>
                <a:gd name="connsiteX8-239" fmla="*/ 321644 w 426419"/>
                <a:gd name="connsiteY8-240" fmla="*/ 104775 h 428920"/>
                <a:gd name="connsiteX9-241" fmla="*/ 426419 w 426419"/>
                <a:gd name="connsiteY9-242" fmla="*/ 0 h 428920"/>
                <a:gd name="connsiteX10-243" fmla="*/ 321644 w 426419"/>
                <a:gd name="connsiteY10-244" fmla="*/ 104775 h 428920"/>
                <a:gd name="connsiteX11-245" fmla="*/ 321644 w 426419"/>
                <a:gd name="connsiteY11-246" fmla="*/ 419100 h 428920"/>
                <a:gd name="connsiteX0-247" fmla="*/ 6865 w 425965"/>
                <a:gd name="connsiteY0-248" fmla="*/ 104775 h 427073"/>
                <a:gd name="connsiteX1-249" fmla="*/ 321190 w 425965"/>
                <a:gd name="connsiteY1-250" fmla="*/ 104775 h 427073"/>
                <a:gd name="connsiteX2-251" fmla="*/ 321190 w 425965"/>
                <a:gd name="connsiteY2-252" fmla="*/ 419100 h 427073"/>
                <a:gd name="connsiteX3-253" fmla="*/ 6865 w 425965"/>
                <a:gd name="connsiteY3-254" fmla="*/ 419100 h 427073"/>
                <a:gd name="connsiteX4-255" fmla="*/ 6865 w 425965"/>
                <a:gd name="connsiteY4-256" fmla="*/ 104775 h 427073"/>
                <a:gd name="connsiteX0-257" fmla="*/ 321190 w 425965"/>
                <a:gd name="connsiteY0-258" fmla="*/ 104775 h 427073"/>
                <a:gd name="connsiteX1-259" fmla="*/ 425965 w 425965"/>
                <a:gd name="connsiteY1-260" fmla="*/ 0 h 427073"/>
                <a:gd name="connsiteX2-261" fmla="*/ 425965 w 425965"/>
                <a:gd name="connsiteY2-262" fmla="*/ 314325 h 427073"/>
                <a:gd name="connsiteX3-263" fmla="*/ 321190 w 425965"/>
                <a:gd name="connsiteY3-264" fmla="*/ 419100 h 427073"/>
                <a:gd name="connsiteX4-265" fmla="*/ 321190 w 425965"/>
                <a:gd name="connsiteY4-266" fmla="*/ 104775 h 427073"/>
                <a:gd name="connsiteX0-267" fmla="*/ 6865 w 425965"/>
                <a:gd name="connsiteY0-268" fmla="*/ 104775 h 427073"/>
                <a:gd name="connsiteX1-269" fmla="*/ 111640 w 425965"/>
                <a:gd name="connsiteY1-270" fmla="*/ 0 h 427073"/>
                <a:gd name="connsiteX2-271" fmla="*/ 425965 w 425965"/>
                <a:gd name="connsiteY2-272" fmla="*/ 0 h 427073"/>
                <a:gd name="connsiteX3-273" fmla="*/ 321190 w 425965"/>
                <a:gd name="connsiteY3-274" fmla="*/ 104775 h 427073"/>
                <a:gd name="connsiteX4-275" fmla="*/ 6865 w 425965"/>
                <a:gd name="connsiteY4-276" fmla="*/ 104775 h 427073"/>
                <a:gd name="connsiteX0-277" fmla="*/ 6865 w 425965"/>
                <a:gd name="connsiteY0-278" fmla="*/ 104775 h 427073"/>
                <a:gd name="connsiteX1-279" fmla="*/ 111640 w 425965"/>
                <a:gd name="connsiteY1-280" fmla="*/ 0 h 427073"/>
                <a:gd name="connsiteX2-281" fmla="*/ 425965 w 425965"/>
                <a:gd name="connsiteY2-282" fmla="*/ 0 h 427073"/>
                <a:gd name="connsiteX3-283" fmla="*/ 425965 w 425965"/>
                <a:gd name="connsiteY3-284" fmla="*/ 314325 h 427073"/>
                <a:gd name="connsiteX4-285" fmla="*/ 321190 w 425965"/>
                <a:gd name="connsiteY4-286" fmla="*/ 419100 h 427073"/>
                <a:gd name="connsiteX5-287" fmla="*/ 33524 w 425965"/>
                <a:gd name="connsiteY5-288" fmla="*/ 397773 h 427073"/>
                <a:gd name="connsiteX6-289" fmla="*/ 6865 w 425965"/>
                <a:gd name="connsiteY6-290" fmla="*/ 104775 h 427073"/>
                <a:gd name="connsiteX7-291" fmla="*/ 6865 w 425965"/>
                <a:gd name="connsiteY7-292" fmla="*/ 104775 h 427073"/>
                <a:gd name="connsiteX8-293" fmla="*/ 321190 w 425965"/>
                <a:gd name="connsiteY8-294" fmla="*/ 104775 h 427073"/>
                <a:gd name="connsiteX9-295" fmla="*/ 425965 w 425965"/>
                <a:gd name="connsiteY9-296" fmla="*/ 0 h 427073"/>
                <a:gd name="connsiteX10-297" fmla="*/ 321190 w 425965"/>
                <a:gd name="connsiteY10-298" fmla="*/ 104775 h 427073"/>
                <a:gd name="connsiteX11-299" fmla="*/ 321190 w 425965"/>
                <a:gd name="connsiteY11-300" fmla="*/ 419100 h 427073"/>
                <a:gd name="connsiteX0-301" fmla="*/ 6865 w 425965"/>
                <a:gd name="connsiteY0-302" fmla="*/ 104775 h 427073"/>
                <a:gd name="connsiteX1-303" fmla="*/ 321190 w 425965"/>
                <a:gd name="connsiteY1-304" fmla="*/ 104775 h 427073"/>
                <a:gd name="connsiteX2-305" fmla="*/ 321190 w 425965"/>
                <a:gd name="connsiteY2-306" fmla="*/ 419100 h 427073"/>
                <a:gd name="connsiteX3-307" fmla="*/ 6865 w 425965"/>
                <a:gd name="connsiteY3-308" fmla="*/ 419100 h 427073"/>
                <a:gd name="connsiteX4-309" fmla="*/ 6865 w 425965"/>
                <a:gd name="connsiteY4-310" fmla="*/ 104775 h 427073"/>
                <a:gd name="connsiteX0-311" fmla="*/ 321190 w 425965"/>
                <a:gd name="connsiteY0-312" fmla="*/ 104775 h 427073"/>
                <a:gd name="connsiteX1-313" fmla="*/ 425965 w 425965"/>
                <a:gd name="connsiteY1-314" fmla="*/ 0 h 427073"/>
                <a:gd name="connsiteX2-315" fmla="*/ 425965 w 425965"/>
                <a:gd name="connsiteY2-316" fmla="*/ 314325 h 427073"/>
                <a:gd name="connsiteX3-317" fmla="*/ 321190 w 425965"/>
                <a:gd name="connsiteY3-318" fmla="*/ 419100 h 427073"/>
                <a:gd name="connsiteX4-319" fmla="*/ 321190 w 425965"/>
                <a:gd name="connsiteY4-320" fmla="*/ 104775 h 427073"/>
                <a:gd name="connsiteX0-321" fmla="*/ 6865 w 425965"/>
                <a:gd name="connsiteY0-322" fmla="*/ 104775 h 427073"/>
                <a:gd name="connsiteX1-323" fmla="*/ 111640 w 425965"/>
                <a:gd name="connsiteY1-324" fmla="*/ 0 h 427073"/>
                <a:gd name="connsiteX2-325" fmla="*/ 425965 w 425965"/>
                <a:gd name="connsiteY2-326" fmla="*/ 0 h 427073"/>
                <a:gd name="connsiteX3-327" fmla="*/ 321190 w 425965"/>
                <a:gd name="connsiteY3-328" fmla="*/ 104775 h 427073"/>
                <a:gd name="connsiteX4-329" fmla="*/ 6865 w 425965"/>
                <a:gd name="connsiteY4-330" fmla="*/ 104775 h 427073"/>
                <a:gd name="connsiteX0-331" fmla="*/ 6865 w 425965"/>
                <a:gd name="connsiteY0-332" fmla="*/ 104775 h 427073"/>
                <a:gd name="connsiteX1-333" fmla="*/ 111640 w 425965"/>
                <a:gd name="connsiteY1-334" fmla="*/ 0 h 427073"/>
                <a:gd name="connsiteX2-335" fmla="*/ 425965 w 425965"/>
                <a:gd name="connsiteY2-336" fmla="*/ 0 h 427073"/>
                <a:gd name="connsiteX3-337" fmla="*/ 425965 w 425965"/>
                <a:gd name="connsiteY3-338" fmla="*/ 314325 h 427073"/>
                <a:gd name="connsiteX4-339" fmla="*/ 321190 w 425965"/>
                <a:gd name="connsiteY4-340" fmla="*/ 419100 h 427073"/>
                <a:gd name="connsiteX5-341" fmla="*/ 33524 w 425965"/>
                <a:gd name="connsiteY5-342" fmla="*/ 397773 h 427073"/>
                <a:gd name="connsiteX6-343" fmla="*/ 6865 w 425965"/>
                <a:gd name="connsiteY6-344" fmla="*/ 104775 h 427073"/>
                <a:gd name="connsiteX7-345" fmla="*/ 6865 w 425965"/>
                <a:gd name="connsiteY7-346" fmla="*/ 104775 h 427073"/>
                <a:gd name="connsiteX8-347" fmla="*/ 321190 w 425965"/>
                <a:gd name="connsiteY8-348" fmla="*/ 104775 h 427073"/>
                <a:gd name="connsiteX9-349" fmla="*/ 425965 w 425965"/>
                <a:gd name="connsiteY9-350" fmla="*/ 0 h 427073"/>
                <a:gd name="connsiteX10-351" fmla="*/ 321190 w 425965"/>
                <a:gd name="connsiteY10-352" fmla="*/ 104775 h 427073"/>
                <a:gd name="connsiteX11-353" fmla="*/ 321190 w 425965"/>
                <a:gd name="connsiteY11-354" fmla="*/ 419100 h 427073"/>
                <a:gd name="connsiteX0-355" fmla="*/ 6865 w 453633"/>
                <a:gd name="connsiteY0-356" fmla="*/ 104775 h 427073"/>
                <a:gd name="connsiteX1-357" fmla="*/ 321190 w 453633"/>
                <a:gd name="connsiteY1-358" fmla="*/ 104775 h 427073"/>
                <a:gd name="connsiteX2-359" fmla="*/ 321190 w 453633"/>
                <a:gd name="connsiteY2-360" fmla="*/ 419100 h 427073"/>
                <a:gd name="connsiteX3-361" fmla="*/ 6865 w 453633"/>
                <a:gd name="connsiteY3-362" fmla="*/ 419100 h 427073"/>
                <a:gd name="connsiteX4-363" fmla="*/ 6865 w 453633"/>
                <a:gd name="connsiteY4-364" fmla="*/ 104775 h 427073"/>
                <a:gd name="connsiteX0-365" fmla="*/ 321190 w 453633"/>
                <a:gd name="connsiteY0-366" fmla="*/ 104775 h 427073"/>
                <a:gd name="connsiteX1-367" fmla="*/ 425965 w 453633"/>
                <a:gd name="connsiteY1-368" fmla="*/ 0 h 427073"/>
                <a:gd name="connsiteX2-369" fmla="*/ 425965 w 453633"/>
                <a:gd name="connsiteY2-370" fmla="*/ 314325 h 427073"/>
                <a:gd name="connsiteX3-371" fmla="*/ 321190 w 453633"/>
                <a:gd name="connsiteY3-372" fmla="*/ 419100 h 427073"/>
                <a:gd name="connsiteX4-373" fmla="*/ 321190 w 453633"/>
                <a:gd name="connsiteY4-374" fmla="*/ 104775 h 427073"/>
                <a:gd name="connsiteX0-375" fmla="*/ 6865 w 453633"/>
                <a:gd name="connsiteY0-376" fmla="*/ 104775 h 427073"/>
                <a:gd name="connsiteX1-377" fmla="*/ 111640 w 453633"/>
                <a:gd name="connsiteY1-378" fmla="*/ 0 h 427073"/>
                <a:gd name="connsiteX2-379" fmla="*/ 425965 w 453633"/>
                <a:gd name="connsiteY2-380" fmla="*/ 0 h 427073"/>
                <a:gd name="connsiteX3-381" fmla="*/ 321190 w 453633"/>
                <a:gd name="connsiteY3-382" fmla="*/ 104775 h 427073"/>
                <a:gd name="connsiteX4-383" fmla="*/ 6865 w 453633"/>
                <a:gd name="connsiteY4-384" fmla="*/ 104775 h 427073"/>
                <a:gd name="connsiteX0-385" fmla="*/ 6865 w 453633"/>
                <a:gd name="connsiteY0-386" fmla="*/ 104775 h 427073"/>
                <a:gd name="connsiteX1-387" fmla="*/ 111640 w 453633"/>
                <a:gd name="connsiteY1-388" fmla="*/ 0 h 427073"/>
                <a:gd name="connsiteX2-389" fmla="*/ 425965 w 453633"/>
                <a:gd name="connsiteY2-390" fmla="*/ 0 h 427073"/>
                <a:gd name="connsiteX3-391" fmla="*/ 425965 w 453633"/>
                <a:gd name="connsiteY3-392" fmla="*/ 314325 h 427073"/>
                <a:gd name="connsiteX4-393" fmla="*/ 321190 w 453633"/>
                <a:gd name="connsiteY4-394" fmla="*/ 419100 h 427073"/>
                <a:gd name="connsiteX5-395" fmla="*/ 33524 w 453633"/>
                <a:gd name="connsiteY5-396" fmla="*/ 397773 h 427073"/>
                <a:gd name="connsiteX6-397" fmla="*/ 6865 w 453633"/>
                <a:gd name="connsiteY6-398" fmla="*/ 104775 h 427073"/>
                <a:gd name="connsiteX7-399" fmla="*/ 6865 w 453633"/>
                <a:gd name="connsiteY7-400" fmla="*/ 104775 h 427073"/>
                <a:gd name="connsiteX8-401" fmla="*/ 321190 w 453633"/>
                <a:gd name="connsiteY8-402" fmla="*/ 104775 h 427073"/>
                <a:gd name="connsiteX9-403" fmla="*/ 425965 w 453633"/>
                <a:gd name="connsiteY9-404" fmla="*/ 0 h 427073"/>
                <a:gd name="connsiteX10-405" fmla="*/ 321190 w 453633"/>
                <a:gd name="connsiteY10-406" fmla="*/ 104775 h 427073"/>
                <a:gd name="connsiteX11-407" fmla="*/ 321190 w 453633"/>
                <a:gd name="connsiteY11-408" fmla="*/ 419100 h 427073"/>
                <a:gd name="connsiteX0-409" fmla="*/ 6865 w 453633"/>
                <a:gd name="connsiteY0-410" fmla="*/ 104775 h 427073"/>
                <a:gd name="connsiteX1-411" fmla="*/ 321190 w 453633"/>
                <a:gd name="connsiteY1-412" fmla="*/ 104775 h 427073"/>
                <a:gd name="connsiteX2-413" fmla="*/ 321190 w 453633"/>
                <a:gd name="connsiteY2-414" fmla="*/ 419100 h 427073"/>
                <a:gd name="connsiteX3-415" fmla="*/ 6865 w 453633"/>
                <a:gd name="connsiteY3-416" fmla="*/ 419100 h 427073"/>
                <a:gd name="connsiteX4-417" fmla="*/ 6865 w 453633"/>
                <a:gd name="connsiteY4-418" fmla="*/ 104775 h 427073"/>
                <a:gd name="connsiteX0-419" fmla="*/ 321190 w 453633"/>
                <a:gd name="connsiteY0-420" fmla="*/ 104775 h 427073"/>
                <a:gd name="connsiteX1-421" fmla="*/ 425965 w 453633"/>
                <a:gd name="connsiteY1-422" fmla="*/ 0 h 427073"/>
                <a:gd name="connsiteX2-423" fmla="*/ 425965 w 453633"/>
                <a:gd name="connsiteY2-424" fmla="*/ 314325 h 427073"/>
                <a:gd name="connsiteX3-425" fmla="*/ 321190 w 453633"/>
                <a:gd name="connsiteY3-426" fmla="*/ 419100 h 427073"/>
                <a:gd name="connsiteX4-427" fmla="*/ 321190 w 453633"/>
                <a:gd name="connsiteY4-428" fmla="*/ 104775 h 427073"/>
                <a:gd name="connsiteX0-429" fmla="*/ 6865 w 453633"/>
                <a:gd name="connsiteY0-430" fmla="*/ 104775 h 427073"/>
                <a:gd name="connsiteX1-431" fmla="*/ 111640 w 453633"/>
                <a:gd name="connsiteY1-432" fmla="*/ 0 h 427073"/>
                <a:gd name="connsiteX2-433" fmla="*/ 425965 w 453633"/>
                <a:gd name="connsiteY2-434" fmla="*/ 0 h 427073"/>
                <a:gd name="connsiteX3-435" fmla="*/ 321190 w 453633"/>
                <a:gd name="connsiteY3-436" fmla="*/ 104775 h 427073"/>
                <a:gd name="connsiteX4-437" fmla="*/ 6865 w 453633"/>
                <a:gd name="connsiteY4-438" fmla="*/ 104775 h 427073"/>
                <a:gd name="connsiteX0-439" fmla="*/ 6865 w 453633"/>
                <a:gd name="connsiteY0-440" fmla="*/ 104775 h 427073"/>
                <a:gd name="connsiteX1-441" fmla="*/ 111640 w 453633"/>
                <a:gd name="connsiteY1-442" fmla="*/ 0 h 427073"/>
                <a:gd name="connsiteX2-443" fmla="*/ 425965 w 453633"/>
                <a:gd name="connsiteY2-444" fmla="*/ 0 h 427073"/>
                <a:gd name="connsiteX3-445" fmla="*/ 425965 w 453633"/>
                <a:gd name="connsiteY3-446" fmla="*/ 279669 h 427073"/>
                <a:gd name="connsiteX4-447" fmla="*/ 321190 w 453633"/>
                <a:gd name="connsiteY4-448" fmla="*/ 419100 h 427073"/>
                <a:gd name="connsiteX5-449" fmla="*/ 33524 w 453633"/>
                <a:gd name="connsiteY5-450" fmla="*/ 397773 h 427073"/>
                <a:gd name="connsiteX6-451" fmla="*/ 6865 w 453633"/>
                <a:gd name="connsiteY6-452" fmla="*/ 104775 h 427073"/>
                <a:gd name="connsiteX7-453" fmla="*/ 6865 w 453633"/>
                <a:gd name="connsiteY7-454" fmla="*/ 104775 h 427073"/>
                <a:gd name="connsiteX8-455" fmla="*/ 321190 w 453633"/>
                <a:gd name="connsiteY8-456" fmla="*/ 104775 h 427073"/>
                <a:gd name="connsiteX9-457" fmla="*/ 425965 w 453633"/>
                <a:gd name="connsiteY9-458" fmla="*/ 0 h 427073"/>
                <a:gd name="connsiteX10-459" fmla="*/ 321190 w 453633"/>
                <a:gd name="connsiteY10-460" fmla="*/ 104775 h 427073"/>
                <a:gd name="connsiteX11-461" fmla="*/ 321190 w 453633"/>
                <a:gd name="connsiteY11-462" fmla="*/ 419100 h 427073"/>
                <a:gd name="connsiteX0-463" fmla="*/ 6865 w 450833"/>
                <a:gd name="connsiteY0-464" fmla="*/ 104775 h 427073"/>
                <a:gd name="connsiteX1-465" fmla="*/ 321190 w 450833"/>
                <a:gd name="connsiteY1-466" fmla="*/ 104775 h 427073"/>
                <a:gd name="connsiteX2-467" fmla="*/ 321190 w 450833"/>
                <a:gd name="connsiteY2-468" fmla="*/ 419100 h 427073"/>
                <a:gd name="connsiteX3-469" fmla="*/ 6865 w 450833"/>
                <a:gd name="connsiteY3-470" fmla="*/ 419100 h 427073"/>
                <a:gd name="connsiteX4-471" fmla="*/ 6865 w 450833"/>
                <a:gd name="connsiteY4-472" fmla="*/ 104775 h 427073"/>
                <a:gd name="connsiteX0-473" fmla="*/ 321190 w 450833"/>
                <a:gd name="connsiteY0-474" fmla="*/ 104775 h 427073"/>
                <a:gd name="connsiteX1-475" fmla="*/ 425965 w 450833"/>
                <a:gd name="connsiteY1-476" fmla="*/ 0 h 427073"/>
                <a:gd name="connsiteX2-477" fmla="*/ 425965 w 450833"/>
                <a:gd name="connsiteY2-478" fmla="*/ 314325 h 427073"/>
                <a:gd name="connsiteX3-479" fmla="*/ 321190 w 450833"/>
                <a:gd name="connsiteY3-480" fmla="*/ 419100 h 427073"/>
                <a:gd name="connsiteX4-481" fmla="*/ 321190 w 450833"/>
                <a:gd name="connsiteY4-482" fmla="*/ 104775 h 427073"/>
                <a:gd name="connsiteX0-483" fmla="*/ 6865 w 450833"/>
                <a:gd name="connsiteY0-484" fmla="*/ 104775 h 427073"/>
                <a:gd name="connsiteX1-485" fmla="*/ 111640 w 450833"/>
                <a:gd name="connsiteY1-486" fmla="*/ 0 h 427073"/>
                <a:gd name="connsiteX2-487" fmla="*/ 425965 w 450833"/>
                <a:gd name="connsiteY2-488" fmla="*/ 0 h 427073"/>
                <a:gd name="connsiteX3-489" fmla="*/ 321190 w 450833"/>
                <a:gd name="connsiteY3-490" fmla="*/ 104775 h 427073"/>
                <a:gd name="connsiteX4-491" fmla="*/ 6865 w 450833"/>
                <a:gd name="connsiteY4-492" fmla="*/ 104775 h 427073"/>
                <a:gd name="connsiteX0-493" fmla="*/ 6865 w 450833"/>
                <a:gd name="connsiteY0-494" fmla="*/ 104775 h 427073"/>
                <a:gd name="connsiteX1-495" fmla="*/ 111640 w 450833"/>
                <a:gd name="connsiteY1-496" fmla="*/ 0 h 427073"/>
                <a:gd name="connsiteX2-497" fmla="*/ 425965 w 450833"/>
                <a:gd name="connsiteY2-498" fmla="*/ 0 h 427073"/>
                <a:gd name="connsiteX3-499" fmla="*/ 425965 w 450833"/>
                <a:gd name="connsiteY3-500" fmla="*/ 279669 h 427073"/>
                <a:gd name="connsiteX4-501" fmla="*/ 321190 w 450833"/>
                <a:gd name="connsiteY4-502" fmla="*/ 419100 h 427073"/>
                <a:gd name="connsiteX5-503" fmla="*/ 33524 w 450833"/>
                <a:gd name="connsiteY5-504" fmla="*/ 397773 h 427073"/>
                <a:gd name="connsiteX6-505" fmla="*/ 6865 w 450833"/>
                <a:gd name="connsiteY6-506" fmla="*/ 104775 h 427073"/>
                <a:gd name="connsiteX7-507" fmla="*/ 6865 w 450833"/>
                <a:gd name="connsiteY7-508" fmla="*/ 104775 h 427073"/>
                <a:gd name="connsiteX8-509" fmla="*/ 321190 w 450833"/>
                <a:gd name="connsiteY8-510" fmla="*/ 104775 h 427073"/>
                <a:gd name="connsiteX9-511" fmla="*/ 425965 w 450833"/>
                <a:gd name="connsiteY9-512" fmla="*/ 0 h 427073"/>
                <a:gd name="connsiteX10-513" fmla="*/ 321190 w 450833"/>
                <a:gd name="connsiteY10-514" fmla="*/ 104775 h 427073"/>
                <a:gd name="connsiteX11-515" fmla="*/ 321190 w 450833"/>
                <a:gd name="connsiteY11-516" fmla="*/ 419100 h 427073"/>
                <a:gd name="connsiteX0-517" fmla="*/ 6865 w 450833"/>
                <a:gd name="connsiteY0-518" fmla="*/ 104775 h 427073"/>
                <a:gd name="connsiteX1-519" fmla="*/ 321190 w 450833"/>
                <a:gd name="connsiteY1-520" fmla="*/ 104775 h 427073"/>
                <a:gd name="connsiteX2-521" fmla="*/ 321190 w 450833"/>
                <a:gd name="connsiteY2-522" fmla="*/ 419100 h 427073"/>
                <a:gd name="connsiteX3-523" fmla="*/ 6865 w 450833"/>
                <a:gd name="connsiteY3-524" fmla="*/ 419100 h 427073"/>
                <a:gd name="connsiteX4-525" fmla="*/ 6865 w 450833"/>
                <a:gd name="connsiteY4-526" fmla="*/ 104775 h 427073"/>
                <a:gd name="connsiteX0-527" fmla="*/ 321190 w 450833"/>
                <a:gd name="connsiteY0-528" fmla="*/ 104775 h 427073"/>
                <a:gd name="connsiteX1-529" fmla="*/ 425965 w 450833"/>
                <a:gd name="connsiteY1-530" fmla="*/ 0 h 427073"/>
                <a:gd name="connsiteX2-531" fmla="*/ 425965 w 450833"/>
                <a:gd name="connsiteY2-532" fmla="*/ 314325 h 427073"/>
                <a:gd name="connsiteX3-533" fmla="*/ 321190 w 450833"/>
                <a:gd name="connsiteY3-534" fmla="*/ 419100 h 427073"/>
                <a:gd name="connsiteX4-535" fmla="*/ 321190 w 450833"/>
                <a:gd name="connsiteY4-536" fmla="*/ 104775 h 427073"/>
                <a:gd name="connsiteX0-537" fmla="*/ 6865 w 450833"/>
                <a:gd name="connsiteY0-538" fmla="*/ 104775 h 427073"/>
                <a:gd name="connsiteX1-539" fmla="*/ 111640 w 450833"/>
                <a:gd name="connsiteY1-540" fmla="*/ 0 h 427073"/>
                <a:gd name="connsiteX2-541" fmla="*/ 425965 w 450833"/>
                <a:gd name="connsiteY2-542" fmla="*/ 0 h 427073"/>
                <a:gd name="connsiteX3-543" fmla="*/ 321190 w 450833"/>
                <a:gd name="connsiteY3-544" fmla="*/ 104775 h 427073"/>
                <a:gd name="connsiteX4-545" fmla="*/ 6865 w 450833"/>
                <a:gd name="connsiteY4-546" fmla="*/ 104775 h 427073"/>
                <a:gd name="connsiteX0-547" fmla="*/ 6865 w 450833"/>
                <a:gd name="connsiteY0-548" fmla="*/ 104775 h 427073"/>
                <a:gd name="connsiteX1-549" fmla="*/ 111640 w 450833"/>
                <a:gd name="connsiteY1-550" fmla="*/ 0 h 427073"/>
                <a:gd name="connsiteX2-551" fmla="*/ 425965 w 450833"/>
                <a:gd name="connsiteY2-552" fmla="*/ 0 h 427073"/>
                <a:gd name="connsiteX3-553" fmla="*/ 425965 w 450833"/>
                <a:gd name="connsiteY3-554" fmla="*/ 279669 h 427073"/>
                <a:gd name="connsiteX4-555" fmla="*/ 321190 w 450833"/>
                <a:gd name="connsiteY4-556" fmla="*/ 419100 h 427073"/>
                <a:gd name="connsiteX5-557" fmla="*/ 33524 w 450833"/>
                <a:gd name="connsiteY5-558" fmla="*/ 397773 h 427073"/>
                <a:gd name="connsiteX6-559" fmla="*/ 6865 w 450833"/>
                <a:gd name="connsiteY6-560" fmla="*/ 104775 h 427073"/>
                <a:gd name="connsiteX7-561" fmla="*/ 6865 w 450833"/>
                <a:gd name="connsiteY7-562" fmla="*/ 104775 h 427073"/>
                <a:gd name="connsiteX8-563" fmla="*/ 321190 w 450833"/>
                <a:gd name="connsiteY8-564" fmla="*/ 104775 h 427073"/>
                <a:gd name="connsiteX9-565" fmla="*/ 425965 w 450833"/>
                <a:gd name="connsiteY9-566" fmla="*/ 0 h 427073"/>
                <a:gd name="connsiteX10-567" fmla="*/ 321190 w 450833"/>
                <a:gd name="connsiteY10-568" fmla="*/ 104775 h 427073"/>
                <a:gd name="connsiteX11-569" fmla="*/ 321190 w 450833"/>
                <a:gd name="connsiteY11-570" fmla="*/ 419100 h 427073"/>
                <a:gd name="connsiteX0-571" fmla="*/ 6865 w 456433"/>
                <a:gd name="connsiteY0-572" fmla="*/ 104775 h 427073"/>
                <a:gd name="connsiteX1-573" fmla="*/ 321190 w 456433"/>
                <a:gd name="connsiteY1-574" fmla="*/ 104775 h 427073"/>
                <a:gd name="connsiteX2-575" fmla="*/ 321190 w 456433"/>
                <a:gd name="connsiteY2-576" fmla="*/ 419100 h 427073"/>
                <a:gd name="connsiteX3-577" fmla="*/ 6865 w 456433"/>
                <a:gd name="connsiteY3-578" fmla="*/ 419100 h 427073"/>
                <a:gd name="connsiteX4-579" fmla="*/ 6865 w 456433"/>
                <a:gd name="connsiteY4-580" fmla="*/ 104775 h 427073"/>
                <a:gd name="connsiteX0-581" fmla="*/ 321190 w 456433"/>
                <a:gd name="connsiteY0-582" fmla="*/ 104775 h 427073"/>
                <a:gd name="connsiteX1-583" fmla="*/ 425965 w 456433"/>
                <a:gd name="connsiteY1-584" fmla="*/ 0 h 427073"/>
                <a:gd name="connsiteX2-585" fmla="*/ 425965 w 456433"/>
                <a:gd name="connsiteY2-586" fmla="*/ 314325 h 427073"/>
                <a:gd name="connsiteX3-587" fmla="*/ 321190 w 456433"/>
                <a:gd name="connsiteY3-588" fmla="*/ 419100 h 427073"/>
                <a:gd name="connsiteX4-589" fmla="*/ 321190 w 456433"/>
                <a:gd name="connsiteY4-590" fmla="*/ 104775 h 427073"/>
                <a:gd name="connsiteX0-591" fmla="*/ 6865 w 456433"/>
                <a:gd name="connsiteY0-592" fmla="*/ 104775 h 427073"/>
                <a:gd name="connsiteX1-593" fmla="*/ 111640 w 456433"/>
                <a:gd name="connsiteY1-594" fmla="*/ 0 h 427073"/>
                <a:gd name="connsiteX2-595" fmla="*/ 425965 w 456433"/>
                <a:gd name="connsiteY2-596" fmla="*/ 0 h 427073"/>
                <a:gd name="connsiteX3-597" fmla="*/ 321190 w 456433"/>
                <a:gd name="connsiteY3-598" fmla="*/ 104775 h 427073"/>
                <a:gd name="connsiteX4-599" fmla="*/ 6865 w 456433"/>
                <a:gd name="connsiteY4-600" fmla="*/ 104775 h 427073"/>
                <a:gd name="connsiteX0-601" fmla="*/ 6865 w 456433"/>
                <a:gd name="connsiteY0-602" fmla="*/ 104775 h 427073"/>
                <a:gd name="connsiteX1-603" fmla="*/ 111640 w 456433"/>
                <a:gd name="connsiteY1-604" fmla="*/ 0 h 427073"/>
                <a:gd name="connsiteX2-605" fmla="*/ 425965 w 456433"/>
                <a:gd name="connsiteY2-606" fmla="*/ 0 h 427073"/>
                <a:gd name="connsiteX3-607" fmla="*/ 441961 w 456433"/>
                <a:gd name="connsiteY3-608" fmla="*/ 316992 h 427073"/>
                <a:gd name="connsiteX4-609" fmla="*/ 321190 w 456433"/>
                <a:gd name="connsiteY4-610" fmla="*/ 419100 h 427073"/>
                <a:gd name="connsiteX5-611" fmla="*/ 33524 w 456433"/>
                <a:gd name="connsiteY5-612" fmla="*/ 397773 h 427073"/>
                <a:gd name="connsiteX6-613" fmla="*/ 6865 w 456433"/>
                <a:gd name="connsiteY6-614" fmla="*/ 104775 h 427073"/>
                <a:gd name="connsiteX7-615" fmla="*/ 6865 w 456433"/>
                <a:gd name="connsiteY7-616" fmla="*/ 104775 h 427073"/>
                <a:gd name="connsiteX8-617" fmla="*/ 321190 w 456433"/>
                <a:gd name="connsiteY8-618" fmla="*/ 104775 h 427073"/>
                <a:gd name="connsiteX9-619" fmla="*/ 425965 w 456433"/>
                <a:gd name="connsiteY9-620" fmla="*/ 0 h 427073"/>
                <a:gd name="connsiteX10-621" fmla="*/ 321190 w 456433"/>
                <a:gd name="connsiteY10-622" fmla="*/ 104775 h 427073"/>
                <a:gd name="connsiteX11-623" fmla="*/ 321190 w 456433"/>
                <a:gd name="connsiteY11-624" fmla="*/ 419100 h 427073"/>
                <a:gd name="connsiteX0-625" fmla="*/ 6865 w 456433"/>
                <a:gd name="connsiteY0-626" fmla="*/ 132636 h 454934"/>
                <a:gd name="connsiteX1-627" fmla="*/ 321190 w 456433"/>
                <a:gd name="connsiteY1-628" fmla="*/ 132636 h 454934"/>
                <a:gd name="connsiteX2-629" fmla="*/ 321190 w 456433"/>
                <a:gd name="connsiteY2-630" fmla="*/ 446961 h 454934"/>
                <a:gd name="connsiteX3-631" fmla="*/ 6865 w 456433"/>
                <a:gd name="connsiteY3-632" fmla="*/ 446961 h 454934"/>
                <a:gd name="connsiteX4-633" fmla="*/ 6865 w 456433"/>
                <a:gd name="connsiteY4-634" fmla="*/ 132636 h 454934"/>
                <a:gd name="connsiteX0-635" fmla="*/ 321190 w 456433"/>
                <a:gd name="connsiteY0-636" fmla="*/ 132636 h 454934"/>
                <a:gd name="connsiteX1-637" fmla="*/ 425965 w 456433"/>
                <a:gd name="connsiteY1-638" fmla="*/ 27861 h 454934"/>
                <a:gd name="connsiteX2-639" fmla="*/ 425965 w 456433"/>
                <a:gd name="connsiteY2-640" fmla="*/ 342186 h 454934"/>
                <a:gd name="connsiteX3-641" fmla="*/ 321190 w 456433"/>
                <a:gd name="connsiteY3-642" fmla="*/ 446961 h 454934"/>
                <a:gd name="connsiteX4-643" fmla="*/ 321190 w 456433"/>
                <a:gd name="connsiteY4-644" fmla="*/ 132636 h 454934"/>
                <a:gd name="connsiteX0-645" fmla="*/ 6865 w 456433"/>
                <a:gd name="connsiteY0-646" fmla="*/ 132636 h 454934"/>
                <a:gd name="connsiteX1-647" fmla="*/ 111640 w 456433"/>
                <a:gd name="connsiteY1-648" fmla="*/ 27861 h 454934"/>
                <a:gd name="connsiteX2-649" fmla="*/ 425965 w 456433"/>
                <a:gd name="connsiteY2-650" fmla="*/ 27861 h 454934"/>
                <a:gd name="connsiteX3-651" fmla="*/ 321190 w 456433"/>
                <a:gd name="connsiteY3-652" fmla="*/ 132636 h 454934"/>
                <a:gd name="connsiteX4-653" fmla="*/ 6865 w 456433"/>
                <a:gd name="connsiteY4-654" fmla="*/ 132636 h 454934"/>
                <a:gd name="connsiteX0-655" fmla="*/ 6865 w 456433"/>
                <a:gd name="connsiteY0-656" fmla="*/ 132636 h 454934"/>
                <a:gd name="connsiteX1-657" fmla="*/ 111640 w 456433"/>
                <a:gd name="connsiteY1-658" fmla="*/ 27861 h 454934"/>
                <a:gd name="connsiteX2-659" fmla="*/ 425965 w 456433"/>
                <a:gd name="connsiteY2-660" fmla="*/ 27861 h 454934"/>
                <a:gd name="connsiteX3-661" fmla="*/ 441961 w 456433"/>
                <a:gd name="connsiteY3-662" fmla="*/ 344853 h 454934"/>
                <a:gd name="connsiteX4-663" fmla="*/ 321190 w 456433"/>
                <a:gd name="connsiteY4-664" fmla="*/ 446961 h 454934"/>
                <a:gd name="connsiteX5-665" fmla="*/ 33524 w 456433"/>
                <a:gd name="connsiteY5-666" fmla="*/ 425634 h 454934"/>
                <a:gd name="connsiteX6-667" fmla="*/ 6865 w 456433"/>
                <a:gd name="connsiteY6-668" fmla="*/ 132636 h 454934"/>
                <a:gd name="connsiteX7-669" fmla="*/ 6865 w 456433"/>
                <a:gd name="connsiteY7-670" fmla="*/ 132636 h 454934"/>
                <a:gd name="connsiteX8-671" fmla="*/ 321190 w 456433"/>
                <a:gd name="connsiteY8-672" fmla="*/ 132636 h 454934"/>
                <a:gd name="connsiteX9-673" fmla="*/ 425965 w 456433"/>
                <a:gd name="connsiteY9-674" fmla="*/ 27861 h 454934"/>
                <a:gd name="connsiteX10-675" fmla="*/ 321190 w 456433"/>
                <a:gd name="connsiteY10-676" fmla="*/ 132636 h 454934"/>
                <a:gd name="connsiteX11-677" fmla="*/ 321190 w 456433"/>
                <a:gd name="connsiteY11-678" fmla="*/ 446961 h 454934"/>
                <a:gd name="connsiteX0-679" fmla="*/ 6865 w 456433"/>
                <a:gd name="connsiteY0-680" fmla="*/ 132636 h 454934"/>
                <a:gd name="connsiteX1-681" fmla="*/ 321190 w 456433"/>
                <a:gd name="connsiteY1-682" fmla="*/ 132636 h 454934"/>
                <a:gd name="connsiteX2-683" fmla="*/ 321190 w 456433"/>
                <a:gd name="connsiteY2-684" fmla="*/ 446961 h 454934"/>
                <a:gd name="connsiteX3-685" fmla="*/ 6865 w 456433"/>
                <a:gd name="connsiteY3-686" fmla="*/ 446961 h 454934"/>
                <a:gd name="connsiteX4-687" fmla="*/ 6865 w 456433"/>
                <a:gd name="connsiteY4-688" fmla="*/ 132636 h 454934"/>
                <a:gd name="connsiteX0-689" fmla="*/ 321190 w 456433"/>
                <a:gd name="connsiteY0-690" fmla="*/ 132636 h 454934"/>
                <a:gd name="connsiteX1-691" fmla="*/ 425965 w 456433"/>
                <a:gd name="connsiteY1-692" fmla="*/ 27861 h 454934"/>
                <a:gd name="connsiteX2-693" fmla="*/ 425965 w 456433"/>
                <a:gd name="connsiteY2-694" fmla="*/ 342186 h 454934"/>
                <a:gd name="connsiteX3-695" fmla="*/ 321190 w 456433"/>
                <a:gd name="connsiteY3-696" fmla="*/ 446961 h 454934"/>
                <a:gd name="connsiteX4-697" fmla="*/ 321190 w 456433"/>
                <a:gd name="connsiteY4-698" fmla="*/ 132636 h 454934"/>
                <a:gd name="connsiteX0-699" fmla="*/ 6865 w 456433"/>
                <a:gd name="connsiteY0-700" fmla="*/ 132636 h 454934"/>
                <a:gd name="connsiteX1-701" fmla="*/ 111640 w 456433"/>
                <a:gd name="connsiteY1-702" fmla="*/ 27861 h 454934"/>
                <a:gd name="connsiteX2-703" fmla="*/ 425965 w 456433"/>
                <a:gd name="connsiteY2-704" fmla="*/ 27861 h 454934"/>
                <a:gd name="connsiteX3-705" fmla="*/ 321190 w 456433"/>
                <a:gd name="connsiteY3-706" fmla="*/ 132636 h 454934"/>
                <a:gd name="connsiteX4-707" fmla="*/ 6865 w 456433"/>
                <a:gd name="connsiteY4-708" fmla="*/ 132636 h 454934"/>
                <a:gd name="connsiteX0-709" fmla="*/ 6865 w 456433"/>
                <a:gd name="connsiteY0-710" fmla="*/ 132636 h 454934"/>
                <a:gd name="connsiteX1-711" fmla="*/ 111640 w 456433"/>
                <a:gd name="connsiteY1-712" fmla="*/ 27861 h 454934"/>
                <a:gd name="connsiteX2-713" fmla="*/ 425965 w 456433"/>
                <a:gd name="connsiteY2-714" fmla="*/ 27861 h 454934"/>
                <a:gd name="connsiteX3-715" fmla="*/ 441961 w 456433"/>
                <a:gd name="connsiteY3-716" fmla="*/ 344853 h 454934"/>
                <a:gd name="connsiteX4-717" fmla="*/ 321190 w 456433"/>
                <a:gd name="connsiteY4-718" fmla="*/ 446961 h 454934"/>
                <a:gd name="connsiteX5-719" fmla="*/ 33524 w 456433"/>
                <a:gd name="connsiteY5-720" fmla="*/ 425634 h 454934"/>
                <a:gd name="connsiteX6-721" fmla="*/ 6865 w 456433"/>
                <a:gd name="connsiteY6-722" fmla="*/ 132636 h 454934"/>
                <a:gd name="connsiteX7-723" fmla="*/ 6865 w 456433"/>
                <a:gd name="connsiteY7-724" fmla="*/ 132636 h 454934"/>
                <a:gd name="connsiteX8-725" fmla="*/ 321190 w 456433"/>
                <a:gd name="connsiteY8-726" fmla="*/ 132636 h 454934"/>
                <a:gd name="connsiteX9-727" fmla="*/ 425965 w 456433"/>
                <a:gd name="connsiteY9-728" fmla="*/ 27861 h 454934"/>
                <a:gd name="connsiteX10-729" fmla="*/ 321190 w 456433"/>
                <a:gd name="connsiteY10-730" fmla="*/ 132636 h 454934"/>
                <a:gd name="connsiteX11-731" fmla="*/ 321190 w 456433"/>
                <a:gd name="connsiteY11-732" fmla="*/ 446961 h 454934"/>
                <a:gd name="connsiteX0-733" fmla="*/ 6865 w 456433"/>
                <a:gd name="connsiteY0-734" fmla="*/ 139147 h 461445"/>
                <a:gd name="connsiteX1-735" fmla="*/ 321190 w 456433"/>
                <a:gd name="connsiteY1-736" fmla="*/ 139147 h 461445"/>
                <a:gd name="connsiteX2-737" fmla="*/ 321190 w 456433"/>
                <a:gd name="connsiteY2-738" fmla="*/ 453472 h 461445"/>
                <a:gd name="connsiteX3-739" fmla="*/ 6865 w 456433"/>
                <a:gd name="connsiteY3-740" fmla="*/ 453472 h 461445"/>
                <a:gd name="connsiteX4-741" fmla="*/ 6865 w 456433"/>
                <a:gd name="connsiteY4-742" fmla="*/ 139147 h 461445"/>
                <a:gd name="connsiteX0-743" fmla="*/ 321190 w 456433"/>
                <a:gd name="connsiteY0-744" fmla="*/ 139147 h 461445"/>
                <a:gd name="connsiteX1-745" fmla="*/ 425965 w 456433"/>
                <a:gd name="connsiteY1-746" fmla="*/ 34372 h 461445"/>
                <a:gd name="connsiteX2-747" fmla="*/ 425965 w 456433"/>
                <a:gd name="connsiteY2-748" fmla="*/ 348697 h 461445"/>
                <a:gd name="connsiteX3-749" fmla="*/ 321190 w 456433"/>
                <a:gd name="connsiteY3-750" fmla="*/ 453472 h 461445"/>
                <a:gd name="connsiteX4-751" fmla="*/ 321190 w 456433"/>
                <a:gd name="connsiteY4-752" fmla="*/ 139147 h 461445"/>
                <a:gd name="connsiteX0-753" fmla="*/ 6865 w 456433"/>
                <a:gd name="connsiteY0-754" fmla="*/ 139147 h 461445"/>
                <a:gd name="connsiteX1-755" fmla="*/ 111640 w 456433"/>
                <a:gd name="connsiteY1-756" fmla="*/ 34372 h 461445"/>
                <a:gd name="connsiteX2-757" fmla="*/ 425965 w 456433"/>
                <a:gd name="connsiteY2-758" fmla="*/ 34372 h 461445"/>
                <a:gd name="connsiteX3-759" fmla="*/ 321190 w 456433"/>
                <a:gd name="connsiteY3-760" fmla="*/ 139147 h 461445"/>
                <a:gd name="connsiteX4-761" fmla="*/ 6865 w 456433"/>
                <a:gd name="connsiteY4-762" fmla="*/ 139147 h 461445"/>
                <a:gd name="connsiteX0-763" fmla="*/ 6865 w 456433"/>
                <a:gd name="connsiteY0-764" fmla="*/ 139147 h 461445"/>
                <a:gd name="connsiteX1-765" fmla="*/ 111640 w 456433"/>
                <a:gd name="connsiteY1-766" fmla="*/ 18377 h 461445"/>
                <a:gd name="connsiteX2-767" fmla="*/ 425965 w 456433"/>
                <a:gd name="connsiteY2-768" fmla="*/ 34372 h 461445"/>
                <a:gd name="connsiteX3-769" fmla="*/ 441961 w 456433"/>
                <a:gd name="connsiteY3-770" fmla="*/ 351364 h 461445"/>
                <a:gd name="connsiteX4-771" fmla="*/ 321190 w 456433"/>
                <a:gd name="connsiteY4-772" fmla="*/ 453472 h 461445"/>
                <a:gd name="connsiteX5-773" fmla="*/ 33524 w 456433"/>
                <a:gd name="connsiteY5-774" fmla="*/ 432145 h 461445"/>
                <a:gd name="connsiteX6-775" fmla="*/ 6865 w 456433"/>
                <a:gd name="connsiteY6-776" fmla="*/ 139147 h 461445"/>
                <a:gd name="connsiteX7-777" fmla="*/ 6865 w 456433"/>
                <a:gd name="connsiteY7-778" fmla="*/ 139147 h 461445"/>
                <a:gd name="connsiteX8-779" fmla="*/ 321190 w 456433"/>
                <a:gd name="connsiteY8-780" fmla="*/ 139147 h 461445"/>
                <a:gd name="connsiteX9-781" fmla="*/ 425965 w 456433"/>
                <a:gd name="connsiteY9-782" fmla="*/ 34372 h 461445"/>
                <a:gd name="connsiteX10-783" fmla="*/ 321190 w 456433"/>
                <a:gd name="connsiteY10-784" fmla="*/ 139147 h 461445"/>
                <a:gd name="connsiteX11-785" fmla="*/ 321190 w 456433"/>
                <a:gd name="connsiteY11-786" fmla="*/ 453472 h 461445"/>
                <a:gd name="connsiteX0-787" fmla="*/ 6865 w 456433"/>
                <a:gd name="connsiteY0-788" fmla="*/ 133715 h 456013"/>
                <a:gd name="connsiteX1-789" fmla="*/ 321190 w 456433"/>
                <a:gd name="connsiteY1-790" fmla="*/ 133715 h 456013"/>
                <a:gd name="connsiteX2-791" fmla="*/ 321190 w 456433"/>
                <a:gd name="connsiteY2-792" fmla="*/ 448040 h 456013"/>
                <a:gd name="connsiteX3-793" fmla="*/ 6865 w 456433"/>
                <a:gd name="connsiteY3-794" fmla="*/ 448040 h 456013"/>
                <a:gd name="connsiteX4-795" fmla="*/ 6865 w 456433"/>
                <a:gd name="connsiteY4-796" fmla="*/ 133715 h 456013"/>
                <a:gd name="connsiteX0-797" fmla="*/ 321190 w 456433"/>
                <a:gd name="connsiteY0-798" fmla="*/ 133715 h 456013"/>
                <a:gd name="connsiteX1-799" fmla="*/ 425965 w 456433"/>
                <a:gd name="connsiteY1-800" fmla="*/ 28940 h 456013"/>
                <a:gd name="connsiteX2-801" fmla="*/ 425965 w 456433"/>
                <a:gd name="connsiteY2-802" fmla="*/ 343265 h 456013"/>
                <a:gd name="connsiteX3-803" fmla="*/ 321190 w 456433"/>
                <a:gd name="connsiteY3-804" fmla="*/ 448040 h 456013"/>
                <a:gd name="connsiteX4-805" fmla="*/ 321190 w 456433"/>
                <a:gd name="connsiteY4-806" fmla="*/ 133715 h 456013"/>
                <a:gd name="connsiteX0-807" fmla="*/ 6865 w 456433"/>
                <a:gd name="connsiteY0-808" fmla="*/ 133715 h 456013"/>
                <a:gd name="connsiteX1-809" fmla="*/ 111640 w 456433"/>
                <a:gd name="connsiteY1-810" fmla="*/ 28940 h 456013"/>
                <a:gd name="connsiteX2-811" fmla="*/ 425965 w 456433"/>
                <a:gd name="connsiteY2-812" fmla="*/ 28940 h 456013"/>
                <a:gd name="connsiteX3-813" fmla="*/ 321190 w 456433"/>
                <a:gd name="connsiteY3-814" fmla="*/ 133715 h 456013"/>
                <a:gd name="connsiteX4-815" fmla="*/ 6865 w 456433"/>
                <a:gd name="connsiteY4-816" fmla="*/ 133715 h 456013"/>
                <a:gd name="connsiteX0-817" fmla="*/ 6865 w 456433"/>
                <a:gd name="connsiteY0-818" fmla="*/ 133715 h 456013"/>
                <a:gd name="connsiteX1-819" fmla="*/ 111640 w 456433"/>
                <a:gd name="connsiteY1-820" fmla="*/ 12945 h 456013"/>
                <a:gd name="connsiteX2-821" fmla="*/ 425965 w 456433"/>
                <a:gd name="connsiteY2-822" fmla="*/ 28940 h 456013"/>
                <a:gd name="connsiteX3-823" fmla="*/ 441961 w 456433"/>
                <a:gd name="connsiteY3-824" fmla="*/ 345932 h 456013"/>
                <a:gd name="connsiteX4-825" fmla="*/ 321190 w 456433"/>
                <a:gd name="connsiteY4-826" fmla="*/ 448040 h 456013"/>
                <a:gd name="connsiteX5-827" fmla="*/ 33524 w 456433"/>
                <a:gd name="connsiteY5-828" fmla="*/ 426713 h 456013"/>
                <a:gd name="connsiteX6-829" fmla="*/ 6865 w 456433"/>
                <a:gd name="connsiteY6-830" fmla="*/ 133715 h 456013"/>
                <a:gd name="connsiteX7-831" fmla="*/ 6865 w 456433"/>
                <a:gd name="connsiteY7-832" fmla="*/ 133715 h 456013"/>
                <a:gd name="connsiteX8-833" fmla="*/ 321190 w 456433"/>
                <a:gd name="connsiteY8-834" fmla="*/ 133715 h 456013"/>
                <a:gd name="connsiteX9-835" fmla="*/ 425965 w 456433"/>
                <a:gd name="connsiteY9-836" fmla="*/ 28940 h 456013"/>
                <a:gd name="connsiteX10-837" fmla="*/ 321190 w 456433"/>
                <a:gd name="connsiteY10-838" fmla="*/ 133715 h 456013"/>
                <a:gd name="connsiteX11-839" fmla="*/ 321190 w 456433"/>
                <a:gd name="connsiteY11-840" fmla="*/ 448040 h 456013"/>
                <a:gd name="connsiteX0-841" fmla="*/ 6865 w 456433"/>
                <a:gd name="connsiteY0-842" fmla="*/ 131786 h 454084"/>
                <a:gd name="connsiteX1-843" fmla="*/ 321190 w 456433"/>
                <a:gd name="connsiteY1-844" fmla="*/ 131786 h 454084"/>
                <a:gd name="connsiteX2-845" fmla="*/ 321190 w 456433"/>
                <a:gd name="connsiteY2-846" fmla="*/ 446111 h 454084"/>
                <a:gd name="connsiteX3-847" fmla="*/ 6865 w 456433"/>
                <a:gd name="connsiteY3-848" fmla="*/ 446111 h 454084"/>
                <a:gd name="connsiteX4-849" fmla="*/ 6865 w 456433"/>
                <a:gd name="connsiteY4-850" fmla="*/ 131786 h 454084"/>
                <a:gd name="connsiteX0-851" fmla="*/ 321190 w 456433"/>
                <a:gd name="connsiteY0-852" fmla="*/ 131786 h 454084"/>
                <a:gd name="connsiteX1-853" fmla="*/ 425965 w 456433"/>
                <a:gd name="connsiteY1-854" fmla="*/ 27011 h 454084"/>
                <a:gd name="connsiteX2-855" fmla="*/ 425965 w 456433"/>
                <a:gd name="connsiteY2-856" fmla="*/ 341336 h 454084"/>
                <a:gd name="connsiteX3-857" fmla="*/ 321190 w 456433"/>
                <a:gd name="connsiteY3-858" fmla="*/ 446111 h 454084"/>
                <a:gd name="connsiteX4-859" fmla="*/ 321190 w 456433"/>
                <a:gd name="connsiteY4-860" fmla="*/ 131786 h 454084"/>
                <a:gd name="connsiteX0-861" fmla="*/ 6865 w 456433"/>
                <a:gd name="connsiteY0-862" fmla="*/ 131786 h 454084"/>
                <a:gd name="connsiteX1-863" fmla="*/ 111640 w 456433"/>
                <a:gd name="connsiteY1-864" fmla="*/ 27011 h 454084"/>
                <a:gd name="connsiteX2-865" fmla="*/ 425965 w 456433"/>
                <a:gd name="connsiteY2-866" fmla="*/ 27011 h 454084"/>
                <a:gd name="connsiteX3-867" fmla="*/ 321190 w 456433"/>
                <a:gd name="connsiteY3-868" fmla="*/ 131786 h 454084"/>
                <a:gd name="connsiteX4-869" fmla="*/ 6865 w 456433"/>
                <a:gd name="connsiteY4-870" fmla="*/ 131786 h 454084"/>
                <a:gd name="connsiteX0-871" fmla="*/ 6865 w 456433"/>
                <a:gd name="connsiteY0-872" fmla="*/ 131786 h 454084"/>
                <a:gd name="connsiteX1-873" fmla="*/ 116972 w 456433"/>
                <a:gd name="connsiteY1-874" fmla="*/ 16347 h 454084"/>
                <a:gd name="connsiteX2-875" fmla="*/ 425965 w 456433"/>
                <a:gd name="connsiteY2-876" fmla="*/ 27011 h 454084"/>
                <a:gd name="connsiteX3-877" fmla="*/ 441961 w 456433"/>
                <a:gd name="connsiteY3-878" fmla="*/ 344003 h 454084"/>
                <a:gd name="connsiteX4-879" fmla="*/ 321190 w 456433"/>
                <a:gd name="connsiteY4-880" fmla="*/ 446111 h 454084"/>
                <a:gd name="connsiteX5-881" fmla="*/ 33524 w 456433"/>
                <a:gd name="connsiteY5-882" fmla="*/ 424784 h 454084"/>
                <a:gd name="connsiteX6-883" fmla="*/ 6865 w 456433"/>
                <a:gd name="connsiteY6-884" fmla="*/ 131786 h 454084"/>
                <a:gd name="connsiteX7-885" fmla="*/ 6865 w 456433"/>
                <a:gd name="connsiteY7-886" fmla="*/ 131786 h 454084"/>
                <a:gd name="connsiteX8-887" fmla="*/ 321190 w 456433"/>
                <a:gd name="connsiteY8-888" fmla="*/ 131786 h 454084"/>
                <a:gd name="connsiteX9-889" fmla="*/ 425965 w 456433"/>
                <a:gd name="connsiteY9-890" fmla="*/ 27011 h 454084"/>
                <a:gd name="connsiteX10-891" fmla="*/ 321190 w 456433"/>
                <a:gd name="connsiteY10-892" fmla="*/ 131786 h 454084"/>
                <a:gd name="connsiteX11-893" fmla="*/ 321190 w 456433"/>
                <a:gd name="connsiteY11-894" fmla="*/ 446111 h 4540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 ang="0">
                  <a:pos x="connsiteX6-73" y="connsiteY6-74"/>
                </a:cxn>
                <a:cxn ang="0">
                  <a:pos x="connsiteX7-75" y="connsiteY7-76"/>
                </a:cxn>
                <a:cxn ang="0">
                  <a:pos x="connsiteX8-77" y="connsiteY8-78"/>
                </a:cxn>
                <a:cxn ang="0">
                  <a:pos x="connsiteX9-79" y="connsiteY9-80"/>
                </a:cxn>
                <a:cxn ang="0">
                  <a:pos x="connsiteX10-81" y="connsiteY10-82"/>
                </a:cxn>
                <a:cxn ang="0">
                  <a:pos x="connsiteX11-83" y="connsiteY11-84"/>
                </a:cxn>
              </a:cxnLst>
              <a:rect l="l" t="t" r="r" b="b"/>
              <a:pathLst>
                <a:path w="456433" h="454084" stroke="0" extrusionOk="0">
                  <a:moveTo>
                    <a:pt x="6865" y="131786"/>
                  </a:moveTo>
                  <a:lnTo>
                    <a:pt x="321190" y="131786"/>
                  </a:lnTo>
                  <a:lnTo>
                    <a:pt x="321190" y="446111"/>
                  </a:lnTo>
                  <a:lnTo>
                    <a:pt x="6865" y="446111"/>
                  </a:lnTo>
                  <a:lnTo>
                    <a:pt x="6865" y="131786"/>
                  </a:lnTo>
                  <a:close/>
                </a:path>
                <a:path w="456433" h="454084" fill="darkenLess" stroke="0" extrusionOk="0">
                  <a:moveTo>
                    <a:pt x="321190" y="131786"/>
                  </a:moveTo>
                  <a:lnTo>
                    <a:pt x="425965" y="27011"/>
                  </a:lnTo>
                  <a:lnTo>
                    <a:pt x="425965" y="341336"/>
                  </a:lnTo>
                  <a:lnTo>
                    <a:pt x="321190" y="446111"/>
                  </a:lnTo>
                  <a:lnTo>
                    <a:pt x="321190" y="131786"/>
                  </a:lnTo>
                  <a:close/>
                </a:path>
                <a:path w="456433" h="454084" fill="lightenLess" stroke="0" extrusionOk="0">
                  <a:moveTo>
                    <a:pt x="6865" y="131786"/>
                  </a:moveTo>
                  <a:cubicBezTo>
                    <a:pt x="41790" y="96861"/>
                    <a:pt x="103374" y="32611"/>
                    <a:pt x="111640" y="27011"/>
                  </a:cubicBezTo>
                  <a:lnTo>
                    <a:pt x="425965" y="27011"/>
                  </a:lnTo>
                  <a:lnTo>
                    <a:pt x="321190" y="131786"/>
                  </a:lnTo>
                  <a:lnTo>
                    <a:pt x="6865" y="131786"/>
                  </a:lnTo>
                  <a:close/>
                </a:path>
                <a:path w="456433" h="454084" fill="none" extrusionOk="0">
                  <a:moveTo>
                    <a:pt x="6865" y="131786"/>
                  </a:moveTo>
                  <a:cubicBezTo>
                    <a:pt x="19884" y="65491"/>
                    <a:pt x="95108" y="17814"/>
                    <a:pt x="116972" y="16347"/>
                  </a:cubicBezTo>
                  <a:cubicBezTo>
                    <a:pt x="138836" y="14880"/>
                    <a:pt x="370912" y="-25821"/>
                    <a:pt x="425965" y="27011"/>
                  </a:cubicBezTo>
                  <a:cubicBezTo>
                    <a:pt x="478352" y="79398"/>
                    <a:pt x="448760" y="356796"/>
                    <a:pt x="441961" y="344003"/>
                  </a:cubicBezTo>
                  <a:cubicBezTo>
                    <a:pt x="435162" y="331210"/>
                    <a:pt x="386597" y="432203"/>
                    <a:pt x="321190" y="446111"/>
                  </a:cubicBezTo>
                  <a:cubicBezTo>
                    <a:pt x="251340" y="463573"/>
                    <a:pt x="59252" y="450511"/>
                    <a:pt x="33524" y="424784"/>
                  </a:cubicBezTo>
                  <a:cubicBezTo>
                    <a:pt x="7796" y="399057"/>
                    <a:pt x="-10597" y="201636"/>
                    <a:pt x="6865" y="131786"/>
                  </a:cubicBezTo>
                  <a:close/>
                  <a:moveTo>
                    <a:pt x="6865" y="131786"/>
                  </a:moveTo>
                  <a:lnTo>
                    <a:pt x="321190" y="131786"/>
                  </a:lnTo>
                  <a:lnTo>
                    <a:pt x="425965" y="27011"/>
                  </a:lnTo>
                  <a:moveTo>
                    <a:pt x="321190" y="131786"/>
                  </a:moveTo>
                  <a:lnTo>
                    <a:pt x="321190" y="446111"/>
                  </a:lnTo>
                </a:path>
              </a:pathLst>
            </a:custGeom>
            <a:noFill/>
            <a:ln w="22225"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7476358" y="4638716"/>
              <a:ext cx="116018" cy="171820"/>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a:off x="7495408" y="4707612"/>
              <a:ext cx="116018" cy="171820"/>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7495408" y="4799158"/>
              <a:ext cx="116018" cy="171820"/>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任意多边形 55"/>
          <p:cNvSpPr/>
          <p:nvPr/>
        </p:nvSpPr>
        <p:spPr>
          <a:xfrm>
            <a:off x="1798314" y="3323115"/>
            <a:ext cx="1224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19050" cap="rnd">
            <a:solidFill>
              <a:schemeClr val="tx1">
                <a:lumMod val="95000"/>
                <a:lumOff val="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57" name="文本框 56"/>
          <p:cNvSpPr txBox="1"/>
          <p:nvPr/>
        </p:nvSpPr>
        <p:spPr>
          <a:xfrm>
            <a:off x="1612766" y="3395550"/>
            <a:ext cx="1573252" cy="1438855"/>
          </a:xfrm>
          <a:prstGeom prst="rect">
            <a:avLst/>
          </a:prstGeom>
          <a:noFill/>
        </p:spPr>
        <p:txBody>
          <a:bodyPr wrap="square" rtlCol="0">
            <a:spAutoFit/>
          </a:bodyPr>
          <a:lstStyle/>
          <a:p>
            <a:pPr algn="ctr">
              <a:lnSpc>
                <a:spcPct val="125000"/>
              </a:lnSpc>
            </a:pPr>
            <a:r>
              <a:rPr lang="zh-CN" altLang="en-US" sz="1400" dirty="0">
                <a:solidFill>
                  <a:schemeClr val="tx1">
                    <a:lumMod val="95000"/>
                    <a:lumOff val="5000"/>
                  </a:schemeClr>
                </a:solidFill>
                <a:latin typeface="华文细黑" panose="02010600040101010101" pitchFamily="2" charset="-122"/>
                <a:ea typeface="华文细黑" panose="02010600040101010101" pitchFamily="2" charset="-122"/>
              </a:rPr>
              <a:t>请在这里输入文字请在这里输入文字请在这里输入文字请在这里</a:t>
            </a:r>
            <a:r>
              <a:rPr lang="zh-CN" altLang="en-US" sz="1400">
                <a:solidFill>
                  <a:schemeClr val="tx1">
                    <a:lumMod val="95000"/>
                    <a:lumOff val="5000"/>
                  </a:schemeClr>
                </a:solidFill>
                <a:latin typeface="华文细黑" panose="02010600040101010101" pitchFamily="2" charset="-122"/>
                <a:ea typeface="华文细黑" panose="02010600040101010101" pitchFamily="2" charset="-122"/>
              </a:rPr>
              <a:t>输入</a:t>
            </a:r>
            <a:r>
              <a:rPr lang="zh-CN" altLang="en-US" sz="1400" smtClean="0">
                <a:solidFill>
                  <a:schemeClr val="tx1">
                    <a:lumMod val="95000"/>
                    <a:lumOff val="5000"/>
                  </a:schemeClr>
                </a:solidFill>
                <a:latin typeface="华文细黑" panose="02010600040101010101" pitchFamily="2" charset="-122"/>
                <a:ea typeface="华文细黑" panose="02010600040101010101" pitchFamily="2" charset="-122"/>
              </a:rPr>
              <a:t>文字</a:t>
            </a:r>
            <a:endParaRPr lang="en-US" altLang="zh-CN" sz="1400" dirty="0" smtClean="0">
              <a:solidFill>
                <a:schemeClr val="tx1">
                  <a:lumMod val="95000"/>
                  <a:lumOff val="5000"/>
                </a:schemeClr>
              </a:solidFill>
              <a:latin typeface="华文细黑" panose="02010600040101010101" pitchFamily="2" charset="-122"/>
              <a:ea typeface="华文细黑" panose="02010600040101010101" pitchFamily="2" charset="-122"/>
            </a:endParaRPr>
          </a:p>
        </p:txBody>
      </p:sp>
      <p:sp>
        <p:nvSpPr>
          <p:cNvPr id="58" name="文本框 57"/>
          <p:cNvSpPr txBox="1"/>
          <p:nvPr/>
        </p:nvSpPr>
        <p:spPr>
          <a:xfrm>
            <a:off x="1817959" y="2933885"/>
            <a:ext cx="1117614" cy="461665"/>
          </a:xfrm>
          <a:prstGeom prst="rect">
            <a:avLst/>
          </a:prstGeom>
          <a:noFill/>
          <a:effectLst/>
        </p:spPr>
        <p:txBody>
          <a:bodyPr wrap="none" rtlCol="0">
            <a:spAutoFit/>
          </a:bodyPr>
          <a:lstStyle/>
          <a:p>
            <a:r>
              <a:rPr lang="zh-CN" altLang="en-US" sz="24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小标题</a:t>
            </a:r>
            <a:endParaRPr lang="zh-CN" altLang="en-US" sz="24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grpSp>
        <p:nvGrpSpPr>
          <p:cNvPr id="59" name="组合 58"/>
          <p:cNvGrpSpPr/>
          <p:nvPr/>
        </p:nvGrpSpPr>
        <p:grpSpPr>
          <a:xfrm>
            <a:off x="3959586" y="1981435"/>
            <a:ext cx="1843625" cy="3036926"/>
            <a:chOff x="6635743" y="2093676"/>
            <a:chExt cx="1629963" cy="2684969"/>
          </a:xfrm>
        </p:grpSpPr>
        <p:sp>
          <p:nvSpPr>
            <p:cNvPr id="60" name="任意多边形 59"/>
            <p:cNvSpPr/>
            <p:nvPr/>
          </p:nvSpPr>
          <p:spPr>
            <a:xfrm>
              <a:off x="6635743" y="2093675"/>
              <a:ext cx="1629963" cy="2684969"/>
            </a:xfrm>
            <a:custGeom>
              <a:avLst/>
              <a:gdLst>
                <a:gd name="connsiteX0" fmla="*/ 0 w 1600200"/>
                <a:gd name="connsiteY0" fmla="*/ 9144 h 2642616"/>
                <a:gd name="connsiteX1" fmla="*/ 9144 w 1600200"/>
                <a:gd name="connsiteY1" fmla="*/ 2642616 h 2642616"/>
                <a:gd name="connsiteX2" fmla="*/ 1591056 w 1600200"/>
                <a:gd name="connsiteY2" fmla="*/ 2642616 h 2642616"/>
                <a:gd name="connsiteX3" fmla="*/ 1600200 w 1600200"/>
                <a:gd name="connsiteY3" fmla="*/ 256032 h 2642616"/>
                <a:gd name="connsiteX4" fmla="*/ 1325880 w 1600200"/>
                <a:gd name="connsiteY4" fmla="*/ 0 h 2642616"/>
                <a:gd name="connsiteX5" fmla="*/ 0 w 1600200"/>
                <a:gd name="connsiteY5" fmla="*/ 9144 h 2642616"/>
                <a:gd name="connsiteX0-1" fmla="*/ 0 w 1600200"/>
                <a:gd name="connsiteY0-2" fmla="*/ 23162 h 2656634"/>
                <a:gd name="connsiteX1-3" fmla="*/ 9144 w 1600200"/>
                <a:gd name="connsiteY1-4" fmla="*/ 2656634 h 2656634"/>
                <a:gd name="connsiteX2-5" fmla="*/ 1591056 w 1600200"/>
                <a:gd name="connsiteY2-6" fmla="*/ 2656634 h 2656634"/>
                <a:gd name="connsiteX3-7" fmla="*/ 1600200 w 1600200"/>
                <a:gd name="connsiteY3-8" fmla="*/ 270050 h 2656634"/>
                <a:gd name="connsiteX4-9" fmla="*/ 1325880 w 1600200"/>
                <a:gd name="connsiteY4-10" fmla="*/ 14018 h 2656634"/>
                <a:gd name="connsiteX5-11" fmla="*/ 0 w 1600200"/>
                <a:gd name="connsiteY5-12" fmla="*/ 23162 h 2656634"/>
                <a:gd name="connsiteX0-13" fmla="*/ 10476 w 1610676"/>
                <a:gd name="connsiteY0-14" fmla="*/ 23162 h 2656634"/>
                <a:gd name="connsiteX1-15" fmla="*/ 19620 w 1610676"/>
                <a:gd name="connsiteY1-16" fmla="*/ 2656634 h 2656634"/>
                <a:gd name="connsiteX2-17" fmla="*/ 1601532 w 1610676"/>
                <a:gd name="connsiteY2-18" fmla="*/ 2656634 h 2656634"/>
                <a:gd name="connsiteX3-19" fmla="*/ 1610676 w 1610676"/>
                <a:gd name="connsiteY3-20" fmla="*/ 270050 h 2656634"/>
                <a:gd name="connsiteX4-21" fmla="*/ 1336356 w 1610676"/>
                <a:gd name="connsiteY4-22" fmla="*/ 14018 h 2656634"/>
                <a:gd name="connsiteX5-23" fmla="*/ 10476 w 1610676"/>
                <a:gd name="connsiteY5-24" fmla="*/ 23162 h 2656634"/>
                <a:gd name="connsiteX0-25" fmla="*/ 15745 w 1615945"/>
                <a:gd name="connsiteY0-26" fmla="*/ 23162 h 2656634"/>
                <a:gd name="connsiteX1-27" fmla="*/ 24889 w 1615945"/>
                <a:gd name="connsiteY1-28" fmla="*/ 2656634 h 2656634"/>
                <a:gd name="connsiteX2-29" fmla="*/ 1606801 w 1615945"/>
                <a:gd name="connsiteY2-30" fmla="*/ 2656634 h 2656634"/>
                <a:gd name="connsiteX3-31" fmla="*/ 1615945 w 1615945"/>
                <a:gd name="connsiteY3-32" fmla="*/ 270050 h 2656634"/>
                <a:gd name="connsiteX4-33" fmla="*/ 1341625 w 1615945"/>
                <a:gd name="connsiteY4-34" fmla="*/ 14018 h 2656634"/>
                <a:gd name="connsiteX5-35" fmla="*/ 15745 w 1615945"/>
                <a:gd name="connsiteY5-36" fmla="*/ 23162 h 2656634"/>
                <a:gd name="connsiteX0-37" fmla="*/ 15745 w 1615945"/>
                <a:gd name="connsiteY0-38" fmla="*/ 23162 h 2669936"/>
                <a:gd name="connsiteX1-39" fmla="*/ 24889 w 1615945"/>
                <a:gd name="connsiteY1-40" fmla="*/ 2656634 h 2669936"/>
                <a:gd name="connsiteX2-41" fmla="*/ 1606801 w 1615945"/>
                <a:gd name="connsiteY2-42" fmla="*/ 2656634 h 2669936"/>
                <a:gd name="connsiteX3-43" fmla="*/ 1615945 w 1615945"/>
                <a:gd name="connsiteY3-44" fmla="*/ 270050 h 2669936"/>
                <a:gd name="connsiteX4-45" fmla="*/ 1341625 w 1615945"/>
                <a:gd name="connsiteY4-46" fmla="*/ 14018 h 2669936"/>
                <a:gd name="connsiteX5-47" fmla="*/ 15745 w 1615945"/>
                <a:gd name="connsiteY5-48" fmla="*/ 23162 h 2669936"/>
                <a:gd name="connsiteX0-49" fmla="*/ 15745 w 1615945"/>
                <a:gd name="connsiteY0-50" fmla="*/ 23162 h 2684969"/>
                <a:gd name="connsiteX1-51" fmla="*/ 24889 w 1615945"/>
                <a:gd name="connsiteY1-52" fmla="*/ 2656634 h 2684969"/>
                <a:gd name="connsiteX2-53" fmla="*/ 1606801 w 1615945"/>
                <a:gd name="connsiteY2-54" fmla="*/ 2656634 h 2684969"/>
                <a:gd name="connsiteX3-55" fmla="*/ 1615945 w 1615945"/>
                <a:gd name="connsiteY3-56" fmla="*/ 270050 h 2684969"/>
                <a:gd name="connsiteX4-57" fmla="*/ 1341625 w 1615945"/>
                <a:gd name="connsiteY4-58" fmla="*/ 14018 h 2684969"/>
                <a:gd name="connsiteX5-59" fmla="*/ 15745 w 1615945"/>
                <a:gd name="connsiteY5-60" fmla="*/ 23162 h 2684969"/>
                <a:gd name="connsiteX0-61" fmla="*/ 15745 w 1629963"/>
                <a:gd name="connsiteY0-62" fmla="*/ 23162 h 2684969"/>
                <a:gd name="connsiteX1-63" fmla="*/ 24889 w 1629963"/>
                <a:gd name="connsiteY1-64" fmla="*/ 2656634 h 2684969"/>
                <a:gd name="connsiteX2-65" fmla="*/ 1606801 w 1629963"/>
                <a:gd name="connsiteY2-66" fmla="*/ 2656634 h 2684969"/>
                <a:gd name="connsiteX3-67" fmla="*/ 1615945 w 1629963"/>
                <a:gd name="connsiteY3-68" fmla="*/ 270050 h 2684969"/>
                <a:gd name="connsiteX4-69" fmla="*/ 1341625 w 1629963"/>
                <a:gd name="connsiteY4-70" fmla="*/ 14018 h 2684969"/>
                <a:gd name="connsiteX5-71" fmla="*/ 15745 w 1629963"/>
                <a:gd name="connsiteY5-72" fmla="*/ 23162 h 26849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629963" h="2684969">
                  <a:moveTo>
                    <a:pt x="15745" y="23162"/>
                  </a:moveTo>
                  <a:cubicBezTo>
                    <a:pt x="-11138" y="908469"/>
                    <a:pt x="-607" y="1861121"/>
                    <a:pt x="24889" y="2656634"/>
                  </a:cubicBezTo>
                  <a:cubicBezTo>
                    <a:pt x="552193" y="2686565"/>
                    <a:pt x="1086980" y="2701531"/>
                    <a:pt x="1606801" y="2656634"/>
                  </a:cubicBezTo>
                  <a:cubicBezTo>
                    <a:pt x="1654745" y="1876071"/>
                    <a:pt x="1612897" y="1065578"/>
                    <a:pt x="1615945" y="270050"/>
                  </a:cubicBezTo>
                  <a:lnTo>
                    <a:pt x="1341625" y="14018"/>
                  </a:lnTo>
                  <a:cubicBezTo>
                    <a:pt x="899665" y="17066"/>
                    <a:pt x="442739" y="-24782"/>
                    <a:pt x="15745" y="23162"/>
                  </a:cubicBezTo>
                  <a:close/>
                </a:path>
              </a:pathLst>
            </a:cu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7981941" y="2114930"/>
              <a:ext cx="262128" cy="243459"/>
            </a:xfrm>
            <a:custGeom>
              <a:avLst/>
              <a:gdLst>
                <a:gd name="connsiteX0" fmla="*/ 0 w 262128"/>
                <a:gd name="connsiteY0" fmla="*/ 0 h 268224"/>
                <a:gd name="connsiteX1" fmla="*/ 12192 w 262128"/>
                <a:gd name="connsiteY1" fmla="*/ 262128 h 268224"/>
                <a:gd name="connsiteX2" fmla="*/ 262128 w 262128"/>
                <a:gd name="connsiteY2" fmla="*/ 268224 h 268224"/>
                <a:gd name="connsiteX3" fmla="*/ 0 w 262128"/>
                <a:gd name="connsiteY3" fmla="*/ 0 h 268224"/>
                <a:gd name="connsiteX0-1" fmla="*/ 0 w 262128"/>
                <a:gd name="connsiteY0-2" fmla="*/ 0 h 268224"/>
                <a:gd name="connsiteX1-3" fmla="*/ 4572 w 262128"/>
                <a:gd name="connsiteY1-4" fmla="*/ 262128 h 268224"/>
                <a:gd name="connsiteX2-5" fmla="*/ 262128 w 262128"/>
                <a:gd name="connsiteY2-6" fmla="*/ 268224 h 268224"/>
                <a:gd name="connsiteX3-7" fmla="*/ 0 w 262128"/>
                <a:gd name="connsiteY3-8" fmla="*/ 0 h 268224"/>
                <a:gd name="connsiteX0-9" fmla="*/ 4953 w 257556"/>
                <a:gd name="connsiteY0-10" fmla="*/ 0 h 283464"/>
                <a:gd name="connsiteX1-11" fmla="*/ 0 w 257556"/>
                <a:gd name="connsiteY1-12" fmla="*/ 277368 h 283464"/>
                <a:gd name="connsiteX2-13" fmla="*/ 257556 w 257556"/>
                <a:gd name="connsiteY2-14" fmla="*/ 283464 h 283464"/>
                <a:gd name="connsiteX3-15" fmla="*/ 4953 w 257556"/>
                <a:gd name="connsiteY3-16" fmla="*/ 0 h 283464"/>
                <a:gd name="connsiteX0-17" fmla="*/ 3048 w 257556"/>
                <a:gd name="connsiteY0-18" fmla="*/ 0 h 275844"/>
                <a:gd name="connsiteX1-19" fmla="*/ 0 w 257556"/>
                <a:gd name="connsiteY1-20" fmla="*/ 269748 h 275844"/>
                <a:gd name="connsiteX2-21" fmla="*/ 257556 w 257556"/>
                <a:gd name="connsiteY2-22" fmla="*/ 275844 h 275844"/>
                <a:gd name="connsiteX3-23" fmla="*/ 3048 w 257556"/>
                <a:gd name="connsiteY3-24" fmla="*/ 0 h 275844"/>
                <a:gd name="connsiteX0-25" fmla="*/ 3048 w 274701"/>
                <a:gd name="connsiteY0-26" fmla="*/ 0 h 269748"/>
                <a:gd name="connsiteX1-27" fmla="*/ 0 w 274701"/>
                <a:gd name="connsiteY1-28" fmla="*/ 269748 h 269748"/>
                <a:gd name="connsiteX2-29" fmla="*/ 274701 w 274701"/>
                <a:gd name="connsiteY2-30" fmla="*/ 243459 h 269748"/>
                <a:gd name="connsiteX3-31" fmla="*/ 3048 w 274701"/>
                <a:gd name="connsiteY3-32" fmla="*/ 0 h 269748"/>
                <a:gd name="connsiteX0-33" fmla="*/ 3048 w 268986"/>
                <a:gd name="connsiteY0-34" fmla="*/ 0 h 269748"/>
                <a:gd name="connsiteX1-35" fmla="*/ 0 w 268986"/>
                <a:gd name="connsiteY1-36" fmla="*/ 269748 h 269748"/>
                <a:gd name="connsiteX2-37" fmla="*/ 268986 w 268986"/>
                <a:gd name="connsiteY2-38" fmla="*/ 243459 h 269748"/>
                <a:gd name="connsiteX3-39" fmla="*/ 3048 w 268986"/>
                <a:gd name="connsiteY3-40" fmla="*/ 0 h 269748"/>
                <a:gd name="connsiteX0-41" fmla="*/ 0 w 265938"/>
                <a:gd name="connsiteY0-42" fmla="*/ 0 h 243459"/>
                <a:gd name="connsiteX1-43" fmla="*/ 762 w 265938"/>
                <a:gd name="connsiteY1-44" fmla="*/ 243078 h 243459"/>
                <a:gd name="connsiteX2-45" fmla="*/ 265938 w 265938"/>
                <a:gd name="connsiteY2-46" fmla="*/ 243459 h 243459"/>
                <a:gd name="connsiteX3-47" fmla="*/ 0 w 265938"/>
                <a:gd name="connsiteY3-48" fmla="*/ 0 h 243459"/>
                <a:gd name="connsiteX0-49" fmla="*/ 0 w 262128"/>
                <a:gd name="connsiteY0-50" fmla="*/ 0 h 243459"/>
                <a:gd name="connsiteX1-51" fmla="*/ 762 w 262128"/>
                <a:gd name="connsiteY1-52" fmla="*/ 243078 h 243459"/>
                <a:gd name="connsiteX2-53" fmla="*/ 262128 w 262128"/>
                <a:gd name="connsiteY2-54" fmla="*/ 243459 h 243459"/>
                <a:gd name="connsiteX3-55" fmla="*/ 0 w 262128"/>
                <a:gd name="connsiteY3-56" fmla="*/ 0 h 243459"/>
              </a:gdLst>
              <a:ahLst/>
              <a:cxnLst>
                <a:cxn ang="0">
                  <a:pos x="connsiteX0-1" y="connsiteY0-2"/>
                </a:cxn>
                <a:cxn ang="0">
                  <a:pos x="connsiteX1-3" y="connsiteY1-4"/>
                </a:cxn>
                <a:cxn ang="0">
                  <a:pos x="connsiteX2-5" y="connsiteY2-6"/>
                </a:cxn>
                <a:cxn ang="0">
                  <a:pos x="connsiteX3-7" y="connsiteY3-8"/>
                </a:cxn>
              </a:cxnLst>
              <a:rect l="l" t="t" r="r" b="b"/>
              <a:pathLst>
                <a:path w="262128" h="243459">
                  <a:moveTo>
                    <a:pt x="0" y="0"/>
                  </a:moveTo>
                  <a:lnTo>
                    <a:pt x="762" y="243078"/>
                  </a:lnTo>
                  <a:lnTo>
                    <a:pt x="262128" y="243459"/>
                  </a:lnTo>
                  <a:lnTo>
                    <a:pt x="0" y="0"/>
                  </a:lnTo>
                  <a:close/>
                </a:path>
              </a:pathLst>
            </a:cu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任意多边形 61"/>
          <p:cNvSpPr/>
          <p:nvPr/>
        </p:nvSpPr>
        <p:spPr>
          <a:xfrm>
            <a:off x="4242789" y="3347155"/>
            <a:ext cx="1224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19050" cap="rnd">
            <a:solidFill>
              <a:schemeClr val="tx1">
                <a:lumMod val="95000"/>
                <a:lumOff val="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63" name="文本框 62"/>
          <p:cNvSpPr txBox="1"/>
          <p:nvPr/>
        </p:nvSpPr>
        <p:spPr>
          <a:xfrm>
            <a:off x="4057241" y="3419590"/>
            <a:ext cx="1573252" cy="1438855"/>
          </a:xfrm>
          <a:prstGeom prst="rect">
            <a:avLst/>
          </a:prstGeom>
          <a:noFill/>
        </p:spPr>
        <p:txBody>
          <a:bodyPr wrap="square" rtlCol="0">
            <a:spAutoFit/>
          </a:bodyPr>
          <a:lstStyle/>
          <a:p>
            <a:pPr algn="ctr">
              <a:lnSpc>
                <a:spcPct val="125000"/>
              </a:lnSpc>
            </a:pPr>
            <a:r>
              <a:rPr lang="zh-CN" altLang="en-US" sz="1400" dirty="0">
                <a:solidFill>
                  <a:schemeClr val="tx1">
                    <a:lumMod val="95000"/>
                    <a:lumOff val="5000"/>
                  </a:schemeClr>
                </a:solidFill>
                <a:latin typeface="华文细黑" panose="02010600040101010101" pitchFamily="2" charset="-122"/>
                <a:ea typeface="华文细黑" panose="02010600040101010101" pitchFamily="2" charset="-122"/>
              </a:rPr>
              <a:t>请在这里输入文字请在这里输入文字请在这里输入文字请在这里</a:t>
            </a:r>
            <a:r>
              <a:rPr lang="zh-CN" altLang="en-US" sz="1400">
                <a:solidFill>
                  <a:schemeClr val="tx1">
                    <a:lumMod val="95000"/>
                    <a:lumOff val="5000"/>
                  </a:schemeClr>
                </a:solidFill>
                <a:latin typeface="华文细黑" panose="02010600040101010101" pitchFamily="2" charset="-122"/>
                <a:ea typeface="华文细黑" panose="02010600040101010101" pitchFamily="2" charset="-122"/>
              </a:rPr>
              <a:t>输入</a:t>
            </a:r>
            <a:r>
              <a:rPr lang="zh-CN" altLang="en-US" sz="1400" smtClean="0">
                <a:solidFill>
                  <a:schemeClr val="tx1">
                    <a:lumMod val="95000"/>
                    <a:lumOff val="5000"/>
                  </a:schemeClr>
                </a:solidFill>
                <a:latin typeface="华文细黑" panose="02010600040101010101" pitchFamily="2" charset="-122"/>
                <a:ea typeface="华文细黑" panose="02010600040101010101" pitchFamily="2" charset="-122"/>
              </a:rPr>
              <a:t>文字</a:t>
            </a:r>
            <a:endParaRPr lang="en-US" altLang="zh-CN" sz="1400" dirty="0" smtClean="0">
              <a:solidFill>
                <a:schemeClr val="tx1">
                  <a:lumMod val="95000"/>
                  <a:lumOff val="5000"/>
                </a:schemeClr>
              </a:solidFill>
              <a:latin typeface="华文细黑" panose="02010600040101010101" pitchFamily="2" charset="-122"/>
              <a:ea typeface="华文细黑" panose="02010600040101010101" pitchFamily="2" charset="-122"/>
            </a:endParaRPr>
          </a:p>
        </p:txBody>
      </p:sp>
      <p:sp>
        <p:nvSpPr>
          <p:cNvPr id="64" name="文本框 63"/>
          <p:cNvSpPr txBox="1"/>
          <p:nvPr/>
        </p:nvSpPr>
        <p:spPr>
          <a:xfrm>
            <a:off x="4262434" y="2957925"/>
            <a:ext cx="1117614" cy="461665"/>
          </a:xfrm>
          <a:prstGeom prst="rect">
            <a:avLst/>
          </a:prstGeom>
          <a:noFill/>
          <a:effectLst/>
        </p:spPr>
        <p:txBody>
          <a:bodyPr wrap="none" rtlCol="0">
            <a:spAutoFit/>
          </a:bodyPr>
          <a:lstStyle/>
          <a:p>
            <a:r>
              <a:rPr lang="zh-CN" altLang="en-US" sz="24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小标题</a:t>
            </a:r>
            <a:endParaRPr lang="zh-CN" altLang="en-US" sz="24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grpSp>
        <p:nvGrpSpPr>
          <p:cNvPr id="65" name="组合 64"/>
          <p:cNvGrpSpPr/>
          <p:nvPr/>
        </p:nvGrpSpPr>
        <p:grpSpPr>
          <a:xfrm>
            <a:off x="4533119" y="2280848"/>
            <a:ext cx="576244" cy="463846"/>
            <a:chOff x="2776003" y="1326667"/>
            <a:chExt cx="610652" cy="611543"/>
          </a:xfrm>
        </p:grpSpPr>
        <p:grpSp>
          <p:nvGrpSpPr>
            <p:cNvPr id="80" name="组合 79"/>
            <p:cNvGrpSpPr/>
            <p:nvPr/>
          </p:nvGrpSpPr>
          <p:grpSpPr>
            <a:xfrm>
              <a:off x="2776003" y="1326667"/>
              <a:ext cx="610652" cy="611543"/>
              <a:chOff x="2776003" y="1312567"/>
              <a:chExt cx="571874" cy="572708"/>
            </a:xfrm>
          </p:grpSpPr>
          <p:sp>
            <p:nvSpPr>
              <p:cNvPr id="83" name="任意多边形 82"/>
              <p:cNvSpPr/>
              <p:nvPr/>
            </p:nvSpPr>
            <p:spPr>
              <a:xfrm>
                <a:off x="2847059" y="1711644"/>
                <a:ext cx="429763" cy="173631"/>
              </a:xfrm>
              <a:custGeom>
                <a:avLst/>
                <a:gdLst>
                  <a:gd name="connsiteX0" fmla="*/ 735217 w 1920382"/>
                  <a:gd name="connsiteY0" fmla="*/ 0 h 472541"/>
                  <a:gd name="connsiteX1" fmla="*/ 750207 w 1920382"/>
                  <a:gd name="connsiteY1" fmla="*/ 254833 h 472541"/>
                  <a:gd name="connsiteX2" fmla="*/ 120620 w 1920382"/>
                  <a:gd name="connsiteY2" fmla="*/ 254833 h 472541"/>
                  <a:gd name="connsiteX3" fmla="*/ 699 w 1920382"/>
                  <a:gd name="connsiteY3" fmla="*/ 449705 h 472541"/>
                  <a:gd name="connsiteX4" fmla="*/ 1919440 w 1920382"/>
                  <a:gd name="connsiteY4" fmla="*/ 464695 h 472541"/>
                  <a:gd name="connsiteX5" fmla="*/ 1844489 w 1920382"/>
                  <a:gd name="connsiteY5" fmla="*/ 254833 h 472541"/>
                  <a:gd name="connsiteX6" fmla="*/ 1154941 w 1920382"/>
                  <a:gd name="connsiteY6" fmla="*/ 224852 h 472541"/>
                  <a:gd name="connsiteX7" fmla="*/ 1169931 w 1920382"/>
                  <a:gd name="connsiteY7" fmla="*/ 14990 h 4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0382" h="472541">
                    <a:moveTo>
                      <a:pt x="735217" y="0"/>
                    </a:moveTo>
                    <a:lnTo>
                      <a:pt x="750207" y="254833"/>
                    </a:lnTo>
                    <a:cubicBezTo>
                      <a:pt x="540345" y="254833"/>
                      <a:pt x="245538" y="222354"/>
                      <a:pt x="120620" y="254833"/>
                    </a:cubicBezTo>
                    <a:cubicBezTo>
                      <a:pt x="-4298" y="287312"/>
                      <a:pt x="-1800" y="368508"/>
                      <a:pt x="699" y="449705"/>
                    </a:cubicBezTo>
                    <a:cubicBezTo>
                      <a:pt x="640279" y="454702"/>
                      <a:pt x="1609643" y="487180"/>
                      <a:pt x="1919440" y="464695"/>
                    </a:cubicBezTo>
                    <a:cubicBezTo>
                      <a:pt x="1894456" y="394741"/>
                      <a:pt x="1971906" y="294807"/>
                      <a:pt x="1844489" y="254833"/>
                    </a:cubicBezTo>
                    <a:lnTo>
                      <a:pt x="1154941" y="224852"/>
                    </a:lnTo>
                    <a:lnTo>
                      <a:pt x="1169931" y="14990"/>
                    </a:lnTo>
                  </a:path>
                </a:pathLst>
              </a:custGeom>
              <a:noFill/>
              <a:ln w="25400"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2776003" y="1312567"/>
                <a:ext cx="571874" cy="410369"/>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90850" h="1814312">
                    <a:moveTo>
                      <a:pt x="0" y="163901"/>
                    </a:moveTo>
                    <a:cubicBezTo>
                      <a:pt x="7143" y="775088"/>
                      <a:pt x="-6350" y="1711713"/>
                      <a:pt x="95250" y="1783151"/>
                    </a:cubicBezTo>
                    <a:cubicBezTo>
                      <a:pt x="196850" y="1854589"/>
                      <a:pt x="2774950" y="1787913"/>
                      <a:pt x="2895600" y="1735526"/>
                    </a:cubicBezTo>
                    <a:cubicBezTo>
                      <a:pt x="3016250" y="1683139"/>
                      <a:pt x="3035300" y="202001"/>
                      <a:pt x="2876550" y="97226"/>
                    </a:cubicBezTo>
                    <a:cubicBezTo>
                      <a:pt x="2717800" y="-7549"/>
                      <a:pt x="1258887" y="-47237"/>
                      <a:pt x="57150" y="78176"/>
                    </a:cubicBezTo>
                  </a:path>
                </a:pathLst>
              </a:custGeom>
              <a:solidFill>
                <a:schemeClr val="bg1"/>
              </a:solidFill>
              <a:ln w="25400"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sp>
            <p:nvSpPr>
              <p:cNvPr id="85" name="任意多边形 84"/>
              <p:cNvSpPr/>
              <p:nvPr/>
            </p:nvSpPr>
            <p:spPr>
              <a:xfrm>
                <a:off x="2845278" y="1362451"/>
                <a:ext cx="433324" cy="310947"/>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90850" h="1814312">
                    <a:moveTo>
                      <a:pt x="0" y="163901"/>
                    </a:moveTo>
                    <a:cubicBezTo>
                      <a:pt x="7143" y="775088"/>
                      <a:pt x="-6350" y="1711713"/>
                      <a:pt x="95250" y="1783151"/>
                    </a:cubicBezTo>
                    <a:cubicBezTo>
                      <a:pt x="196850" y="1854589"/>
                      <a:pt x="2774950" y="1787913"/>
                      <a:pt x="2895600" y="1735526"/>
                    </a:cubicBezTo>
                    <a:cubicBezTo>
                      <a:pt x="3016250" y="1683139"/>
                      <a:pt x="3035300" y="202001"/>
                      <a:pt x="2876550" y="97226"/>
                    </a:cubicBezTo>
                    <a:cubicBezTo>
                      <a:pt x="2717800" y="-7549"/>
                      <a:pt x="1258887" y="-47237"/>
                      <a:pt x="57150" y="78176"/>
                    </a:cubicBezTo>
                  </a:path>
                </a:pathLst>
              </a:custGeom>
              <a:solidFill>
                <a:schemeClr val="bg1"/>
              </a:solidFill>
              <a:ln w="25400"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grpSp>
        <p:sp>
          <p:nvSpPr>
            <p:cNvPr id="81" name="任意多边形 80"/>
            <p:cNvSpPr/>
            <p:nvPr/>
          </p:nvSpPr>
          <p:spPr>
            <a:xfrm>
              <a:off x="2938947" y="1480497"/>
              <a:ext cx="108914" cy="117290"/>
            </a:xfrm>
            <a:custGeom>
              <a:avLst/>
              <a:gdLst>
                <a:gd name="connsiteX0" fmla="*/ 0 w 95865"/>
                <a:gd name="connsiteY0" fmla="*/ 103238 h 103238"/>
                <a:gd name="connsiteX1" fmla="*/ 95865 w 95865"/>
                <a:gd name="connsiteY1" fmla="*/ 0 h 103238"/>
              </a:gdLst>
              <a:ahLst/>
              <a:cxnLst>
                <a:cxn ang="0">
                  <a:pos x="connsiteX0" y="connsiteY0"/>
                </a:cxn>
                <a:cxn ang="0">
                  <a:pos x="connsiteX1" y="connsiteY1"/>
                </a:cxn>
              </a:cxnLst>
              <a:rect l="l" t="t" r="r" b="b"/>
              <a:pathLst>
                <a:path w="95865" h="103238">
                  <a:moveTo>
                    <a:pt x="0" y="103238"/>
                  </a:moveTo>
                  <a:lnTo>
                    <a:pt x="95865" y="0"/>
                  </a:lnTo>
                </a:path>
              </a:pathLst>
            </a:custGeom>
            <a:noFill/>
            <a:ln w="25400"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1"/>
            <p:cNvSpPr/>
            <p:nvPr/>
          </p:nvSpPr>
          <p:spPr>
            <a:xfrm>
              <a:off x="3082417" y="1480497"/>
              <a:ext cx="108914" cy="117290"/>
            </a:xfrm>
            <a:custGeom>
              <a:avLst/>
              <a:gdLst>
                <a:gd name="connsiteX0" fmla="*/ 0 w 95865"/>
                <a:gd name="connsiteY0" fmla="*/ 103238 h 103238"/>
                <a:gd name="connsiteX1" fmla="*/ 95865 w 95865"/>
                <a:gd name="connsiteY1" fmla="*/ 0 h 103238"/>
              </a:gdLst>
              <a:ahLst/>
              <a:cxnLst>
                <a:cxn ang="0">
                  <a:pos x="connsiteX0" y="connsiteY0"/>
                </a:cxn>
                <a:cxn ang="0">
                  <a:pos x="connsiteX1" y="connsiteY1"/>
                </a:cxn>
              </a:cxnLst>
              <a:rect l="l" t="t" r="r" b="b"/>
              <a:pathLst>
                <a:path w="95865" h="103238">
                  <a:moveTo>
                    <a:pt x="0" y="103238"/>
                  </a:moveTo>
                  <a:lnTo>
                    <a:pt x="95865" y="0"/>
                  </a:lnTo>
                </a:path>
              </a:pathLst>
            </a:custGeom>
            <a:noFill/>
            <a:ln w="25400"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6436353" y="2042685"/>
            <a:ext cx="1843625" cy="3036926"/>
            <a:chOff x="6635743" y="2093676"/>
            <a:chExt cx="1629963" cy="2684969"/>
          </a:xfrm>
        </p:grpSpPr>
        <p:sp>
          <p:nvSpPr>
            <p:cNvPr id="87" name="任意多边形 86"/>
            <p:cNvSpPr/>
            <p:nvPr/>
          </p:nvSpPr>
          <p:spPr>
            <a:xfrm>
              <a:off x="6635743" y="2093675"/>
              <a:ext cx="1629963" cy="2684969"/>
            </a:xfrm>
            <a:custGeom>
              <a:avLst/>
              <a:gdLst>
                <a:gd name="connsiteX0" fmla="*/ 0 w 1600200"/>
                <a:gd name="connsiteY0" fmla="*/ 9144 h 2642616"/>
                <a:gd name="connsiteX1" fmla="*/ 9144 w 1600200"/>
                <a:gd name="connsiteY1" fmla="*/ 2642616 h 2642616"/>
                <a:gd name="connsiteX2" fmla="*/ 1591056 w 1600200"/>
                <a:gd name="connsiteY2" fmla="*/ 2642616 h 2642616"/>
                <a:gd name="connsiteX3" fmla="*/ 1600200 w 1600200"/>
                <a:gd name="connsiteY3" fmla="*/ 256032 h 2642616"/>
                <a:gd name="connsiteX4" fmla="*/ 1325880 w 1600200"/>
                <a:gd name="connsiteY4" fmla="*/ 0 h 2642616"/>
                <a:gd name="connsiteX5" fmla="*/ 0 w 1600200"/>
                <a:gd name="connsiteY5" fmla="*/ 9144 h 2642616"/>
                <a:gd name="connsiteX0-1" fmla="*/ 0 w 1600200"/>
                <a:gd name="connsiteY0-2" fmla="*/ 23162 h 2656634"/>
                <a:gd name="connsiteX1-3" fmla="*/ 9144 w 1600200"/>
                <a:gd name="connsiteY1-4" fmla="*/ 2656634 h 2656634"/>
                <a:gd name="connsiteX2-5" fmla="*/ 1591056 w 1600200"/>
                <a:gd name="connsiteY2-6" fmla="*/ 2656634 h 2656634"/>
                <a:gd name="connsiteX3-7" fmla="*/ 1600200 w 1600200"/>
                <a:gd name="connsiteY3-8" fmla="*/ 270050 h 2656634"/>
                <a:gd name="connsiteX4-9" fmla="*/ 1325880 w 1600200"/>
                <a:gd name="connsiteY4-10" fmla="*/ 14018 h 2656634"/>
                <a:gd name="connsiteX5-11" fmla="*/ 0 w 1600200"/>
                <a:gd name="connsiteY5-12" fmla="*/ 23162 h 2656634"/>
                <a:gd name="connsiteX0-13" fmla="*/ 10476 w 1610676"/>
                <a:gd name="connsiteY0-14" fmla="*/ 23162 h 2656634"/>
                <a:gd name="connsiteX1-15" fmla="*/ 19620 w 1610676"/>
                <a:gd name="connsiteY1-16" fmla="*/ 2656634 h 2656634"/>
                <a:gd name="connsiteX2-17" fmla="*/ 1601532 w 1610676"/>
                <a:gd name="connsiteY2-18" fmla="*/ 2656634 h 2656634"/>
                <a:gd name="connsiteX3-19" fmla="*/ 1610676 w 1610676"/>
                <a:gd name="connsiteY3-20" fmla="*/ 270050 h 2656634"/>
                <a:gd name="connsiteX4-21" fmla="*/ 1336356 w 1610676"/>
                <a:gd name="connsiteY4-22" fmla="*/ 14018 h 2656634"/>
                <a:gd name="connsiteX5-23" fmla="*/ 10476 w 1610676"/>
                <a:gd name="connsiteY5-24" fmla="*/ 23162 h 2656634"/>
                <a:gd name="connsiteX0-25" fmla="*/ 15745 w 1615945"/>
                <a:gd name="connsiteY0-26" fmla="*/ 23162 h 2656634"/>
                <a:gd name="connsiteX1-27" fmla="*/ 24889 w 1615945"/>
                <a:gd name="connsiteY1-28" fmla="*/ 2656634 h 2656634"/>
                <a:gd name="connsiteX2-29" fmla="*/ 1606801 w 1615945"/>
                <a:gd name="connsiteY2-30" fmla="*/ 2656634 h 2656634"/>
                <a:gd name="connsiteX3-31" fmla="*/ 1615945 w 1615945"/>
                <a:gd name="connsiteY3-32" fmla="*/ 270050 h 2656634"/>
                <a:gd name="connsiteX4-33" fmla="*/ 1341625 w 1615945"/>
                <a:gd name="connsiteY4-34" fmla="*/ 14018 h 2656634"/>
                <a:gd name="connsiteX5-35" fmla="*/ 15745 w 1615945"/>
                <a:gd name="connsiteY5-36" fmla="*/ 23162 h 2656634"/>
                <a:gd name="connsiteX0-37" fmla="*/ 15745 w 1615945"/>
                <a:gd name="connsiteY0-38" fmla="*/ 23162 h 2669936"/>
                <a:gd name="connsiteX1-39" fmla="*/ 24889 w 1615945"/>
                <a:gd name="connsiteY1-40" fmla="*/ 2656634 h 2669936"/>
                <a:gd name="connsiteX2-41" fmla="*/ 1606801 w 1615945"/>
                <a:gd name="connsiteY2-42" fmla="*/ 2656634 h 2669936"/>
                <a:gd name="connsiteX3-43" fmla="*/ 1615945 w 1615945"/>
                <a:gd name="connsiteY3-44" fmla="*/ 270050 h 2669936"/>
                <a:gd name="connsiteX4-45" fmla="*/ 1341625 w 1615945"/>
                <a:gd name="connsiteY4-46" fmla="*/ 14018 h 2669936"/>
                <a:gd name="connsiteX5-47" fmla="*/ 15745 w 1615945"/>
                <a:gd name="connsiteY5-48" fmla="*/ 23162 h 2669936"/>
                <a:gd name="connsiteX0-49" fmla="*/ 15745 w 1615945"/>
                <a:gd name="connsiteY0-50" fmla="*/ 23162 h 2684969"/>
                <a:gd name="connsiteX1-51" fmla="*/ 24889 w 1615945"/>
                <a:gd name="connsiteY1-52" fmla="*/ 2656634 h 2684969"/>
                <a:gd name="connsiteX2-53" fmla="*/ 1606801 w 1615945"/>
                <a:gd name="connsiteY2-54" fmla="*/ 2656634 h 2684969"/>
                <a:gd name="connsiteX3-55" fmla="*/ 1615945 w 1615945"/>
                <a:gd name="connsiteY3-56" fmla="*/ 270050 h 2684969"/>
                <a:gd name="connsiteX4-57" fmla="*/ 1341625 w 1615945"/>
                <a:gd name="connsiteY4-58" fmla="*/ 14018 h 2684969"/>
                <a:gd name="connsiteX5-59" fmla="*/ 15745 w 1615945"/>
                <a:gd name="connsiteY5-60" fmla="*/ 23162 h 2684969"/>
                <a:gd name="connsiteX0-61" fmla="*/ 15745 w 1629963"/>
                <a:gd name="connsiteY0-62" fmla="*/ 23162 h 2684969"/>
                <a:gd name="connsiteX1-63" fmla="*/ 24889 w 1629963"/>
                <a:gd name="connsiteY1-64" fmla="*/ 2656634 h 2684969"/>
                <a:gd name="connsiteX2-65" fmla="*/ 1606801 w 1629963"/>
                <a:gd name="connsiteY2-66" fmla="*/ 2656634 h 2684969"/>
                <a:gd name="connsiteX3-67" fmla="*/ 1615945 w 1629963"/>
                <a:gd name="connsiteY3-68" fmla="*/ 270050 h 2684969"/>
                <a:gd name="connsiteX4-69" fmla="*/ 1341625 w 1629963"/>
                <a:gd name="connsiteY4-70" fmla="*/ 14018 h 2684969"/>
                <a:gd name="connsiteX5-71" fmla="*/ 15745 w 1629963"/>
                <a:gd name="connsiteY5-72" fmla="*/ 23162 h 26849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629963" h="2684969">
                  <a:moveTo>
                    <a:pt x="15745" y="23162"/>
                  </a:moveTo>
                  <a:cubicBezTo>
                    <a:pt x="-11138" y="908469"/>
                    <a:pt x="-607" y="1861121"/>
                    <a:pt x="24889" y="2656634"/>
                  </a:cubicBezTo>
                  <a:cubicBezTo>
                    <a:pt x="552193" y="2686565"/>
                    <a:pt x="1086980" y="2701531"/>
                    <a:pt x="1606801" y="2656634"/>
                  </a:cubicBezTo>
                  <a:cubicBezTo>
                    <a:pt x="1654745" y="1876071"/>
                    <a:pt x="1612897" y="1065578"/>
                    <a:pt x="1615945" y="270050"/>
                  </a:cubicBezTo>
                  <a:lnTo>
                    <a:pt x="1341625" y="14018"/>
                  </a:lnTo>
                  <a:cubicBezTo>
                    <a:pt x="899665" y="17066"/>
                    <a:pt x="442739" y="-24782"/>
                    <a:pt x="15745" y="23162"/>
                  </a:cubicBezTo>
                  <a:close/>
                </a:path>
              </a:pathLst>
            </a:cu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7981941" y="2114930"/>
              <a:ext cx="262128" cy="243459"/>
            </a:xfrm>
            <a:custGeom>
              <a:avLst/>
              <a:gdLst>
                <a:gd name="connsiteX0" fmla="*/ 0 w 262128"/>
                <a:gd name="connsiteY0" fmla="*/ 0 h 268224"/>
                <a:gd name="connsiteX1" fmla="*/ 12192 w 262128"/>
                <a:gd name="connsiteY1" fmla="*/ 262128 h 268224"/>
                <a:gd name="connsiteX2" fmla="*/ 262128 w 262128"/>
                <a:gd name="connsiteY2" fmla="*/ 268224 h 268224"/>
                <a:gd name="connsiteX3" fmla="*/ 0 w 262128"/>
                <a:gd name="connsiteY3" fmla="*/ 0 h 268224"/>
                <a:gd name="connsiteX0-1" fmla="*/ 0 w 262128"/>
                <a:gd name="connsiteY0-2" fmla="*/ 0 h 268224"/>
                <a:gd name="connsiteX1-3" fmla="*/ 4572 w 262128"/>
                <a:gd name="connsiteY1-4" fmla="*/ 262128 h 268224"/>
                <a:gd name="connsiteX2-5" fmla="*/ 262128 w 262128"/>
                <a:gd name="connsiteY2-6" fmla="*/ 268224 h 268224"/>
                <a:gd name="connsiteX3-7" fmla="*/ 0 w 262128"/>
                <a:gd name="connsiteY3-8" fmla="*/ 0 h 268224"/>
                <a:gd name="connsiteX0-9" fmla="*/ 4953 w 257556"/>
                <a:gd name="connsiteY0-10" fmla="*/ 0 h 283464"/>
                <a:gd name="connsiteX1-11" fmla="*/ 0 w 257556"/>
                <a:gd name="connsiteY1-12" fmla="*/ 277368 h 283464"/>
                <a:gd name="connsiteX2-13" fmla="*/ 257556 w 257556"/>
                <a:gd name="connsiteY2-14" fmla="*/ 283464 h 283464"/>
                <a:gd name="connsiteX3-15" fmla="*/ 4953 w 257556"/>
                <a:gd name="connsiteY3-16" fmla="*/ 0 h 283464"/>
                <a:gd name="connsiteX0-17" fmla="*/ 3048 w 257556"/>
                <a:gd name="connsiteY0-18" fmla="*/ 0 h 275844"/>
                <a:gd name="connsiteX1-19" fmla="*/ 0 w 257556"/>
                <a:gd name="connsiteY1-20" fmla="*/ 269748 h 275844"/>
                <a:gd name="connsiteX2-21" fmla="*/ 257556 w 257556"/>
                <a:gd name="connsiteY2-22" fmla="*/ 275844 h 275844"/>
                <a:gd name="connsiteX3-23" fmla="*/ 3048 w 257556"/>
                <a:gd name="connsiteY3-24" fmla="*/ 0 h 275844"/>
                <a:gd name="connsiteX0-25" fmla="*/ 3048 w 274701"/>
                <a:gd name="connsiteY0-26" fmla="*/ 0 h 269748"/>
                <a:gd name="connsiteX1-27" fmla="*/ 0 w 274701"/>
                <a:gd name="connsiteY1-28" fmla="*/ 269748 h 269748"/>
                <a:gd name="connsiteX2-29" fmla="*/ 274701 w 274701"/>
                <a:gd name="connsiteY2-30" fmla="*/ 243459 h 269748"/>
                <a:gd name="connsiteX3-31" fmla="*/ 3048 w 274701"/>
                <a:gd name="connsiteY3-32" fmla="*/ 0 h 269748"/>
                <a:gd name="connsiteX0-33" fmla="*/ 3048 w 268986"/>
                <a:gd name="connsiteY0-34" fmla="*/ 0 h 269748"/>
                <a:gd name="connsiteX1-35" fmla="*/ 0 w 268986"/>
                <a:gd name="connsiteY1-36" fmla="*/ 269748 h 269748"/>
                <a:gd name="connsiteX2-37" fmla="*/ 268986 w 268986"/>
                <a:gd name="connsiteY2-38" fmla="*/ 243459 h 269748"/>
                <a:gd name="connsiteX3-39" fmla="*/ 3048 w 268986"/>
                <a:gd name="connsiteY3-40" fmla="*/ 0 h 269748"/>
                <a:gd name="connsiteX0-41" fmla="*/ 0 w 265938"/>
                <a:gd name="connsiteY0-42" fmla="*/ 0 h 243459"/>
                <a:gd name="connsiteX1-43" fmla="*/ 762 w 265938"/>
                <a:gd name="connsiteY1-44" fmla="*/ 243078 h 243459"/>
                <a:gd name="connsiteX2-45" fmla="*/ 265938 w 265938"/>
                <a:gd name="connsiteY2-46" fmla="*/ 243459 h 243459"/>
                <a:gd name="connsiteX3-47" fmla="*/ 0 w 265938"/>
                <a:gd name="connsiteY3-48" fmla="*/ 0 h 243459"/>
                <a:gd name="connsiteX0-49" fmla="*/ 0 w 262128"/>
                <a:gd name="connsiteY0-50" fmla="*/ 0 h 243459"/>
                <a:gd name="connsiteX1-51" fmla="*/ 762 w 262128"/>
                <a:gd name="connsiteY1-52" fmla="*/ 243078 h 243459"/>
                <a:gd name="connsiteX2-53" fmla="*/ 262128 w 262128"/>
                <a:gd name="connsiteY2-54" fmla="*/ 243459 h 243459"/>
                <a:gd name="connsiteX3-55" fmla="*/ 0 w 262128"/>
                <a:gd name="connsiteY3-56" fmla="*/ 0 h 243459"/>
              </a:gdLst>
              <a:ahLst/>
              <a:cxnLst>
                <a:cxn ang="0">
                  <a:pos x="connsiteX0-1" y="connsiteY0-2"/>
                </a:cxn>
                <a:cxn ang="0">
                  <a:pos x="connsiteX1-3" y="connsiteY1-4"/>
                </a:cxn>
                <a:cxn ang="0">
                  <a:pos x="connsiteX2-5" y="connsiteY2-6"/>
                </a:cxn>
                <a:cxn ang="0">
                  <a:pos x="connsiteX3-7" y="connsiteY3-8"/>
                </a:cxn>
              </a:cxnLst>
              <a:rect l="l" t="t" r="r" b="b"/>
              <a:pathLst>
                <a:path w="262128" h="243459">
                  <a:moveTo>
                    <a:pt x="0" y="0"/>
                  </a:moveTo>
                  <a:lnTo>
                    <a:pt x="762" y="243078"/>
                  </a:lnTo>
                  <a:lnTo>
                    <a:pt x="262128" y="243459"/>
                  </a:lnTo>
                  <a:lnTo>
                    <a:pt x="0" y="0"/>
                  </a:lnTo>
                  <a:close/>
                </a:path>
              </a:pathLst>
            </a:cu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任意多边形 88"/>
          <p:cNvSpPr/>
          <p:nvPr/>
        </p:nvSpPr>
        <p:spPr>
          <a:xfrm>
            <a:off x="6719556" y="3408405"/>
            <a:ext cx="1224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19050" cap="rnd">
            <a:solidFill>
              <a:schemeClr val="tx1">
                <a:lumMod val="95000"/>
                <a:lumOff val="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90" name="文本框 89"/>
          <p:cNvSpPr txBox="1"/>
          <p:nvPr/>
        </p:nvSpPr>
        <p:spPr>
          <a:xfrm>
            <a:off x="6534008" y="3480840"/>
            <a:ext cx="1573252" cy="1438855"/>
          </a:xfrm>
          <a:prstGeom prst="rect">
            <a:avLst/>
          </a:prstGeom>
          <a:noFill/>
        </p:spPr>
        <p:txBody>
          <a:bodyPr wrap="square" rtlCol="0">
            <a:spAutoFit/>
          </a:bodyPr>
          <a:lstStyle/>
          <a:p>
            <a:pPr algn="ctr">
              <a:lnSpc>
                <a:spcPct val="125000"/>
              </a:lnSpc>
            </a:pPr>
            <a:r>
              <a:rPr lang="zh-CN" altLang="en-US" sz="1400" dirty="0">
                <a:solidFill>
                  <a:schemeClr val="tx1">
                    <a:lumMod val="95000"/>
                    <a:lumOff val="5000"/>
                  </a:schemeClr>
                </a:solidFill>
                <a:latin typeface="华文细黑" panose="02010600040101010101" pitchFamily="2" charset="-122"/>
                <a:ea typeface="华文细黑" panose="02010600040101010101" pitchFamily="2" charset="-122"/>
              </a:rPr>
              <a:t>请在这里输入文字请在这里输入文字请在这里输入文字请在这里</a:t>
            </a:r>
            <a:r>
              <a:rPr lang="zh-CN" altLang="en-US" sz="1400">
                <a:solidFill>
                  <a:schemeClr val="tx1">
                    <a:lumMod val="95000"/>
                    <a:lumOff val="5000"/>
                  </a:schemeClr>
                </a:solidFill>
                <a:latin typeface="华文细黑" panose="02010600040101010101" pitchFamily="2" charset="-122"/>
                <a:ea typeface="华文细黑" panose="02010600040101010101" pitchFamily="2" charset="-122"/>
              </a:rPr>
              <a:t>输入</a:t>
            </a:r>
            <a:r>
              <a:rPr lang="zh-CN" altLang="en-US" sz="1400" smtClean="0">
                <a:solidFill>
                  <a:schemeClr val="tx1">
                    <a:lumMod val="95000"/>
                    <a:lumOff val="5000"/>
                  </a:schemeClr>
                </a:solidFill>
                <a:latin typeface="华文细黑" panose="02010600040101010101" pitchFamily="2" charset="-122"/>
                <a:ea typeface="华文细黑" panose="02010600040101010101" pitchFamily="2" charset="-122"/>
              </a:rPr>
              <a:t>文字</a:t>
            </a:r>
            <a:endParaRPr lang="en-US" altLang="zh-CN" sz="1400" dirty="0" smtClean="0">
              <a:solidFill>
                <a:schemeClr val="tx1">
                  <a:lumMod val="95000"/>
                  <a:lumOff val="5000"/>
                </a:schemeClr>
              </a:solidFill>
              <a:latin typeface="华文细黑" panose="02010600040101010101" pitchFamily="2" charset="-122"/>
              <a:ea typeface="华文细黑" panose="02010600040101010101" pitchFamily="2" charset="-122"/>
            </a:endParaRPr>
          </a:p>
        </p:txBody>
      </p:sp>
      <p:sp>
        <p:nvSpPr>
          <p:cNvPr id="91" name="文本框 90"/>
          <p:cNvSpPr txBox="1"/>
          <p:nvPr/>
        </p:nvSpPr>
        <p:spPr>
          <a:xfrm>
            <a:off x="6739201" y="3019175"/>
            <a:ext cx="1117614" cy="461665"/>
          </a:xfrm>
          <a:prstGeom prst="rect">
            <a:avLst/>
          </a:prstGeom>
          <a:noFill/>
          <a:effectLst/>
        </p:spPr>
        <p:txBody>
          <a:bodyPr wrap="none" rtlCol="0">
            <a:spAutoFit/>
          </a:bodyPr>
          <a:lstStyle/>
          <a:p>
            <a:r>
              <a:rPr lang="zh-CN" altLang="en-US" sz="24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小标题</a:t>
            </a:r>
            <a:endParaRPr lang="zh-CN" altLang="en-US" sz="24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grpSp>
        <p:nvGrpSpPr>
          <p:cNvPr id="92" name="组合 91"/>
          <p:cNvGrpSpPr/>
          <p:nvPr/>
        </p:nvGrpSpPr>
        <p:grpSpPr>
          <a:xfrm>
            <a:off x="8880828" y="2066725"/>
            <a:ext cx="1843625" cy="3036926"/>
            <a:chOff x="6635743" y="2093676"/>
            <a:chExt cx="1629963" cy="2684969"/>
          </a:xfrm>
        </p:grpSpPr>
        <p:sp>
          <p:nvSpPr>
            <p:cNvPr id="93" name="任意多边形 92"/>
            <p:cNvSpPr/>
            <p:nvPr/>
          </p:nvSpPr>
          <p:spPr>
            <a:xfrm>
              <a:off x="6635743" y="2093675"/>
              <a:ext cx="1629963" cy="2684969"/>
            </a:xfrm>
            <a:custGeom>
              <a:avLst/>
              <a:gdLst>
                <a:gd name="connsiteX0" fmla="*/ 0 w 1600200"/>
                <a:gd name="connsiteY0" fmla="*/ 9144 h 2642616"/>
                <a:gd name="connsiteX1" fmla="*/ 9144 w 1600200"/>
                <a:gd name="connsiteY1" fmla="*/ 2642616 h 2642616"/>
                <a:gd name="connsiteX2" fmla="*/ 1591056 w 1600200"/>
                <a:gd name="connsiteY2" fmla="*/ 2642616 h 2642616"/>
                <a:gd name="connsiteX3" fmla="*/ 1600200 w 1600200"/>
                <a:gd name="connsiteY3" fmla="*/ 256032 h 2642616"/>
                <a:gd name="connsiteX4" fmla="*/ 1325880 w 1600200"/>
                <a:gd name="connsiteY4" fmla="*/ 0 h 2642616"/>
                <a:gd name="connsiteX5" fmla="*/ 0 w 1600200"/>
                <a:gd name="connsiteY5" fmla="*/ 9144 h 2642616"/>
                <a:gd name="connsiteX0-1" fmla="*/ 0 w 1600200"/>
                <a:gd name="connsiteY0-2" fmla="*/ 23162 h 2656634"/>
                <a:gd name="connsiteX1-3" fmla="*/ 9144 w 1600200"/>
                <a:gd name="connsiteY1-4" fmla="*/ 2656634 h 2656634"/>
                <a:gd name="connsiteX2-5" fmla="*/ 1591056 w 1600200"/>
                <a:gd name="connsiteY2-6" fmla="*/ 2656634 h 2656634"/>
                <a:gd name="connsiteX3-7" fmla="*/ 1600200 w 1600200"/>
                <a:gd name="connsiteY3-8" fmla="*/ 270050 h 2656634"/>
                <a:gd name="connsiteX4-9" fmla="*/ 1325880 w 1600200"/>
                <a:gd name="connsiteY4-10" fmla="*/ 14018 h 2656634"/>
                <a:gd name="connsiteX5-11" fmla="*/ 0 w 1600200"/>
                <a:gd name="connsiteY5-12" fmla="*/ 23162 h 2656634"/>
                <a:gd name="connsiteX0-13" fmla="*/ 10476 w 1610676"/>
                <a:gd name="connsiteY0-14" fmla="*/ 23162 h 2656634"/>
                <a:gd name="connsiteX1-15" fmla="*/ 19620 w 1610676"/>
                <a:gd name="connsiteY1-16" fmla="*/ 2656634 h 2656634"/>
                <a:gd name="connsiteX2-17" fmla="*/ 1601532 w 1610676"/>
                <a:gd name="connsiteY2-18" fmla="*/ 2656634 h 2656634"/>
                <a:gd name="connsiteX3-19" fmla="*/ 1610676 w 1610676"/>
                <a:gd name="connsiteY3-20" fmla="*/ 270050 h 2656634"/>
                <a:gd name="connsiteX4-21" fmla="*/ 1336356 w 1610676"/>
                <a:gd name="connsiteY4-22" fmla="*/ 14018 h 2656634"/>
                <a:gd name="connsiteX5-23" fmla="*/ 10476 w 1610676"/>
                <a:gd name="connsiteY5-24" fmla="*/ 23162 h 2656634"/>
                <a:gd name="connsiteX0-25" fmla="*/ 15745 w 1615945"/>
                <a:gd name="connsiteY0-26" fmla="*/ 23162 h 2656634"/>
                <a:gd name="connsiteX1-27" fmla="*/ 24889 w 1615945"/>
                <a:gd name="connsiteY1-28" fmla="*/ 2656634 h 2656634"/>
                <a:gd name="connsiteX2-29" fmla="*/ 1606801 w 1615945"/>
                <a:gd name="connsiteY2-30" fmla="*/ 2656634 h 2656634"/>
                <a:gd name="connsiteX3-31" fmla="*/ 1615945 w 1615945"/>
                <a:gd name="connsiteY3-32" fmla="*/ 270050 h 2656634"/>
                <a:gd name="connsiteX4-33" fmla="*/ 1341625 w 1615945"/>
                <a:gd name="connsiteY4-34" fmla="*/ 14018 h 2656634"/>
                <a:gd name="connsiteX5-35" fmla="*/ 15745 w 1615945"/>
                <a:gd name="connsiteY5-36" fmla="*/ 23162 h 2656634"/>
                <a:gd name="connsiteX0-37" fmla="*/ 15745 w 1615945"/>
                <a:gd name="connsiteY0-38" fmla="*/ 23162 h 2669936"/>
                <a:gd name="connsiteX1-39" fmla="*/ 24889 w 1615945"/>
                <a:gd name="connsiteY1-40" fmla="*/ 2656634 h 2669936"/>
                <a:gd name="connsiteX2-41" fmla="*/ 1606801 w 1615945"/>
                <a:gd name="connsiteY2-42" fmla="*/ 2656634 h 2669936"/>
                <a:gd name="connsiteX3-43" fmla="*/ 1615945 w 1615945"/>
                <a:gd name="connsiteY3-44" fmla="*/ 270050 h 2669936"/>
                <a:gd name="connsiteX4-45" fmla="*/ 1341625 w 1615945"/>
                <a:gd name="connsiteY4-46" fmla="*/ 14018 h 2669936"/>
                <a:gd name="connsiteX5-47" fmla="*/ 15745 w 1615945"/>
                <a:gd name="connsiteY5-48" fmla="*/ 23162 h 2669936"/>
                <a:gd name="connsiteX0-49" fmla="*/ 15745 w 1615945"/>
                <a:gd name="connsiteY0-50" fmla="*/ 23162 h 2684969"/>
                <a:gd name="connsiteX1-51" fmla="*/ 24889 w 1615945"/>
                <a:gd name="connsiteY1-52" fmla="*/ 2656634 h 2684969"/>
                <a:gd name="connsiteX2-53" fmla="*/ 1606801 w 1615945"/>
                <a:gd name="connsiteY2-54" fmla="*/ 2656634 h 2684969"/>
                <a:gd name="connsiteX3-55" fmla="*/ 1615945 w 1615945"/>
                <a:gd name="connsiteY3-56" fmla="*/ 270050 h 2684969"/>
                <a:gd name="connsiteX4-57" fmla="*/ 1341625 w 1615945"/>
                <a:gd name="connsiteY4-58" fmla="*/ 14018 h 2684969"/>
                <a:gd name="connsiteX5-59" fmla="*/ 15745 w 1615945"/>
                <a:gd name="connsiteY5-60" fmla="*/ 23162 h 2684969"/>
                <a:gd name="connsiteX0-61" fmla="*/ 15745 w 1629963"/>
                <a:gd name="connsiteY0-62" fmla="*/ 23162 h 2684969"/>
                <a:gd name="connsiteX1-63" fmla="*/ 24889 w 1629963"/>
                <a:gd name="connsiteY1-64" fmla="*/ 2656634 h 2684969"/>
                <a:gd name="connsiteX2-65" fmla="*/ 1606801 w 1629963"/>
                <a:gd name="connsiteY2-66" fmla="*/ 2656634 h 2684969"/>
                <a:gd name="connsiteX3-67" fmla="*/ 1615945 w 1629963"/>
                <a:gd name="connsiteY3-68" fmla="*/ 270050 h 2684969"/>
                <a:gd name="connsiteX4-69" fmla="*/ 1341625 w 1629963"/>
                <a:gd name="connsiteY4-70" fmla="*/ 14018 h 2684969"/>
                <a:gd name="connsiteX5-71" fmla="*/ 15745 w 1629963"/>
                <a:gd name="connsiteY5-72" fmla="*/ 23162 h 26849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629963" h="2684969">
                  <a:moveTo>
                    <a:pt x="15745" y="23162"/>
                  </a:moveTo>
                  <a:cubicBezTo>
                    <a:pt x="-11138" y="908469"/>
                    <a:pt x="-607" y="1861121"/>
                    <a:pt x="24889" y="2656634"/>
                  </a:cubicBezTo>
                  <a:cubicBezTo>
                    <a:pt x="552193" y="2686565"/>
                    <a:pt x="1086980" y="2701531"/>
                    <a:pt x="1606801" y="2656634"/>
                  </a:cubicBezTo>
                  <a:cubicBezTo>
                    <a:pt x="1654745" y="1876071"/>
                    <a:pt x="1612897" y="1065578"/>
                    <a:pt x="1615945" y="270050"/>
                  </a:cubicBezTo>
                  <a:lnTo>
                    <a:pt x="1341625" y="14018"/>
                  </a:lnTo>
                  <a:cubicBezTo>
                    <a:pt x="899665" y="17066"/>
                    <a:pt x="442739" y="-24782"/>
                    <a:pt x="15745" y="23162"/>
                  </a:cubicBezTo>
                  <a:close/>
                </a:path>
              </a:pathLst>
            </a:cu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7981941" y="2114930"/>
              <a:ext cx="262128" cy="243459"/>
            </a:xfrm>
            <a:custGeom>
              <a:avLst/>
              <a:gdLst>
                <a:gd name="connsiteX0" fmla="*/ 0 w 262128"/>
                <a:gd name="connsiteY0" fmla="*/ 0 h 268224"/>
                <a:gd name="connsiteX1" fmla="*/ 12192 w 262128"/>
                <a:gd name="connsiteY1" fmla="*/ 262128 h 268224"/>
                <a:gd name="connsiteX2" fmla="*/ 262128 w 262128"/>
                <a:gd name="connsiteY2" fmla="*/ 268224 h 268224"/>
                <a:gd name="connsiteX3" fmla="*/ 0 w 262128"/>
                <a:gd name="connsiteY3" fmla="*/ 0 h 268224"/>
                <a:gd name="connsiteX0-1" fmla="*/ 0 w 262128"/>
                <a:gd name="connsiteY0-2" fmla="*/ 0 h 268224"/>
                <a:gd name="connsiteX1-3" fmla="*/ 4572 w 262128"/>
                <a:gd name="connsiteY1-4" fmla="*/ 262128 h 268224"/>
                <a:gd name="connsiteX2-5" fmla="*/ 262128 w 262128"/>
                <a:gd name="connsiteY2-6" fmla="*/ 268224 h 268224"/>
                <a:gd name="connsiteX3-7" fmla="*/ 0 w 262128"/>
                <a:gd name="connsiteY3-8" fmla="*/ 0 h 268224"/>
                <a:gd name="connsiteX0-9" fmla="*/ 4953 w 257556"/>
                <a:gd name="connsiteY0-10" fmla="*/ 0 h 283464"/>
                <a:gd name="connsiteX1-11" fmla="*/ 0 w 257556"/>
                <a:gd name="connsiteY1-12" fmla="*/ 277368 h 283464"/>
                <a:gd name="connsiteX2-13" fmla="*/ 257556 w 257556"/>
                <a:gd name="connsiteY2-14" fmla="*/ 283464 h 283464"/>
                <a:gd name="connsiteX3-15" fmla="*/ 4953 w 257556"/>
                <a:gd name="connsiteY3-16" fmla="*/ 0 h 283464"/>
                <a:gd name="connsiteX0-17" fmla="*/ 3048 w 257556"/>
                <a:gd name="connsiteY0-18" fmla="*/ 0 h 275844"/>
                <a:gd name="connsiteX1-19" fmla="*/ 0 w 257556"/>
                <a:gd name="connsiteY1-20" fmla="*/ 269748 h 275844"/>
                <a:gd name="connsiteX2-21" fmla="*/ 257556 w 257556"/>
                <a:gd name="connsiteY2-22" fmla="*/ 275844 h 275844"/>
                <a:gd name="connsiteX3-23" fmla="*/ 3048 w 257556"/>
                <a:gd name="connsiteY3-24" fmla="*/ 0 h 275844"/>
                <a:gd name="connsiteX0-25" fmla="*/ 3048 w 274701"/>
                <a:gd name="connsiteY0-26" fmla="*/ 0 h 269748"/>
                <a:gd name="connsiteX1-27" fmla="*/ 0 w 274701"/>
                <a:gd name="connsiteY1-28" fmla="*/ 269748 h 269748"/>
                <a:gd name="connsiteX2-29" fmla="*/ 274701 w 274701"/>
                <a:gd name="connsiteY2-30" fmla="*/ 243459 h 269748"/>
                <a:gd name="connsiteX3-31" fmla="*/ 3048 w 274701"/>
                <a:gd name="connsiteY3-32" fmla="*/ 0 h 269748"/>
                <a:gd name="connsiteX0-33" fmla="*/ 3048 w 268986"/>
                <a:gd name="connsiteY0-34" fmla="*/ 0 h 269748"/>
                <a:gd name="connsiteX1-35" fmla="*/ 0 w 268986"/>
                <a:gd name="connsiteY1-36" fmla="*/ 269748 h 269748"/>
                <a:gd name="connsiteX2-37" fmla="*/ 268986 w 268986"/>
                <a:gd name="connsiteY2-38" fmla="*/ 243459 h 269748"/>
                <a:gd name="connsiteX3-39" fmla="*/ 3048 w 268986"/>
                <a:gd name="connsiteY3-40" fmla="*/ 0 h 269748"/>
                <a:gd name="connsiteX0-41" fmla="*/ 0 w 265938"/>
                <a:gd name="connsiteY0-42" fmla="*/ 0 h 243459"/>
                <a:gd name="connsiteX1-43" fmla="*/ 762 w 265938"/>
                <a:gd name="connsiteY1-44" fmla="*/ 243078 h 243459"/>
                <a:gd name="connsiteX2-45" fmla="*/ 265938 w 265938"/>
                <a:gd name="connsiteY2-46" fmla="*/ 243459 h 243459"/>
                <a:gd name="connsiteX3-47" fmla="*/ 0 w 265938"/>
                <a:gd name="connsiteY3-48" fmla="*/ 0 h 243459"/>
                <a:gd name="connsiteX0-49" fmla="*/ 0 w 262128"/>
                <a:gd name="connsiteY0-50" fmla="*/ 0 h 243459"/>
                <a:gd name="connsiteX1-51" fmla="*/ 762 w 262128"/>
                <a:gd name="connsiteY1-52" fmla="*/ 243078 h 243459"/>
                <a:gd name="connsiteX2-53" fmla="*/ 262128 w 262128"/>
                <a:gd name="connsiteY2-54" fmla="*/ 243459 h 243459"/>
                <a:gd name="connsiteX3-55" fmla="*/ 0 w 262128"/>
                <a:gd name="connsiteY3-56" fmla="*/ 0 h 243459"/>
              </a:gdLst>
              <a:ahLst/>
              <a:cxnLst>
                <a:cxn ang="0">
                  <a:pos x="connsiteX0-1" y="connsiteY0-2"/>
                </a:cxn>
                <a:cxn ang="0">
                  <a:pos x="connsiteX1-3" y="connsiteY1-4"/>
                </a:cxn>
                <a:cxn ang="0">
                  <a:pos x="connsiteX2-5" y="connsiteY2-6"/>
                </a:cxn>
                <a:cxn ang="0">
                  <a:pos x="connsiteX3-7" y="connsiteY3-8"/>
                </a:cxn>
              </a:cxnLst>
              <a:rect l="l" t="t" r="r" b="b"/>
              <a:pathLst>
                <a:path w="262128" h="243459">
                  <a:moveTo>
                    <a:pt x="0" y="0"/>
                  </a:moveTo>
                  <a:lnTo>
                    <a:pt x="762" y="243078"/>
                  </a:lnTo>
                  <a:lnTo>
                    <a:pt x="262128" y="243459"/>
                  </a:lnTo>
                  <a:lnTo>
                    <a:pt x="0" y="0"/>
                  </a:lnTo>
                  <a:close/>
                </a:path>
              </a:pathLst>
            </a:cu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任意多边形 94"/>
          <p:cNvSpPr/>
          <p:nvPr/>
        </p:nvSpPr>
        <p:spPr>
          <a:xfrm>
            <a:off x="9164031" y="3432445"/>
            <a:ext cx="1224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19050" cap="rnd">
            <a:solidFill>
              <a:schemeClr val="tx1">
                <a:lumMod val="95000"/>
                <a:lumOff val="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96" name="文本框 95"/>
          <p:cNvSpPr txBox="1"/>
          <p:nvPr/>
        </p:nvSpPr>
        <p:spPr>
          <a:xfrm>
            <a:off x="8978483" y="3504880"/>
            <a:ext cx="1573252" cy="1438855"/>
          </a:xfrm>
          <a:prstGeom prst="rect">
            <a:avLst/>
          </a:prstGeom>
          <a:noFill/>
        </p:spPr>
        <p:txBody>
          <a:bodyPr wrap="square" rtlCol="0">
            <a:spAutoFit/>
          </a:bodyPr>
          <a:lstStyle/>
          <a:p>
            <a:pPr algn="ctr">
              <a:lnSpc>
                <a:spcPct val="125000"/>
              </a:lnSpc>
            </a:pPr>
            <a:r>
              <a:rPr lang="zh-CN" altLang="en-US" sz="1400" dirty="0">
                <a:solidFill>
                  <a:schemeClr val="tx1">
                    <a:lumMod val="95000"/>
                    <a:lumOff val="5000"/>
                  </a:schemeClr>
                </a:solidFill>
                <a:latin typeface="华文细黑" panose="02010600040101010101" pitchFamily="2" charset="-122"/>
                <a:ea typeface="华文细黑" panose="02010600040101010101" pitchFamily="2" charset="-122"/>
              </a:rPr>
              <a:t>请在这里输入文字请在这里输入文字请在这里输入文字请在这里</a:t>
            </a:r>
            <a:r>
              <a:rPr lang="zh-CN" altLang="en-US" sz="1400">
                <a:solidFill>
                  <a:schemeClr val="tx1">
                    <a:lumMod val="95000"/>
                    <a:lumOff val="5000"/>
                  </a:schemeClr>
                </a:solidFill>
                <a:latin typeface="华文细黑" panose="02010600040101010101" pitchFamily="2" charset="-122"/>
                <a:ea typeface="华文细黑" panose="02010600040101010101" pitchFamily="2" charset="-122"/>
              </a:rPr>
              <a:t>输入</a:t>
            </a:r>
            <a:r>
              <a:rPr lang="zh-CN" altLang="en-US" sz="1400" smtClean="0">
                <a:solidFill>
                  <a:schemeClr val="tx1">
                    <a:lumMod val="95000"/>
                    <a:lumOff val="5000"/>
                  </a:schemeClr>
                </a:solidFill>
                <a:latin typeface="华文细黑" panose="02010600040101010101" pitchFamily="2" charset="-122"/>
                <a:ea typeface="华文细黑" panose="02010600040101010101" pitchFamily="2" charset="-122"/>
              </a:rPr>
              <a:t>文字</a:t>
            </a:r>
            <a:endParaRPr lang="en-US" altLang="zh-CN" sz="1400" dirty="0" smtClean="0">
              <a:solidFill>
                <a:schemeClr val="tx1">
                  <a:lumMod val="95000"/>
                  <a:lumOff val="5000"/>
                </a:schemeClr>
              </a:solidFill>
              <a:latin typeface="华文细黑" panose="02010600040101010101" pitchFamily="2" charset="-122"/>
              <a:ea typeface="华文细黑" panose="02010600040101010101" pitchFamily="2" charset="-122"/>
            </a:endParaRPr>
          </a:p>
        </p:txBody>
      </p:sp>
      <p:sp>
        <p:nvSpPr>
          <p:cNvPr id="97" name="文本框 96"/>
          <p:cNvSpPr txBox="1"/>
          <p:nvPr/>
        </p:nvSpPr>
        <p:spPr>
          <a:xfrm>
            <a:off x="9183676" y="3043215"/>
            <a:ext cx="1117614" cy="461665"/>
          </a:xfrm>
          <a:prstGeom prst="rect">
            <a:avLst/>
          </a:prstGeom>
          <a:noFill/>
          <a:effectLst/>
        </p:spPr>
        <p:txBody>
          <a:bodyPr wrap="none" rtlCol="0">
            <a:spAutoFit/>
          </a:bodyPr>
          <a:lstStyle/>
          <a:p>
            <a:r>
              <a:rPr lang="zh-CN" altLang="en-US" sz="24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小标题</a:t>
            </a:r>
            <a:endParaRPr lang="zh-CN" altLang="en-US" sz="24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grpSp>
        <p:nvGrpSpPr>
          <p:cNvPr id="98" name="组合 97"/>
          <p:cNvGrpSpPr/>
          <p:nvPr/>
        </p:nvGrpSpPr>
        <p:grpSpPr>
          <a:xfrm rot="262778">
            <a:off x="7038304" y="2304994"/>
            <a:ext cx="519409" cy="494814"/>
            <a:chOff x="6576763" y="2324072"/>
            <a:chExt cx="719607" cy="711344"/>
          </a:xfrm>
        </p:grpSpPr>
        <p:sp>
          <p:nvSpPr>
            <p:cNvPr id="99" name="任意多边形 98"/>
            <p:cNvSpPr/>
            <p:nvPr/>
          </p:nvSpPr>
          <p:spPr>
            <a:xfrm>
              <a:off x="6576763" y="2324072"/>
              <a:ext cx="719607" cy="711344"/>
            </a:xfrm>
            <a:custGeom>
              <a:avLst/>
              <a:gdLst>
                <a:gd name="connsiteX0" fmla="*/ 131889 w 716702"/>
                <a:gd name="connsiteY0" fmla="*/ 127028 h 711320"/>
                <a:gd name="connsiteX1" fmla="*/ 144589 w 716702"/>
                <a:gd name="connsiteY1" fmla="*/ 317528 h 711320"/>
                <a:gd name="connsiteX2" fmla="*/ 4889 w 716702"/>
                <a:gd name="connsiteY2" fmla="*/ 508028 h 711320"/>
                <a:gd name="connsiteX3" fmla="*/ 347789 w 716702"/>
                <a:gd name="connsiteY3" fmla="*/ 711228 h 711320"/>
                <a:gd name="connsiteX4" fmla="*/ 716089 w 716702"/>
                <a:gd name="connsiteY4" fmla="*/ 482628 h 711320"/>
                <a:gd name="connsiteX5" fmla="*/ 436689 w 716702"/>
                <a:gd name="connsiteY5" fmla="*/ 279428 h 711320"/>
                <a:gd name="connsiteX6" fmla="*/ 500189 w 716702"/>
                <a:gd name="connsiteY6" fmla="*/ 76228 h 711320"/>
                <a:gd name="connsiteX7" fmla="*/ 347789 w 716702"/>
                <a:gd name="connsiteY7" fmla="*/ 127028 h 711320"/>
                <a:gd name="connsiteX8" fmla="*/ 309689 w 716702"/>
                <a:gd name="connsiteY8" fmla="*/ 28 h 711320"/>
                <a:gd name="connsiteX9" fmla="*/ 246189 w 716702"/>
                <a:gd name="connsiteY9" fmla="*/ 139728 h 711320"/>
                <a:gd name="connsiteX10" fmla="*/ 131889 w 716702"/>
                <a:gd name="connsiteY10" fmla="*/ 127028 h 711320"/>
                <a:gd name="connsiteX0-1" fmla="*/ 131889 w 716702"/>
                <a:gd name="connsiteY0-2" fmla="*/ 127028 h 711320"/>
                <a:gd name="connsiteX1-3" fmla="*/ 144589 w 716702"/>
                <a:gd name="connsiteY1-4" fmla="*/ 317528 h 711320"/>
                <a:gd name="connsiteX2-5" fmla="*/ 4889 w 716702"/>
                <a:gd name="connsiteY2-6" fmla="*/ 508028 h 711320"/>
                <a:gd name="connsiteX3-7" fmla="*/ 347789 w 716702"/>
                <a:gd name="connsiteY3-8" fmla="*/ 711228 h 711320"/>
                <a:gd name="connsiteX4-9" fmla="*/ 716089 w 716702"/>
                <a:gd name="connsiteY4-10" fmla="*/ 482628 h 711320"/>
                <a:gd name="connsiteX5-11" fmla="*/ 436689 w 716702"/>
                <a:gd name="connsiteY5-12" fmla="*/ 279428 h 711320"/>
                <a:gd name="connsiteX6-13" fmla="*/ 500189 w 716702"/>
                <a:gd name="connsiteY6-14" fmla="*/ 76228 h 711320"/>
                <a:gd name="connsiteX7-15" fmla="*/ 347789 w 716702"/>
                <a:gd name="connsiteY7-16" fmla="*/ 127028 h 711320"/>
                <a:gd name="connsiteX8-17" fmla="*/ 309689 w 716702"/>
                <a:gd name="connsiteY8-18" fmla="*/ 28 h 711320"/>
                <a:gd name="connsiteX9-19" fmla="*/ 246189 w 716702"/>
                <a:gd name="connsiteY9-20" fmla="*/ 139728 h 711320"/>
                <a:gd name="connsiteX10-21" fmla="*/ 131889 w 716702"/>
                <a:gd name="connsiteY10-22" fmla="*/ 127028 h 711320"/>
                <a:gd name="connsiteX0-23" fmla="*/ 131889 w 722659"/>
                <a:gd name="connsiteY0-24" fmla="*/ 127028 h 711320"/>
                <a:gd name="connsiteX1-25" fmla="*/ 144589 w 722659"/>
                <a:gd name="connsiteY1-26" fmla="*/ 317528 h 711320"/>
                <a:gd name="connsiteX2-27" fmla="*/ 4889 w 722659"/>
                <a:gd name="connsiteY2-28" fmla="*/ 508028 h 711320"/>
                <a:gd name="connsiteX3-29" fmla="*/ 347789 w 722659"/>
                <a:gd name="connsiteY3-30" fmla="*/ 711228 h 711320"/>
                <a:gd name="connsiteX4-31" fmla="*/ 716089 w 722659"/>
                <a:gd name="connsiteY4-32" fmla="*/ 482628 h 711320"/>
                <a:gd name="connsiteX5-33" fmla="*/ 436689 w 722659"/>
                <a:gd name="connsiteY5-34" fmla="*/ 279428 h 711320"/>
                <a:gd name="connsiteX6-35" fmla="*/ 500189 w 722659"/>
                <a:gd name="connsiteY6-36" fmla="*/ 76228 h 711320"/>
                <a:gd name="connsiteX7-37" fmla="*/ 347789 w 722659"/>
                <a:gd name="connsiteY7-38" fmla="*/ 127028 h 711320"/>
                <a:gd name="connsiteX8-39" fmla="*/ 309689 w 722659"/>
                <a:gd name="connsiteY8-40" fmla="*/ 28 h 711320"/>
                <a:gd name="connsiteX9-41" fmla="*/ 246189 w 722659"/>
                <a:gd name="connsiteY9-42" fmla="*/ 139728 h 711320"/>
                <a:gd name="connsiteX10-43" fmla="*/ 131889 w 722659"/>
                <a:gd name="connsiteY10-44" fmla="*/ 127028 h 711320"/>
                <a:gd name="connsiteX0-45" fmla="*/ 131889 w 722659"/>
                <a:gd name="connsiteY0-46" fmla="*/ 127028 h 711320"/>
                <a:gd name="connsiteX1-47" fmla="*/ 144589 w 722659"/>
                <a:gd name="connsiteY1-48" fmla="*/ 317528 h 711320"/>
                <a:gd name="connsiteX2-49" fmla="*/ 4889 w 722659"/>
                <a:gd name="connsiteY2-50" fmla="*/ 508028 h 711320"/>
                <a:gd name="connsiteX3-51" fmla="*/ 347789 w 722659"/>
                <a:gd name="connsiteY3-52" fmla="*/ 711228 h 711320"/>
                <a:gd name="connsiteX4-53" fmla="*/ 716089 w 722659"/>
                <a:gd name="connsiteY4-54" fmla="*/ 482628 h 711320"/>
                <a:gd name="connsiteX5-55" fmla="*/ 436689 w 722659"/>
                <a:gd name="connsiteY5-56" fmla="*/ 279428 h 711320"/>
                <a:gd name="connsiteX6-57" fmla="*/ 500189 w 722659"/>
                <a:gd name="connsiteY6-58" fmla="*/ 76228 h 711320"/>
                <a:gd name="connsiteX7-59" fmla="*/ 347789 w 722659"/>
                <a:gd name="connsiteY7-60" fmla="*/ 127028 h 711320"/>
                <a:gd name="connsiteX8-61" fmla="*/ 309689 w 722659"/>
                <a:gd name="connsiteY8-62" fmla="*/ 28 h 711320"/>
                <a:gd name="connsiteX9-63" fmla="*/ 246189 w 722659"/>
                <a:gd name="connsiteY9-64" fmla="*/ 139728 h 711320"/>
                <a:gd name="connsiteX10-65" fmla="*/ 131889 w 722659"/>
                <a:gd name="connsiteY10-66" fmla="*/ 127028 h 711320"/>
                <a:gd name="connsiteX0-67" fmla="*/ 128837 w 719607"/>
                <a:gd name="connsiteY0-68" fmla="*/ 127028 h 711344"/>
                <a:gd name="connsiteX1-69" fmla="*/ 141537 w 719607"/>
                <a:gd name="connsiteY1-70" fmla="*/ 317528 h 711344"/>
                <a:gd name="connsiteX2-71" fmla="*/ 1837 w 719607"/>
                <a:gd name="connsiteY2-72" fmla="*/ 508028 h 711344"/>
                <a:gd name="connsiteX3-73" fmla="*/ 344737 w 719607"/>
                <a:gd name="connsiteY3-74" fmla="*/ 711228 h 711344"/>
                <a:gd name="connsiteX4-75" fmla="*/ 713037 w 719607"/>
                <a:gd name="connsiteY4-76" fmla="*/ 482628 h 711344"/>
                <a:gd name="connsiteX5-77" fmla="*/ 433637 w 719607"/>
                <a:gd name="connsiteY5-78" fmla="*/ 279428 h 711344"/>
                <a:gd name="connsiteX6-79" fmla="*/ 497137 w 719607"/>
                <a:gd name="connsiteY6-80" fmla="*/ 76228 h 711344"/>
                <a:gd name="connsiteX7-81" fmla="*/ 344737 w 719607"/>
                <a:gd name="connsiteY7-82" fmla="*/ 127028 h 711344"/>
                <a:gd name="connsiteX8-83" fmla="*/ 306637 w 719607"/>
                <a:gd name="connsiteY8-84" fmla="*/ 28 h 711344"/>
                <a:gd name="connsiteX9-85" fmla="*/ 243137 w 719607"/>
                <a:gd name="connsiteY9-86" fmla="*/ 139728 h 711344"/>
                <a:gd name="connsiteX10-87" fmla="*/ 128837 w 719607"/>
                <a:gd name="connsiteY10-88" fmla="*/ 127028 h 711344"/>
                <a:gd name="connsiteX0-89" fmla="*/ 128837 w 719607"/>
                <a:gd name="connsiteY0-90" fmla="*/ 127028 h 711344"/>
                <a:gd name="connsiteX1-91" fmla="*/ 141537 w 719607"/>
                <a:gd name="connsiteY1-92" fmla="*/ 317528 h 711344"/>
                <a:gd name="connsiteX2-93" fmla="*/ 1837 w 719607"/>
                <a:gd name="connsiteY2-94" fmla="*/ 508028 h 711344"/>
                <a:gd name="connsiteX3-95" fmla="*/ 344737 w 719607"/>
                <a:gd name="connsiteY3-96" fmla="*/ 711228 h 711344"/>
                <a:gd name="connsiteX4-97" fmla="*/ 713037 w 719607"/>
                <a:gd name="connsiteY4-98" fmla="*/ 482628 h 711344"/>
                <a:gd name="connsiteX5-99" fmla="*/ 433637 w 719607"/>
                <a:gd name="connsiteY5-100" fmla="*/ 279428 h 711344"/>
                <a:gd name="connsiteX6-101" fmla="*/ 497137 w 719607"/>
                <a:gd name="connsiteY6-102" fmla="*/ 76228 h 711344"/>
                <a:gd name="connsiteX7-103" fmla="*/ 344737 w 719607"/>
                <a:gd name="connsiteY7-104" fmla="*/ 127028 h 711344"/>
                <a:gd name="connsiteX8-105" fmla="*/ 306637 w 719607"/>
                <a:gd name="connsiteY8-106" fmla="*/ 28 h 711344"/>
                <a:gd name="connsiteX9-107" fmla="*/ 243137 w 719607"/>
                <a:gd name="connsiteY9-108" fmla="*/ 139728 h 711344"/>
                <a:gd name="connsiteX10-109" fmla="*/ 128837 w 719607"/>
                <a:gd name="connsiteY10-110" fmla="*/ 127028 h 711344"/>
                <a:gd name="connsiteX0-111" fmla="*/ 128837 w 719607"/>
                <a:gd name="connsiteY0-112" fmla="*/ 127028 h 711344"/>
                <a:gd name="connsiteX1-113" fmla="*/ 141537 w 719607"/>
                <a:gd name="connsiteY1-114" fmla="*/ 317528 h 711344"/>
                <a:gd name="connsiteX2-115" fmla="*/ 1837 w 719607"/>
                <a:gd name="connsiteY2-116" fmla="*/ 508028 h 711344"/>
                <a:gd name="connsiteX3-117" fmla="*/ 344737 w 719607"/>
                <a:gd name="connsiteY3-118" fmla="*/ 711228 h 711344"/>
                <a:gd name="connsiteX4-119" fmla="*/ 713037 w 719607"/>
                <a:gd name="connsiteY4-120" fmla="*/ 482628 h 711344"/>
                <a:gd name="connsiteX5-121" fmla="*/ 433637 w 719607"/>
                <a:gd name="connsiteY5-122" fmla="*/ 279428 h 711344"/>
                <a:gd name="connsiteX6-123" fmla="*/ 497137 w 719607"/>
                <a:gd name="connsiteY6-124" fmla="*/ 76228 h 711344"/>
                <a:gd name="connsiteX7-125" fmla="*/ 344737 w 719607"/>
                <a:gd name="connsiteY7-126" fmla="*/ 127028 h 711344"/>
                <a:gd name="connsiteX8-127" fmla="*/ 306637 w 719607"/>
                <a:gd name="connsiteY8-128" fmla="*/ 28 h 711344"/>
                <a:gd name="connsiteX9-129" fmla="*/ 243137 w 719607"/>
                <a:gd name="connsiteY9-130" fmla="*/ 139728 h 711344"/>
                <a:gd name="connsiteX10-131" fmla="*/ 128837 w 719607"/>
                <a:gd name="connsiteY10-132" fmla="*/ 127028 h 711344"/>
                <a:gd name="connsiteX0-133" fmla="*/ 85501 w 719607"/>
                <a:gd name="connsiteY0-134" fmla="*/ 127028 h 711344"/>
                <a:gd name="connsiteX1-135" fmla="*/ 141537 w 719607"/>
                <a:gd name="connsiteY1-136" fmla="*/ 317528 h 711344"/>
                <a:gd name="connsiteX2-137" fmla="*/ 1837 w 719607"/>
                <a:gd name="connsiteY2-138" fmla="*/ 508028 h 711344"/>
                <a:gd name="connsiteX3-139" fmla="*/ 344737 w 719607"/>
                <a:gd name="connsiteY3-140" fmla="*/ 711228 h 711344"/>
                <a:gd name="connsiteX4-141" fmla="*/ 713037 w 719607"/>
                <a:gd name="connsiteY4-142" fmla="*/ 482628 h 711344"/>
                <a:gd name="connsiteX5-143" fmla="*/ 433637 w 719607"/>
                <a:gd name="connsiteY5-144" fmla="*/ 279428 h 711344"/>
                <a:gd name="connsiteX6-145" fmla="*/ 497137 w 719607"/>
                <a:gd name="connsiteY6-146" fmla="*/ 76228 h 711344"/>
                <a:gd name="connsiteX7-147" fmla="*/ 344737 w 719607"/>
                <a:gd name="connsiteY7-148" fmla="*/ 127028 h 711344"/>
                <a:gd name="connsiteX8-149" fmla="*/ 306637 w 719607"/>
                <a:gd name="connsiteY8-150" fmla="*/ 28 h 711344"/>
                <a:gd name="connsiteX9-151" fmla="*/ 243137 w 719607"/>
                <a:gd name="connsiteY9-152" fmla="*/ 139728 h 711344"/>
                <a:gd name="connsiteX10-153" fmla="*/ 85501 w 719607"/>
                <a:gd name="connsiteY10-154" fmla="*/ 127028 h 711344"/>
                <a:gd name="connsiteX0-155" fmla="*/ 85501 w 719607"/>
                <a:gd name="connsiteY0-156" fmla="*/ 127028 h 711344"/>
                <a:gd name="connsiteX1-157" fmla="*/ 141537 w 719607"/>
                <a:gd name="connsiteY1-158" fmla="*/ 317528 h 711344"/>
                <a:gd name="connsiteX2-159" fmla="*/ 1837 w 719607"/>
                <a:gd name="connsiteY2-160" fmla="*/ 508028 h 711344"/>
                <a:gd name="connsiteX3-161" fmla="*/ 344737 w 719607"/>
                <a:gd name="connsiteY3-162" fmla="*/ 711228 h 711344"/>
                <a:gd name="connsiteX4-163" fmla="*/ 713037 w 719607"/>
                <a:gd name="connsiteY4-164" fmla="*/ 482628 h 711344"/>
                <a:gd name="connsiteX5-165" fmla="*/ 433637 w 719607"/>
                <a:gd name="connsiteY5-166" fmla="*/ 279428 h 711344"/>
                <a:gd name="connsiteX6-167" fmla="*/ 497137 w 719607"/>
                <a:gd name="connsiteY6-168" fmla="*/ 76228 h 711344"/>
                <a:gd name="connsiteX7-169" fmla="*/ 344737 w 719607"/>
                <a:gd name="connsiteY7-170" fmla="*/ 127028 h 711344"/>
                <a:gd name="connsiteX8-171" fmla="*/ 306637 w 719607"/>
                <a:gd name="connsiteY8-172" fmla="*/ 28 h 711344"/>
                <a:gd name="connsiteX9-173" fmla="*/ 243137 w 719607"/>
                <a:gd name="connsiteY9-174" fmla="*/ 139728 h 711344"/>
                <a:gd name="connsiteX10-175" fmla="*/ 85501 w 719607"/>
                <a:gd name="connsiteY10-176" fmla="*/ 127028 h 711344"/>
                <a:gd name="connsiteX0-177" fmla="*/ 85501 w 719607"/>
                <a:gd name="connsiteY0-178" fmla="*/ 127028 h 711344"/>
                <a:gd name="connsiteX1-179" fmla="*/ 141537 w 719607"/>
                <a:gd name="connsiteY1-180" fmla="*/ 317528 h 711344"/>
                <a:gd name="connsiteX2-181" fmla="*/ 1837 w 719607"/>
                <a:gd name="connsiteY2-182" fmla="*/ 508028 h 711344"/>
                <a:gd name="connsiteX3-183" fmla="*/ 344737 w 719607"/>
                <a:gd name="connsiteY3-184" fmla="*/ 711228 h 711344"/>
                <a:gd name="connsiteX4-185" fmla="*/ 713037 w 719607"/>
                <a:gd name="connsiteY4-186" fmla="*/ 482628 h 711344"/>
                <a:gd name="connsiteX5-187" fmla="*/ 433637 w 719607"/>
                <a:gd name="connsiteY5-188" fmla="*/ 279428 h 711344"/>
                <a:gd name="connsiteX6-189" fmla="*/ 497137 w 719607"/>
                <a:gd name="connsiteY6-190" fmla="*/ 76228 h 711344"/>
                <a:gd name="connsiteX7-191" fmla="*/ 344737 w 719607"/>
                <a:gd name="connsiteY7-192" fmla="*/ 127028 h 711344"/>
                <a:gd name="connsiteX8-193" fmla="*/ 306637 w 719607"/>
                <a:gd name="connsiteY8-194" fmla="*/ 28 h 711344"/>
                <a:gd name="connsiteX9-195" fmla="*/ 243137 w 719607"/>
                <a:gd name="connsiteY9-196" fmla="*/ 139728 h 711344"/>
                <a:gd name="connsiteX10-197" fmla="*/ 85501 w 719607"/>
                <a:gd name="connsiteY10-198" fmla="*/ 127028 h 7113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719607" h="711344">
                  <a:moveTo>
                    <a:pt x="85501" y="127028"/>
                  </a:moveTo>
                  <a:cubicBezTo>
                    <a:pt x="68568" y="156661"/>
                    <a:pt x="155481" y="254028"/>
                    <a:pt x="141537" y="317528"/>
                  </a:cubicBezTo>
                  <a:cubicBezTo>
                    <a:pt x="127593" y="381028"/>
                    <a:pt x="2640" y="412076"/>
                    <a:pt x="1837" y="508028"/>
                  </a:cubicBezTo>
                  <a:cubicBezTo>
                    <a:pt x="1034" y="603980"/>
                    <a:pt x="-42482" y="715461"/>
                    <a:pt x="344737" y="711228"/>
                  </a:cubicBezTo>
                  <a:cubicBezTo>
                    <a:pt x="731956" y="706995"/>
                    <a:pt x="732889" y="623934"/>
                    <a:pt x="713037" y="482628"/>
                  </a:cubicBezTo>
                  <a:cubicBezTo>
                    <a:pt x="693185" y="341322"/>
                    <a:pt x="460952" y="286490"/>
                    <a:pt x="433637" y="279428"/>
                  </a:cubicBezTo>
                  <a:cubicBezTo>
                    <a:pt x="406322" y="272366"/>
                    <a:pt x="511954" y="101628"/>
                    <a:pt x="497137" y="76228"/>
                  </a:cubicBezTo>
                  <a:cubicBezTo>
                    <a:pt x="482320" y="50828"/>
                    <a:pt x="376487" y="139728"/>
                    <a:pt x="344737" y="127028"/>
                  </a:cubicBezTo>
                  <a:cubicBezTo>
                    <a:pt x="312987" y="114328"/>
                    <a:pt x="323570" y="-2089"/>
                    <a:pt x="306637" y="28"/>
                  </a:cubicBezTo>
                  <a:cubicBezTo>
                    <a:pt x="289704" y="2145"/>
                    <a:pt x="240990" y="88225"/>
                    <a:pt x="243137" y="139728"/>
                  </a:cubicBezTo>
                  <a:cubicBezTo>
                    <a:pt x="245284" y="191231"/>
                    <a:pt x="102434" y="97395"/>
                    <a:pt x="85501" y="127028"/>
                  </a:cubicBezTo>
                  <a:close/>
                </a:path>
              </a:pathLst>
            </a:custGeom>
            <a:noFill/>
            <a:ln w="25400"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6743118" y="2591324"/>
              <a:ext cx="277432" cy="48473"/>
            </a:xfrm>
            <a:custGeom>
              <a:avLst/>
              <a:gdLst>
                <a:gd name="connsiteX0" fmla="*/ 40 w 277432"/>
                <a:gd name="connsiteY0" fmla="*/ 21867 h 48473"/>
                <a:gd name="connsiteX1" fmla="*/ 130050 w 277432"/>
                <a:gd name="connsiteY1" fmla="*/ 30534 h 48473"/>
                <a:gd name="connsiteX2" fmla="*/ 277394 w 277432"/>
                <a:gd name="connsiteY2" fmla="*/ 198 h 48473"/>
                <a:gd name="connsiteX3" fmla="*/ 143051 w 277432"/>
                <a:gd name="connsiteY3" fmla="*/ 47868 h 48473"/>
                <a:gd name="connsiteX4" fmla="*/ 40 w 277432"/>
                <a:gd name="connsiteY4" fmla="*/ 21867 h 4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432" h="48473">
                  <a:moveTo>
                    <a:pt x="40" y="21867"/>
                  </a:moveTo>
                  <a:cubicBezTo>
                    <a:pt x="-2127" y="18978"/>
                    <a:pt x="83824" y="34146"/>
                    <a:pt x="130050" y="30534"/>
                  </a:cubicBezTo>
                  <a:cubicBezTo>
                    <a:pt x="176276" y="26923"/>
                    <a:pt x="275227" y="-2691"/>
                    <a:pt x="277394" y="198"/>
                  </a:cubicBezTo>
                  <a:cubicBezTo>
                    <a:pt x="279561" y="3087"/>
                    <a:pt x="190721" y="42812"/>
                    <a:pt x="143051" y="47868"/>
                  </a:cubicBezTo>
                  <a:cubicBezTo>
                    <a:pt x="95381" y="52924"/>
                    <a:pt x="2207" y="24756"/>
                    <a:pt x="40" y="21867"/>
                  </a:cubicBezTo>
                  <a:close/>
                </a:path>
              </a:pathLst>
            </a:custGeom>
            <a:noFill/>
            <a:ln w="25400"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a:off x="6772379" y="2737963"/>
              <a:ext cx="330006" cy="169086"/>
            </a:xfrm>
            <a:custGeom>
              <a:avLst/>
              <a:gdLst>
                <a:gd name="connsiteX0" fmla="*/ 214508 w 331638"/>
                <a:gd name="connsiteY0" fmla="*/ 0 h 160345"/>
                <a:gd name="connsiteX1" fmla="*/ 2159 w 331638"/>
                <a:gd name="connsiteY1" fmla="*/ 43337 h 160345"/>
                <a:gd name="connsiteX2" fmla="*/ 331516 w 331638"/>
                <a:gd name="connsiteY2" fmla="*/ 125676 h 160345"/>
                <a:gd name="connsiteX3" fmla="*/ 32494 w 331638"/>
                <a:gd name="connsiteY3" fmla="*/ 160345 h 160345"/>
                <a:gd name="connsiteX0-1" fmla="*/ 269136 w 329928"/>
                <a:gd name="connsiteY0-2" fmla="*/ 0 h 169012"/>
                <a:gd name="connsiteX1-3" fmla="*/ 449 w 329928"/>
                <a:gd name="connsiteY1-4" fmla="*/ 52004 h 169012"/>
                <a:gd name="connsiteX2-5" fmla="*/ 329806 w 329928"/>
                <a:gd name="connsiteY2-6" fmla="*/ 134343 h 169012"/>
                <a:gd name="connsiteX3-7" fmla="*/ 30784 w 329928"/>
                <a:gd name="connsiteY3-8" fmla="*/ 169012 h 169012"/>
                <a:gd name="connsiteX0-9" fmla="*/ 269214 w 330006"/>
                <a:gd name="connsiteY0-10" fmla="*/ 74 h 169086"/>
                <a:gd name="connsiteX1-11" fmla="*/ 527 w 330006"/>
                <a:gd name="connsiteY1-12" fmla="*/ 52078 h 169086"/>
                <a:gd name="connsiteX2-13" fmla="*/ 329884 w 330006"/>
                <a:gd name="connsiteY2-14" fmla="*/ 134417 h 169086"/>
                <a:gd name="connsiteX3-15" fmla="*/ 30862 w 330006"/>
                <a:gd name="connsiteY3-16" fmla="*/ 169086 h 169086"/>
              </a:gdLst>
              <a:ahLst/>
              <a:cxnLst>
                <a:cxn ang="0">
                  <a:pos x="connsiteX0-1" y="connsiteY0-2"/>
                </a:cxn>
                <a:cxn ang="0">
                  <a:pos x="connsiteX1-3" y="connsiteY1-4"/>
                </a:cxn>
                <a:cxn ang="0">
                  <a:pos x="connsiteX2-5" y="connsiteY2-6"/>
                </a:cxn>
                <a:cxn ang="0">
                  <a:pos x="connsiteX3-7" y="connsiteY3-8"/>
                </a:cxn>
              </a:cxnLst>
              <a:rect l="l" t="t" r="r" b="b"/>
              <a:pathLst>
                <a:path w="330006" h="169086">
                  <a:moveTo>
                    <a:pt x="269214" y="74"/>
                  </a:moveTo>
                  <a:cubicBezTo>
                    <a:pt x="127287" y="-1732"/>
                    <a:pt x="-9585" y="29688"/>
                    <a:pt x="527" y="52078"/>
                  </a:cubicBezTo>
                  <a:cubicBezTo>
                    <a:pt x="10639" y="74469"/>
                    <a:pt x="324828" y="114916"/>
                    <a:pt x="329884" y="134417"/>
                  </a:cubicBezTo>
                  <a:cubicBezTo>
                    <a:pt x="334940" y="153918"/>
                    <a:pt x="182901" y="161502"/>
                    <a:pt x="30862" y="169086"/>
                  </a:cubicBezTo>
                </a:path>
              </a:pathLst>
            </a:custGeom>
            <a:noFill/>
            <a:ln w="25400"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101"/>
            <p:cNvSpPr/>
            <p:nvPr/>
          </p:nvSpPr>
          <p:spPr>
            <a:xfrm>
              <a:off x="6851501" y="2695530"/>
              <a:ext cx="34789" cy="281687"/>
            </a:xfrm>
            <a:custGeom>
              <a:avLst/>
              <a:gdLst>
                <a:gd name="connsiteX0" fmla="*/ 0 w 34669"/>
                <a:gd name="connsiteY0" fmla="*/ 0 h 281687"/>
                <a:gd name="connsiteX1" fmla="*/ 34669 w 34669"/>
                <a:gd name="connsiteY1" fmla="*/ 281687 h 281687"/>
                <a:gd name="connsiteX0-1" fmla="*/ 0 w 34730"/>
                <a:gd name="connsiteY0-2" fmla="*/ 0 h 281687"/>
                <a:gd name="connsiteX1-3" fmla="*/ 34669 w 34730"/>
                <a:gd name="connsiteY1-4" fmla="*/ 281687 h 281687"/>
                <a:gd name="connsiteX0-5" fmla="*/ 0 w 34789"/>
                <a:gd name="connsiteY0-6" fmla="*/ 0 h 281687"/>
                <a:gd name="connsiteX1-7" fmla="*/ 34669 w 34789"/>
                <a:gd name="connsiteY1-8" fmla="*/ 281687 h 281687"/>
              </a:gdLst>
              <a:ahLst/>
              <a:cxnLst>
                <a:cxn ang="0">
                  <a:pos x="connsiteX0-1" y="connsiteY0-2"/>
                </a:cxn>
                <a:cxn ang="0">
                  <a:pos x="connsiteX1-3" y="connsiteY1-4"/>
                </a:cxn>
              </a:cxnLst>
              <a:rect l="l" t="t" r="r" b="b"/>
              <a:pathLst>
                <a:path w="34789" h="281687">
                  <a:moveTo>
                    <a:pt x="0" y="0"/>
                  </a:moveTo>
                  <a:cubicBezTo>
                    <a:pt x="24557" y="93896"/>
                    <a:pt x="36114" y="179124"/>
                    <a:pt x="34669" y="281687"/>
                  </a:cubicBezTo>
                </a:path>
              </a:pathLst>
            </a:custGeom>
            <a:noFill/>
            <a:ln w="25400"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6948493" y="2695529"/>
              <a:ext cx="34789" cy="281687"/>
            </a:xfrm>
            <a:custGeom>
              <a:avLst/>
              <a:gdLst>
                <a:gd name="connsiteX0" fmla="*/ 0 w 34669"/>
                <a:gd name="connsiteY0" fmla="*/ 0 h 281687"/>
                <a:gd name="connsiteX1" fmla="*/ 34669 w 34669"/>
                <a:gd name="connsiteY1" fmla="*/ 281687 h 281687"/>
                <a:gd name="connsiteX0-1" fmla="*/ 0 w 34730"/>
                <a:gd name="connsiteY0-2" fmla="*/ 0 h 281687"/>
                <a:gd name="connsiteX1-3" fmla="*/ 34669 w 34730"/>
                <a:gd name="connsiteY1-4" fmla="*/ 281687 h 281687"/>
                <a:gd name="connsiteX0-5" fmla="*/ 0 w 34789"/>
                <a:gd name="connsiteY0-6" fmla="*/ 0 h 281687"/>
                <a:gd name="connsiteX1-7" fmla="*/ 34669 w 34789"/>
                <a:gd name="connsiteY1-8" fmla="*/ 281687 h 281687"/>
              </a:gdLst>
              <a:ahLst/>
              <a:cxnLst>
                <a:cxn ang="0">
                  <a:pos x="connsiteX0-1" y="connsiteY0-2"/>
                </a:cxn>
                <a:cxn ang="0">
                  <a:pos x="connsiteX1-3" y="connsiteY1-4"/>
                </a:cxn>
              </a:cxnLst>
              <a:rect l="l" t="t" r="r" b="b"/>
              <a:pathLst>
                <a:path w="34789" h="281687">
                  <a:moveTo>
                    <a:pt x="0" y="0"/>
                  </a:moveTo>
                  <a:cubicBezTo>
                    <a:pt x="24557" y="93896"/>
                    <a:pt x="36114" y="179124"/>
                    <a:pt x="34669" y="281687"/>
                  </a:cubicBezTo>
                </a:path>
              </a:pathLst>
            </a:custGeom>
            <a:noFill/>
            <a:ln w="25400"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4" name="组合 103"/>
          <p:cNvGrpSpPr/>
          <p:nvPr/>
        </p:nvGrpSpPr>
        <p:grpSpPr>
          <a:xfrm>
            <a:off x="9347389" y="2321250"/>
            <a:ext cx="644406" cy="557784"/>
            <a:chOff x="5690320" y="3267617"/>
            <a:chExt cx="794412" cy="687626"/>
          </a:xfrm>
        </p:grpSpPr>
        <p:sp>
          <p:nvSpPr>
            <p:cNvPr id="105" name="任意多边形 104"/>
            <p:cNvSpPr/>
            <p:nvPr/>
          </p:nvSpPr>
          <p:spPr>
            <a:xfrm>
              <a:off x="5690320" y="3267617"/>
              <a:ext cx="686763" cy="661661"/>
            </a:xfrm>
            <a:custGeom>
              <a:avLst/>
              <a:gdLst>
                <a:gd name="connsiteX0" fmla="*/ 469 w 730791"/>
                <a:gd name="connsiteY0" fmla="*/ 434813 h 666010"/>
                <a:gd name="connsiteX1" fmla="*/ 297649 w 730791"/>
                <a:gd name="connsiteY1" fmla="*/ 91913 h 666010"/>
                <a:gd name="connsiteX2" fmla="*/ 651979 w 730791"/>
                <a:gd name="connsiteY2" fmla="*/ 11903 h 666010"/>
                <a:gd name="connsiteX3" fmla="*/ 709129 w 730791"/>
                <a:gd name="connsiteY3" fmla="*/ 297653 h 666010"/>
                <a:gd name="connsiteX4" fmla="*/ 366229 w 730791"/>
                <a:gd name="connsiteY4" fmla="*/ 663413 h 666010"/>
                <a:gd name="connsiteX5" fmla="*/ 469 w 730791"/>
                <a:gd name="connsiteY5" fmla="*/ 434813 h 666010"/>
                <a:gd name="connsiteX0-1" fmla="*/ 469 w 730791"/>
                <a:gd name="connsiteY0-2" fmla="*/ 434813 h 666010"/>
                <a:gd name="connsiteX1-3" fmla="*/ 297649 w 730791"/>
                <a:gd name="connsiteY1-4" fmla="*/ 91913 h 666010"/>
                <a:gd name="connsiteX2-5" fmla="*/ 651979 w 730791"/>
                <a:gd name="connsiteY2-6" fmla="*/ 11903 h 666010"/>
                <a:gd name="connsiteX3-7" fmla="*/ 709129 w 730791"/>
                <a:gd name="connsiteY3-8" fmla="*/ 297653 h 666010"/>
                <a:gd name="connsiteX4-9" fmla="*/ 366229 w 730791"/>
                <a:gd name="connsiteY4-10" fmla="*/ 663413 h 666010"/>
                <a:gd name="connsiteX5-11" fmla="*/ 469 w 730791"/>
                <a:gd name="connsiteY5-12" fmla="*/ 434813 h 666010"/>
                <a:gd name="connsiteX0-13" fmla="*/ 469 w 730791"/>
                <a:gd name="connsiteY0-14" fmla="*/ 433464 h 664661"/>
                <a:gd name="connsiteX1-15" fmla="*/ 297649 w 730791"/>
                <a:gd name="connsiteY1-16" fmla="*/ 90564 h 664661"/>
                <a:gd name="connsiteX2-17" fmla="*/ 651979 w 730791"/>
                <a:gd name="connsiteY2-18" fmla="*/ 10554 h 664661"/>
                <a:gd name="connsiteX3-19" fmla="*/ 709129 w 730791"/>
                <a:gd name="connsiteY3-20" fmla="*/ 296304 h 664661"/>
                <a:gd name="connsiteX4-21" fmla="*/ 366229 w 730791"/>
                <a:gd name="connsiteY4-22" fmla="*/ 662064 h 664661"/>
                <a:gd name="connsiteX5-23" fmla="*/ 469 w 730791"/>
                <a:gd name="connsiteY5-24" fmla="*/ 433464 h 664661"/>
                <a:gd name="connsiteX0-25" fmla="*/ 469 w 730791"/>
                <a:gd name="connsiteY0-26" fmla="*/ 433464 h 664661"/>
                <a:gd name="connsiteX1-27" fmla="*/ 297649 w 730791"/>
                <a:gd name="connsiteY1-28" fmla="*/ 90564 h 664661"/>
                <a:gd name="connsiteX2-29" fmla="*/ 651979 w 730791"/>
                <a:gd name="connsiteY2-30" fmla="*/ 10554 h 664661"/>
                <a:gd name="connsiteX3-31" fmla="*/ 709129 w 730791"/>
                <a:gd name="connsiteY3-32" fmla="*/ 296304 h 664661"/>
                <a:gd name="connsiteX4-33" fmla="*/ 366229 w 730791"/>
                <a:gd name="connsiteY4-34" fmla="*/ 662064 h 664661"/>
                <a:gd name="connsiteX5-35" fmla="*/ 469 w 730791"/>
                <a:gd name="connsiteY5-36" fmla="*/ 433464 h 664661"/>
                <a:gd name="connsiteX0-37" fmla="*/ 469 w 710653"/>
                <a:gd name="connsiteY0-38" fmla="*/ 433464 h 664661"/>
                <a:gd name="connsiteX1-39" fmla="*/ 297649 w 710653"/>
                <a:gd name="connsiteY1-40" fmla="*/ 90564 h 664661"/>
                <a:gd name="connsiteX2-41" fmla="*/ 651979 w 710653"/>
                <a:gd name="connsiteY2-42" fmla="*/ 10554 h 664661"/>
                <a:gd name="connsiteX3-43" fmla="*/ 709129 w 710653"/>
                <a:gd name="connsiteY3-44" fmla="*/ 296304 h 664661"/>
                <a:gd name="connsiteX4-45" fmla="*/ 366229 w 710653"/>
                <a:gd name="connsiteY4-46" fmla="*/ 662064 h 664661"/>
                <a:gd name="connsiteX5-47" fmla="*/ 469 w 710653"/>
                <a:gd name="connsiteY5-48" fmla="*/ 433464 h 664661"/>
                <a:gd name="connsiteX0-49" fmla="*/ 469 w 710653"/>
                <a:gd name="connsiteY0-50" fmla="*/ 433464 h 664661"/>
                <a:gd name="connsiteX1-51" fmla="*/ 297649 w 710653"/>
                <a:gd name="connsiteY1-52" fmla="*/ 90564 h 664661"/>
                <a:gd name="connsiteX2-53" fmla="*/ 651979 w 710653"/>
                <a:gd name="connsiteY2-54" fmla="*/ 10554 h 664661"/>
                <a:gd name="connsiteX3-55" fmla="*/ 709129 w 710653"/>
                <a:gd name="connsiteY3-56" fmla="*/ 296304 h 664661"/>
                <a:gd name="connsiteX4-57" fmla="*/ 366229 w 710653"/>
                <a:gd name="connsiteY4-58" fmla="*/ 662064 h 664661"/>
                <a:gd name="connsiteX5-59" fmla="*/ 469 w 710653"/>
                <a:gd name="connsiteY5-60" fmla="*/ 433464 h 664661"/>
                <a:gd name="connsiteX0-61" fmla="*/ 469 w 710653"/>
                <a:gd name="connsiteY0-62" fmla="*/ 433464 h 664661"/>
                <a:gd name="connsiteX1-63" fmla="*/ 297649 w 710653"/>
                <a:gd name="connsiteY1-64" fmla="*/ 90564 h 664661"/>
                <a:gd name="connsiteX2-65" fmla="*/ 651979 w 710653"/>
                <a:gd name="connsiteY2-66" fmla="*/ 10554 h 664661"/>
                <a:gd name="connsiteX3-67" fmla="*/ 709129 w 710653"/>
                <a:gd name="connsiteY3-68" fmla="*/ 296304 h 664661"/>
                <a:gd name="connsiteX4-69" fmla="*/ 366229 w 710653"/>
                <a:gd name="connsiteY4-70" fmla="*/ 662064 h 664661"/>
                <a:gd name="connsiteX5-71" fmla="*/ 469 w 710653"/>
                <a:gd name="connsiteY5-72" fmla="*/ 433464 h 664661"/>
                <a:gd name="connsiteX0-73" fmla="*/ 531 w 710817"/>
                <a:gd name="connsiteY0-74" fmla="*/ 438731 h 669984"/>
                <a:gd name="connsiteX1-75" fmla="*/ 293803 w 710817"/>
                <a:gd name="connsiteY1-76" fmla="*/ 72385 h 669984"/>
                <a:gd name="connsiteX2-77" fmla="*/ 652041 w 710817"/>
                <a:gd name="connsiteY2-78" fmla="*/ 15821 h 669984"/>
                <a:gd name="connsiteX3-79" fmla="*/ 709191 w 710817"/>
                <a:gd name="connsiteY3-80" fmla="*/ 301571 h 669984"/>
                <a:gd name="connsiteX4-81" fmla="*/ 366291 w 710817"/>
                <a:gd name="connsiteY4-82" fmla="*/ 667331 h 669984"/>
                <a:gd name="connsiteX5-83" fmla="*/ 531 w 710817"/>
                <a:gd name="connsiteY5-84" fmla="*/ 438731 h 669984"/>
                <a:gd name="connsiteX0-85" fmla="*/ 531 w 709332"/>
                <a:gd name="connsiteY0-86" fmla="*/ 431937 h 663190"/>
                <a:gd name="connsiteX1-87" fmla="*/ 293803 w 709332"/>
                <a:gd name="connsiteY1-88" fmla="*/ 65591 h 663190"/>
                <a:gd name="connsiteX2-89" fmla="*/ 652041 w 709332"/>
                <a:gd name="connsiteY2-90" fmla="*/ 9027 h 663190"/>
                <a:gd name="connsiteX3-91" fmla="*/ 709191 w 709332"/>
                <a:gd name="connsiteY3-92" fmla="*/ 294777 h 663190"/>
                <a:gd name="connsiteX4-93" fmla="*/ 366291 w 709332"/>
                <a:gd name="connsiteY4-94" fmla="*/ 660537 h 663190"/>
                <a:gd name="connsiteX5-95" fmla="*/ 531 w 709332"/>
                <a:gd name="connsiteY5-96" fmla="*/ 431937 h 663190"/>
                <a:gd name="connsiteX0-97" fmla="*/ 531 w 701684"/>
                <a:gd name="connsiteY0-98" fmla="*/ 440728 h 670878"/>
                <a:gd name="connsiteX1-99" fmla="*/ 293803 w 701684"/>
                <a:gd name="connsiteY1-100" fmla="*/ 74382 h 670878"/>
                <a:gd name="connsiteX2-101" fmla="*/ 652041 w 701684"/>
                <a:gd name="connsiteY2-102" fmla="*/ 17818 h 670878"/>
                <a:gd name="connsiteX3-103" fmla="*/ 697468 w 701684"/>
                <a:gd name="connsiteY3-104" fmla="*/ 330922 h 670878"/>
                <a:gd name="connsiteX4-105" fmla="*/ 366291 w 701684"/>
                <a:gd name="connsiteY4-106" fmla="*/ 669328 h 670878"/>
                <a:gd name="connsiteX5-107" fmla="*/ 531 w 701684"/>
                <a:gd name="connsiteY5-108" fmla="*/ 440728 h 670878"/>
                <a:gd name="connsiteX0-109" fmla="*/ 531 w 698454"/>
                <a:gd name="connsiteY0-110" fmla="*/ 432217 h 662367"/>
                <a:gd name="connsiteX1-111" fmla="*/ 293803 w 698454"/>
                <a:gd name="connsiteY1-112" fmla="*/ 65871 h 662367"/>
                <a:gd name="connsiteX2-113" fmla="*/ 652041 w 698454"/>
                <a:gd name="connsiteY2-114" fmla="*/ 9307 h 662367"/>
                <a:gd name="connsiteX3-115" fmla="*/ 697468 w 698454"/>
                <a:gd name="connsiteY3-116" fmla="*/ 322411 h 662367"/>
                <a:gd name="connsiteX4-117" fmla="*/ 366291 w 698454"/>
                <a:gd name="connsiteY4-118" fmla="*/ 660817 h 662367"/>
                <a:gd name="connsiteX5-119" fmla="*/ 531 w 698454"/>
                <a:gd name="connsiteY5-120" fmla="*/ 432217 h 662367"/>
                <a:gd name="connsiteX0-121" fmla="*/ 531 w 698454"/>
                <a:gd name="connsiteY0-122" fmla="*/ 432217 h 661046"/>
                <a:gd name="connsiteX1-123" fmla="*/ 293803 w 698454"/>
                <a:gd name="connsiteY1-124" fmla="*/ 65871 h 661046"/>
                <a:gd name="connsiteX2-125" fmla="*/ 652041 w 698454"/>
                <a:gd name="connsiteY2-126" fmla="*/ 9307 h 661046"/>
                <a:gd name="connsiteX3-127" fmla="*/ 697468 w 698454"/>
                <a:gd name="connsiteY3-128" fmla="*/ 322411 h 661046"/>
                <a:gd name="connsiteX4-129" fmla="*/ 366291 w 698454"/>
                <a:gd name="connsiteY4-130" fmla="*/ 660817 h 661046"/>
                <a:gd name="connsiteX5-131" fmla="*/ 531 w 698454"/>
                <a:gd name="connsiteY5-132" fmla="*/ 432217 h 661046"/>
                <a:gd name="connsiteX0-133" fmla="*/ 531 w 698454"/>
                <a:gd name="connsiteY0-134" fmla="*/ 432217 h 660989"/>
                <a:gd name="connsiteX1-135" fmla="*/ 293803 w 698454"/>
                <a:gd name="connsiteY1-136" fmla="*/ 65871 h 660989"/>
                <a:gd name="connsiteX2-137" fmla="*/ 652041 w 698454"/>
                <a:gd name="connsiteY2-138" fmla="*/ 9307 h 660989"/>
                <a:gd name="connsiteX3-139" fmla="*/ 697468 w 698454"/>
                <a:gd name="connsiteY3-140" fmla="*/ 322411 h 660989"/>
                <a:gd name="connsiteX4-141" fmla="*/ 366291 w 698454"/>
                <a:gd name="connsiteY4-142" fmla="*/ 660817 h 660989"/>
                <a:gd name="connsiteX5-143" fmla="*/ 531 w 698454"/>
                <a:gd name="connsiteY5-144" fmla="*/ 432217 h 660989"/>
                <a:gd name="connsiteX0-145" fmla="*/ 600 w 675077"/>
                <a:gd name="connsiteY0-146" fmla="*/ 420494 h 661744"/>
                <a:gd name="connsiteX1-147" fmla="*/ 270426 w 675077"/>
                <a:gd name="connsiteY1-148" fmla="*/ 65871 h 661744"/>
                <a:gd name="connsiteX2-149" fmla="*/ 628664 w 675077"/>
                <a:gd name="connsiteY2-150" fmla="*/ 9307 h 661744"/>
                <a:gd name="connsiteX3-151" fmla="*/ 674091 w 675077"/>
                <a:gd name="connsiteY3-152" fmla="*/ 322411 h 661744"/>
                <a:gd name="connsiteX4-153" fmla="*/ 342914 w 675077"/>
                <a:gd name="connsiteY4-154" fmla="*/ 660817 h 661744"/>
                <a:gd name="connsiteX5-155" fmla="*/ 600 w 675077"/>
                <a:gd name="connsiteY5-156" fmla="*/ 420494 h 661744"/>
                <a:gd name="connsiteX0-157" fmla="*/ 563 w 686763"/>
                <a:gd name="connsiteY0-158" fmla="*/ 416587 h 661661"/>
                <a:gd name="connsiteX1-159" fmla="*/ 282112 w 686763"/>
                <a:gd name="connsiteY1-160" fmla="*/ 65871 h 661661"/>
                <a:gd name="connsiteX2-161" fmla="*/ 640350 w 686763"/>
                <a:gd name="connsiteY2-162" fmla="*/ 9307 h 661661"/>
                <a:gd name="connsiteX3-163" fmla="*/ 685777 w 686763"/>
                <a:gd name="connsiteY3-164" fmla="*/ 322411 h 661661"/>
                <a:gd name="connsiteX4-165" fmla="*/ 354600 w 686763"/>
                <a:gd name="connsiteY4-166" fmla="*/ 660817 h 661661"/>
                <a:gd name="connsiteX5-167" fmla="*/ 563 w 686763"/>
                <a:gd name="connsiteY5-168" fmla="*/ 416587 h 6616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86763" h="661661">
                  <a:moveTo>
                    <a:pt x="563" y="416587"/>
                  </a:moveTo>
                  <a:cubicBezTo>
                    <a:pt x="-11518" y="364321"/>
                    <a:pt x="173527" y="136356"/>
                    <a:pt x="282112" y="65871"/>
                  </a:cubicBezTo>
                  <a:cubicBezTo>
                    <a:pt x="470707" y="6816"/>
                    <a:pt x="588704" y="-13911"/>
                    <a:pt x="640350" y="9307"/>
                  </a:cubicBezTo>
                  <a:cubicBezTo>
                    <a:pt x="691996" y="32525"/>
                    <a:pt x="687682" y="168106"/>
                    <a:pt x="685777" y="322411"/>
                  </a:cubicBezTo>
                  <a:cubicBezTo>
                    <a:pt x="638152" y="430996"/>
                    <a:pt x="468802" y="645121"/>
                    <a:pt x="354600" y="660817"/>
                  </a:cubicBezTo>
                  <a:cubicBezTo>
                    <a:pt x="240398" y="676513"/>
                    <a:pt x="12644" y="468853"/>
                    <a:pt x="563" y="416587"/>
                  </a:cubicBezTo>
                  <a:close/>
                </a:path>
              </a:pathLst>
            </a:custGeom>
            <a:noFill/>
            <a:ln w="25400"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 name="任意多边形 105"/>
            <p:cNvSpPr/>
            <p:nvPr/>
          </p:nvSpPr>
          <p:spPr>
            <a:xfrm>
              <a:off x="5805065" y="3288003"/>
              <a:ext cx="679667" cy="667240"/>
            </a:xfrm>
            <a:custGeom>
              <a:avLst/>
              <a:gdLst>
                <a:gd name="connsiteX0" fmla="*/ 469 w 730791"/>
                <a:gd name="connsiteY0" fmla="*/ 434813 h 666010"/>
                <a:gd name="connsiteX1" fmla="*/ 297649 w 730791"/>
                <a:gd name="connsiteY1" fmla="*/ 91913 h 666010"/>
                <a:gd name="connsiteX2" fmla="*/ 651979 w 730791"/>
                <a:gd name="connsiteY2" fmla="*/ 11903 h 666010"/>
                <a:gd name="connsiteX3" fmla="*/ 709129 w 730791"/>
                <a:gd name="connsiteY3" fmla="*/ 297653 h 666010"/>
                <a:gd name="connsiteX4" fmla="*/ 366229 w 730791"/>
                <a:gd name="connsiteY4" fmla="*/ 663413 h 666010"/>
                <a:gd name="connsiteX5" fmla="*/ 469 w 730791"/>
                <a:gd name="connsiteY5" fmla="*/ 434813 h 666010"/>
                <a:gd name="connsiteX0-1" fmla="*/ 469 w 730791"/>
                <a:gd name="connsiteY0-2" fmla="*/ 434813 h 666010"/>
                <a:gd name="connsiteX1-3" fmla="*/ 297649 w 730791"/>
                <a:gd name="connsiteY1-4" fmla="*/ 91913 h 666010"/>
                <a:gd name="connsiteX2-5" fmla="*/ 651979 w 730791"/>
                <a:gd name="connsiteY2-6" fmla="*/ 11903 h 666010"/>
                <a:gd name="connsiteX3-7" fmla="*/ 709129 w 730791"/>
                <a:gd name="connsiteY3-8" fmla="*/ 297653 h 666010"/>
                <a:gd name="connsiteX4-9" fmla="*/ 366229 w 730791"/>
                <a:gd name="connsiteY4-10" fmla="*/ 663413 h 666010"/>
                <a:gd name="connsiteX5-11" fmla="*/ 469 w 730791"/>
                <a:gd name="connsiteY5-12" fmla="*/ 434813 h 666010"/>
                <a:gd name="connsiteX0-13" fmla="*/ 469 w 730791"/>
                <a:gd name="connsiteY0-14" fmla="*/ 433464 h 664661"/>
                <a:gd name="connsiteX1-15" fmla="*/ 297649 w 730791"/>
                <a:gd name="connsiteY1-16" fmla="*/ 90564 h 664661"/>
                <a:gd name="connsiteX2-17" fmla="*/ 651979 w 730791"/>
                <a:gd name="connsiteY2-18" fmla="*/ 10554 h 664661"/>
                <a:gd name="connsiteX3-19" fmla="*/ 709129 w 730791"/>
                <a:gd name="connsiteY3-20" fmla="*/ 296304 h 664661"/>
                <a:gd name="connsiteX4-21" fmla="*/ 366229 w 730791"/>
                <a:gd name="connsiteY4-22" fmla="*/ 662064 h 664661"/>
                <a:gd name="connsiteX5-23" fmla="*/ 469 w 730791"/>
                <a:gd name="connsiteY5-24" fmla="*/ 433464 h 664661"/>
                <a:gd name="connsiteX0-25" fmla="*/ 469 w 730791"/>
                <a:gd name="connsiteY0-26" fmla="*/ 433464 h 664661"/>
                <a:gd name="connsiteX1-27" fmla="*/ 297649 w 730791"/>
                <a:gd name="connsiteY1-28" fmla="*/ 90564 h 664661"/>
                <a:gd name="connsiteX2-29" fmla="*/ 651979 w 730791"/>
                <a:gd name="connsiteY2-30" fmla="*/ 10554 h 664661"/>
                <a:gd name="connsiteX3-31" fmla="*/ 709129 w 730791"/>
                <a:gd name="connsiteY3-32" fmla="*/ 296304 h 664661"/>
                <a:gd name="connsiteX4-33" fmla="*/ 366229 w 730791"/>
                <a:gd name="connsiteY4-34" fmla="*/ 662064 h 664661"/>
                <a:gd name="connsiteX5-35" fmla="*/ 469 w 730791"/>
                <a:gd name="connsiteY5-36" fmla="*/ 433464 h 664661"/>
                <a:gd name="connsiteX0-37" fmla="*/ 469 w 710653"/>
                <a:gd name="connsiteY0-38" fmla="*/ 433464 h 664661"/>
                <a:gd name="connsiteX1-39" fmla="*/ 297649 w 710653"/>
                <a:gd name="connsiteY1-40" fmla="*/ 90564 h 664661"/>
                <a:gd name="connsiteX2-41" fmla="*/ 651979 w 710653"/>
                <a:gd name="connsiteY2-42" fmla="*/ 10554 h 664661"/>
                <a:gd name="connsiteX3-43" fmla="*/ 709129 w 710653"/>
                <a:gd name="connsiteY3-44" fmla="*/ 296304 h 664661"/>
                <a:gd name="connsiteX4-45" fmla="*/ 366229 w 710653"/>
                <a:gd name="connsiteY4-46" fmla="*/ 662064 h 664661"/>
                <a:gd name="connsiteX5-47" fmla="*/ 469 w 710653"/>
                <a:gd name="connsiteY5-48" fmla="*/ 433464 h 664661"/>
                <a:gd name="connsiteX0-49" fmla="*/ 469 w 710653"/>
                <a:gd name="connsiteY0-50" fmla="*/ 433464 h 664661"/>
                <a:gd name="connsiteX1-51" fmla="*/ 297649 w 710653"/>
                <a:gd name="connsiteY1-52" fmla="*/ 90564 h 664661"/>
                <a:gd name="connsiteX2-53" fmla="*/ 651979 w 710653"/>
                <a:gd name="connsiteY2-54" fmla="*/ 10554 h 664661"/>
                <a:gd name="connsiteX3-55" fmla="*/ 709129 w 710653"/>
                <a:gd name="connsiteY3-56" fmla="*/ 296304 h 664661"/>
                <a:gd name="connsiteX4-57" fmla="*/ 366229 w 710653"/>
                <a:gd name="connsiteY4-58" fmla="*/ 662064 h 664661"/>
                <a:gd name="connsiteX5-59" fmla="*/ 469 w 710653"/>
                <a:gd name="connsiteY5-60" fmla="*/ 433464 h 664661"/>
                <a:gd name="connsiteX0-61" fmla="*/ 469 w 710653"/>
                <a:gd name="connsiteY0-62" fmla="*/ 433464 h 664661"/>
                <a:gd name="connsiteX1-63" fmla="*/ 297649 w 710653"/>
                <a:gd name="connsiteY1-64" fmla="*/ 90564 h 664661"/>
                <a:gd name="connsiteX2-65" fmla="*/ 651979 w 710653"/>
                <a:gd name="connsiteY2-66" fmla="*/ 10554 h 664661"/>
                <a:gd name="connsiteX3-67" fmla="*/ 709129 w 710653"/>
                <a:gd name="connsiteY3-68" fmla="*/ 296304 h 664661"/>
                <a:gd name="connsiteX4-69" fmla="*/ 366229 w 710653"/>
                <a:gd name="connsiteY4-70" fmla="*/ 662064 h 664661"/>
                <a:gd name="connsiteX5-71" fmla="*/ 469 w 710653"/>
                <a:gd name="connsiteY5-72" fmla="*/ 433464 h 664661"/>
                <a:gd name="connsiteX0-73" fmla="*/ 531 w 710817"/>
                <a:gd name="connsiteY0-74" fmla="*/ 438731 h 669984"/>
                <a:gd name="connsiteX1-75" fmla="*/ 293803 w 710817"/>
                <a:gd name="connsiteY1-76" fmla="*/ 72385 h 669984"/>
                <a:gd name="connsiteX2-77" fmla="*/ 652041 w 710817"/>
                <a:gd name="connsiteY2-78" fmla="*/ 15821 h 669984"/>
                <a:gd name="connsiteX3-79" fmla="*/ 709191 w 710817"/>
                <a:gd name="connsiteY3-80" fmla="*/ 301571 h 669984"/>
                <a:gd name="connsiteX4-81" fmla="*/ 366291 w 710817"/>
                <a:gd name="connsiteY4-82" fmla="*/ 667331 h 669984"/>
                <a:gd name="connsiteX5-83" fmla="*/ 531 w 710817"/>
                <a:gd name="connsiteY5-84" fmla="*/ 438731 h 669984"/>
                <a:gd name="connsiteX0-85" fmla="*/ 531 w 709332"/>
                <a:gd name="connsiteY0-86" fmla="*/ 431937 h 663190"/>
                <a:gd name="connsiteX1-87" fmla="*/ 293803 w 709332"/>
                <a:gd name="connsiteY1-88" fmla="*/ 65591 h 663190"/>
                <a:gd name="connsiteX2-89" fmla="*/ 652041 w 709332"/>
                <a:gd name="connsiteY2-90" fmla="*/ 9027 h 663190"/>
                <a:gd name="connsiteX3-91" fmla="*/ 709191 w 709332"/>
                <a:gd name="connsiteY3-92" fmla="*/ 294777 h 663190"/>
                <a:gd name="connsiteX4-93" fmla="*/ 366291 w 709332"/>
                <a:gd name="connsiteY4-94" fmla="*/ 660537 h 663190"/>
                <a:gd name="connsiteX5-95" fmla="*/ 531 w 709332"/>
                <a:gd name="connsiteY5-96" fmla="*/ 431937 h 663190"/>
                <a:gd name="connsiteX0-97" fmla="*/ 531 w 701684"/>
                <a:gd name="connsiteY0-98" fmla="*/ 440728 h 670878"/>
                <a:gd name="connsiteX1-99" fmla="*/ 293803 w 701684"/>
                <a:gd name="connsiteY1-100" fmla="*/ 74382 h 670878"/>
                <a:gd name="connsiteX2-101" fmla="*/ 652041 w 701684"/>
                <a:gd name="connsiteY2-102" fmla="*/ 17818 h 670878"/>
                <a:gd name="connsiteX3-103" fmla="*/ 697468 w 701684"/>
                <a:gd name="connsiteY3-104" fmla="*/ 330922 h 670878"/>
                <a:gd name="connsiteX4-105" fmla="*/ 366291 w 701684"/>
                <a:gd name="connsiteY4-106" fmla="*/ 669328 h 670878"/>
                <a:gd name="connsiteX5-107" fmla="*/ 531 w 701684"/>
                <a:gd name="connsiteY5-108" fmla="*/ 440728 h 670878"/>
                <a:gd name="connsiteX0-109" fmla="*/ 531 w 698454"/>
                <a:gd name="connsiteY0-110" fmla="*/ 432217 h 662367"/>
                <a:gd name="connsiteX1-111" fmla="*/ 293803 w 698454"/>
                <a:gd name="connsiteY1-112" fmla="*/ 65871 h 662367"/>
                <a:gd name="connsiteX2-113" fmla="*/ 652041 w 698454"/>
                <a:gd name="connsiteY2-114" fmla="*/ 9307 h 662367"/>
                <a:gd name="connsiteX3-115" fmla="*/ 697468 w 698454"/>
                <a:gd name="connsiteY3-116" fmla="*/ 322411 h 662367"/>
                <a:gd name="connsiteX4-117" fmla="*/ 366291 w 698454"/>
                <a:gd name="connsiteY4-118" fmla="*/ 660817 h 662367"/>
                <a:gd name="connsiteX5-119" fmla="*/ 531 w 698454"/>
                <a:gd name="connsiteY5-120" fmla="*/ 432217 h 662367"/>
                <a:gd name="connsiteX0-121" fmla="*/ 531 w 698454"/>
                <a:gd name="connsiteY0-122" fmla="*/ 432217 h 661046"/>
                <a:gd name="connsiteX1-123" fmla="*/ 293803 w 698454"/>
                <a:gd name="connsiteY1-124" fmla="*/ 65871 h 661046"/>
                <a:gd name="connsiteX2-125" fmla="*/ 652041 w 698454"/>
                <a:gd name="connsiteY2-126" fmla="*/ 9307 h 661046"/>
                <a:gd name="connsiteX3-127" fmla="*/ 697468 w 698454"/>
                <a:gd name="connsiteY3-128" fmla="*/ 322411 h 661046"/>
                <a:gd name="connsiteX4-129" fmla="*/ 366291 w 698454"/>
                <a:gd name="connsiteY4-130" fmla="*/ 660817 h 661046"/>
                <a:gd name="connsiteX5-131" fmla="*/ 531 w 698454"/>
                <a:gd name="connsiteY5-132" fmla="*/ 432217 h 661046"/>
                <a:gd name="connsiteX0-133" fmla="*/ 531 w 698454"/>
                <a:gd name="connsiteY0-134" fmla="*/ 432217 h 660989"/>
                <a:gd name="connsiteX1-135" fmla="*/ 293803 w 698454"/>
                <a:gd name="connsiteY1-136" fmla="*/ 65871 h 660989"/>
                <a:gd name="connsiteX2-137" fmla="*/ 652041 w 698454"/>
                <a:gd name="connsiteY2-138" fmla="*/ 9307 h 660989"/>
                <a:gd name="connsiteX3-139" fmla="*/ 697468 w 698454"/>
                <a:gd name="connsiteY3-140" fmla="*/ 322411 h 660989"/>
                <a:gd name="connsiteX4-141" fmla="*/ 366291 w 698454"/>
                <a:gd name="connsiteY4-142" fmla="*/ 660817 h 660989"/>
                <a:gd name="connsiteX5-143" fmla="*/ 531 w 698454"/>
                <a:gd name="connsiteY5-144" fmla="*/ 432217 h 660989"/>
                <a:gd name="connsiteX0-145" fmla="*/ 600 w 675077"/>
                <a:gd name="connsiteY0-146" fmla="*/ 420494 h 661744"/>
                <a:gd name="connsiteX1-147" fmla="*/ 270426 w 675077"/>
                <a:gd name="connsiteY1-148" fmla="*/ 65871 h 661744"/>
                <a:gd name="connsiteX2-149" fmla="*/ 628664 w 675077"/>
                <a:gd name="connsiteY2-150" fmla="*/ 9307 h 661744"/>
                <a:gd name="connsiteX3-151" fmla="*/ 674091 w 675077"/>
                <a:gd name="connsiteY3-152" fmla="*/ 322411 h 661744"/>
                <a:gd name="connsiteX4-153" fmla="*/ 342914 w 675077"/>
                <a:gd name="connsiteY4-154" fmla="*/ 660817 h 661744"/>
                <a:gd name="connsiteX5-155" fmla="*/ 600 w 675077"/>
                <a:gd name="connsiteY5-156" fmla="*/ 420494 h 661744"/>
                <a:gd name="connsiteX0-157" fmla="*/ 563 w 686763"/>
                <a:gd name="connsiteY0-158" fmla="*/ 416587 h 661661"/>
                <a:gd name="connsiteX1-159" fmla="*/ 282112 w 686763"/>
                <a:gd name="connsiteY1-160" fmla="*/ 65871 h 661661"/>
                <a:gd name="connsiteX2-161" fmla="*/ 640350 w 686763"/>
                <a:gd name="connsiteY2-162" fmla="*/ 9307 h 661661"/>
                <a:gd name="connsiteX3-163" fmla="*/ 685777 w 686763"/>
                <a:gd name="connsiteY3-164" fmla="*/ 322411 h 661661"/>
                <a:gd name="connsiteX4-165" fmla="*/ 354600 w 686763"/>
                <a:gd name="connsiteY4-166" fmla="*/ 660817 h 661661"/>
                <a:gd name="connsiteX5-167" fmla="*/ 563 w 686763"/>
                <a:gd name="connsiteY5-168" fmla="*/ 416587 h 661661"/>
                <a:gd name="connsiteX0-169" fmla="*/ 757 w 637215"/>
                <a:gd name="connsiteY0-170" fmla="*/ 416587 h 661661"/>
                <a:gd name="connsiteX1-171" fmla="*/ 232564 w 637215"/>
                <a:gd name="connsiteY1-172" fmla="*/ 65871 h 661661"/>
                <a:gd name="connsiteX2-173" fmla="*/ 590802 w 637215"/>
                <a:gd name="connsiteY2-174" fmla="*/ 9307 h 661661"/>
                <a:gd name="connsiteX3-175" fmla="*/ 636229 w 637215"/>
                <a:gd name="connsiteY3-176" fmla="*/ 322411 h 661661"/>
                <a:gd name="connsiteX4-177" fmla="*/ 305052 w 637215"/>
                <a:gd name="connsiteY4-178" fmla="*/ 660817 h 661661"/>
                <a:gd name="connsiteX5-179" fmla="*/ 757 w 637215"/>
                <a:gd name="connsiteY5-180" fmla="*/ 416587 h 661661"/>
                <a:gd name="connsiteX0-181" fmla="*/ 363 w 639171"/>
                <a:gd name="connsiteY0-182" fmla="*/ 418480 h 663748"/>
                <a:gd name="connsiteX1-183" fmla="*/ 252068 w 639171"/>
                <a:gd name="connsiteY1-184" fmla="*/ 97609 h 663748"/>
                <a:gd name="connsiteX2-185" fmla="*/ 590408 w 639171"/>
                <a:gd name="connsiteY2-186" fmla="*/ 11200 h 663748"/>
                <a:gd name="connsiteX3-187" fmla="*/ 635835 w 639171"/>
                <a:gd name="connsiteY3-188" fmla="*/ 324304 h 663748"/>
                <a:gd name="connsiteX4-189" fmla="*/ 304658 w 639171"/>
                <a:gd name="connsiteY4-190" fmla="*/ 662710 h 663748"/>
                <a:gd name="connsiteX5-191" fmla="*/ 363 w 639171"/>
                <a:gd name="connsiteY5-192" fmla="*/ 418480 h 663748"/>
                <a:gd name="connsiteX0-193" fmla="*/ 363 w 639171"/>
                <a:gd name="connsiteY0-194" fmla="*/ 418480 h 663750"/>
                <a:gd name="connsiteX1-195" fmla="*/ 252068 w 639171"/>
                <a:gd name="connsiteY1-196" fmla="*/ 97609 h 663750"/>
                <a:gd name="connsiteX2-197" fmla="*/ 590408 w 639171"/>
                <a:gd name="connsiteY2-198" fmla="*/ 11200 h 663750"/>
                <a:gd name="connsiteX3-199" fmla="*/ 635835 w 639171"/>
                <a:gd name="connsiteY3-200" fmla="*/ 324304 h 663750"/>
                <a:gd name="connsiteX4-201" fmla="*/ 304658 w 639171"/>
                <a:gd name="connsiteY4-202" fmla="*/ 662710 h 663750"/>
                <a:gd name="connsiteX5-203" fmla="*/ 363 w 639171"/>
                <a:gd name="connsiteY5-204" fmla="*/ 418480 h 663750"/>
                <a:gd name="connsiteX0-205" fmla="*/ 755 w 640444"/>
                <a:gd name="connsiteY0-206" fmla="*/ 422546 h 667835"/>
                <a:gd name="connsiteX1-207" fmla="*/ 232562 w 640444"/>
                <a:gd name="connsiteY1-208" fmla="*/ 81777 h 667835"/>
                <a:gd name="connsiteX2-209" fmla="*/ 590800 w 640444"/>
                <a:gd name="connsiteY2-210" fmla="*/ 15266 h 667835"/>
                <a:gd name="connsiteX3-211" fmla="*/ 636227 w 640444"/>
                <a:gd name="connsiteY3-212" fmla="*/ 328370 h 667835"/>
                <a:gd name="connsiteX4-213" fmla="*/ 305050 w 640444"/>
                <a:gd name="connsiteY4-214" fmla="*/ 666776 h 667835"/>
                <a:gd name="connsiteX5-215" fmla="*/ 755 w 640444"/>
                <a:gd name="connsiteY5-216" fmla="*/ 422546 h 667835"/>
                <a:gd name="connsiteX0-217" fmla="*/ 217 w 639905"/>
                <a:gd name="connsiteY0-218" fmla="*/ 422546 h 667568"/>
                <a:gd name="connsiteX1-219" fmla="*/ 232024 w 639905"/>
                <a:gd name="connsiteY1-220" fmla="*/ 81777 h 667568"/>
                <a:gd name="connsiteX2-221" fmla="*/ 590262 w 639905"/>
                <a:gd name="connsiteY2-222" fmla="*/ 15266 h 667568"/>
                <a:gd name="connsiteX3-223" fmla="*/ 635689 w 639905"/>
                <a:gd name="connsiteY3-224" fmla="*/ 328370 h 667568"/>
                <a:gd name="connsiteX4-225" fmla="*/ 304512 w 639905"/>
                <a:gd name="connsiteY4-226" fmla="*/ 666776 h 667568"/>
                <a:gd name="connsiteX5-227" fmla="*/ 217 w 639905"/>
                <a:gd name="connsiteY5-228" fmla="*/ 422546 h 667568"/>
                <a:gd name="connsiteX0-229" fmla="*/ 185 w 679669"/>
                <a:gd name="connsiteY0-230" fmla="*/ 402649 h 667240"/>
                <a:gd name="connsiteX1-231" fmla="*/ 271788 w 679669"/>
                <a:gd name="connsiteY1-232" fmla="*/ 81777 h 667240"/>
                <a:gd name="connsiteX2-233" fmla="*/ 630026 w 679669"/>
                <a:gd name="connsiteY2-234" fmla="*/ 15266 h 667240"/>
                <a:gd name="connsiteX3-235" fmla="*/ 675453 w 679669"/>
                <a:gd name="connsiteY3-236" fmla="*/ 328370 h 667240"/>
                <a:gd name="connsiteX4-237" fmla="*/ 344276 w 679669"/>
                <a:gd name="connsiteY4-238" fmla="*/ 666776 h 667240"/>
                <a:gd name="connsiteX5-239" fmla="*/ 185 w 679669"/>
                <a:gd name="connsiteY5-240" fmla="*/ 402649 h 6672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79669" h="667240">
                  <a:moveTo>
                    <a:pt x="185" y="402649"/>
                  </a:moveTo>
                  <a:cubicBezTo>
                    <a:pt x="8002" y="364842"/>
                    <a:pt x="163203" y="152262"/>
                    <a:pt x="271788" y="81777"/>
                  </a:cubicBezTo>
                  <a:cubicBezTo>
                    <a:pt x="460383" y="22722"/>
                    <a:pt x="562749" y="-25833"/>
                    <a:pt x="630026" y="15266"/>
                  </a:cubicBezTo>
                  <a:cubicBezTo>
                    <a:pt x="697304" y="56365"/>
                    <a:pt x="677358" y="174065"/>
                    <a:pt x="675453" y="328370"/>
                  </a:cubicBezTo>
                  <a:cubicBezTo>
                    <a:pt x="627828" y="436955"/>
                    <a:pt x="456821" y="654396"/>
                    <a:pt x="344276" y="666776"/>
                  </a:cubicBezTo>
                  <a:cubicBezTo>
                    <a:pt x="231731" y="679156"/>
                    <a:pt x="-7632" y="440456"/>
                    <a:pt x="185" y="402649"/>
                  </a:cubicBezTo>
                  <a:close/>
                </a:path>
              </a:pathLst>
            </a:custGeom>
            <a:solidFill>
              <a:schemeClr val="bg1"/>
            </a:solidFill>
            <a:ln w="25400"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 name="椭圆 31"/>
            <p:cNvSpPr/>
            <p:nvPr/>
          </p:nvSpPr>
          <p:spPr>
            <a:xfrm>
              <a:off x="6249821" y="3447064"/>
              <a:ext cx="107962" cy="9838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tx1">
                  <a:lumMod val="95000"/>
                  <a:lumOff val="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7"/>
          <a:stretch>
            <a:fillRect/>
          </a:stretch>
        </p:blipFill>
        <p:spPr>
          <a:xfrm>
            <a:off x="232540" y="141408"/>
            <a:ext cx="580260" cy="811420"/>
          </a:xfrm>
          <a:prstGeom prst="rect">
            <a:avLst/>
          </a:prstGeom>
        </p:spPr>
      </p:pic>
      <p:sp>
        <p:nvSpPr>
          <p:cNvPr id="9" name="文本框 8"/>
          <p:cNvSpPr txBox="1"/>
          <p:nvPr/>
        </p:nvSpPr>
        <p:spPr>
          <a:xfrm>
            <a:off x="1166364" y="285508"/>
            <a:ext cx="2709396" cy="523220"/>
          </a:xfrm>
          <a:prstGeom prst="rect">
            <a:avLst/>
          </a:prstGeom>
          <a:noFill/>
          <a:effectLst/>
        </p:spPr>
        <p:txBody>
          <a:bodyPr wrap="none" rtlCol="0">
            <a:spAutoFit/>
          </a:bodyPr>
          <a:lstStyle/>
          <a:p>
            <a:r>
              <a:rPr lang="zh-CN" altLang="en-US" sz="2800" b="1">
                <a:solidFill>
                  <a:schemeClr val="tx1">
                    <a:lumMod val="85000"/>
                    <a:lumOff val="15000"/>
                  </a:schemeClr>
                </a:solidFill>
                <a:latin typeface="方正静蕾简体" panose="02000000000000000000" pitchFamily="2" charset="-122"/>
                <a:ea typeface="方正静蕾简体" panose="02000000000000000000" pitchFamily="2" charset="-122"/>
              </a:rPr>
              <a:t>请</a:t>
            </a:r>
            <a:r>
              <a:rPr lang="zh-CN" altLang="en-US" sz="2800" b="1" smtClean="0">
                <a:solidFill>
                  <a:schemeClr val="tx1">
                    <a:lumMod val="85000"/>
                    <a:lumOff val="15000"/>
                  </a:schemeClr>
                </a:solidFill>
                <a:latin typeface="方正静蕾简体" panose="02000000000000000000" pitchFamily="2" charset="-122"/>
                <a:ea typeface="方正静蕾简体" panose="02000000000000000000" pitchFamily="2" charset="-122"/>
              </a:rPr>
              <a:t>在此加小标题</a:t>
            </a:r>
            <a:endParaRPr lang="zh-CN" altLang="en-US" sz="28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66" name="MH_Title_1"/>
          <p:cNvSpPr/>
          <p:nvPr>
            <p:custDataLst>
              <p:tags r:id="rId1"/>
            </p:custDataLst>
          </p:nvPr>
        </p:nvSpPr>
        <p:spPr>
          <a:xfrm>
            <a:off x="1752600" y="2302575"/>
            <a:ext cx="8671145" cy="2973573"/>
          </a:xfrm>
          <a:custGeom>
            <a:avLst/>
            <a:gdLst/>
            <a:ahLst/>
            <a:cxnLst/>
            <a:rect l="l" t="t" r="r" b="b"/>
            <a:pathLst>
              <a:path w="6719373" h="2304257">
                <a:moveTo>
                  <a:pt x="5253028" y="0"/>
                </a:moveTo>
                <a:lnTo>
                  <a:pt x="5253028" y="1"/>
                </a:lnTo>
                <a:lnTo>
                  <a:pt x="5256584" y="1"/>
                </a:lnTo>
                <a:lnTo>
                  <a:pt x="5256584" y="2795"/>
                </a:lnTo>
                <a:lnTo>
                  <a:pt x="6719373" y="1152129"/>
                </a:lnTo>
                <a:lnTo>
                  <a:pt x="5256584" y="2301462"/>
                </a:lnTo>
                <a:lnTo>
                  <a:pt x="5256584" y="2304257"/>
                </a:lnTo>
                <a:lnTo>
                  <a:pt x="4169752" y="2304257"/>
                </a:lnTo>
                <a:lnTo>
                  <a:pt x="3726186" y="2304257"/>
                </a:lnTo>
                <a:lnTo>
                  <a:pt x="820676" y="2304257"/>
                </a:lnTo>
                <a:cubicBezTo>
                  <a:pt x="367429" y="2304257"/>
                  <a:pt x="0" y="1906628"/>
                  <a:pt x="0" y="1416128"/>
                </a:cubicBezTo>
                <a:lnTo>
                  <a:pt x="0" y="888130"/>
                </a:lnTo>
                <a:cubicBezTo>
                  <a:pt x="0" y="397630"/>
                  <a:pt x="367429" y="1"/>
                  <a:pt x="820676" y="1"/>
                </a:cubicBezTo>
                <a:lnTo>
                  <a:pt x="3726186" y="1"/>
                </a:lnTo>
                <a:lnTo>
                  <a:pt x="4169752" y="1"/>
                </a:lnTo>
                <a:lnTo>
                  <a:pt x="5253028" y="1"/>
                </a:lnTo>
                <a:close/>
              </a:path>
            </a:pathLst>
          </a:custGeom>
          <a:gradFill flip="none" rotWithShape="1">
            <a:gsLst>
              <a:gs pos="0">
                <a:srgbClr val="FFFFFF"/>
              </a:gs>
              <a:gs pos="50000">
                <a:srgbClr val="FFFFFF"/>
              </a:gs>
              <a:gs pos="100000">
                <a:srgbClr val="EAEAEA"/>
              </a:gs>
            </a:gsLst>
            <a:lin ang="5400000" scaled="1"/>
            <a:tileRect/>
          </a:gradFill>
          <a:ln w="28575">
            <a:solidFill>
              <a:srgbClr val="BABABA"/>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lIns="252000" tIns="0" rIns="0" bIns="0" rtlCol="0" anchor="ctr">
            <a:normAutofit/>
          </a:bodyPr>
          <a:lstStyle/>
          <a:p>
            <a:endParaRPr lang="zh-CN" altLang="en-US" sz="2400" dirty="0">
              <a:solidFill>
                <a:srgbClr val="4B4B4B"/>
              </a:solidFill>
            </a:endParaRPr>
          </a:p>
        </p:txBody>
      </p:sp>
      <p:sp>
        <p:nvSpPr>
          <p:cNvPr id="67" name="MH_Other_1"/>
          <p:cNvSpPr/>
          <p:nvPr>
            <p:custDataLst>
              <p:tags r:id="rId2"/>
            </p:custDataLst>
          </p:nvPr>
        </p:nvSpPr>
        <p:spPr>
          <a:xfrm rot="5400000">
            <a:off x="10084174" y="3647563"/>
            <a:ext cx="431680" cy="278774"/>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68" name="MH_SubTitle_3"/>
          <p:cNvSpPr/>
          <p:nvPr>
            <p:custDataLst>
              <p:tags r:id="rId3"/>
            </p:custDataLst>
          </p:nvPr>
        </p:nvSpPr>
        <p:spPr>
          <a:xfrm>
            <a:off x="3704005" y="4284960"/>
            <a:ext cx="4810462" cy="991191"/>
          </a:xfrm>
          <a:prstGeom prst="rect">
            <a:avLst/>
          </a:prstGeom>
          <a:noFill/>
          <a:ln w="9525">
            <a:solidFill>
              <a:schemeClr val="tx1">
                <a:lumMod val="85000"/>
                <a:lumOff val="15000"/>
                <a:alpha val="56863"/>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0" rIns="108000" bIns="0" rtlCol="0" anchor="ctr">
            <a:normAutofit/>
          </a:bodyPr>
          <a:lstStyle/>
          <a:p>
            <a:pPr algn="ctr"/>
            <a:endParaRPr lang="zh-CN" altLang="en-US" dirty="0">
              <a:solidFill>
                <a:srgbClr val="FFFFFF"/>
              </a:solidFill>
            </a:endParaRPr>
          </a:p>
        </p:txBody>
      </p:sp>
      <p:sp>
        <p:nvSpPr>
          <p:cNvPr id="69" name="MH_SubTitle_2"/>
          <p:cNvSpPr/>
          <p:nvPr>
            <p:custDataLst>
              <p:tags r:id="rId4"/>
            </p:custDataLst>
          </p:nvPr>
        </p:nvSpPr>
        <p:spPr>
          <a:xfrm>
            <a:off x="3704005" y="3293768"/>
            <a:ext cx="4810462" cy="991191"/>
          </a:xfrm>
          <a:prstGeom prst="rect">
            <a:avLst/>
          </a:prstGeom>
          <a:noFill/>
          <a:ln w="9525">
            <a:solidFill>
              <a:schemeClr val="tx1">
                <a:lumMod val="85000"/>
                <a:lumOff val="15000"/>
                <a:alpha val="56863"/>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0" rIns="108000" bIns="0" rtlCol="0" anchor="ctr">
            <a:normAutofit/>
          </a:bodyPr>
          <a:lstStyle/>
          <a:p>
            <a:pPr algn="ctr"/>
            <a:endParaRPr lang="zh-CN" altLang="en-US" dirty="0">
              <a:solidFill>
                <a:srgbClr val="FFFFFF"/>
              </a:solidFill>
            </a:endParaRPr>
          </a:p>
        </p:txBody>
      </p:sp>
      <p:sp>
        <p:nvSpPr>
          <p:cNvPr id="70" name="MH_SubTitle_1"/>
          <p:cNvSpPr/>
          <p:nvPr>
            <p:custDataLst>
              <p:tags r:id="rId5"/>
            </p:custDataLst>
          </p:nvPr>
        </p:nvSpPr>
        <p:spPr>
          <a:xfrm>
            <a:off x="3704005" y="2302577"/>
            <a:ext cx="4810462" cy="991191"/>
          </a:xfrm>
          <a:prstGeom prst="rect">
            <a:avLst/>
          </a:prstGeom>
          <a:noFill/>
          <a:ln w="9525">
            <a:solidFill>
              <a:schemeClr val="tx1">
                <a:lumMod val="85000"/>
                <a:lumOff val="15000"/>
                <a:alpha val="56863"/>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0" rIns="108000" bIns="0" rtlCol="0" anchor="ctr">
            <a:normAutofit/>
          </a:bodyPr>
          <a:lstStyle/>
          <a:p>
            <a:pPr algn="ctr"/>
            <a:endParaRPr lang="zh-CN" altLang="en-US" dirty="0">
              <a:solidFill>
                <a:srgbClr val="FFFFFF"/>
              </a:solidFill>
            </a:endParaRPr>
          </a:p>
        </p:txBody>
      </p:sp>
      <p:sp>
        <p:nvSpPr>
          <p:cNvPr id="71" name="矩形 70"/>
          <p:cNvSpPr/>
          <p:nvPr/>
        </p:nvSpPr>
        <p:spPr>
          <a:xfrm>
            <a:off x="4071634" y="2480496"/>
            <a:ext cx="4033076" cy="657744"/>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chemeClr val="tx1">
                    <a:lumMod val="95000"/>
                    <a:lumOff val="5000"/>
                  </a:schemeClr>
                </a:solidFill>
                <a:latin typeface="方正静蕾简体" panose="02000000000000000000" pitchFamily="2" charset="-122"/>
                <a:ea typeface="方正静蕾简体" panose="02000000000000000000" pitchFamily="2" charset="-122"/>
              </a:rPr>
              <a:t>用户可以在投影仪或者计算机上进行演示也可以将演示文稿打印出来制作</a:t>
            </a:r>
            <a:r>
              <a:rPr lang="zh-CN" altLang="en-US" sz="1600" dirty="0" smtClean="0">
                <a:solidFill>
                  <a:schemeClr val="tx1">
                    <a:lumMod val="95000"/>
                    <a:lumOff val="5000"/>
                  </a:schemeClr>
                </a:solidFill>
                <a:latin typeface="方正静蕾简体" panose="02000000000000000000" pitchFamily="2" charset="-122"/>
                <a:ea typeface="方正静蕾简体" panose="02000000000000000000" pitchFamily="2" charset="-122"/>
              </a:rPr>
              <a:t>成</a:t>
            </a:r>
            <a:endParaRPr lang="zh-CN" altLang="en-US" sz="1600"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
        <p:nvSpPr>
          <p:cNvPr id="72" name="矩形 71"/>
          <p:cNvSpPr/>
          <p:nvPr/>
        </p:nvSpPr>
        <p:spPr>
          <a:xfrm>
            <a:off x="2142575" y="2877896"/>
            <a:ext cx="1151673" cy="159883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标题</a:t>
            </a:r>
            <a:endParaRPr lang="en-US" altLang="zh-CN"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a:p>
            <a:pPr algn="ctr">
              <a:lnSpc>
                <a:spcPct val="120000"/>
              </a:lnSpc>
            </a:pPr>
            <a:r>
              <a:rPr lang="zh-CN"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文字</a:t>
            </a:r>
            <a:endParaRPr lang="en-US" altLang="zh-CN"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a:p>
            <a:pPr algn="ctr">
              <a:lnSpc>
                <a:spcPct val="120000"/>
              </a:lnSpc>
            </a:pPr>
            <a:r>
              <a:rPr lang="zh-CN"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添加</a:t>
            </a:r>
            <a:endParaRPr lang="zh-CN" altLang="en-US" sz="28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
        <p:nvSpPr>
          <p:cNvPr id="73" name="矩形 72"/>
          <p:cNvSpPr/>
          <p:nvPr/>
        </p:nvSpPr>
        <p:spPr>
          <a:xfrm>
            <a:off x="4071634" y="3447731"/>
            <a:ext cx="4033076" cy="657744"/>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chemeClr val="tx1">
                    <a:lumMod val="95000"/>
                    <a:lumOff val="5000"/>
                  </a:schemeClr>
                </a:solidFill>
                <a:latin typeface="方正静蕾简体" panose="02000000000000000000" pitchFamily="2" charset="-122"/>
                <a:ea typeface="方正静蕾简体" panose="02000000000000000000" pitchFamily="2" charset="-122"/>
              </a:rPr>
              <a:t>用户可以在投影仪或者计算机上进行演示也可以将演示文稿打印出来制作</a:t>
            </a:r>
            <a:r>
              <a:rPr lang="zh-CN" altLang="en-US" sz="1600" dirty="0" smtClean="0">
                <a:solidFill>
                  <a:schemeClr val="tx1">
                    <a:lumMod val="95000"/>
                    <a:lumOff val="5000"/>
                  </a:schemeClr>
                </a:solidFill>
                <a:latin typeface="方正静蕾简体" panose="02000000000000000000" pitchFamily="2" charset="-122"/>
                <a:ea typeface="方正静蕾简体" panose="02000000000000000000" pitchFamily="2" charset="-122"/>
              </a:rPr>
              <a:t>成</a:t>
            </a:r>
            <a:endParaRPr lang="zh-CN" altLang="en-US" sz="1600"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
        <p:nvSpPr>
          <p:cNvPr id="74" name="矩形 73"/>
          <p:cNvSpPr/>
          <p:nvPr/>
        </p:nvSpPr>
        <p:spPr>
          <a:xfrm>
            <a:off x="4071634" y="4396910"/>
            <a:ext cx="4033076" cy="657744"/>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chemeClr val="tx1">
                    <a:lumMod val="95000"/>
                    <a:lumOff val="5000"/>
                  </a:schemeClr>
                </a:solidFill>
                <a:latin typeface="方正静蕾简体" panose="02000000000000000000" pitchFamily="2" charset="-122"/>
                <a:ea typeface="方正静蕾简体" panose="02000000000000000000" pitchFamily="2" charset="-122"/>
              </a:rPr>
              <a:t>用户可以在投影仪或者计算机上进行演示也可以将演示文稿打印出来制作</a:t>
            </a:r>
            <a:r>
              <a:rPr lang="zh-CN" altLang="en-US" sz="1600" dirty="0" smtClean="0">
                <a:solidFill>
                  <a:schemeClr val="tx1">
                    <a:lumMod val="95000"/>
                    <a:lumOff val="5000"/>
                  </a:schemeClr>
                </a:solidFill>
                <a:latin typeface="方正静蕾简体" panose="02000000000000000000" pitchFamily="2" charset="-122"/>
                <a:ea typeface="方正静蕾简体" panose="02000000000000000000" pitchFamily="2" charset="-122"/>
              </a:rPr>
              <a:t>成</a:t>
            </a:r>
            <a:endParaRPr lang="zh-CN" altLang="en-US" sz="1600"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32540" y="141408"/>
            <a:ext cx="580260" cy="811420"/>
          </a:xfrm>
          <a:prstGeom prst="rect">
            <a:avLst/>
          </a:prstGeom>
        </p:spPr>
      </p:pic>
      <p:sp>
        <p:nvSpPr>
          <p:cNvPr id="9" name="文本框 8"/>
          <p:cNvSpPr txBox="1"/>
          <p:nvPr/>
        </p:nvSpPr>
        <p:spPr>
          <a:xfrm>
            <a:off x="1166364" y="285508"/>
            <a:ext cx="2709396" cy="523220"/>
          </a:xfrm>
          <a:prstGeom prst="rect">
            <a:avLst/>
          </a:prstGeom>
          <a:noFill/>
          <a:effectLst/>
        </p:spPr>
        <p:txBody>
          <a:bodyPr wrap="none" rtlCol="0">
            <a:spAutoFit/>
          </a:bodyPr>
          <a:lstStyle/>
          <a:p>
            <a:r>
              <a:rPr lang="zh-CN" altLang="en-US" sz="2800" b="1">
                <a:solidFill>
                  <a:schemeClr val="tx1">
                    <a:lumMod val="85000"/>
                    <a:lumOff val="15000"/>
                  </a:schemeClr>
                </a:solidFill>
                <a:latin typeface="方正静蕾简体" panose="02000000000000000000" pitchFamily="2" charset="-122"/>
                <a:ea typeface="方正静蕾简体" panose="02000000000000000000" pitchFamily="2" charset="-122"/>
              </a:rPr>
              <a:t>请</a:t>
            </a:r>
            <a:r>
              <a:rPr lang="zh-CN" altLang="en-US" sz="2800" b="1" smtClean="0">
                <a:solidFill>
                  <a:schemeClr val="tx1">
                    <a:lumMod val="85000"/>
                    <a:lumOff val="15000"/>
                  </a:schemeClr>
                </a:solidFill>
                <a:latin typeface="方正静蕾简体" panose="02000000000000000000" pitchFamily="2" charset="-122"/>
                <a:ea typeface="方正静蕾简体" panose="02000000000000000000" pitchFamily="2" charset="-122"/>
              </a:rPr>
              <a:t>在此加小标题</a:t>
            </a:r>
            <a:endParaRPr lang="zh-CN" altLang="en-US" sz="28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13" name="任意多边形 12"/>
          <p:cNvSpPr/>
          <p:nvPr/>
        </p:nvSpPr>
        <p:spPr>
          <a:xfrm>
            <a:off x="3381960" y="1991360"/>
            <a:ext cx="1301799" cy="855144"/>
          </a:xfrm>
          <a:custGeom>
            <a:avLst/>
            <a:gdLst>
              <a:gd name="connsiteX0" fmla="*/ 36214 w 2480649"/>
              <a:gd name="connsiteY0" fmla="*/ 18106 h 1892174"/>
              <a:gd name="connsiteX1" fmla="*/ 2372008 w 2480649"/>
              <a:gd name="connsiteY1" fmla="*/ 0 h 1892174"/>
              <a:gd name="connsiteX2" fmla="*/ 2480649 w 2480649"/>
              <a:gd name="connsiteY2" fmla="*/ 81481 h 1892174"/>
              <a:gd name="connsiteX3" fmla="*/ 2453489 w 2480649"/>
              <a:gd name="connsiteY3" fmla="*/ 1765425 h 1892174"/>
              <a:gd name="connsiteX4" fmla="*/ 2399168 w 2480649"/>
              <a:gd name="connsiteY4" fmla="*/ 1874067 h 1892174"/>
              <a:gd name="connsiteX5" fmla="*/ 1167897 w 2480649"/>
              <a:gd name="connsiteY5" fmla="*/ 1883120 h 1892174"/>
              <a:gd name="connsiteX6" fmla="*/ 99588 w 2480649"/>
              <a:gd name="connsiteY6" fmla="*/ 1892174 h 1892174"/>
              <a:gd name="connsiteX7" fmla="*/ 0 w 2480649"/>
              <a:gd name="connsiteY7" fmla="*/ 1765425 h 1892174"/>
              <a:gd name="connsiteX8" fmla="*/ 0 w 2480649"/>
              <a:gd name="connsiteY8" fmla="*/ 597528 h 1892174"/>
              <a:gd name="connsiteX9" fmla="*/ 36214 w 2480649"/>
              <a:gd name="connsiteY9" fmla="*/ 18106 h 1892174"/>
              <a:gd name="connsiteX0-1" fmla="*/ 36214 w 2480649"/>
              <a:gd name="connsiteY0-2" fmla="*/ 18106 h 1892174"/>
              <a:gd name="connsiteX1-3" fmla="*/ 2372008 w 2480649"/>
              <a:gd name="connsiteY1-4" fmla="*/ 0 h 1892174"/>
              <a:gd name="connsiteX2-5" fmla="*/ 2480649 w 2480649"/>
              <a:gd name="connsiteY2-6" fmla="*/ 81481 h 1892174"/>
              <a:gd name="connsiteX3-7" fmla="*/ 2453489 w 2480649"/>
              <a:gd name="connsiteY3-8" fmla="*/ 1765425 h 1892174"/>
              <a:gd name="connsiteX4-9" fmla="*/ 2399168 w 2480649"/>
              <a:gd name="connsiteY4-10" fmla="*/ 1874067 h 1892174"/>
              <a:gd name="connsiteX5-11" fmla="*/ 1167897 w 2480649"/>
              <a:gd name="connsiteY5-12" fmla="*/ 1883120 h 1892174"/>
              <a:gd name="connsiteX6-13" fmla="*/ 99588 w 2480649"/>
              <a:gd name="connsiteY6-14" fmla="*/ 1892174 h 1892174"/>
              <a:gd name="connsiteX7-15" fmla="*/ 0 w 2480649"/>
              <a:gd name="connsiteY7-16" fmla="*/ 1765425 h 1892174"/>
              <a:gd name="connsiteX8-17" fmla="*/ 0 w 2480649"/>
              <a:gd name="connsiteY8-18" fmla="*/ 597528 h 1892174"/>
              <a:gd name="connsiteX9-19" fmla="*/ 36214 w 2480649"/>
              <a:gd name="connsiteY9-20" fmla="*/ 18106 h 1892174"/>
              <a:gd name="connsiteX0-21" fmla="*/ 36214 w 2480649"/>
              <a:gd name="connsiteY0-22" fmla="*/ 31942 h 1906010"/>
              <a:gd name="connsiteX1-23" fmla="*/ 2372008 w 2480649"/>
              <a:gd name="connsiteY1-24" fmla="*/ 13836 h 1906010"/>
              <a:gd name="connsiteX2-25" fmla="*/ 2480649 w 2480649"/>
              <a:gd name="connsiteY2-26" fmla="*/ 95317 h 1906010"/>
              <a:gd name="connsiteX3-27" fmla="*/ 2453489 w 2480649"/>
              <a:gd name="connsiteY3-28" fmla="*/ 1779261 h 1906010"/>
              <a:gd name="connsiteX4-29" fmla="*/ 2399168 w 2480649"/>
              <a:gd name="connsiteY4-30" fmla="*/ 1887903 h 1906010"/>
              <a:gd name="connsiteX5-31" fmla="*/ 1167897 w 2480649"/>
              <a:gd name="connsiteY5-32" fmla="*/ 1896956 h 1906010"/>
              <a:gd name="connsiteX6-33" fmla="*/ 99588 w 2480649"/>
              <a:gd name="connsiteY6-34" fmla="*/ 1906010 h 1906010"/>
              <a:gd name="connsiteX7-35" fmla="*/ 0 w 2480649"/>
              <a:gd name="connsiteY7-36" fmla="*/ 1779261 h 1906010"/>
              <a:gd name="connsiteX8-37" fmla="*/ 0 w 2480649"/>
              <a:gd name="connsiteY8-38" fmla="*/ 611364 h 1906010"/>
              <a:gd name="connsiteX9-39" fmla="*/ 36214 w 2480649"/>
              <a:gd name="connsiteY9-40" fmla="*/ 31942 h 1906010"/>
              <a:gd name="connsiteX0-41" fmla="*/ 36214 w 2480649"/>
              <a:gd name="connsiteY0-42" fmla="*/ 31942 h 1906010"/>
              <a:gd name="connsiteX1-43" fmla="*/ 2372008 w 2480649"/>
              <a:gd name="connsiteY1-44" fmla="*/ 13836 h 1906010"/>
              <a:gd name="connsiteX2-45" fmla="*/ 2480649 w 2480649"/>
              <a:gd name="connsiteY2-46" fmla="*/ 95317 h 1906010"/>
              <a:gd name="connsiteX3-47" fmla="*/ 2453489 w 2480649"/>
              <a:gd name="connsiteY3-48" fmla="*/ 1779261 h 1906010"/>
              <a:gd name="connsiteX4-49" fmla="*/ 2399168 w 2480649"/>
              <a:gd name="connsiteY4-50" fmla="*/ 1887903 h 1906010"/>
              <a:gd name="connsiteX5-51" fmla="*/ 1167897 w 2480649"/>
              <a:gd name="connsiteY5-52" fmla="*/ 1896956 h 1906010"/>
              <a:gd name="connsiteX6-53" fmla="*/ 99588 w 2480649"/>
              <a:gd name="connsiteY6-54" fmla="*/ 1906010 h 1906010"/>
              <a:gd name="connsiteX7-55" fmla="*/ 0 w 2480649"/>
              <a:gd name="connsiteY7-56" fmla="*/ 1779261 h 1906010"/>
              <a:gd name="connsiteX8-57" fmla="*/ 0 w 2480649"/>
              <a:gd name="connsiteY8-58" fmla="*/ 611364 h 1906010"/>
              <a:gd name="connsiteX9-59" fmla="*/ 36214 w 2480649"/>
              <a:gd name="connsiteY9-60" fmla="*/ 31942 h 1906010"/>
              <a:gd name="connsiteX0-61" fmla="*/ 36214 w 2480649"/>
              <a:gd name="connsiteY0-62" fmla="*/ 31942 h 1906010"/>
              <a:gd name="connsiteX1-63" fmla="*/ 2372008 w 2480649"/>
              <a:gd name="connsiteY1-64" fmla="*/ 13836 h 1906010"/>
              <a:gd name="connsiteX2-65" fmla="*/ 2480649 w 2480649"/>
              <a:gd name="connsiteY2-66" fmla="*/ 95317 h 1906010"/>
              <a:gd name="connsiteX3-67" fmla="*/ 2453489 w 2480649"/>
              <a:gd name="connsiteY3-68" fmla="*/ 1779261 h 1906010"/>
              <a:gd name="connsiteX4-69" fmla="*/ 2399168 w 2480649"/>
              <a:gd name="connsiteY4-70" fmla="*/ 1887903 h 1906010"/>
              <a:gd name="connsiteX5-71" fmla="*/ 1167897 w 2480649"/>
              <a:gd name="connsiteY5-72" fmla="*/ 1896956 h 1906010"/>
              <a:gd name="connsiteX6-73" fmla="*/ 99588 w 2480649"/>
              <a:gd name="connsiteY6-74" fmla="*/ 1906010 h 1906010"/>
              <a:gd name="connsiteX7-75" fmla="*/ 0 w 2480649"/>
              <a:gd name="connsiteY7-76" fmla="*/ 1779261 h 1906010"/>
              <a:gd name="connsiteX8-77" fmla="*/ 0 w 2480649"/>
              <a:gd name="connsiteY8-78" fmla="*/ 611364 h 1906010"/>
              <a:gd name="connsiteX9-79" fmla="*/ 36214 w 2480649"/>
              <a:gd name="connsiteY9-80" fmla="*/ 31942 h 1906010"/>
              <a:gd name="connsiteX0-81" fmla="*/ 36214 w 2480649"/>
              <a:gd name="connsiteY0-82" fmla="*/ 31942 h 1906010"/>
              <a:gd name="connsiteX1-83" fmla="*/ 2372008 w 2480649"/>
              <a:gd name="connsiteY1-84" fmla="*/ 13836 h 1906010"/>
              <a:gd name="connsiteX2-85" fmla="*/ 2480649 w 2480649"/>
              <a:gd name="connsiteY2-86" fmla="*/ 95317 h 1906010"/>
              <a:gd name="connsiteX3-87" fmla="*/ 2453489 w 2480649"/>
              <a:gd name="connsiteY3-88" fmla="*/ 1779261 h 1906010"/>
              <a:gd name="connsiteX4-89" fmla="*/ 2399168 w 2480649"/>
              <a:gd name="connsiteY4-90" fmla="*/ 1887903 h 1906010"/>
              <a:gd name="connsiteX5-91" fmla="*/ 1167897 w 2480649"/>
              <a:gd name="connsiteY5-92" fmla="*/ 1896956 h 1906010"/>
              <a:gd name="connsiteX6-93" fmla="*/ 99588 w 2480649"/>
              <a:gd name="connsiteY6-94" fmla="*/ 1906010 h 1906010"/>
              <a:gd name="connsiteX7-95" fmla="*/ 0 w 2480649"/>
              <a:gd name="connsiteY7-96" fmla="*/ 1779261 h 1906010"/>
              <a:gd name="connsiteX8-97" fmla="*/ 0 w 2480649"/>
              <a:gd name="connsiteY8-98" fmla="*/ 611364 h 1906010"/>
              <a:gd name="connsiteX9-99" fmla="*/ 36214 w 2480649"/>
              <a:gd name="connsiteY9-100" fmla="*/ 31942 h 1906010"/>
              <a:gd name="connsiteX0-101" fmla="*/ 36214 w 2480649"/>
              <a:gd name="connsiteY0-102" fmla="*/ 31942 h 1906010"/>
              <a:gd name="connsiteX1-103" fmla="*/ 2372008 w 2480649"/>
              <a:gd name="connsiteY1-104" fmla="*/ 13836 h 1906010"/>
              <a:gd name="connsiteX2-105" fmla="*/ 2480649 w 2480649"/>
              <a:gd name="connsiteY2-106" fmla="*/ 95317 h 1906010"/>
              <a:gd name="connsiteX3-107" fmla="*/ 2453489 w 2480649"/>
              <a:gd name="connsiteY3-108" fmla="*/ 1779261 h 1906010"/>
              <a:gd name="connsiteX4-109" fmla="*/ 2399168 w 2480649"/>
              <a:gd name="connsiteY4-110" fmla="*/ 1887903 h 1906010"/>
              <a:gd name="connsiteX5-111" fmla="*/ 1167897 w 2480649"/>
              <a:gd name="connsiteY5-112" fmla="*/ 1896956 h 1906010"/>
              <a:gd name="connsiteX6-113" fmla="*/ 99588 w 2480649"/>
              <a:gd name="connsiteY6-114" fmla="*/ 1906010 h 1906010"/>
              <a:gd name="connsiteX7-115" fmla="*/ 0 w 2480649"/>
              <a:gd name="connsiteY7-116" fmla="*/ 1779261 h 1906010"/>
              <a:gd name="connsiteX8-117" fmla="*/ 0 w 2480649"/>
              <a:gd name="connsiteY8-118" fmla="*/ 611364 h 1906010"/>
              <a:gd name="connsiteX9-119" fmla="*/ 36214 w 2480649"/>
              <a:gd name="connsiteY9-120" fmla="*/ 31942 h 1906010"/>
              <a:gd name="connsiteX0-121" fmla="*/ 36214 w 2480649"/>
              <a:gd name="connsiteY0-122" fmla="*/ 31942 h 1906010"/>
              <a:gd name="connsiteX1-123" fmla="*/ 2372008 w 2480649"/>
              <a:gd name="connsiteY1-124" fmla="*/ 13836 h 1906010"/>
              <a:gd name="connsiteX2-125" fmla="*/ 2480649 w 2480649"/>
              <a:gd name="connsiteY2-126" fmla="*/ 95317 h 1906010"/>
              <a:gd name="connsiteX3-127" fmla="*/ 2453489 w 2480649"/>
              <a:gd name="connsiteY3-128" fmla="*/ 1779261 h 1906010"/>
              <a:gd name="connsiteX4-129" fmla="*/ 2399168 w 2480649"/>
              <a:gd name="connsiteY4-130" fmla="*/ 1887903 h 1906010"/>
              <a:gd name="connsiteX5-131" fmla="*/ 1167897 w 2480649"/>
              <a:gd name="connsiteY5-132" fmla="*/ 1896956 h 1906010"/>
              <a:gd name="connsiteX6-133" fmla="*/ 99588 w 2480649"/>
              <a:gd name="connsiteY6-134" fmla="*/ 1906010 h 1906010"/>
              <a:gd name="connsiteX7-135" fmla="*/ 0 w 2480649"/>
              <a:gd name="connsiteY7-136" fmla="*/ 1779261 h 1906010"/>
              <a:gd name="connsiteX8-137" fmla="*/ 0 w 2480649"/>
              <a:gd name="connsiteY8-138" fmla="*/ 611364 h 1906010"/>
              <a:gd name="connsiteX9-139" fmla="*/ 36214 w 2480649"/>
              <a:gd name="connsiteY9-140" fmla="*/ 31942 h 1906010"/>
              <a:gd name="connsiteX0-141" fmla="*/ 36214 w 2480649"/>
              <a:gd name="connsiteY0-142" fmla="*/ 31942 h 1906010"/>
              <a:gd name="connsiteX1-143" fmla="*/ 2372008 w 2480649"/>
              <a:gd name="connsiteY1-144" fmla="*/ 13836 h 1906010"/>
              <a:gd name="connsiteX2-145" fmla="*/ 2480649 w 2480649"/>
              <a:gd name="connsiteY2-146" fmla="*/ 95317 h 1906010"/>
              <a:gd name="connsiteX3-147" fmla="*/ 2453489 w 2480649"/>
              <a:gd name="connsiteY3-148" fmla="*/ 1779261 h 1906010"/>
              <a:gd name="connsiteX4-149" fmla="*/ 2399168 w 2480649"/>
              <a:gd name="connsiteY4-150" fmla="*/ 1887903 h 1906010"/>
              <a:gd name="connsiteX5-151" fmla="*/ 1167897 w 2480649"/>
              <a:gd name="connsiteY5-152" fmla="*/ 1896956 h 1906010"/>
              <a:gd name="connsiteX6-153" fmla="*/ 99588 w 2480649"/>
              <a:gd name="connsiteY6-154" fmla="*/ 1906010 h 1906010"/>
              <a:gd name="connsiteX7-155" fmla="*/ 0 w 2480649"/>
              <a:gd name="connsiteY7-156" fmla="*/ 1779261 h 1906010"/>
              <a:gd name="connsiteX8-157" fmla="*/ 0 w 2480649"/>
              <a:gd name="connsiteY8-158" fmla="*/ 611364 h 1906010"/>
              <a:gd name="connsiteX9-159" fmla="*/ 36214 w 2480649"/>
              <a:gd name="connsiteY9-160" fmla="*/ 31942 h 1906010"/>
              <a:gd name="connsiteX0-161" fmla="*/ 36214 w 2480649"/>
              <a:gd name="connsiteY0-162" fmla="*/ 31942 h 1906010"/>
              <a:gd name="connsiteX1-163" fmla="*/ 2372008 w 2480649"/>
              <a:gd name="connsiteY1-164" fmla="*/ 13836 h 1906010"/>
              <a:gd name="connsiteX2-165" fmla="*/ 2480649 w 2480649"/>
              <a:gd name="connsiteY2-166" fmla="*/ 95317 h 1906010"/>
              <a:gd name="connsiteX3-167" fmla="*/ 2457299 w 2480649"/>
              <a:gd name="connsiteY3-168" fmla="*/ 1775451 h 1906010"/>
              <a:gd name="connsiteX4-169" fmla="*/ 2399168 w 2480649"/>
              <a:gd name="connsiteY4-170" fmla="*/ 1887903 h 1906010"/>
              <a:gd name="connsiteX5-171" fmla="*/ 1167897 w 2480649"/>
              <a:gd name="connsiteY5-172" fmla="*/ 1896956 h 1906010"/>
              <a:gd name="connsiteX6-173" fmla="*/ 99588 w 2480649"/>
              <a:gd name="connsiteY6-174" fmla="*/ 1906010 h 1906010"/>
              <a:gd name="connsiteX7-175" fmla="*/ 0 w 2480649"/>
              <a:gd name="connsiteY7-176" fmla="*/ 1779261 h 1906010"/>
              <a:gd name="connsiteX8-177" fmla="*/ 0 w 2480649"/>
              <a:gd name="connsiteY8-178" fmla="*/ 611364 h 1906010"/>
              <a:gd name="connsiteX9-179" fmla="*/ 36214 w 2480649"/>
              <a:gd name="connsiteY9-180" fmla="*/ 31942 h 1906010"/>
              <a:gd name="connsiteX0-181" fmla="*/ 36214 w 2480649"/>
              <a:gd name="connsiteY0-182" fmla="*/ 31942 h 1906010"/>
              <a:gd name="connsiteX1-183" fmla="*/ 2372008 w 2480649"/>
              <a:gd name="connsiteY1-184" fmla="*/ 13836 h 1906010"/>
              <a:gd name="connsiteX2-185" fmla="*/ 2480649 w 2480649"/>
              <a:gd name="connsiteY2-186" fmla="*/ 95317 h 1906010"/>
              <a:gd name="connsiteX3-187" fmla="*/ 2457299 w 2480649"/>
              <a:gd name="connsiteY3-188" fmla="*/ 1775451 h 1906010"/>
              <a:gd name="connsiteX4-189" fmla="*/ 2399168 w 2480649"/>
              <a:gd name="connsiteY4-190" fmla="*/ 1887903 h 1906010"/>
              <a:gd name="connsiteX5-191" fmla="*/ 1167897 w 2480649"/>
              <a:gd name="connsiteY5-192" fmla="*/ 1896956 h 1906010"/>
              <a:gd name="connsiteX6-193" fmla="*/ 99588 w 2480649"/>
              <a:gd name="connsiteY6-194" fmla="*/ 1906010 h 1906010"/>
              <a:gd name="connsiteX7-195" fmla="*/ 0 w 2480649"/>
              <a:gd name="connsiteY7-196" fmla="*/ 1779261 h 1906010"/>
              <a:gd name="connsiteX8-197" fmla="*/ 0 w 2480649"/>
              <a:gd name="connsiteY8-198" fmla="*/ 611364 h 1906010"/>
              <a:gd name="connsiteX9-199" fmla="*/ 36214 w 2480649"/>
              <a:gd name="connsiteY9-200" fmla="*/ 31942 h 1906010"/>
              <a:gd name="connsiteX0-201" fmla="*/ 36214 w 2480649"/>
              <a:gd name="connsiteY0-202" fmla="*/ 31942 h 1906010"/>
              <a:gd name="connsiteX1-203" fmla="*/ 2372008 w 2480649"/>
              <a:gd name="connsiteY1-204" fmla="*/ 13836 h 1906010"/>
              <a:gd name="connsiteX2-205" fmla="*/ 2480649 w 2480649"/>
              <a:gd name="connsiteY2-206" fmla="*/ 95317 h 1906010"/>
              <a:gd name="connsiteX3-207" fmla="*/ 2457299 w 2480649"/>
              <a:gd name="connsiteY3-208" fmla="*/ 1775451 h 1906010"/>
              <a:gd name="connsiteX4-209" fmla="*/ 2399168 w 2480649"/>
              <a:gd name="connsiteY4-210" fmla="*/ 1887903 h 1906010"/>
              <a:gd name="connsiteX5-211" fmla="*/ 1167897 w 2480649"/>
              <a:gd name="connsiteY5-212" fmla="*/ 1896956 h 1906010"/>
              <a:gd name="connsiteX6-213" fmla="*/ 99588 w 2480649"/>
              <a:gd name="connsiteY6-214" fmla="*/ 1906010 h 1906010"/>
              <a:gd name="connsiteX7-215" fmla="*/ 0 w 2480649"/>
              <a:gd name="connsiteY7-216" fmla="*/ 1779261 h 1906010"/>
              <a:gd name="connsiteX8-217" fmla="*/ 0 w 2480649"/>
              <a:gd name="connsiteY8-218" fmla="*/ 611364 h 1906010"/>
              <a:gd name="connsiteX9-219" fmla="*/ 36214 w 2480649"/>
              <a:gd name="connsiteY9-220" fmla="*/ 31942 h 1906010"/>
              <a:gd name="connsiteX0-221" fmla="*/ 36214 w 2480649"/>
              <a:gd name="connsiteY0-222" fmla="*/ 31942 h 1906010"/>
              <a:gd name="connsiteX1-223" fmla="*/ 2372008 w 2480649"/>
              <a:gd name="connsiteY1-224" fmla="*/ 13836 h 1906010"/>
              <a:gd name="connsiteX2-225" fmla="*/ 2480649 w 2480649"/>
              <a:gd name="connsiteY2-226" fmla="*/ 95317 h 1906010"/>
              <a:gd name="connsiteX3-227" fmla="*/ 2457299 w 2480649"/>
              <a:gd name="connsiteY3-228" fmla="*/ 1775451 h 1906010"/>
              <a:gd name="connsiteX4-229" fmla="*/ 2399168 w 2480649"/>
              <a:gd name="connsiteY4-230" fmla="*/ 1887903 h 1906010"/>
              <a:gd name="connsiteX5-231" fmla="*/ 1167897 w 2480649"/>
              <a:gd name="connsiteY5-232" fmla="*/ 1896956 h 1906010"/>
              <a:gd name="connsiteX6-233" fmla="*/ 99588 w 2480649"/>
              <a:gd name="connsiteY6-234" fmla="*/ 1906010 h 1906010"/>
              <a:gd name="connsiteX7-235" fmla="*/ 0 w 2480649"/>
              <a:gd name="connsiteY7-236" fmla="*/ 1779261 h 1906010"/>
              <a:gd name="connsiteX8-237" fmla="*/ 0 w 2480649"/>
              <a:gd name="connsiteY8-238" fmla="*/ 611364 h 1906010"/>
              <a:gd name="connsiteX9-239" fmla="*/ 36214 w 2480649"/>
              <a:gd name="connsiteY9-240" fmla="*/ 31942 h 1906010"/>
              <a:gd name="connsiteX0-241" fmla="*/ 36214 w 2480649"/>
              <a:gd name="connsiteY0-242" fmla="*/ 31942 h 1906010"/>
              <a:gd name="connsiteX1-243" fmla="*/ 2372008 w 2480649"/>
              <a:gd name="connsiteY1-244" fmla="*/ 13836 h 1906010"/>
              <a:gd name="connsiteX2-245" fmla="*/ 2480649 w 2480649"/>
              <a:gd name="connsiteY2-246" fmla="*/ 95317 h 1906010"/>
              <a:gd name="connsiteX3-247" fmla="*/ 2457299 w 2480649"/>
              <a:gd name="connsiteY3-248" fmla="*/ 1775451 h 1906010"/>
              <a:gd name="connsiteX4-249" fmla="*/ 2399168 w 2480649"/>
              <a:gd name="connsiteY4-250" fmla="*/ 1887903 h 1906010"/>
              <a:gd name="connsiteX5-251" fmla="*/ 1167897 w 2480649"/>
              <a:gd name="connsiteY5-252" fmla="*/ 1896956 h 1906010"/>
              <a:gd name="connsiteX6-253" fmla="*/ 99588 w 2480649"/>
              <a:gd name="connsiteY6-254" fmla="*/ 1906010 h 1906010"/>
              <a:gd name="connsiteX7-255" fmla="*/ 0 w 2480649"/>
              <a:gd name="connsiteY7-256" fmla="*/ 1779261 h 1906010"/>
              <a:gd name="connsiteX8-257" fmla="*/ 0 w 2480649"/>
              <a:gd name="connsiteY8-258" fmla="*/ 611364 h 1906010"/>
              <a:gd name="connsiteX9-259" fmla="*/ 36214 w 2480649"/>
              <a:gd name="connsiteY9-260" fmla="*/ 31942 h 1906010"/>
              <a:gd name="connsiteX0-261" fmla="*/ 36214 w 2480649"/>
              <a:gd name="connsiteY0-262" fmla="*/ 31942 h 1906010"/>
              <a:gd name="connsiteX1-263" fmla="*/ 2372008 w 2480649"/>
              <a:gd name="connsiteY1-264" fmla="*/ 13836 h 1906010"/>
              <a:gd name="connsiteX2-265" fmla="*/ 2480649 w 2480649"/>
              <a:gd name="connsiteY2-266" fmla="*/ 95317 h 1906010"/>
              <a:gd name="connsiteX3-267" fmla="*/ 2457299 w 2480649"/>
              <a:gd name="connsiteY3-268" fmla="*/ 1775451 h 1906010"/>
              <a:gd name="connsiteX4-269" fmla="*/ 2399168 w 2480649"/>
              <a:gd name="connsiteY4-270" fmla="*/ 1887903 h 1906010"/>
              <a:gd name="connsiteX5-271" fmla="*/ 1167897 w 2480649"/>
              <a:gd name="connsiteY5-272" fmla="*/ 1896956 h 1906010"/>
              <a:gd name="connsiteX6-273" fmla="*/ 99588 w 2480649"/>
              <a:gd name="connsiteY6-274" fmla="*/ 1906010 h 1906010"/>
              <a:gd name="connsiteX7-275" fmla="*/ 0 w 2480649"/>
              <a:gd name="connsiteY7-276" fmla="*/ 1779261 h 1906010"/>
              <a:gd name="connsiteX8-277" fmla="*/ 0 w 2480649"/>
              <a:gd name="connsiteY8-278" fmla="*/ 611364 h 1906010"/>
              <a:gd name="connsiteX9-279" fmla="*/ 36214 w 2480649"/>
              <a:gd name="connsiteY9-280" fmla="*/ 31942 h 1906010"/>
              <a:gd name="connsiteX0-281" fmla="*/ 36214 w 2480649"/>
              <a:gd name="connsiteY0-282" fmla="*/ 48932 h 1923000"/>
              <a:gd name="connsiteX1-283" fmla="*/ 279450 w 2480649"/>
              <a:gd name="connsiteY1-284" fmla="*/ 30222 h 1923000"/>
              <a:gd name="connsiteX2-285" fmla="*/ 2372008 w 2480649"/>
              <a:gd name="connsiteY2-286" fmla="*/ 30826 h 1923000"/>
              <a:gd name="connsiteX3-287" fmla="*/ 2480649 w 2480649"/>
              <a:gd name="connsiteY3-288" fmla="*/ 112307 h 1923000"/>
              <a:gd name="connsiteX4-289" fmla="*/ 2457299 w 2480649"/>
              <a:gd name="connsiteY4-290" fmla="*/ 1792441 h 1923000"/>
              <a:gd name="connsiteX5-291" fmla="*/ 2399168 w 2480649"/>
              <a:gd name="connsiteY5-292" fmla="*/ 1904893 h 1923000"/>
              <a:gd name="connsiteX6-293" fmla="*/ 1167897 w 2480649"/>
              <a:gd name="connsiteY6-294" fmla="*/ 1913946 h 1923000"/>
              <a:gd name="connsiteX7-295" fmla="*/ 99588 w 2480649"/>
              <a:gd name="connsiteY7-296" fmla="*/ 1923000 h 1923000"/>
              <a:gd name="connsiteX8-297" fmla="*/ 0 w 2480649"/>
              <a:gd name="connsiteY8-298" fmla="*/ 1796251 h 1923000"/>
              <a:gd name="connsiteX9-299" fmla="*/ 0 w 2480649"/>
              <a:gd name="connsiteY9-300" fmla="*/ 628354 h 1923000"/>
              <a:gd name="connsiteX10" fmla="*/ 36214 w 2480649"/>
              <a:gd name="connsiteY10" fmla="*/ 48932 h 1923000"/>
              <a:gd name="connsiteX0-301" fmla="*/ 28766 w 2492251"/>
              <a:gd name="connsiteY0-302" fmla="*/ 144440 h 1892778"/>
              <a:gd name="connsiteX1-303" fmla="*/ 291052 w 2492251"/>
              <a:gd name="connsiteY1-304" fmla="*/ 0 h 1892778"/>
              <a:gd name="connsiteX2-305" fmla="*/ 2383610 w 2492251"/>
              <a:gd name="connsiteY2-306" fmla="*/ 604 h 1892778"/>
              <a:gd name="connsiteX3-307" fmla="*/ 2492251 w 2492251"/>
              <a:gd name="connsiteY3-308" fmla="*/ 82085 h 1892778"/>
              <a:gd name="connsiteX4-309" fmla="*/ 2468901 w 2492251"/>
              <a:gd name="connsiteY4-310" fmla="*/ 1762219 h 1892778"/>
              <a:gd name="connsiteX5-311" fmla="*/ 2410770 w 2492251"/>
              <a:gd name="connsiteY5-312" fmla="*/ 1874671 h 1892778"/>
              <a:gd name="connsiteX6-313" fmla="*/ 1179499 w 2492251"/>
              <a:gd name="connsiteY6-314" fmla="*/ 1883724 h 1892778"/>
              <a:gd name="connsiteX7-315" fmla="*/ 111190 w 2492251"/>
              <a:gd name="connsiteY7-316" fmla="*/ 1892778 h 1892778"/>
              <a:gd name="connsiteX8-317" fmla="*/ 11602 w 2492251"/>
              <a:gd name="connsiteY8-318" fmla="*/ 1766029 h 1892778"/>
              <a:gd name="connsiteX9-319" fmla="*/ 11602 w 2492251"/>
              <a:gd name="connsiteY9-320" fmla="*/ 598132 h 1892778"/>
              <a:gd name="connsiteX10-321" fmla="*/ 28766 w 2492251"/>
              <a:gd name="connsiteY10-322" fmla="*/ 144440 h 1892778"/>
              <a:gd name="connsiteX0-323" fmla="*/ 28766 w 2492251"/>
              <a:gd name="connsiteY0-324" fmla="*/ 144440 h 1892778"/>
              <a:gd name="connsiteX1-325" fmla="*/ 291052 w 2492251"/>
              <a:gd name="connsiteY1-326" fmla="*/ 0 h 1892778"/>
              <a:gd name="connsiteX2-327" fmla="*/ 2383610 w 2492251"/>
              <a:gd name="connsiteY2-328" fmla="*/ 604 h 1892778"/>
              <a:gd name="connsiteX3-329" fmla="*/ 2492251 w 2492251"/>
              <a:gd name="connsiteY3-330" fmla="*/ 82085 h 1892778"/>
              <a:gd name="connsiteX4-331" fmla="*/ 2468901 w 2492251"/>
              <a:gd name="connsiteY4-332" fmla="*/ 1762219 h 1892778"/>
              <a:gd name="connsiteX5-333" fmla="*/ 2410770 w 2492251"/>
              <a:gd name="connsiteY5-334" fmla="*/ 1874671 h 1892778"/>
              <a:gd name="connsiteX6-335" fmla="*/ 1179499 w 2492251"/>
              <a:gd name="connsiteY6-336" fmla="*/ 1883724 h 1892778"/>
              <a:gd name="connsiteX7-337" fmla="*/ 111190 w 2492251"/>
              <a:gd name="connsiteY7-338" fmla="*/ 1892778 h 1892778"/>
              <a:gd name="connsiteX8-339" fmla="*/ 11602 w 2492251"/>
              <a:gd name="connsiteY8-340" fmla="*/ 1766029 h 1892778"/>
              <a:gd name="connsiteX9-341" fmla="*/ 11602 w 2492251"/>
              <a:gd name="connsiteY9-342" fmla="*/ 598132 h 1892778"/>
              <a:gd name="connsiteX10-343" fmla="*/ 28766 w 2492251"/>
              <a:gd name="connsiteY10-344" fmla="*/ 144440 h 1892778"/>
              <a:gd name="connsiteX0-345" fmla="*/ 25645 w 2500560"/>
              <a:gd name="connsiteY0-346" fmla="*/ 136820 h 1892778"/>
              <a:gd name="connsiteX1-347" fmla="*/ 299361 w 2500560"/>
              <a:gd name="connsiteY1-348" fmla="*/ 0 h 1892778"/>
              <a:gd name="connsiteX2-349" fmla="*/ 2391919 w 2500560"/>
              <a:gd name="connsiteY2-350" fmla="*/ 604 h 1892778"/>
              <a:gd name="connsiteX3-351" fmla="*/ 2500560 w 2500560"/>
              <a:gd name="connsiteY3-352" fmla="*/ 82085 h 1892778"/>
              <a:gd name="connsiteX4-353" fmla="*/ 2477210 w 2500560"/>
              <a:gd name="connsiteY4-354" fmla="*/ 1762219 h 1892778"/>
              <a:gd name="connsiteX5-355" fmla="*/ 2419079 w 2500560"/>
              <a:gd name="connsiteY5-356" fmla="*/ 1874671 h 1892778"/>
              <a:gd name="connsiteX6-357" fmla="*/ 1187808 w 2500560"/>
              <a:gd name="connsiteY6-358" fmla="*/ 1883724 h 1892778"/>
              <a:gd name="connsiteX7-359" fmla="*/ 119499 w 2500560"/>
              <a:gd name="connsiteY7-360" fmla="*/ 1892778 h 1892778"/>
              <a:gd name="connsiteX8-361" fmla="*/ 19911 w 2500560"/>
              <a:gd name="connsiteY8-362" fmla="*/ 1766029 h 1892778"/>
              <a:gd name="connsiteX9-363" fmla="*/ 19911 w 2500560"/>
              <a:gd name="connsiteY9-364" fmla="*/ 598132 h 1892778"/>
              <a:gd name="connsiteX10-365" fmla="*/ 25645 w 2500560"/>
              <a:gd name="connsiteY10-366" fmla="*/ 136820 h 1892778"/>
              <a:gd name="connsiteX0-367" fmla="*/ 25645 w 2500560"/>
              <a:gd name="connsiteY0-368" fmla="*/ 136820 h 1892778"/>
              <a:gd name="connsiteX1-369" fmla="*/ 299361 w 2500560"/>
              <a:gd name="connsiteY1-370" fmla="*/ 0 h 1892778"/>
              <a:gd name="connsiteX2-371" fmla="*/ 2391919 w 2500560"/>
              <a:gd name="connsiteY2-372" fmla="*/ 604 h 1892778"/>
              <a:gd name="connsiteX3-373" fmla="*/ 2500560 w 2500560"/>
              <a:gd name="connsiteY3-374" fmla="*/ 82085 h 1892778"/>
              <a:gd name="connsiteX4-375" fmla="*/ 2477210 w 2500560"/>
              <a:gd name="connsiteY4-376" fmla="*/ 1762219 h 1892778"/>
              <a:gd name="connsiteX5-377" fmla="*/ 2419079 w 2500560"/>
              <a:gd name="connsiteY5-378" fmla="*/ 1874671 h 1892778"/>
              <a:gd name="connsiteX6-379" fmla="*/ 1187808 w 2500560"/>
              <a:gd name="connsiteY6-380" fmla="*/ 1883724 h 1892778"/>
              <a:gd name="connsiteX7-381" fmla="*/ 119499 w 2500560"/>
              <a:gd name="connsiteY7-382" fmla="*/ 1892778 h 1892778"/>
              <a:gd name="connsiteX8-383" fmla="*/ 19911 w 2500560"/>
              <a:gd name="connsiteY8-384" fmla="*/ 1766029 h 1892778"/>
              <a:gd name="connsiteX9-385" fmla="*/ 19911 w 2500560"/>
              <a:gd name="connsiteY9-386" fmla="*/ 598132 h 1892778"/>
              <a:gd name="connsiteX10-387" fmla="*/ 25645 w 2500560"/>
              <a:gd name="connsiteY10-388" fmla="*/ 136820 h 1892778"/>
              <a:gd name="connsiteX0-389" fmla="*/ 5734 w 2480649"/>
              <a:gd name="connsiteY0-390" fmla="*/ 136820 h 1892778"/>
              <a:gd name="connsiteX1-391" fmla="*/ 279450 w 2480649"/>
              <a:gd name="connsiteY1-392" fmla="*/ 0 h 1892778"/>
              <a:gd name="connsiteX2-393" fmla="*/ 2372008 w 2480649"/>
              <a:gd name="connsiteY2-394" fmla="*/ 604 h 1892778"/>
              <a:gd name="connsiteX3-395" fmla="*/ 2480649 w 2480649"/>
              <a:gd name="connsiteY3-396" fmla="*/ 82085 h 1892778"/>
              <a:gd name="connsiteX4-397" fmla="*/ 2457299 w 2480649"/>
              <a:gd name="connsiteY4-398" fmla="*/ 1762219 h 1892778"/>
              <a:gd name="connsiteX5-399" fmla="*/ 2399168 w 2480649"/>
              <a:gd name="connsiteY5-400" fmla="*/ 1874671 h 1892778"/>
              <a:gd name="connsiteX6-401" fmla="*/ 1167897 w 2480649"/>
              <a:gd name="connsiteY6-402" fmla="*/ 1883724 h 1892778"/>
              <a:gd name="connsiteX7-403" fmla="*/ 99588 w 2480649"/>
              <a:gd name="connsiteY7-404" fmla="*/ 1892778 h 1892778"/>
              <a:gd name="connsiteX8-405" fmla="*/ 0 w 2480649"/>
              <a:gd name="connsiteY8-406" fmla="*/ 1766029 h 1892778"/>
              <a:gd name="connsiteX9-407" fmla="*/ 0 w 2480649"/>
              <a:gd name="connsiteY9-408" fmla="*/ 598132 h 1892778"/>
              <a:gd name="connsiteX10-409" fmla="*/ 5734 w 2480649"/>
              <a:gd name="connsiteY10-410" fmla="*/ 136820 h 1892778"/>
              <a:gd name="connsiteX0-411" fmla="*/ 0 w 2480649"/>
              <a:gd name="connsiteY0-412" fmla="*/ 598132 h 1892778"/>
              <a:gd name="connsiteX1-413" fmla="*/ 5734 w 2480649"/>
              <a:gd name="connsiteY1-414" fmla="*/ 136820 h 1892778"/>
              <a:gd name="connsiteX2-415" fmla="*/ 279450 w 2480649"/>
              <a:gd name="connsiteY2-416" fmla="*/ 0 h 1892778"/>
              <a:gd name="connsiteX3-417" fmla="*/ 2372008 w 2480649"/>
              <a:gd name="connsiteY3-418" fmla="*/ 604 h 1892778"/>
              <a:gd name="connsiteX4-419" fmla="*/ 2480649 w 2480649"/>
              <a:gd name="connsiteY4-420" fmla="*/ 82085 h 1892778"/>
              <a:gd name="connsiteX5-421" fmla="*/ 2457299 w 2480649"/>
              <a:gd name="connsiteY5-422" fmla="*/ 1762219 h 1892778"/>
              <a:gd name="connsiteX6-423" fmla="*/ 2399168 w 2480649"/>
              <a:gd name="connsiteY6-424" fmla="*/ 1874671 h 1892778"/>
              <a:gd name="connsiteX7-425" fmla="*/ 1167897 w 2480649"/>
              <a:gd name="connsiteY7-426" fmla="*/ 1883724 h 1892778"/>
              <a:gd name="connsiteX8-427" fmla="*/ 99588 w 2480649"/>
              <a:gd name="connsiteY8-428" fmla="*/ 1892778 h 1892778"/>
              <a:gd name="connsiteX9-429" fmla="*/ 0 w 2480649"/>
              <a:gd name="connsiteY9-430" fmla="*/ 1766029 h 1892778"/>
              <a:gd name="connsiteX10-431" fmla="*/ 94660 w 2480649"/>
              <a:gd name="connsiteY10-432" fmla="*/ 692792 h 1892778"/>
              <a:gd name="connsiteX0-433" fmla="*/ 0 w 2480649"/>
              <a:gd name="connsiteY0-434" fmla="*/ 598132 h 1892778"/>
              <a:gd name="connsiteX1-435" fmla="*/ 5734 w 2480649"/>
              <a:gd name="connsiteY1-436" fmla="*/ 136820 h 1892778"/>
              <a:gd name="connsiteX2-437" fmla="*/ 279450 w 2480649"/>
              <a:gd name="connsiteY2-438" fmla="*/ 0 h 1892778"/>
              <a:gd name="connsiteX3-439" fmla="*/ 2372008 w 2480649"/>
              <a:gd name="connsiteY3-440" fmla="*/ 604 h 1892778"/>
              <a:gd name="connsiteX4-441" fmla="*/ 2480649 w 2480649"/>
              <a:gd name="connsiteY4-442" fmla="*/ 82085 h 1892778"/>
              <a:gd name="connsiteX5-443" fmla="*/ 2457299 w 2480649"/>
              <a:gd name="connsiteY5-444" fmla="*/ 1762219 h 1892778"/>
              <a:gd name="connsiteX6-445" fmla="*/ 2399168 w 2480649"/>
              <a:gd name="connsiteY6-446" fmla="*/ 1874671 h 1892778"/>
              <a:gd name="connsiteX7-447" fmla="*/ 1167897 w 2480649"/>
              <a:gd name="connsiteY7-448" fmla="*/ 1883724 h 1892778"/>
              <a:gd name="connsiteX8-449" fmla="*/ 99588 w 2480649"/>
              <a:gd name="connsiteY8-450" fmla="*/ 1892778 h 1892778"/>
              <a:gd name="connsiteX9-451" fmla="*/ 0 w 2480649"/>
              <a:gd name="connsiteY9-452" fmla="*/ 1766029 h 1892778"/>
              <a:gd name="connsiteX10-453" fmla="*/ 10518 w 2480649"/>
              <a:gd name="connsiteY10-454" fmla="*/ 997806 h 1892778"/>
              <a:gd name="connsiteX0-455" fmla="*/ 0 w 2480649"/>
              <a:gd name="connsiteY0-456" fmla="*/ 598132 h 1892778"/>
              <a:gd name="connsiteX1-457" fmla="*/ 279450 w 2480649"/>
              <a:gd name="connsiteY1-458" fmla="*/ 0 h 1892778"/>
              <a:gd name="connsiteX2-459" fmla="*/ 2372008 w 2480649"/>
              <a:gd name="connsiteY2-460" fmla="*/ 604 h 1892778"/>
              <a:gd name="connsiteX3-461" fmla="*/ 2480649 w 2480649"/>
              <a:gd name="connsiteY3-462" fmla="*/ 82085 h 1892778"/>
              <a:gd name="connsiteX4-463" fmla="*/ 2457299 w 2480649"/>
              <a:gd name="connsiteY4-464" fmla="*/ 1762219 h 1892778"/>
              <a:gd name="connsiteX5-465" fmla="*/ 2399168 w 2480649"/>
              <a:gd name="connsiteY5-466" fmla="*/ 1874671 h 1892778"/>
              <a:gd name="connsiteX6-467" fmla="*/ 1167897 w 2480649"/>
              <a:gd name="connsiteY6-468" fmla="*/ 1883724 h 1892778"/>
              <a:gd name="connsiteX7-469" fmla="*/ 99588 w 2480649"/>
              <a:gd name="connsiteY7-470" fmla="*/ 1892778 h 1892778"/>
              <a:gd name="connsiteX8-471" fmla="*/ 0 w 2480649"/>
              <a:gd name="connsiteY8-472" fmla="*/ 1766029 h 1892778"/>
              <a:gd name="connsiteX9-473" fmla="*/ 10518 w 2480649"/>
              <a:gd name="connsiteY9-474" fmla="*/ 997806 h 1892778"/>
              <a:gd name="connsiteX0-475" fmla="*/ 279450 w 2480649"/>
              <a:gd name="connsiteY0-476" fmla="*/ 0 h 1892778"/>
              <a:gd name="connsiteX1-477" fmla="*/ 2372008 w 2480649"/>
              <a:gd name="connsiteY1-478" fmla="*/ 604 h 1892778"/>
              <a:gd name="connsiteX2-479" fmla="*/ 2480649 w 2480649"/>
              <a:gd name="connsiteY2-480" fmla="*/ 82085 h 1892778"/>
              <a:gd name="connsiteX3-481" fmla="*/ 2457299 w 2480649"/>
              <a:gd name="connsiteY3-482" fmla="*/ 1762219 h 1892778"/>
              <a:gd name="connsiteX4-483" fmla="*/ 2399168 w 2480649"/>
              <a:gd name="connsiteY4-484" fmla="*/ 1874671 h 1892778"/>
              <a:gd name="connsiteX5-485" fmla="*/ 1167897 w 2480649"/>
              <a:gd name="connsiteY5-486" fmla="*/ 1883724 h 1892778"/>
              <a:gd name="connsiteX6-487" fmla="*/ 99588 w 2480649"/>
              <a:gd name="connsiteY6-488" fmla="*/ 1892778 h 1892778"/>
              <a:gd name="connsiteX7-489" fmla="*/ 0 w 2480649"/>
              <a:gd name="connsiteY7-490" fmla="*/ 1766029 h 1892778"/>
              <a:gd name="connsiteX8-491" fmla="*/ 10518 w 2480649"/>
              <a:gd name="connsiteY8-492" fmla="*/ 997806 h 1892778"/>
              <a:gd name="connsiteX0-493" fmla="*/ 289968 w 2491167"/>
              <a:gd name="connsiteY0-494" fmla="*/ 0 h 1892778"/>
              <a:gd name="connsiteX1-495" fmla="*/ 2382526 w 2491167"/>
              <a:gd name="connsiteY1-496" fmla="*/ 604 h 1892778"/>
              <a:gd name="connsiteX2-497" fmla="*/ 2491167 w 2491167"/>
              <a:gd name="connsiteY2-498" fmla="*/ 82085 h 1892778"/>
              <a:gd name="connsiteX3-499" fmla="*/ 2467817 w 2491167"/>
              <a:gd name="connsiteY3-500" fmla="*/ 1762219 h 1892778"/>
              <a:gd name="connsiteX4-501" fmla="*/ 2409686 w 2491167"/>
              <a:gd name="connsiteY4-502" fmla="*/ 1874671 h 1892778"/>
              <a:gd name="connsiteX5-503" fmla="*/ 1178415 w 2491167"/>
              <a:gd name="connsiteY5-504" fmla="*/ 1883724 h 1892778"/>
              <a:gd name="connsiteX6-505" fmla="*/ 110106 w 2491167"/>
              <a:gd name="connsiteY6-506" fmla="*/ 1892778 h 1892778"/>
              <a:gd name="connsiteX7-507" fmla="*/ 10518 w 2491167"/>
              <a:gd name="connsiteY7-508" fmla="*/ 1766029 h 1892778"/>
              <a:gd name="connsiteX8-509" fmla="*/ 0 w 2491167"/>
              <a:gd name="connsiteY8-510" fmla="*/ 324671 h 1892778"/>
              <a:gd name="connsiteX0-511" fmla="*/ 289968 w 2491167"/>
              <a:gd name="connsiteY0-512" fmla="*/ 0 h 1892778"/>
              <a:gd name="connsiteX1-513" fmla="*/ 2382526 w 2491167"/>
              <a:gd name="connsiteY1-514" fmla="*/ 604 h 1892778"/>
              <a:gd name="connsiteX2-515" fmla="*/ 2491167 w 2491167"/>
              <a:gd name="connsiteY2-516" fmla="*/ 82085 h 1892778"/>
              <a:gd name="connsiteX3-517" fmla="*/ 2488852 w 2491167"/>
              <a:gd name="connsiteY3-518" fmla="*/ 1762219 h 1892778"/>
              <a:gd name="connsiteX4-519" fmla="*/ 2409686 w 2491167"/>
              <a:gd name="connsiteY4-520" fmla="*/ 1874671 h 1892778"/>
              <a:gd name="connsiteX5-521" fmla="*/ 1178415 w 2491167"/>
              <a:gd name="connsiteY5-522" fmla="*/ 1883724 h 1892778"/>
              <a:gd name="connsiteX6-523" fmla="*/ 110106 w 2491167"/>
              <a:gd name="connsiteY6-524" fmla="*/ 1892778 h 1892778"/>
              <a:gd name="connsiteX7-525" fmla="*/ 10518 w 2491167"/>
              <a:gd name="connsiteY7-526" fmla="*/ 1766029 h 1892778"/>
              <a:gd name="connsiteX8-527" fmla="*/ 0 w 2491167"/>
              <a:gd name="connsiteY8-528" fmla="*/ 324671 h 1892778"/>
              <a:gd name="connsiteX0-529" fmla="*/ 289968 w 2491167"/>
              <a:gd name="connsiteY0-530" fmla="*/ 2179 h 1894957"/>
              <a:gd name="connsiteX1-531" fmla="*/ 1421260 w 2491167"/>
              <a:gd name="connsiteY1-532" fmla="*/ 0 h 1894957"/>
              <a:gd name="connsiteX2-533" fmla="*/ 2382526 w 2491167"/>
              <a:gd name="connsiteY2-534" fmla="*/ 2783 h 1894957"/>
              <a:gd name="connsiteX3-535" fmla="*/ 2491167 w 2491167"/>
              <a:gd name="connsiteY3-536" fmla="*/ 84264 h 1894957"/>
              <a:gd name="connsiteX4-537" fmla="*/ 2488852 w 2491167"/>
              <a:gd name="connsiteY4-538" fmla="*/ 1764398 h 1894957"/>
              <a:gd name="connsiteX5-539" fmla="*/ 2409686 w 2491167"/>
              <a:gd name="connsiteY5-540" fmla="*/ 1876850 h 1894957"/>
              <a:gd name="connsiteX6-541" fmla="*/ 1178415 w 2491167"/>
              <a:gd name="connsiteY6-542" fmla="*/ 1885903 h 1894957"/>
              <a:gd name="connsiteX7-543" fmla="*/ 110106 w 2491167"/>
              <a:gd name="connsiteY7-544" fmla="*/ 1894957 h 1894957"/>
              <a:gd name="connsiteX8-545" fmla="*/ 10518 w 2491167"/>
              <a:gd name="connsiteY8-546" fmla="*/ 1768208 h 1894957"/>
              <a:gd name="connsiteX9-547" fmla="*/ 0 w 2491167"/>
              <a:gd name="connsiteY9-548" fmla="*/ 326850 h 1894957"/>
              <a:gd name="connsiteX0-549" fmla="*/ 289968 w 2491167"/>
              <a:gd name="connsiteY0-550" fmla="*/ 44250 h 1937028"/>
              <a:gd name="connsiteX1-551" fmla="*/ 1305565 w 2491167"/>
              <a:gd name="connsiteY1-552" fmla="*/ 0 h 1937028"/>
              <a:gd name="connsiteX2-553" fmla="*/ 2382526 w 2491167"/>
              <a:gd name="connsiteY2-554" fmla="*/ 44854 h 1937028"/>
              <a:gd name="connsiteX3-555" fmla="*/ 2491167 w 2491167"/>
              <a:gd name="connsiteY3-556" fmla="*/ 126335 h 1937028"/>
              <a:gd name="connsiteX4-557" fmla="*/ 2488852 w 2491167"/>
              <a:gd name="connsiteY4-558" fmla="*/ 1806469 h 1937028"/>
              <a:gd name="connsiteX5-559" fmla="*/ 2409686 w 2491167"/>
              <a:gd name="connsiteY5-560" fmla="*/ 1918921 h 1937028"/>
              <a:gd name="connsiteX6-561" fmla="*/ 1178415 w 2491167"/>
              <a:gd name="connsiteY6-562" fmla="*/ 1927974 h 1937028"/>
              <a:gd name="connsiteX7-563" fmla="*/ 110106 w 2491167"/>
              <a:gd name="connsiteY7-564" fmla="*/ 1937028 h 1937028"/>
              <a:gd name="connsiteX8-565" fmla="*/ 10518 w 2491167"/>
              <a:gd name="connsiteY8-566" fmla="*/ 1810279 h 1937028"/>
              <a:gd name="connsiteX9-567" fmla="*/ 0 w 2491167"/>
              <a:gd name="connsiteY9-568" fmla="*/ 368921 h 1937028"/>
              <a:gd name="connsiteX0-569" fmla="*/ 289968 w 2491167"/>
              <a:gd name="connsiteY0-570" fmla="*/ 12697 h 1905475"/>
              <a:gd name="connsiteX1-571" fmla="*/ 1305565 w 2491167"/>
              <a:gd name="connsiteY1-572" fmla="*/ 0 h 1905475"/>
              <a:gd name="connsiteX2-573" fmla="*/ 2382526 w 2491167"/>
              <a:gd name="connsiteY2-574" fmla="*/ 13301 h 1905475"/>
              <a:gd name="connsiteX3-575" fmla="*/ 2491167 w 2491167"/>
              <a:gd name="connsiteY3-576" fmla="*/ 94782 h 1905475"/>
              <a:gd name="connsiteX4-577" fmla="*/ 2488852 w 2491167"/>
              <a:gd name="connsiteY4-578" fmla="*/ 1774916 h 1905475"/>
              <a:gd name="connsiteX5-579" fmla="*/ 2409686 w 2491167"/>
              <a:gd name="connsiteY5-580" fmla="*/ 1887368 h 1905475"/>
              <a:gd name="connsiteX6-581" fmla="*/ 1178415 w 2491167"/>
              <a:gd name="connsiteY6-582" fmla="*/ 1896421 h 1905475"/>
              <a:gd name="connsiteX7-583" fmla="*/ 110106 w 2491167"/>
              <a:gd name="connsiteY7-584" fmla="*/ 1905475 h 1905475"/>
              <a:gd name="connsiteX8-585" fmla="*/ 10518 w 2491167"/>
              <a:gd name="connsiteY8-586" fmla="*/ 1778726 h 1905475"/>
              <a:gd name="connsiteX9-587" fmla="*/ 0 w 2491167"/>
              <a:gd name="connsiteY9-588" fmla="*/ 337368 h 1905475"/>
              <a:gd name="connsiteX0-589" fmla="*/ 289968 w 2500356"/>
              <a:gd name="connsiteY0-590" fmla="*/ 12697 h 1905475"/>
              <a:gd name="connsiteX1-591" fmla="*/ 1305565 w 2500356"/>
              <a:gd name="connsiteY1-592" fmla="*/ 0 h 1905475"/>
              <a:gd name="connsiteX2-593" fmla="*/ 2382526 w 2500356"/>
              <a:gd name="connsiteY2-594" fmla="*/ 13301 h 1905475"/>
              <a:gd name="connsiteX3-595" fmla="*/ 2491167 w 2500356"/>
              <a:gd name="connsiteY3-596" fmla="*/ 94782 h 1905475"/>
              <a:gd name="connsiteX4-597" fmla="*/ 2494069 w 2500356"/>
              <a:gd name="connsiteY4-598" fmla="*/ 872973 h 1905475"/>
              <a:gd name="connsiteX5-599" fmla="*/ 2488852 w 2500356"/>
              <a:gd name="connsiteY5-600" fmla="*/ 1774916 h 1905475"/>
              <a:gd name="connsiteX6-601" fmla="*/ 2409686 w 2500356"/>
              <a:gd name="connsiteY6-602" fmla="*/ 1887368 h 1905475"/>
              <a:gd name="connsiteX7-603" fmla="*/ 1178415 w 2500356"/>
              <a:gd name="connsiteY7-604" fmla="*/ 1896421 h 1905475"/>
              <a:gd name="connsiteX8-605" fmla="*/ 110106 w 2500356"/>
              <a:gd name="connsiteY8-606" fmla="*/ 1905475 h 1905475"/>
              <a:gd name="connsiteX9-607" fmla="*/ 10518 w 2500356"/>
              <a:gd name="connsiteY9-608" fmla="*/ 1778726 h 1905475"/>
              <a:gd name="connsiteX10-609" fmla="*/ 0 w 2500356"/>
              <a:gd name="connsiteY10-610" fmla="*/ 337368 h 1905475"/>
              <a:gd name="connsiteX0-611" fmla="*/ 289968 w 2536144"/>
              <a:gd name="connsiteY0-612" fmla="*/ 12697 h 1905475"/>
              <a:gd name="connsiteX1-613" fmla="*/ 1305565 w 2536144"/>
              <a:gd name="connsiteY1-614" fmla="*/ 0 h 1905475"/>
              <a:gd name="connsiteX2-615" fmla="*/ 2382526 w 2536144"/>
              <a:gd name="connsiteY2-616" fmla="*/ 13301 h 1905475"/>
              <a:gd name="connsiteX3-617" fmla="*/ 2491167 w 2536144"/>
              <a:gd name="connsiteY3-618" fmla="*/ 94782 h 1905475"/>
              <a:gd name="connsiteX4-619" fmla="*/ 2536140 w 2536144"/>
              <a:gd name="connsiteY4-620" fmla="*/ 967633 h 1905475"/>
              <a:gd name="connsiteX5-621" fmla="*/ 2488852 w 2536144"/>
              <a:gd name="connsiteY5-622" fmla="*/ 1774916 h 1905475"/>
              <a:gd name="connsiteX6-623" fmla="*/ 2409686 w 2536144"/>
              <a:gd name="connsiteY6-624" fmla="*/ 1887368 h 1905475"/>
              <a:gd name="connsiteX7-625" fmla="*/ 1178415 w 2536144"/>
              <a:gd name="connsiteY7-626" fmla="*/ 1896421 h 1905475"/>
              <a:gd name="connsiteX8-627" fmla="*/ 110106 w 2536144"/>
              <a:gd name="connsiteY8-628" fmla="*/ 1905475 h 1905475"/>
              <a:gd name="connsiteX9-629" fmla="*/ 10518 w 2536144"/>
              <a:gd name="connsiteY9-630" fmla="*/ 1778726 h 1905475"/>
              <a:gd name="connsiteX10-631" fmla="*/ 0 w 2536144"/>
              <a:gd name="connsiteY10-632" fmla="*/ 337368 h 19054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321" y="connsiteY10-322"/>
              </a:cxn>
            </a:cxnLst>
            <a:rect l="l" t="t" r="r" b="b"/>
            <a:pathLst>
              <a:path w="2536144" h="1905475">
                <a:moveTo>
                  <a:pt x="289968" y="12697"/>
                </a:moveTo>
                <a:lnTo>
                  <a:pt x="1305565" y="0"/>
                </a:lnTo>
                <a:lnTo>
                  <a:pt x="2382526" y="13301"/>
                </a:lnTo>
                <a:cubicBezTo>
                  <a:pt x="2468270" y="13791"/>
                  <a:pt x="2485433" y="60002"/>
                  <a:pt x="2491167" y="94782"/>
                </a:cubicBezTo>
                <a:cubicBezTo>
                  <a:pt x="2509758" y="238061"/>
                  <a:pt x="2536526" y="687611"/>
                  <a:pt x="2536140" y="967633"/>
                </a:cubicBezTo>
                <a:cubicBezTo>
                  <a:pt x="2535754" y="1247655"/>
                  <a:pt x="2502916" y="1605850"/>
                  <a:pt x="2488852" y="1774916"/>
                </a:cubicBezTo>
                <a:cubicBezTo>
                  <a:pt x="2501225" y="1860660"/>
                  <a:pt x="2439223" y="1866394"/>
                  <a:pt x="2409686" y="1887368"/>
                </a:cubicBezTo>
                <a:lnTo>
                  <a:pt x="1178415" y="1896421"/>
                </a:lnTo>
                <a:lnTo>
                  <a:pt x="110106" y="1905475"/>
                </a:lnTo>
                <a:cubicBezTo>
                  <a:pt x="65480" y="1882275"/>
                  <a:pt x="32284" y="1904796"/>
                  <a:pt x="10518" y="1778726"/>
                </a:cubicBezTo>
                <a:cubicBezTo>
                  <a:pt x="10518" y="1389427"/>
                  <a:pt x="0" y="337368"/>
                  <a:pt x="0" y="337368"/>
                </a:cubicBezTo>
              </a:path>
            </a:pathLst>
          </a:cu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3605481" y="2846504"/>
            <a:ext cx="1301799" cy="855144"/>
          </a:xfrm>
          <a:custGeom>
            <a:avLst/>
            <a:gdLst>
              <a:gd name="connsiteX0" fmla="*/ 36214 w 2480649"/>
              <a:gd name="connsiteY0" fmla="*/ 18106 h 1892174"/>
              <a:gd name="connsiteX1" fmla="*/ 2372008 w 2480649"/>
              <a:gd name="connsiteY1" fmla="*/ 0 h 1892174"/>
              <a:gd name="connsiteX2" fmla="*/ 2480649 w 2480649"/>
              <a:gd name="connsiteY2" fmla="*/ 81481 h 1892174"/>
              <a:gd name="connsiteX3" fmla="*/ 2453489 w 2480649"/>
              <a:gd name="connsiteY3" fmla="*/ 1765425 h 1892174"/>
              <a:gd name="connsiteX4" fmla="*/ 2399168 w 2480649"/>
              <a:gd name="connsiteY4" fmla="*/ 1874067 h 1892174"/>
              <a:gd name="connsiteX5" fmla="*/ 1167897 w 2480649"/>
              <a:gd name="connsiteY5" fmla="*/ 1883120 h 1892174"/>
              <a:gd name="connsiteX6" fmla="*/ 99588 w 2480649"/>
              <a:gd name="connsiteY6" fmla="*/ 1892174 h 1892174"/>
              <a:gd name="connsiteX7" fmla="*/ 0 w 2480649"/>
              <a:gd name="connsiteY7" fmla="*/ 1765425 h 1892174"/>
              <a:gd name="connsiteX8" fmla="*/ 0 w 2480649"/>
              <a:gd name="connsiteY8" fmla="*/ 597528 h 1892174"/>
              <a:gd name="connsiteX9" fmla="*/ 36214 w 2480649"/>
              <a:gd name="connsiteY9" fmla="*/ 18106 h 1892174"/>
              <a:gd name="connsiteX0-1" fmla="*/ 36214 w 2480649"/>
              <a:gd name="connsiteY0-2" fmla="*/ 18106 h 1892174"/>
              <a:gd name="connsiteX1-3" fmla="*/ 2372008 w 2480649"/>
              <a:gd name="connsiteY1-4" fmla="*/ 0 h 1892174"/>
              <a:gd name="connsiteX2-5" fmla="*/ 2480649 w 2480649"/>
              <a:gd name="connsiteY2-6" fmla="*/ 81481 h 1892174"/>
              <a:gd name="connsiteX3-7" fmla="*/ 2453489 w 2480649"/>
              <a:gd name="connsiteY3-8" fmla="*/ 1765425 h 1892174"/>
              <a:gd name="connsiteX4-9" fmla="*/ 2399168 w 2480649"/>
              <a:gd name="connsiteY4-10" fmla="*/ 1874067 h 1892174"/>
              <a:gd name="connsiteX5-11" fmla="*/ 1167897 w 2480649"/>
              <a:gd name="connsiteY5-12" fmla="*/ 1883120 h 1892174"/>
              <a:gd name="connsiteX6-13" fmla="*/ 99588 w 2480649"/>
              <a:gd name="connsiteY6-14" fmla="*/ 1892174 h 1892174"/>
              <a:gd name="connsiteX7-15" fmla="*/ 0 w 2480649"/>
              <a:gd name="connsiteY7-16" fmla="*/ 1765425 h 1892174"/>
              <a:gd name="connsiteX8-17" fmla="*/ 0 w 2480649"/>
              <a:gd name="connsiteY8-18" fmla="*/ 597528 h 1892174"/>
              <a:gd name="connsiteX9-19" fmla="*/ 36214 w 2480649"/>
              <a:gd name="connsiteY9-20" fmla="*/ 18106 h 1892174"/>
              <a:gd name="connsiteX0-21" fmla="*/ 36214 w 2480649"/>
              <a:gd name="connsiteY0-22" fmla="*/ 31942 h 1906010"/>
              <a:gd name="connsiteX1-23" fmla="*/ 2372008 w 2480649"/>
              <a:gd name="connsiteY1-24" fmla="*/ 13836 h 1906010"/>
              <a:gd name="connsiteX2-25" fmla="*/ 2480649 w 2480649"/>
              <a:gd name="connsiteY2-26" fmla="*/ 95317 h 1906010"/>
              <a:gd name="connsiteX3-27" fmla="*/ 2453489 w 2480649"/>
              <a:gd name="connsiteY3-28" fmla="*/ 1779261 h 1906010"/>
              <a:gd name="connsiteX4-29" fmla="*/ 2399168 w 2480649"/>
              <a:gd name="connsiteY4-30" fmla="*/ 1887903 h 1906010"/>
              <a:gd name="connsiteX5-31" fmla="*/ 1167897 w 2480649"/>
              <a:gd name="connsiteY5-32" fmla="*/ 1896956 h 1906010"/>
              <a:gd name="connsiteX6-33" fmla="*/ 99588 w 2480649"/>
              <a:gd name="connsiteY6-34" fmla="*/ 1906010 h 1906010"/>
              <a:gd name="connsiteX7-35" fmla="*/ 0 w 2480649"/>
              <a:gd name="connsiteY7-36" fmla="*/ 1779261 h 1906010"/>
              <a:gd name="connsiteX8-37" fmla="*/ 0 w 2480649"/>
              <a:gd name="connsiteY8-38" fmla="*/ 611364 h 1906010"/>
              <a:gd name="connsiteX9-39" fmla="*/ 36214 w 2480649"/>
              <a:gd name="connsiteY9-40" fmla="*/ 31942 h 1906010"/>
              <a:gd name="connsiteX0-41" fmla="*/ 36214 w 2480649"/>
              <a:gd name="connsiteY0-42" fmla="*/ 31942 h 1906010"/>
              <a:gd name="connsiteX1-43" fmla="*/ 2372008 w 2480649"/>
              <a:gd name="connsiteY1-44" fmla="*/ 13836 h 1906010"/>
              <a:gd name="connsiteX2-45" fmla="*/ 2480649 w 2480649"/>
              <a:gd name="connsiteY2-46" fmla="*/ 95317 h 1906010"/>
              <a:gd name="connsiteX3-47" fmla="*/ 2453489 w 2480649"/>
              <a:gd name="connsiteY3-48" fmla="*/ 1779261 h 1906010"/>
              <a:gd name="connsiteX4-49" fmla="*/ 2399168 w 2480649"/>
              <a:gd name="connsiteY4-50" fmla="*/ 1887903 h 1906010"/>
              <a:gd name="connsiteX5-51" fmla="*/ 1167897 w 2480649"/>
              <a:gd name="connsiteY5-52" fmla="*/ 1896956 h 1906010"/>
              <a:gd name="connsiteX6-53" fmla="*/ 99588 w 2480649"/>
              <a:gd name="connsiteY6-54" fmla="*/ 1906010 h 1906010"/>
              <a:gd name="connsiteX7-55" fmla="*/ 0 w 2480649"/>
              <a:gd name="connsiteY7-56" fmla="*/ 1779261 h 1906010"/>
              <a:gd name="connsiteX8-57" fmla="*/ 0 w 2480649"/>
              <a:gd name="connsiteY8-58" fmla="*/ 611364 h 1906010"/>
              <a:gd name="connsiteX9-59" fmla="*/ 36214 w 2480649"/>
              <a:gd name="connsiteY9-60" fmla="*/ 31942 h 1906010"/>
              <a:gd name="connsiteX0-61" fmla="*/ 36214 w 2480649"/>
              <a:gd name="connsiteY0-62" fmla="*/ 31942 h 1906010"/>
              <a:gd name="connsiteX1-63" fmla="*/ 2372008 w 2480649"/>
              <a:gd name="connsiteY1-64" fmla="*/ 13836 h 1906010"/>
              <a:gd name="connsiteX2-65" fmla="*/ 2480649 w 2480649"/>
              <a:gd name="connsiteY2-66" fmla="*/ 95317 h 1906010"/>
              <a:gd name="connsiteX3-67" fmla="*/ 2453489 w 2480649"/>
              <a:gd name="connsiteY3-68" fmla="*/ 1779261 h 1906010"/>
              <a:gd name="connsiteX4-69" fmla="*/ 2399168 w 2480649"/>
              <a:gd name="connsiteY4-70" fmla="*/ 1887903 h 1906010"/>
              <a:gd name="connsiteX5-71" fmla="*/ 1167897 w 2480649"/>
              <a:gd name="connsiteY5-72" fmla="*/ 1896956 h 1906010"/>
              <a:gd name="connsiteX6-73" fmla="*/ 99588 w 2480649"/>
              <a:gd name="connsiteY6-74" fmla="*/ 1906010 h 1906010"/>
              <a:gd name="connsiteX7-75" fmla="*/ 0 w 2480649"/>
              <a:gd name="connsiteY7-76" fmla="*/ 1779261 h 1906010"/>
              <a:gd name="connsiteX8-77" fmla="*/ 0 w 2480649"/>
              <a:gd name="connsiteY8-78" fmla="*/ 611364 h 1906010"/>
              <a:gd name="connsiteX9-79" fmla="*/ 36214 w 2480649"/>
              <a:gd name="connsiteY9-80" fmla="*/ 31942 h 1906010"/>
              <a:gd name="connsiteX0-81" fmla="*/ 36214 w 2480649"/>
              <a:gd name="connsiteY0-82" fmla="*/ 31942 h 1906010"/>
              <a:gd name="connsiteX1-83" fmla="*/ 2372008 w 2480649"/>
              <a:gd name="connsiteY1-84" fmla="*/ 13836 h 1906010"/>
              <a:gd name="connsiteX2-85" fmla="*/ 2480649 w 2480649"/>
              <a:gd name="connsiteY2-86" fmla="*/ 95317 h 1906010"/>
              <a:gd name="connsiteX3-87" fmla="*/ 2453489 w 2480649"/>
              <a:gd name="connsiteY3-88" fmla="*/ 1779261 h 1906010"/>
              <a:gd name="connsiteX4-89" fmla="*/ 2399168 w 2480649"/>
              <a:gd name="connsiteY4-90" fmla="*/ 1887903 h 1906010"/>
              <a:gd name="connsiteX5-91" fmla="*/ 1167897 w 2480649"/>
              <a:gd name="connsiteY5-92" fmla="*/ 1896956 h 1906010"/>
              <a:gd name="connsiteX6-93" fmla="*/ 99588 w 2480649"/>
              <a:gd name="connsiteY6-94" fmla="*/ 1906010 h 1906010"/>
              <a:gd name="connsiteX7-95" fmla="*/ 0 w 2480649"/>
              <a:gd name="connsiteY7-96" fmla="*/ 1779261 h 1906010"/>
              <a:gd name="connsiteX8-97" fmla="*/ 0 w 2480649"/>
              <a:gd name="connsiteY8-98" fmla="*/ 611364 h 1906010"/>
              <a:gd name="connsiteX9-99" fmla="*/ 36214 w 2480649"/>
              <a:gd name="connsiteY9-100" fmla="*/ 31942 h 1906010"/>
              <a:gd name="connsiteX0-101" fmla="*/ 36214 w 2480649"/>
              <a:gd name="connsiteY0-102" fmla="*/ 31942 h 1906010"/>
              <a:gd name="connsiteX1-103" fmla="*/ 2372008 w 2480649"/>
              <a:gd name="connsiteY1-104" fmla="*/ 13836 h 1906010"/>
              <a:gd name="connsiteX2-105" fmla="*/ 2480649 w 2480649"/>
              <a:gd name="connsiteY2-106" fmla="*/ 95317 h 1906010"/>
              <a:gd name="connsiteX3-107" fmla="*/ 2453489 w 2480649"/>
              <a:gd name="connsiteY3-108" fmla="*/ 1779261 h 1906010"/>
              <a:gd name="connsiteX4-109" fmla="*/ 2399168 w 2480649"/>
              <a:gd name="connsiteY4-110" fmla="*/ 1887903 h 1906010"/>
              <a:gd name="connsiteX5-111" fmla="*/ 1167897 w 2480649"/>
              <a:gd name="connsiteY5-112" fmla="*/ 1896956 h 1906010"/>
              <a:gd name="connsiteX6-113" fmla="*/ 99588 w 2480649"/>
              <a:gd name="connsiteY6-114" fmla="*/ 1906010 h 1906010"/>
              <a:gd name="connsiteX7-115" fmla="*/ 0 w 2480649"/>
              <a:gd name="connsiteY7-116" fmla="*/ 1779261 h 1906010"/>
              <a:gd name="connsiteX8-117" fmla="*/ 0 w 2480649"/>
              <a:gd name="connsiteY8-118" fmla="*/ 611364 h 1906010"/>
              <a:gd name="connsiteX9-119" fmla="*/ 36214 w 2480649"/>
              <a:gd name="connsiteY9-120" fmla="*/ 31942 h 1906010"/>
              <a:gd name="connsiteX0-121" fmla="*/ 36214 w 2480649"/>
              <a:gd name="connsiteY0-122" fmla="*/ 31942 h 1906010"/>
              <a:gd name="connsiteX1-123" fmla="*/ 2372008 w 2480649"/>
              <a:gd name="connsiteY1-124" fmla="*/ 13836 h 1906010"/>
              <a:gd name="connsiteX2-125" fmla="*/ 2480649 w 2480649"/>
              <a:gd name="connsiteY2-126" fmla="*/ 95317 h 1906010"/>
              <a:gd name="connsiteX3-127" fmla="*/ 2453489 w 2480649"/>
              <a:gd name="connsiteY3-128" fmla="*/ 1779261 h 1906010"/>
              <a:gd name="connsiteX4-129" fmla="*/ 2399168 w 2480649"/>
              <a:gd name="connsiteY4-130" fmla="*/ 1887903 h 1906010"/>
              <a:gd name="connsiteX5-131" fmla="*/ 1167897 w 2480649"/>
              <a:gd name="connsiteY5-132" fmla="*/ 1896956 h 1906010"/>
              <a:gd name="connsiteX6-133" fmla="*/ 99588 w 2480649"/>
              <a:gd name="connsiteY6-134" fmla="*/ 1906010 h 1906010"/>
              <a:gd name="connsiteX7-135" fmla="*/ 0 w 2480649"/>
              <a:gd name="connsiteY7-136" fmla="*/ 1779261 h 1906010"/>
              <a:gd name="connsiteX8-137" fmla="*/ 0 w 2480649"/>
              <a:gd name="connsiteY8-138" fmla="*/ 611364 h 1906010"/>
              <a:gd name="connsiteX9-139" fmla="*/ 36214 w 2480649"/>
              <a:gd name="connsiteY9-140" fmla="*/ 31942 h 1906010"/>
              <a:gd name="connsiteX0-141" fmla="*/ 36214 w 2480649"/>
              <a:gd name="connsiteY0-142" fmla="*/ 31942 h 1906010"/>
              <a:gd name="connsiteX1-143" fmla="*/ 2372008 w 2480649"/>
              <a:gd name="connsiteY1-144" fmla="*/ 13836 h 1906010"/>
              <a:gd name="connsiteX2-145" fmla="*/ 2480649 w 2480649"/>
              <a:gd name="connsiteY2-146" fmla="*/ 95317 h 1906010"/>
              <a:gd name="connsiteX3-147" fmla="*/ 2453489 w 2480649"/>
              <a:gd name="connsiteY3-148" fmla="*/ 1779261 h 1906010"/>
              <a:gd name="connsiteX4-149" fmla="*/ 2399168 w 2480649"/>
              <a:gd name="connsiteY4-150" fmla="*/ 1887903 h 1906010"/>
              <a:gd name="connsiteX5-151" fmla="*/ 1167897 w 2480649"/>
              <a:gd name="connsiteY5-152" fmla="*/ 1896956 h 1906010"/>
              <a:gd name="connsiteX6-153" fmla="*/ 99588 w 2480649"/>
              <a:gd name="connsiteY6-154" fmla="*/ 1906010 h 1906010"/>
              <a:gd name="connsiteX7-155" fmla="*/ 0 w 2480649"/>
              <a:gd name="connsiteY7-156" fmla="*/ 1779261 h 1906010"/>
              <a:gd name="connsiteX8-157" fmla="*/ 0 w 2480649"/>
              <a:gd name="connsiteY8-158" fmla="*/ 611364 h 1906010"/>
              <a:gd name="connsiteX9-159" fmla="*/ 36214 w 2480649"/>
              <a:gd name="connsiteY9-160" fmla="*/ 31942 h 1906010"/>
              <a:gd name="connsiteX0-161" fmla="*/ 36214 w 2480649"/>
              <a:gd name="connsiteY0-162" fmla="*/ 31942 h 1906010"/>
              <a:gd name="connsiteX1-163" fmla="*/ 2372008 w 2480649"/>
              <a:gd name="connsiteY1-164" fmla="*/ 13836 h 1906010"/>
              <a:gd name="connsiteX2-165" fmla="*/ 2480649 w 2480649"/>
              <a:gd name="connsiteY2-166" fmla="*/ 95317 h 1906010"/>
              <a:gd name="connsiteX3-167" fmla="*/ 2457299 w 2480649"/>
              <a:gd name="connsiteY3-168" fmla="*/ 1775451 h 1906010"/>
              <a:gd name="connsiteX4-169" fmla="*/ 2399168 w 2480649"/>
              <a:gd name="connsiteY4-170" fmla="*/ 1887903 h 1906010"/>
              <a:gd name="connsiteX5-171" fmla="*/ 1167897 w 2480649"/>
              <a:gd name="connsiteY5-172" fmla="*/ 1896956 h 1906010"/>
              <a:gd name="connsiteX6-173" fmla="*/ 99588 w 2480649"/>
              <a:gd name="connsiteY6-174" fmla="*/ 1906010 h 1906010"/>
              <a:gd name="connsiteX7-175" fmla="*/ 0 w 2480649"/>
              <a:gd name="connsiteY7-176" fmla="*/ 1779261 h 1906010"/>
              <a:gd name="connsiteX8-177" fmla="*/ 0 w 2480649"/>
              <a:gd name="connsiteY8-178" fmla="*/ 611364 h 1906010"/>
              <a:gd name="connsiteX9-179" fmla="*/ 36214 w 2480649"/>
              <a:gd name="connsiteY9-180" fmla="*/ 31942 h 1906010"/>
              <a:gd name="connsiteX0-181" fmla="*/ 36214 w 2480649"/>
              <a:gd name="connsiteY0-182" fmla="*/ 31942 h 1906010"/>
              <a:gd name="connsiteX1-183" fmla="*/ 2372008 w 2480649"/>
              <a:gd name="connsiteY1-184" fmla="*/ 13836 h 1906010"/>
              <a:gd name="connsiteX2-185" fmla="*/ 2480649 w 2480649"/>
              <a:gd name="connsiteY2-186" fmla="*/ 95317 h 1906010"/>
              <a:gd name="connsiteX3-187" fmla="*/ 2457299 w 2480649"/>
              <a:gd name="connsiteY3-188" fmla="*/ 1775451 h 1906010"/>
              <a:gd name="connsiteX4-189" fmla="*/ 2399168 w 2480649"/>
              <a:gd name="connsiteY4-190" fmla="*/ 1887903 h 1906010"/>
              <a:gd name="connsiteX5-191" fmla="*/ 1167897 w 2480649"/>
              <a:gd name="connsiteY5-192" fmla="*/ 1896956 h 1906010"/>
              <a:gd name="connsiteX6-193" fmla="*/ 99588 w 2480649"/>
              <a:gd name="connsiteY6-194" fmla="*/ 1906010 h 1906010"/>
              <a:gd name="connsiteX7-195" fmla="*/ 0 w 2480649"/>
              <a:gd name="connsiteY7-196" fmla="*/ 1779261 h 1906010"/>
              <a:gd name="connsiteX8-197" fmla="*/ 0 w 2480649"/>
              <a:gd name="connsiteY8-198" fmla="*/ 611364 h 1906010"/>
              <a:gd name="connsiteX9-199" fmla="*/ 36214 w 2480649"/>
              <a:gd name="connsiteY9-200" fmla="*/ 31942 h 1906010"/>
              <a:gd name="connsiteX0-201" fmla="*/ 36214 w 2480649"/>
              <a:gd name="connsiteY0-202" fmla="*/ 31942 h 1906010"/>
              <a:gd name="connsiteX1-203" fmla="*/ 2372008 w 2480649"/>
              <a:gd name="connsiteY1-204" fmla="*/ 13836 h 1906010"/>
              <a:gd name="connsiteX2-205" fmla="*/ 2480649 w 2480649"/>
              <a:gd name="connsiteY2-206" fmla="*/ 95317 h 1906010"/>
              <a:gd name="connsiteX3-207" fmla="*/ 2457299 w 2480649"/>
              <a:gd name="connsiteY3-208" fmla="*/ 1775451 h 1906010"/>
              <a:gd name="connsiteX4-209" fmla="*/ 2399168 w 2480649"/>
              <a:gd name="connsiteY4-210" fmla="*/ 1887903 h 1906010"/>
              <a:gd name="connsiteX5-211" fmla="*/ 1167897 w 2480649"/>
              <a:gd name="connsiteY5-212" fmla="*/ 1896956 h 1906010"/>
              <a:gd name="connsiteX6-213" fmla="*/ 99588 w 2480649"/>
              <a:gd name="connsiteY6-214" fmla="*/ 1906010 h 1906010"/>
              <a:gd name="connsiteX7-215" fmla="*/ 0 w 2480649"/>
              <a:gd name="connsiteY7-216" fmla="*/ 1779261 h 1906010"/>
              <a:gd name="connsiteX8-217" fmla="*/ 0 w 2480649"/>
              <a:gd name="connsiteY8-218" fmla="*/ 611364 h 1906010"/>
              <a:gd name="connsiteX9-219" fmla="*/ 36214 w 2480649"/>
              <a:gd name="connsiteY9-220" fmla="*/ 31942 h 1906010"/>
              <a:gd name="connsiteX0-221" fmla="*/ 36214 w 2480649"/>
              <a:gd name="connsiteY0-222" fmla="*/ 31942 h 1906010"/>
              <a:gd name="connsiteX1-223" fmla="*/ 2372008 w 2480649"/>
              <a:gd name="connsiteY1-224" fmla="*/ 13836 h 1906010"/>
              <a:gd name="connsiteX2-225" fmla="*/ 2480649 w 2480649"/>
              <a:gd name="connsiteY2-226" fmla="*/ 95317 h 1906010"/>
              <a:gd name="connsiteX3-227" fmla="*/ 2457299 w 2480649"/>
              <a:gd name="connsiteY3-228" fmla="*/ 1775451 h 1906010"/>
              <a:gd name="connsiteX4-229" fmla="*/ 2399168 w 2480649"/>
              <a:gd name="connsiteY4-230" fmla="*/ 1887903 h 1906010"/>
              <a:gd name="connsiteX5-231" fmla="*/ 1167897 w 2480649"/>
              <a:gd name="connsiteY5-232" fmla="*/ 1896956 h 1906010"/>
              <a:gd name="connsiteX6-233" fmla="*/ 99588 w 2480649"/>
              <a:gd name="connsiteY6-234" fmla="*/ 1906010 h 1906010"/>
              <a:gd name="connsiteX7-235" fmla="*/ 0 w 2480649"/>
              <a:gd name="connsiteY7-236" fmla="*/ 1779261 h 1906010"/>
              <a:gd name="connsiteX8-237" fmla="*/ 0 w 2480649"/>
              <a:gd name="connsiteY8-238" fmla="*/ 611364 h 1906010"/>
              <a:gd name="connsiteX9-239" fmla="*/ 36214 w 2480649"/>
              <a:gd name="connsiteY9-240" fmla="*/ 31942 h 1906010"/>
              <a:gd name="connsiteX0-241" fmla="*/ 36214 w 2480649"/>
              <a:gd name="connsiteY0-242" fmla="*/ 31942 h 1906010"/>
              <a:gd name="connsiteX1-243" fmla="*/ 2372008 w 2480649"/>
              <a:gd name="connsiteY1-244" fmla="*/ 13836 h 1906010"/>
              <a:gd name="connsiteX2-245" fmla="*/ 2480649 w 2480649"/>
              <a:gd name="connsiteY2-246" fmla="*/ 95317 h 1906010"/>
              <a:gd name="connsiteX3-247" fmla="*/ 2457299 w 2480649"/>
              <a:gd name="connsiteY3-248" fmla="*/ 1775451 h 1906010"/>
              <a:gd name="connsiteX4-249" fmla="*/ 2399168 w 2480649"/>
              <a:gd name="connsiteY4-250" fmla="*/ 1887903 h 1906010"/>
              <a:gd name="connsiteX5-251" fmla="*/ 1167897 w 2480649"/>
              <a:gd name="connsiteY5-252" fmla="*/ 1896956 h 1906010"/>
              <a:gd name="connsiteX6-253" fmla="*/ 99588 w 2480649"/>
              <a:gd name="connsiteY6-254" fmla="*/ 1906010 h 1906010"/>
              <a:gd name="connsiteX7-255" fmla="*/ 0 w 2480649"/>
              <a:gd name="connsiteY7-256" fmla="*/ 1779261 h 1906010"/>
              <a:gd name="connsiteX8-257" fmla="*/ 0 w 2480649"/>
              <a:gd name="connsiteY8-258" fmla="*/ 611364 h 1906010"/>
              <a:gd name="connsiteX9-259" fmla="*/ 36214 w 2480649"/>
              <a:gd name="connsiteY9-260" fmla="*/ 31942 h 1906010"/>
              <a:gd name="connsiteX0-261" fmla="*/ 36214 w 2480649"/>
              <a:gd name="connsiteY0-262" fmla="*/ 31942 h 1906010"/>
              <a:gd name="connsiteX1-263" fmla="*/ 2372008 w 2480649"/>
              <a:gd name="connsiteY1-264" fmla="*/ 13836 h 1906010"/>
              <a:gd name="connsiteX2-265" fmla="*/ 2480649 w 2480649"/>
              <a:gd name="connsiteY2-266" fmla="*/ 95317 h 1906010"/>
              <a:gd name="connsiteX3-267" fmla="*/ 2457299 w 2480649"/>
              <a:gd name="connsiteY3-268" fmla="*/ 1775451 h 1906010"/>
              <a:gd name="connsiteX4-269" fmla="*/ 2399168 w 2480649"/>
              <a:gd name="connsiteY4-270" fmla="*/ 1887903 h 1906010"/>
              <a:gd name="connsiteX5-271" fmla="*/ 1167897 w 2480649"/>
              <a:gd name="connsiteY5-272" fmla="*/ 1896956 h 1906010"/>
              <a:gd name="connsiteX6-273" fmla="*/ 99588 w 2480649"/>
              <a:gd name="connsiteY6-274" fmla="*/ 1906010 h 1906010"/>
              <a:gd name="connsiteX7-275" fmla="*/ 0 w 2480649"/>
              <a:gd name="connsiteY7-276" fmla="*/ 1779261 h 1906010"/>
              <a:gd name="connsiteX8-277" fmla="*/ 0 w 2480649"/>
              <a:gd name="connsiteY8-278" fmla="*/ 611364 h 1906010"/>
              <a:gd name="connsiteX9-279" fmla="*/ 36214 w 2480649"/>
              <a:gd name="connsiteY9-280" fmla="*/ 31942 h 1906010"/>
              <a:gd name="connsiteX0-281" fmla="*/ 36214 w 2480649"/>
              <a:gd name="connsiteY0-282" fmla="*/ 48932 h 1923000"/>
              <a:gd name="connsiteX1-283" fmla="*/ 279450 w 2480649"/>
              <a:gd name="connsiteY1-284" fmla="*/ 30222 h 1923000"/>
              <a:gd name="connsiteX2-285" fmla="*/ 2372008 w 2480649"/>
              <a:gd name="connsiteY2-286" fmla="*/ 30826 h 1923000"/>
              <a:gd name="connsiteX3-287" fmla="*/ 2480649 w 2480649"/>
              <a:gd name="connsiteY3-288" fmla="*/ 112307 h 1923000"/>
              <a:gd name="connsiteX4-289" fmla="*/ 2457299 w 2480649"/>
              <a:gd name="connsiteY4-290" fmla="*/ 1792441 h 1923000"/>
              <a:gd name="connsiteX5-291" fmla="*/ 2399168 w 2480649"/>
              <a:gd name="connsiteY5-292" fmla="*/ 1904893 h 1923000"/>
              <a:gd name="connsiteX6-293" fmla="*/ 1167897 w 2480649"/>
              <a:gd name="connsiteY6-294" fmla="*/ 1913946 h 1923000"/>
              <a:gd name="connsiteX7-295" fmla="*/ 99588 w 2480649"/>
              <a:gd name="connsiteY7-296" fmla="*/ 1923000 h 1923000"/>
              <a:gd name="connsiteX8-297" fmla="*/ 0 w 2480649"/>
              <a:gd name="connsiteY8-298" fmla="*/ 1796251 h 1923000"/>
              <a:gd name="connsiteX9-299" fmla="*/ 0 w 2480649"/>
              <a:gd name="connsiteY9-300" fmla="*/ 628354 h 1923000"/>
              <a:gd name="connsiteX10" fmla="*/ 36214 w 2480649"/>
              <a:gd name="connsiteY10" fmla="*/ 48932 h 1923000"/>
              <a:gd name="connsiteX0-301" fmla="*/ 28766 w 2492251"/>
              <a:gd name="connsiteY0-302" fmla="*/ 144440 h 1892778"/>
              <a:gd name="connsiteX1-303" fmla="*/ 291052 w 2492251"/>
              <a:gd name="connsiteY1-304" fmla="*/ 0 h 1892778"/>
              <a:gd name="connsiteX2-305" fmla="*/ 2383610 w 2492251"/>
              <a:gd name="connsiteY2-306" fmla="*/ 604 h 1892778"/>
              <a:gd name="connsiteX3-307" fmla="*/ 2492251 w 2492251"/>
              <a:gd name="connsiteY3-308" fmla="*/ 82085 h 1892778"/>
              <a:gd name="connsiteX4-309" fmla="*/ 2468901 w 2492251"/>
              <a:gd name="connsiteY4-310" fmla="*/ 1762219 h 1892778"/>
              <a:gd name="connsiteX5-311" fmla="*/ 2410770 w 2492251"/>
              <a:gd name="connsiteY5-312" fmla="*/ 1874671 h 1892778"/>
              <a:gd name="connsiteX6-313" fmla="*/ 1179499 w 2492251"/>
              <a:gd name="connsiteY6-314" fmla="*/ 1883724 h 1892778"/>
              <a:gd name="connsiteX7-315" fmla="*/ 111190 w 2492251"/>
              <a:gd name="connsiteY7-316" fmla="*/ 1892778 h 1892778"/>
              <a:gd name="connsiteX8-317" fmla="*/ 11602 w 2492251"/>
              <a:gd name="connsiteY8-318" fmla="*/ 1766029 h 1892778"/>
              <a:gd name="connsiteX9-319" fmla="*/ 11602 w 2492251"/>
              <a:gd name="connsiteY9-320" fmla="*/ 598132 h 1892778"/>
              <a:gd name="connsiteX10-321" fmla="*/ 28766 w 2492251"/>
              <a:gd name="connsiteY10-322" fmla="*/ 144440 h 1892778"/>
              <a:gd name="connsiteX0-323" fmla="*/ 28766 w 2492251"/>
              <a:gd name="connsiteY0-324" fmla="*/ 144440 h 1892778"/>
              <a:gd name="connsiteX1-325" fmla="*/ 291052 w 2492251"/>
              <a:gd name="connsiteY1-326" fmla="*/ 0 h 1892778"/>
              <a:gd name="connsiteX2-327" fmla="*/ 2383610 w 2492251"/>
              <a:gd name="connsiteY2-328" fmla="*/ 604 h 1892778"/>
              <a:gd name="connsiteX3-329" fmla="*/ 2492251 w 2492251"/>
              <a:gd name="connsiteY3-330" fmla="*/ 82085 h 1892778"/>
              <a:gd name="connsiteX4-331" fmla="*/ 2468901 w 2492251"/>
              <a:gd name="connsiteY4-332" fmla="*/ 1762219 h 1892778"/>
              <a:gd name="connsiteX5-333" fmla="*/ 2410770 w 2492251"/>
              <a:gd name="connsiteY5-334" fmla="*/ 1874671 h 1892778"/>
              <a:gd name="connsiteX6-335" fmla="*/ 1179499 w 2492251"/>
              <a:gd name="connsiteY6-336" fmla="*/ 1883724 h 1892778"/>
              <a:gd name="connsiteX7-337" fmla="*/ 111190 w 2492251"/>
              <a:gd name="connsiteY7-338" fmla="*/ 1892778 h 1892778"/>
              <a:gd name="connsiteX8-339" fmla="*/ 11602 w 2492251"/>
              <a:gd name="connsiteY8-340" fmla="*/ 1766029 h 1892778"/>
              <a:gd name="connsiteX9-341" fmla="*/ 11602 w 2492251"/>
              <a:gd name="connsiteY9-342" fmla="*/ 598132 h 1892778"/>
              <a:gd name="connsiteX10-343" fmla="*/ 28766 w 2492251"/>
              <a:gd name="connsiteY10-344" fmla="*/ 144440 h 1892778"/>
              <a:gd name="connsiteX0-345" fmla="*/ 25645 w 2500560"/>
              <a:gd name="connsiteY0-346" fmla="*/ 136820 h 1892778"/>
              <a:gd name="connsiteX1-347" fmla="*/ 299361 w 2500560"/>
              <a:gd name="connsiteY1-348" fmla="*/ 0 h 1892778"/>
              <a:gd name="connsiteX2-349" fmla="*/ 2391919 w 2500560"/>
              <a:gd name="connsiteY2-350" fmla="*/ 604 h 1892778"/>
              <a:gd name="connsiteX3-351" fmla="*/ 2500560 w 2500560"/>
              <a:gd name="connsiteY3-352" fmla="*/ 82085 h 1892778"/>
              <a:gd name="connsiteX4-353" fmla="*/ 2477210 w 2500560"/>
              <a:gd name="connsiteY4-354" fmla="*/ 1762219 h 1892778"/>
              <a:gd name="connsiteX5-355" fmla="*/ 2419079 w 2500560"/>
              <a:gd name="connsiteY5-356" fmla="*/ 1874671 h 1892778"/>
              <a:gd name="connsiteX6-357" fmla="*/ 1187808 w 2500560"/>
              <a:gd name="connsiteY6-358" fmla="*/ 1883724 h 1892778"/>
              <a:gd name="connsiteX7-359" fmla="*/ 119499 w 2500560"/>
              <a:gd name="connsiteY7-360" fmla="*/ 1892778 h 1892778"/>
              <a:gd name="connsiteX8-361" fmla="*/ 19911 w 2500560"/>
              <a:gd name="connsiteY8-362" fmla="*/ 1766029 h 1892778"/>
              <a:gd name="connsiteX9-363" fmla="*/ 19911 w 2500560"/>
              <a:gd name="connsiteY9-364" fmla="*/ 598132 h 1892778"/>
              <a:gd name="connsiteX10-365" fmla="*/ 25645 w 2500560"/>
              <a:gd name="connsiteY10-366" fmla="*/ 136820 h 1892778"/>
              <a:gd name="connsiteX0-367" fmla="*/ 25645 w 2500560"/>
              <a:gd name="connsiteY0-368" fmla="*/ 136820 h 1892778"/>
              <a:gd name="connsiteX1-369" fmla="*/ 299361 w 2500560"/>
              <a:gd name="connsiteY1-370" fmla="*/ 0 h 1892778"/>
              <a:gd name="connsiteX2-371" fmla="*/ 2391919 w 2500560"/>
              <a:gd name="connsiteY2-372" fmla="*/ 604 h 1892778"/>
              <a:gd name="connsiteX3-373" fmla="*/ 2500560 w 2500560"/>
              <a:gd name="connsiteY3-374" fmla="*/ 82085 h 1892778"/>
              <a:gd name="connsiteX4-375" fmla="*/ 2477210 w 2500560"/>
              <a:gd name="connsiteY4-376" fmla="*/ 1762219 h 1892778"/>
              <a:gd name="connsiteX5-377" fmla="*/ 2419079 w 2500560"/>
              <a:gd name="connsiteY5-378" fmla="*/ 1874671 h 1892778"/>
              <a:gd name="connsiteX6-379" fmla="*/ 1187808 w 2500560"/>
              <a:gd name="connsiteY6-380" fmla="*/ 1883724 h 1892778"/>
              <a:gd name="connsiteX7-381" fmla="*/ 119499 w 2500560"/>
              <a:gd name="connsiteY7-382" fmla="*/ 1892778 h 1892778"/>
              <a:gd name="connsiteX8-383" fmla="*/ 19911 w 2500560"/>
              <a:gd name="connsiteY8-384" fmla="*/ 1766029 h 1892778"/>
              <a:gd name="connsiteX9-385" fmla="*/ 19911 w 2500560"/>
              <a:gd name="connsiteY9-386" fmla="*/ 598132 h 1892778"/>
              <a:gd name="connsiteX10-387" fmla="*/ 25645 w 2500560"/>
              <a:gd name="connsiteY10-388" fmla="*/ 136820 h 1892778"/>
              <a:gd name="connsiteX0-389" fmla="*/ 5734 w 2480649"/>
              <a:gd name="connsiteY0-390" fmla="*/ 136820 h 1892778"/>
              <a:gd name="connsiteX1-391" fmla="*/ 279450 w 2480649"/>
              <a:gd name="connsiteY1-392" fmla="*/ 0 h 1892778"/>
              <a:gd name="connsiteX2-393" fmla="*/ 2372008 w 2480649"/>
              <a:gd name="connsiteY2-394" fmla="*/ 604 h 1892778"/>
              <a:gd name="connsiteX3-395" fmla="*/ 2480649 w 2480649"/>
              <a:gd name="connsiteY3-396" fmla="*/ 82085 h 1892778"/>
              <a:gd name="connsiteX4-397" fmla="*/ 2457299 w 2480649"/>
              <a:gd name="connsiteY4-398" fmla="*/ 1762219 h 1892778"/>
              <a:gd name="connsiteX5-399" fmla="*/ 2399168 w 2480649"/>
              <a:gd name="connsiteY5-400" fmla="*/ 1874671 h 1892778"/>
              <a:gd name="connsiteX6-401" fmla="*/ 1167897 w 2480649"/>
              <a:gd name="connsiteY6-402" fmla="*/ 1883724 h 1892778"/>
              <a:gd name="connsiteX7-403" fmla="*/ 99588 w 2480649"/>
              <a:gd name="connsiteY7-404" fmla="*/ 1892778 h 1892778"/>
              <a:gd name="connsiteX8-405" fmla="*/ 0 w 2480649"/>
              <a:gd name="connsiteY8-406" fmla="*/ 1766029 h 1892778"/>
              <a:gd name="connsiteX9-407" fmla="*/ 0 w 2480649"/>
              <a:gd name="connsiteY9-408" fmla="*/ 598132 h 1892778"/>
              <a:gd name="connsiteX10-409" fmla="*/ 5734 w 2480649"/>
              <a:gd name="connsiteY10-410" fmla="*/ 136820 h 1892778"/>
              <a:gd name="connsiteX0-411" fmla="*/ 0 w 2480649"/>
              <a:gd name="connsiteY0-412" fmla="*/ 598132 h 1892778"/>
              <a:gd name="connsiteX1-413" fmla="*/ 5734 w 2480649"/>
              <a:gd name="connsiteY1-414" fmla="*/ 136820 h 1892778"/>
              <a:gd name="connsiteX2-415" fmla="*/ 279450 w 2480649"/>
              <a:gd name="connsiteY2-416" fmla="*/ 0 h 1892778"/>
              <a:gd name="connsiteX3-417" fmla="*/ 2372008 w 2480649"/>
              <a:gd name="connsiteY3-418" fmla="*/ 604 h 1892778"/>
              <a:gd name="connsiteX4-419" fmla="*/ 2480649 w 2480649"/>
              <a:gd name="connsiteY4-420" fmla="*/ 82085 h 1892778"/>
              <a:gd name="connsiteX5-421" fmla="*/ 2457299 w 2480649"/>
              <a:gd name="connsiteY5-422" fmla="*/ 1762219 h 1892778"/>
              <a:gd name="connsiteX6-423" fmla="*/ 2399168 w 2480649"/>
              <a:gd name="connsiteY6-424" fmla="*/ 1874671 h 1892778"/>
              <a:gd name="connsiteX7-425" fmla="*/ 1167897 w 2480649"/>
              <a:gd name="connsiteY7-426" fmla="*/ 1883724 h 1892778"/>
              <a:gd name="connsiteX8-427" fmla="*/ 99588 w 2480649"/>
              <a:gd name="connsiteY8-428" fmla="*/ 1892778 h 1892778"/>
              <a:gd name="connsiteX9-429" fmla="*/ 0 w 2480649"/>
              <a:gd name="connsiteY9-430" fmla="*/ 1766029 h 1892778"/>
              <a:gd name="connsiteX10-431" fmla="*/ 94660 w 2480649"/>
              <a:gd name="connsiteY10-432" fmla="*/ 692792 h 1892778"/>
              <a:gd name="connsiteX0-433" fmla="*/ 0 w 2480649"/>
              <a:gd name="connsiteY0-434" fmla="*/ 598132 h 1892778"/>
              <a:gd name="connsiteX1-435" fmla="*/ 5734 w 2480649"/>
              <a:gd name="connsiteY1-436" fmla="*/ 136820 h 1892778"/>
              <a:gd name="connsiteX2-437" fmla="*/ 279450 w 2480649"/>
              <a:gd name="connsiteY2-438" fmla="*/ 0 h 1892778"/>
              <a:gd name="connsiteX3-439" fmla="*/ 2372008 w 2480649"/>
              <a:gd name="connsiteY3-440" fmla="*/ 604 h 1892778"/>
              <a:gd name="connsiteX4-441" fmla="*/ 2480649 w 2480649"/>
              <a:gd name="connsiteY4-442" fmla="*/ 82085 h 1892778"/>
              <a:gd name="connsiteX5-443" fmla="*/ 2457299 w 2480649"/>
              <a:gd name="connsiteY5-444" fmla="*/ 1762219 h 1892778"/>
              <a:gd name="connsiteX6-445" fmla="*/ 2399168 w 2480649"/>
              <a:gd name="connsiteY6-446" fmla="*/ 1874671 h 1892778"/>
              <a:gd name="connsiteX7-447" fmla="*/ 1167897 w 2480649"/>
              <a:gd name="connsiteY7-448" fmla="*/ 1883724 h 1892778"/>
              <a:gd name="connsiteX8-449" fmla="*/ 99588 w 2480649"/>
              <a:gd name="connsiteY8-450" fmla="*/ 1892778 h 1892778"/>
              <a:gd name="connsiteX9-451" fmla="*/ 0 w 2480649"/>
              <a:gd name="connsiteY9-452" fmla="*/ 1766029 h 1892778"/>
              <a:gd name="connsiteX10-453" fmla="*/ 10518 w 2480649"/>
              <a:gd name="connsiteY10-454" fmla="*/ 997806 h 1892778"/>
              <a:gd name="connsiteX0-455" fmla="*/ 0 w 2480649"/>
              <a:gd name="connsiteY0-456" fmla="*/ 598132 h 1892778"/>
              <a:gd name="connsiteX1-457" fmla="*/ 279450 w 2480649"/>
              <a:gd name="connsiteY1-458" fmla="*/ 0 h 1892778"/>
              <a:gd name="connsiteX2-459" fmla="*/ 2372008 w 2480649"/>
              <a:gd name="connsiteY2-460" fmla="*/ 604 h 1892778"/>
              <a:gd name="connsiteX3-461" fmla="*/ 2480649 w 2480649"/>
              <a:gd name="connsiteY3-462" fmla="*/ 82085 h 1892778"/>
              <a:gd name="connsiteX4-463" fmla="*/ 2457299 w 2480649"/>
              <a:gd name="connsiteY4-464" fmla="*/ 1762219 h 1892778"/>
              <a:gd name="connsiteX5-465" fmla="*/ 2399168 w 2480649"/>
              <a:gd name="connsiteY5-466" fmla="*/ 1874671 h 1892778"/>
              <a:gd name="connsiteX6-467" fmla="*/ 1167897 w 2480649"/>
              <a:gd name="connsiteY6-468" fmla="*/ 1883724 h 1892778"/>
              <a:gd name="connsiteX7-469" fmla="*/ 99588 w 2480649"/>
              <a:gd name="connsiteY7-470" fmla="*/ 1892778 h 1892778"/>
              <a:gd name="connsiteX8-471" fmla="*/ 0 w 2480649"/>
              <a:gd name="connsiteY8-472" fmla="*/ 1766029 h 1892778"/>
              <a:gd name="connsiteX9-473" fmla="*/ 10518 w 2480649"/>
              <a:gd name="connsiteY9-474" fmla="*/ 997806 h 1892778"/>
              <a:gd name="connsiteX0-475" fmla="*/ 279450 w 2480649"/>
              <a:gd name="connsiteY0-476" fmla="*/ 0 h 1892778"/>
              <a:gd name="connsiteX1-477" fmla="*/ 2372008 w 2480649"/>
              <a:gd name="connsiteY1-478" fmla="*/ 604 h 1892778"/>
              <a:gd name="connsiteX2-479" fmla="*/ 2480649 w 2480649"/>
              <a:gd name="connsiteY2-480" fmla="*/ 82085 h 1892778"/>
              <a:gd name="connsiteX3-481" fmla="*/ 2457299 w 2480649"/>
              <a:gd name="connsiteY3-482" fmla="*/ 1762219 h 1892778"/>
              <a:gd name="connsiteX4-483" fmla="*/ 2399168 w 2480649"/>
              <a:gd name="connsiteY4-484" fmla="*/ 1874671 h 1892778"/>
              <a:gd name="connsiteX5-485" fmla="*/ 1167897 w 2480649"/>
              <a:gd name="connsiteY5-486" fmla="*/ 1883724 h 1892778"/>
              <a:gd name="connsiteX6-487" fmla="*/ 99588 w 2480649"/>
              <a:gd name="connsiteY6-488" fmla="*/ 1892778 h 1892778"/>
              <a:gd name="connsiteX7-489" fmla="*/ 0 w 2480649"/>
              <a:gd name="connsiteY7-490" fmla="*/ 1766029 h 1892778"/>
              <a:gd name="connsiteX8-491" fmla="*/ 10518 w 2480649"/>
              <a:gd name="connsiteY8-492" fmla="*/ 997806 h 1892778"/>
              <a:gd name="connsiteX0-493" fmla="*/ 289968 w 2491167"/>
              <a:gd name="connsiteY0-494" fmla="*/ 0 h 1892778"/>
              <a:gd name="connsiteX1-495" fmla="*/ 2382526 w 2491167"/>
              <a:gd name="connsiteY1-496" fmla="*/ 604 h 1892778"/>
              <a:gd name="connsiteX2-497" fmla="*/ 2491167 w 2491167"/>
              <a:gd name="connsiteY2-498" fmla="*/ 82085 h 1892778"/>
              <a:gd name="connsiteX3-499" fmla="*/ 2467817 w 2491167"/>
              <a:gd name="connsiteY3-500" fmla="*/ 1762219 h 1892778"/>
              <a:gd name="connsiteX4-501" fmla="*/ 2409686 w 2491167"/>
              <a:gd name="connsiteY4-502" fmla="*/ 1874671 h 1892778"/>
              <a:gd name="connsiteX5-503" fmla="*/ 1178415 w 2491167"/>
              <a:gd name="connsiteY5-504" fmla="*/ 1883724 h 1892778"/>
              <a:gd name="connsiteX6-505" fmla="*/ 110106 w 2491167"/>
              <a:gd name="connsiteY6-506" fmla="*/ 1892778 h 1892778"/>
              <a:gd name="connsiteX7-507" fmla="*/ 10518 w 2491167"/>
              <a:gd name="connsiteY7-508" fmla="*/ 1766029 h 1892778"/>
              <a:gd name="connsiteX8-509" fmla="*/ 0 w 2491167"/>
              <a:gd name="connsiteY8-510" fmla="*/ 324671 h 1892778"/>
              <a:gd name="connsiteX0-511" fmla="*/ 289968 w 2491167"/>
              <a:gd name="connsiteY0-512" fmla="*/ 0 h 1892778"/>
              <a:gd name="connsiteX1-513" fmla="*/ 2382526 w 2491167"/>
              <a:gd name="connsiteY1-514" fmla="*/ 604 h 1892778"/>
              <a:gd name="connsiteX2-515" fmla="*/ 2491167 w 2491167"/>
              <a:gd name="connsiteY2-516" fmla="*/ 82085 h 1892778"/>
              <a:gd name="connsiteX3-517" fmla="*/ 2488852 w 2491167"/>
              <a:gd name="connsiteY3-518" fmla="*/ 1762219 h 1892778"/>
              <a:gd name="connsiteX4-519" fmla="*/ 2409686 w 2491167"/>
              <a:gd name="connsiteY4-520" fmla="*/ 1874671 h 1892778"/>
              <a:gd name="connsiteX5-521" fmla="*/ 1178415 w 2491167"/>
              <a:gd name="connsiteY5-522" fmla="*/ 1883724 h 1892778"/>
              <a:gd name="connsiteX6-523" fmla="*/ 110106 w 2491167"/>
              <a:gd name="connsiteY6-524" fmla="*/ 1892778 h 1892778"/>
              <a:gd name="connsiteX7-525" fmla="*/ 10518 w 2491167"/>
              <a:gd name="connsiteY7-526" fmla="*/ 1766029 h 1892778"/>
              <a:gd name="connsiteX8-527" fmla="*/ 0 w 2491167"/>
              <a:gd name="connsiteY8-528" fmla="*/ 324671 h 1892778"/>
              <a:gd name="connsiteX0-529" fmla="*/ 289968 w 2491167"/>
              <a:gd name="connsiteY0-530" fmla="*/ 2179 h 1894957"/>
              <a:gd name="connsiteX1-531" fmla="*/ 1421260 w 2491167"/>
              <a:gd name="connsiteY1-532" fmla="*/ 0 h 1894957"/>
              <a:gd name="connsiteX2-533" fmla="*/ 2382526 w 2491167"/>
              <a:gd name="connsiteY2-534" fmla="*/ 2783 h 1894957"/>
              <a:gd name="connsiteX3-535" fmla="*/ 2491167 w 2491167"/>
              <a:gd name="connsiteY3-536" fmla="*/ 84264 h 1894957"/>
              <a:gd name="connsiteX4-537" fmla="*/ 2488852 w 2491167"/>
              <a:gd name="connsiteY4-538" fmla="*/ 1764398 h 1894957"/>
              <a:gd name="connsiteX5-539" fmla="*/ 2409686 w 2491167"/>
              <a:gd name="connsiteY5-540" fmla="*/ 1876850 h 1894957"/>
              <a:gd name="connsiteX6-541" fmla="*/ 1178415 w 2491167"/>
              <a:gd name="connsiteY6-542" fmla="*/ 1885903 h 1894957"/>
              <a:gd name="connsiteX7-543" fmla="*/ 110106 w 2491167"/>
              <a:gd name="connsiteY7-544" fmla="*/ 1894957 h 1894957"/>
              <a:gd name="connsiteX8-545" fmla="*/ 10518 w 2491167"/>
              <a:gd name="connsiteY8-546" fmla="*/ 1768208 h 1894957"/>
              <a:gd name="connsiteX9-547" fmla="*/ 0 w 2491167"/>
              <a:gd name="connsiteY9-548" fmla="*/ 326850 h 1894957"/>
              <a:gd name="connsiteX0-549" fmla="*/ 289968 w 2491167"/>
              <a:gd name="connsiteY0-550" fmla="*/ 44250 h 1937028"/>
              <a:gd name="connsiteX1-551" fmla="*/ 1305565 w 2491167"/>
              <a:gd name="connsiteY1-552" fmla="*/ 0 h 1937028"/>
              <a:gd name="connsiteX2-553" fmla="*/ 2382526 w 2491167"/>
              <a:gd name="connsiteY2-554" fmla="*/ 44854 h 1937028"/>
              <a:gd name="connsiteX3-555" fmla="*/ 2491167 w 2491167"/>
              <a:gd name="connsiteY3-556" fmla="*/ 126335 h 1937028"/>
              <a:gd name="connsiteX4-557" fmla="*/ 2488852 w 2491167"/>
              <a:gd name="connsiteY4-558" fmla="*/ 1806469 h 1937028"/>
              <a:gd name="connsiteX5-559" fmla="*/ 2409686 w 2491167"/>
              <a:gd name="connsiteY5-560" fmla="*/ 1918921 h 1937028"/>
              <a:gd name="connsiteX6-561" fmla="*/ 1178415 w 2491167"/>
              <a:gd name="connsiteY6-562" fmla="*/ 1927974 h 1937028"/>
              <a:gd name="connsiteX7-563" fmla="*/ 110106 w 2491167"/>
              <a:gd name="connsiteY7-564" fmla="*/ 1937028 h 1937028"/>
              <a:gd name="connsiteX8-565" fmla="*/ 10518 w 2491167"/>
              <a:gd name="connsiteY8-566" fmla="*/ 1810279 h 1937028"/>
              <a:gd name="connsiteX9-567" fmla="*/ 0 w 2491167"/>
              <a:gd name="connsiteY9-568" fmla="*/ 368921 h 1937028"/>
              <a:gd name="connsiteX0-569" fmla="*/ 289968 w 2491167"/>
              <a:gd name="connsiteY0-570" fmla="*/ 12697 h 1905475"/>
              <a:gd name="connsiteX1-571" fmla="*/ 1305565 w 2491167"/>
              <a:gd name="connsiteY1-572" fmla="*/ 0 h 1905475"/>
              <a:gd name="connsiteX2-573" fmla="*/ 2382526 w 2491167"/>
              <a:gd name="connsiteY2-574" fmla="*/ 13301 h 1905475"/>
              <a:gd name="connsiteX3-575" fmla="*/ 2491167 w 2491167"/>
              <a:gd name="connsiteY3-576" fmla="*/ 94782 h 1905475"/>
              <a:gd name="connsiteX4-577" fmla="*/ 2488852 w 2491167"/>
              <a:gd name="connsiteY4-578" fmla="*/ 1774916 h 1905475"/>
              <a:gd name="connsiteX5-579" fmla="*/ 2409686 w 2491167"/>
              <a:gd name="connsiteY5-580" fmla="*/ 1887368 h 1905475"/>
              <a:gd name="connsiteX6-581" fmla="*/ 1178415 w 2491167"/>
              <a:gd name="connsiteY6-582" fmla="*/ 1896421 h 1905475"/>
              <a:gd name="connsiteX7-583" fmla="*/ 110106 w 2491167"/>
              <a:gd name="connsiteY7-584" fmla="*/ 1905475 h 1905475"/>
              <a:gd name="connsiteX8-585" fmla="*/ 10518 w 2491167"/>
              <a:gd name="connsiteY8-586" fmla="*/ 1778726 h 1905475"/>
              <a:gd name="connsiteX9-587" fmla="*/ 0 w 2491167"/>
              <a:gd name="connsiteY9-588" fmla="*/ 337368 h 1905475"/>
              <a:gd name="connsiteX0-589" fmla="*/ 289968 w 2500356"/>
              <a:gd name="connsiteY0-590" fmla="*/ 12697 h 1905475"/>
              <a:gd name="connsiteX1-591" fmla="*/ 1305565 w 2500356"/>
              <a:gd name="connsiteY1-592" fmla="*/ 0 h 1905475"/>
              <a:gd name="connsiteX2-593" fmla="*/ 2382526 w 2500356"/>
              <a:gd name="connsiteY2-594" fmla="*/ 13301 h 1905475"/>
              <a:gd name="connsiteX3-595" fmla="*/ 2491167 w 2500356"/>
              <a:gd name="connsiteY3-596" fmla="*/ 94782 h 1905475"/>
              <a:gd name="connsiteX4-597" fmla="*/ 2494069 w 2500356"/>
              <a:gd name="connsiteY4-598" fmla="*/ 872973 h 1905475"/>
              <a:gd name="connsiteX5-599" fmla="*/ 2488852 w 2500356"/>
              <a:gd name="connsiteY5-600" fmla="*/ 1774916 h 1905475"/>
              <a:gd name="connsiteX6-601" fmla="*/ 2409686 w 2500356"/>
              <a:gd name="connsiteY6-602" fmla="*/ 1887368 h 1905475"/>
              <a:gd name="connsiteX7-603" fmla="*/ 1178415 w 2500356"/>
              <a:gd name="connsiteY7-604" fmla="*/ 1896421 h 1905475"/>
              <a:gd name="connsiteX8-605" fmla="*/ 110106 w 2500356"/>
              <a:gd name="connsiteY8-606" fmla="*/ 1905475 h 1905475"/>
              <a:gd name="connsiteX9-607" fmla="*/ 10518 w 2500356"/>
              <a:gd name="connsiteY9-608" fmla="*/ 1778726 h 1905475"/>
              <a:gd name="connsiteX10-609" fmla="*/ 0 w 2500356"/>
              <a:gd name="connsiteY10-610" fmla="*/ 337368 h 1905475"/>
              <a:gd name="connsiteX0-611" fmla="*/ 289968 w 2536144"/>
              <a:gd name="connsiteY0-612" fmla="*/ 12697 h 1905475"/>
              <a:gd name="connsiteX1-613" fmla="*/ 1305565 w 2536144"/>
              <a:gd name="connsiteY1-614" fmla="*/ 0 h 1905475"/>
              <a:gd name="connsiteX2-615" fmla="*/ 2382526 w 2536144"/>
              <a:gd name="connsiteY2-616" fmla="*/ 13301 h 1905475"/>
              <a:gd name="connsiteX3-617" fmla="*/ 2491167 w 2536144"/>
              <a:gd name="connsiteY3-618" fmla="*/ 94782 h 1905475"/>
              <a:gd name="connsiteX4-619" fmla="*/ 2536140 w 2536144"/>
              <a:gd name="connsiteY4-620" fmla="*/ 967633 h 1905475"/>
              <a:gd name="connsiteX5-621" fmla="*/ 2488852 w 2536144"/>
              <a:gd name="connsiteY5-622" fmla="*/ 1774916 h 1905475"/>
              <a:gd name="connsiteX6-623" fmla="*/ 2409686 w 2536144"/>
              <a:gd name="connsiteY6-624" fmla="*/ 1887368 h 1905475"/>
              <a:gd name="connsiteX7-625" fmla="*/ 1178415 w 2536144"/>
              <a:gd name="connsiteY7-626" fmla="*/ 1896421 h 1905475"/>
              <a:gd name="connsiteX8-627" fmla="*/ 110106 w 2536144"/>
              <a:gd name="connsiteY8-628" fmla="*/ 1905475 h 1905475"/>
              <a:gd name="connsiteX9-629" fmla="*/ 10518 w 2536144"/>
              <a:gd name="connsiteY9-630" fmla="*/ 1778726 h 1905475"/>
              <a:gd name="connsiteX10-631" fmla="*/ 0 w 2536144"/>
              <a:gd name="connsiteY10-632" fmla="*/ 337368 h 19054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321" y="connsiteY10-322"/>
              </a:cxn>
            </a:cxnLst>
            <a:rect l="l" t="t" r="r" b="b"/>
            <a:pathLst>
              <a:path w="2536144" h="1905475">
                <a:moveTo>
                  <a:pt x="289968" y="12697"/>
                </a:moveTo>
                <a:lnTo>
                  <a:pt x="1305565" y="0"/>
                </a:lnTo>
                <a:lnTo>
                  <a:pt x="2382526" y="13301"/>
                </a:lnTo>
                <a:cubicBezTo>
                  <a:pt x="2468270" y="13791"/>
                  <a:pt x="2485433" y="60002"/>
                  <a:pt x="2491167" y="94782"/>
                </a:cubicBezTo>
                <a:cubicBezTo>
                  <a:pt x="2509758" y="238061"/>
                  <a:pt x="2536526" y="687611"/>
                  <a:pt x="2536140" y="967633"/>
                </a:cubicBezTo>
                <a:cubicBezTo>
                  <a:pt x="2535754" y="1247655"/>
                  <a:pt x="2502916" y="1605850"/>
                  <a:pt x="2488852" y="1774916"/>
                </a:cubicBezTo>
                <a:cubicBezTo>
                  <a:pt x="2501225" y="1860660"/>
                  <a:pt x="2439223" y="1866394"/>
                  <a:pt x="2409686" y="1887368"/>
                </a:cubicBezTo>
                <a:lnTo>
                  <a:pt x="1178415" y="1896421"/>
                </a:lnTo>
                <a:lnTo>
                  <a:pt x="110106" y="1905475"/>
                </a:lnTo>
                <a:cubicBezTo>
                  <a:pt x="65480" y="1882275"/>
                  <a:pt x="32284" y="1904796"/>
                  <a:pt x="10518" y="1778726"/>
                </a:cubicBezTo>
                <a:cubicBezTo>
                  <a:pt x="10518" y="1389427"/>
                  <a:pt x="0" y="337368"/>
                  <a:pt x="0" y="337368"/>
                </a:cubicBezTo>
              </a:path>
            </a:pathLst>
          </a:cu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3829001" y="3701648"/>
            <a:ext cx="1301799" cy="855144"/>
          </a:xfrm>
          <a:custGeom>
            <a:avLst/>
            <a:gdLst>
              <a:gd name="connsiteX0" fmla="*/ 36214 w 2480649"/>
              <a:gd name="connsiteY0" fmla="*/ 18106 h 1892174"/>
              <a:gd name="connsiteX1" fmla="*/ 2372008 w 2480649"/>
              <a:gd name="connsiteY1" fmla="*/ 0 h 1892174"/>
              <a:gd name="connsiteX2" fmla="*/ 2480649 w 2480649"/>
              <a:gd name="connsiteY2" fmla="*/ 81481 h 1892174"/>
              <a:gd name="connsiteX3" fmla="*/ 2453489 w 2480649"/>
              <a:gd name="connsiteY3" fmla="*/ 1765425 h 1892174"/>
              <a:gd name="connsiteX4" fmla="*/ 2399168 w 2480649"/>
              <a:gd name="connsiteY4" fmla="*/ 1874067 h 1892174"/>
              <a:gd name="connsiteX5" fmla="*/ 1167897 w 2480649"/>
              <a:gd name="connsiteY5" fmla="*/ 1883120 h 1892174"/>
              <a:gd name="connsiteX6" fmla="*/ 99588 w 2480649"/>
              <a:gd name="connsiteY6" fmla="*/ 1892174 h 1892174"/>
              <a:gd name="connsiteX7" fmla="*/ 0 w 2480649"/>
              <a:gd name="connsiteY7" fmla="*/ 1765425 h 1892174"/>
              <a:gd name="connsiteX8" fmla="*/ 0 w 2480649"/>
              <a:gd name="connsiteY8" fmla="*/ 597528 h 1892174"/>
              <a:gd name="connsiteX9" fmla="*/ 36214 w 2480649"/>
              <a:gd name="connsiteY9" fmla="*/ 18106 h 1892174"/>
              <a:gd name="connsiteX0-1" fmla="*/ 36214 w 2480649"/>
              <a:gd name="connsiteY0-2" fmla="*/ 18106 h 1892174"/>
              <a:gd name="connsiteX1-3" fmla="*/ 2372008 w 2480649"/>
              <a:gd name="connsiteY1-4" fmla="*/ 0 h 1892174"/>
              <a:gd name="connsiteX2-5" fmla="*/ 2480649 w 2480649"/>
              <a:gd name="connsiteY2-6" fmla="*/ 81481 h 1892174"/>
              <a:gd name="connsiteX3-7" fmla="*/ 2453489 w 2480649"/>
              <a:gd name="connsiteY3-8" fmla="*/ 1765425 h 1892174"/>
              <a:gd name="connsiteX4-9" fmla="*/ 2399168 w 2480649"/>
              <a:gd name="connsiteY4-10" fmla="*/ 1874067 h 1892174"/>
              <a:gd name="connsiteX5-11" fmla="*/ 1167897 w 2480649"/>
              <a:gd name="connsiteY5-12" fmla="*/ 1883120 h 1892174"/>
              <a:gd name="connsiteX6-13" fmla="*/ 99588 w 2480649"/>
              <a:gd name="connsiteY6-14" fmla="*/ 1892174 h 1892174"/>
              <a:gd name="connsiteX7-15" fmla="*/ 0 w 2480649"/>
              <a:gd name="connsiteY7-16" fmla="*/ 1765425 h 1892174"/>
              <a:gd name="connsiteX8-17" fmla="*/ 0 w 2480649"/>
              <a:gd name="connsiteY8-18" fmla="*/ 597528 h 1892174"/>
              <a:gd name="connsiteX9-19" fmla="*/ 36214 w 2480649"/>
              <a:gd name="connsiteY9-20" fmla="*/ 18106 h 1892174"/>
              <a:gd name="connsiteX0-21" fmla="*/ 36214 w 2480649"/>
              <a:gd name="connsiteY0-22" fmla="*/ 31942 h 1906010"/>
              <a:gd name="connsiteX1-23" fmla="*/ 2372008 w 2480649"/>
              <a:gd name="connsiteY1-24" fmla="*/ 13836 h 1906010"/>
              <a:gd name="connsiteX2-25" fmla="*/ 2480649 w 2480649"/>
              <a:gd name="connsiteY2-26" fmla="*/ 95317 h 1906010"/>
              <a:gd name="connsiteX3-27" fmla="*/ 2453489 w 2480649"/>
              <a:gd name="connsiteY3-28" fmla="*/ 1779261 h 1906010"/>
              <a:gd name="connsiteX4-29" fmla="*/ 2399168 w 2480649"/>
              <a:gd name="connsiteY4-30" fmla="*/ 1887903 h 1906010"/>
              <a:gd name="connsiteX5-31" fmla="*/ 1167897 w 2480649"/>
              <a:gd name="connsiteY5-32" fmla="*/ 1896956 h 1906010"/>
              <a:gd name="connsiteX6-33" fmla="*/ 99588 w 2480649"/>
              <a:gd name="connsiteY6-34" fmla="*/ 1906010 h 1906010"/>
              <a:gd name="connsiteX7-35" fmla="*/ 0 w 2480649"/>
              <a:gd name="connsiteY7-36" fmla="*/ 1779261 h 1906010"/>
              <a:gd name="connsiteX8-37" fmla="*/ 0 w 2480649"/>
              <a:gd name="connsiteY8-38" fmla="*/ 611364 h 1906010"/>
              <a:gd name="connsiteX9-39" fmla="*/ 36214 w 2480649"/>
              <a:gd name="connsiteY9-40" fmla="*/ 31942 h 1906010"/>
              <a:gd name="connsiteX0-41" fmla="*/ 36214 w 2480649"/>
              <a:gd name="connsiteY0-42" fmla="*/ 31942 h 1906010"/>
              <a:gd name="connsiteX1-43" fmla="*/ 2372008 w 2480649"/>
              <a:gd name="connsiteY1-44" fmla="*/ 13836 h 1906010"/>
              <a:gd name="connsiteX2-45" fmla="*/ 2480649 w 2480649"/>
              <a:gd name="connsiteY2-46" fmla="*/ 95317 h 1906010"/>
              <a:gd name="connsiteX3-47" fmla="*/ 2453489 w 2480649"/>
              <a:gd name="connsiteY3-48" fmla="*/ 1779261 h 1906010"/>
              <a:gd name="connsiteX4-49" fmla="*/ 2399168 w 2480649"/>
              <a:gd name="connsiteY4-50" fmla="*/ 1887903 h 1906010"/>
              <a:gd name="connsiteX5-51" fmla="*/ 1167897 w 2480649"/>
              <a:gd name="connsiteY5-52" fmla="*/ 1896956 h 1906010"/>
              <a:gd name="connsiteX6-53" fmla="*/ 99588 w 2480649"/>
              <a:gd name="connsiteY6-54" fmla="*/ 1906010 h 1906010"/>
              <a:gd name="connsiteX7-55" fmla="*/ 0 w 2480649"/>
              <a:gd name="connsiteY7-56" fmla="*/ 1779261 h 1906010"/>
              <a:gd name="connsiteX8-57" fmla="*/ 0 w 2480649"/>
              <a:gd name="connsiteY8-58" fmla="*/ 611364 h 1906010"/>
              <a:gd name="connsiteX9-59" fmla="*/ 36214 w 2480649"/>
              <a:gd name="connsiteY9-60" fmla="*/ 31942 h 1906010"/>
              <a:gd name="connsiteX0-61" fmla="*/ 36214 w 2480649"/>
              <a:gd name="connsiteY0-62" fmla="*/ 31942 h 1906010"/>
              <a:gd name="connsiteX1-63" fmla="*/ 2372008 w 2480649"/>
              <a:gd name="connsiteY1-64" fmla="*/ 13836 h 1906010"/>
              <a:gd name="connsiteX2-65" fmla="*/ 2480649 w 2480649"/>
              <a:gd name="connsiteY2-66" fmla="*/ 95317 h 1906010"/>
              <a:gd name="connsiteX3-67" fmla="*/ 2453489 w 2480649"/>
              <a:gd name="connsiteY3-68" fmla="*/ 1779261 h 1906010"/>
              <a:gd name="connsiteX4-69" fmla="*/ 2399168 w 2480649"/>
              <a:gd name="connsiteY4-70" fmla="*/ 1887903 h 1906010"/>
              <a:gd name="connsiteX5-71" fmla="*/ 1167897 w 2480649"/>
              <a:gd name="connsiteY5-72" fmla="*/ 1896956 h 1906010"/>
              <a:gd name="connsiteX6-73" fmla="*/ 99588 w 2480649"/>
              <a:gd name="connsiteY6-74" fmla="*/ 1906010 h 1906010"/>
              <a:gd name="connsiteX7-75" fmla="*/ 0 w 2480649"/>
              <a:gd name="connsiteY7-76" fmla="*/ 1779261 h 1906010"/>
              <a:gd name="connsiteX8-77" fmla="*/ 0 w 2480649"/>
              <a:gd name="connsiteY8-78" fmla="*/ 611364 h 1906010"/>
              <a:gd name="connsiteX9-79" fmla="*/ 36214 w 2480649"/>
              <a:gd name="connsiteY9-80" fmla="*/ 31942 h 1906010"/>
              <a:gd name="connsiteX0-81" fmla="*/ 36214 w 2480649"/>
              <a:gd name="connsiteY0-82" fmla="*/ 31942 h 1906010"/>
              <a:gd name="connsiteX1-83" fmla="*/ 2372008 w 2480649"/>
              <a:gd name="connsiteY1-84" fmla="*/ 13836 h 1906010"/>
              <a:gd name="connsiteX2-85" fmla="*/ 2480649 w 2480649"/>
              <a:gd name="connsiteY2-86" fmla="*/ 95317 h 1906010"/>
              <a:gd name="connsiteX3-87" fmla="*/ 2453489 w 2480649"/>
              <a:gd name="connsiteY3-88" fmla="*/ 1779261 h 1906010"/>
              <a:gd name="connsiteX4-89" fmla="*/ 2399168 w 2480649"/>
              <a:gd name="connsiteY4-90" fmla="*/ 1887903 h 1906010"/>
              <a:gd name="connsiteX5-91" fmla="*/ 1167897 w 2480649"/>
              <a:gd name="connsiteY5-92" fmla="*/ 1896956 h 1906010"/>
              <a:gd name="connsiteX6-93" fmla="*/ 99588 w 2480649"/>
              <a:gd name="connsiteY6-94" fmla="*/ 1906010 h 1906010"/>
              <a:gd name="connsiteX7-95" fmla="*/ 0 w 2480649"/>
              <a:gd name="connsiteY7-96" fmla="*/ 1779261 h 1906010"/>
              <a:gd name="connsiteX8-97" fmla="*/ 0 w 2480649"/>
              <a:gd name="connsiteY8-98" fmla="*/ 611364 h 1906010"/>
              <a:gd name="connsiteX9-99" fmla="*/ 36214 w 2480649"/>
              <a:gd name="connsiteY9-100" fmla="*/ 31942 h 1906010"/>
              <a:gd name="connsiteX0-101" fmla="*/ 36214 w 2480649"/>
              <a:gd name="connsiteY0-102" fmla="*/ 31942 h 1906010"/>
              <a:gd name="connsiteX1-103" fmla="*/ 2372008 w 2480649"/>
              <a:gd name="connsiteY1-104" fmla="*/ 13836 h 1906010"/>
              <a:gd name="connsiteX2-105" fmla="*/ 2480649 w 2480649"/>
              <a:gd name="connsiteY2-106" fmla="*/ 95317 h 1906010"/>
              <a:gd name="connsiteX3-107" fmla="*/ 2453489 w 2480649"/>
              <a:gd name="connsiteY3-108" fmla="*/ 1779261 h 1906010"/>
              <a:gd name="connsiteX4-109" fmla="*/ 2399168 w 2480649"/>
              <a:gd name="connsiteY4-110" fmla="*/ 1887903 h 1906010"/>
              <a:gd name="connsiteX5-111" fmla="*/ 1167897 w 2480649"/>
              <a:gd name="connsiteY5-112" fmla="*/ 1896956 h 1906010"/>
              <a:gd name="connsiteX6-113" fmla="*/ 99588 w 2480649"/>
              <a:gd name="connsiteY6-114" fmla="*/ 1906010 h 1906010"/>
              <a:gd name="connsiteX7-115" fmla="*/ 0 w 2480649"/>
              <a:gd name="connsiteY7-116" fmla="*/ 1779261 h 1906010"/>
              <a:gd name="connsiteX8-117" fmla="*/ 0 w 2480649"/>
              <a:gd name="connsiteY8-118" fmla="*/ 611364 h 1906010"/>
              <a:gd name="connsiteX9-119" fmla="*/ 36214 w 2480649"/>
              <a:gd name="connsiteY9-120" fmla="*/ 31942 h 1906010"/>
              <a:gd name="connsiteX0-121" fmla="*/ 36214 w 2480649"/>
              <a:gd name="connsiteY0-122" fmla="*/ 31942 h 1906010"/>
              <a:gd name="connsiteX1-123" fmla="*/ 2372008 w 2480649"/>
              <a:gd name="connsiteY1-124" fmla="*/ 13836 h 1906010"/>
              <a:gd name="connsiteX2-125" fmla="*/ 2480649 w 2480649"/>
              <a:gd name="connsiteY2-126" fmla="*/ 95317 h 1906010"/>
              <a:gd name="connsiteX3-127" fmla="*/ 2453489 w 2480649"/>
              <a:gd name="connsiteY3-128" fmla="*/ 1779261 h 1906010"/>
              <a:gd name="connsiteX4-129" fmla="*/ 2399168 w 2480649"/>
              <a:gd name="connsiteY4-130" fmla="*/ 1887903 h 1906010"/>
              <a:gd name="connsiteX5-131" fmla="*/ 1167897 w 2480649"/>
              <a:gd name="connsiteY5-132" fmla="*/ 1896956 h 1906010"/>
              <a:gd name="connsiteX6-133" fmla="*/ 99588 w 2480649"/>
              <a:gd name="connsiteY6-134" fmla="*/ 1906010 h 1906010"/>
              <a:gd name="connsiteX7-135" fmla="*/ 0 w 2480649"/>
              <a:gd name="connsiteY7-136" fmla="*/ 1779261 h 1906010"/>
              <a:gd name="connsiteX8-137" fmla="*/ 0 w 2480649"/>
              <a:gd name="connsiteY8-138" fmla="*/ 611364 h 1906010"/>
              <a:gd name="connsiteX9-139" fmla="*/ 36214 w 2480649"/>
              <a:gd name="connsiteY9-140" fmla="*/ 31942 h 1906010"/>
              <a:gd name="connsiteX0-141" fmla="*/ 36214 w 2480649"/>
              <a:gd name="connsiteY0-142" fmla="*/ 31942 h 1906010"/>
              <a:gd name="connsiteX1-143" fmla="*/ 2372008 w 2480649"/>
              <a:gd name="connsiteY1-144" fmla="*/ 13836 h 1906010"/>
              <a:gd name="connsiteX2-145" fmla="*/ 2480649 w 2480649"/>
              <a:gd name="connsiteY2-146" fmla="*/ 95317 h 1906010"/>
              <a:gd name="connsiteX3-147" fmla="*/ 2453489 w 2480649"/>
              <a:gd name="connsiteY3-148" fmla="*/ 1779261 h 1906010"/>
              <a:gd name="connsiteX4-149" fmla="*/ 2399168 w 2480649"/>
              <a:gd name="connsiteY4-150" fmla="*/ 1887903 h 1906010"/>
              <a:gd name="connsiteX5-151" fmla="*/ 1167897 w 2480649"/>
              <a:gd name="connsiteY5-152" fmla="*/ 1896956 h 1906010"/>
              <a:gd name="connsiteX6-153" fmla="*/ 99588 w 2480649"/>
              <a:gd name="connsiteY6-154" fmla="*/ 1906010 h 1906010"/>
              <a:gd name="connsiteX7-155" fmla="*/ 0 w 2480649"/>
              <a:gd name="connsiteY7-156" fmla="*/ 1779261 h 1906010"/>
              <a:gd name="connsiteX8-157" fmla="*/ 0 w 2480649"/>
              <a:gd name="connsiteY8-158" fmla="*/ 611364 h 1906010"/>
              <a:gd name="connsiteX9-159" fmla="*/ 36214 w 2480649"/>
              <a:gd name="connsiteY9-160" fmla="*/ 31942 h 1906010"/>
              <a:gd name="connsiteX0-161" fmla="*/ 36214 w 2480649"/>
              <a:gd name="connsiteY0-162" fmla="*/ 31942 h 1906010"/>
              <a:gd name="connsiteX1-163" fmla="*/ 2372008 w 2480649"/>
              <a:gd name="connsiteY1-164" fmla="*/ 13836 h 1906010"/>
              <a:gd name="connsiteX2-165" fmla="*/ 2480649 w 2480649"/>
              <a:gd name="connsiteY2-166" fmla="*/ 95317 h 1906010"/>
              <a:gd name="connsiteX3-167" fmla="*/ 2457299 w 2480649"/>
              <a:gd name="connsiteY3-168" fmla="*/ 1775451 h 1906010"/>
              <a:gd name="connsiteX4-169" fmla="*/ 2399168 w 2480649"/>
              <a:gd name="connsiteY4-170" fmla="*/ 1887903 h 1906010"/>
              <a:gd name="connsiteX5-171" fmla="*/ 1167897 w 2480649"/>
              <a:gd name="connsiteY5-172" fmla="*/ 1896956 h 1906010"/>
              <a:gd name="connsiteX6-173" fmla="*/ 99588 w 2480649"/>
              <a:gd name="connsiteY6-174" fmla="*/ 1906010 h 1906010"/>
              <a:gd name="connsiteX7-175" fmla="*/ 0 w 2480649"/>
              <a:gd name="connsiteY7-176" fmla="*/ 1779261 h 1906010"/>
              <a:gd name="connsiteX8-177" fmla="*/ 0 w 2480649"/>
              <a:gd name="connsiteY8-178" fmla="*/ 611364 h 1906010"/>
              <a:gd name="connsiteX9-179" fmla="*/ 36214 w 2480649"/>
              <a:gd name="connsiteY9-180" fmla="*/ 31942 h 1906010"/>
              <a:gd name="connsiteX0-181" fmla="*/ 36214 w 2480649"/>
              <a:gd name="connsiteY0-182" fmla="*/ 31942 h 1906010"/>
              <a:gd name="connsiteX1-183" fmla="*/ 2372008 w 2480649"/>
              <a:gd name="connsiteY1-184" fmla="*/ 13836 h 1906010"/>
              <a:gd name="connsiteX2-185" fmla="*/ 2480649 w 2480649"/>
              <a:gd name="connsiteY2-186" fmla="*/ 95317 h 1906010"/>
              <a:gd name="connsiteX3-187" fmla="*/ 2457299 w 2480649"/>
              <a:gd name="connsiteY3-188" fmla="*/ 1775451 h 1906010"/>
              <a:gd name="connsiteX4-189" fmla="*/ 2399168 w 2480649"/>
              <a:gd name="connsiteY4-190" fmla="*/ 1887903 h 1906010"/>
              <a:gd name="connsiteX5-191" fmla="*/ 1167897 w 2480649"/>
              <a:gd name="connsiteY5-192" fmla="*/ 1896956 h 1906010"/>
              <a:gd name="connsiteX6-193" fmla="*/ 99588 w 2480649"/>
              <a:gd name="connsiteY6-194" fmla="*/ 1906010 h 1906010"/>
              <a:gd name="connsiteX7-195" fmla="*/ 0 w 2480649"/>
              <a:gd name="connsiteY7-196" fmla="*/ 1779261 h 1906010"/>
              <a:gd name="connsiteX8-197" fmla="*/ 0 w 2480649"/>
              <a:gd name="connsiteY8-198" fmla="*/ 611364 h 1906010"/>
              <a:gd name="connsiteX9-199" fmla="*/ 36214 w 2480649"/>
              <a:gd name="connsiteY9-200" fmla="*/ 31942 h 1906010"/>
              <a:gd name="connsiteX0-201" fmla="*/ 36214 w 2480649"/>
              <a:gd name="connsiteY0-202" fmla="*/ 31942 h 1906010"/>
              <a:gd name="connsiteX1-203" fmla="*/ 2372008 w 2480649"/>
              <a:gd name="connsiteY1-204" fmla="*/ 13836 h 1906010"/>
              <a:gd name="connsiteX2-205" fmla="*/ 2480649 w 2480649"/>
              <a:gd name="connsiteY2-206" fmla="*/ 95317 h 1906010"/>
              <a:gd name="connsiteX3-207" fmla="*/ 2457299 w 2480649"/>
              <a:gd name="connsiteY3-208" fmla="*/ 1775451 h 1906010"/>
              <a:gd name="connsiteX4-209" fmla="*/ 2399168 w 2480649"/>
              <a:gd name="connsiteY4-210" fmla="*/ 1887903 h 1906010"/>
              <a:gd name="connsiteX5-211" fmla="*/ 1167897 w 2480649"/>
              <a:gd name="connsiteY5-212" fmla="*/ 1896956 h 1906010"/>
              <a:gd name="connsiteX6-213" fmla="*/ 99588 w 2480649"/>
              <a:gd name="connsiteY6-214" fmla="*/ 1906010 h 1906010"/>
              <a:gd name="connsiteX7-215" fmla="*/ 0 w 2480649"/>
              <a:gd name="connsiteY7-216" fmla="*/ 1779261 h 1906010"/>
              <a:gd name="connsiteX8-217" fmla="*/ 0 w 2480649"/>
              <a:gd name="connsiteY8-218" fmla="*/ 611364 h 1906010"/>
              <a:gd name="connsiteX9-219" fmla="*/ 36214 w 2480649"/>
              <a:gd name="connsiteY9-220" fmla="*/ 31942 h 1906010"/>
              <a:gd name="connsiteX0-221" fmla="*/ 36214 w 2480649"/>
              <a:gd name="connsiteY0-222" fmla="*/ 31942 h 1906010"/>
              <a:gd name="connsiteX1-223" fmla="*/ 2372008 w 2480649"/>
              <a:gd name="connsiteY1-224" fmla="*/ 13836 h 1906010"/>
              <a:gd name="connsiteX2-225" fmla="*/ 2480649 w 2480649"/>
              <a:gd name="connsiteY2-226" fmla="*/ 95317 h 1906010"/>
              <a:gd name="connsiteX3-227" fmla="*/ 2457299 w 2480649"/>
              <a:gd name="connsiteY3-228" fmla="*/ 1775451 h 1906010"/>
              <a:gd name="connsiteX4-229" fmla="*/ 2399168 w 2480649"/>
              <a:gd name="connsiteY4-230" fmla="*/ 1887903 h 1906010"/>
              <a:gd name="connsiteX5-231" fmla="*/ 1167897 w 2480649"/>
              <a:gd name="connsiteY5-232" fmla="*/ 1896956 h 1906010"/>
              <a:gd name="connsiteX6-233" fmla="*/ 99588 w 2480649"/>
              <a:gd name="connsiteY6-234" fmla="*/ 1906010 h 1906010"/>
              <a:gd name="connsiteX7-235" fmla="*/ 0 w 2480649"/>
              <a:gd name="connsiteY7-236" fmla="*/ 1779261 h 1906010"/>
              <a:gd name="connsiteX8-237" fmla="*/ 0 w 2480649"/>
              <a:gd name="connsiteY8-238" fmla="*/ 611364 h 1906010"/>
              <a:gd name="connsiteX9-239" fmla="*/ 36214 w 2480649"/>
              <a:gd name="connsiteY9-240" fmla="*/ 31942 h 1906010"/>
              <a:gd name="connsiteX0-241" fmla="*/ 36214 w 2480649"/>
              <a:gd name="connsiteY0-242" fmla="*/ 31942 h 1906010"/>
              <a:gd name="connsiteX1-243" fmla="*/ 2372008 w 2480649"/>
              <a:gd name="connsiteY1-244" fmla="*/ 13836 h 1906010"/>
              <a:gd name="connsiteX2-245" fmla="*/ 2480649 w 2480649"/>
              <a:gd name="connsiteY2-246" fmla="*/ 95317 h 1906010"/>
              <a:gd name="connsiteX3-247" fmla="*/ 2457299 w 2480649"/>
              <a:gd name="connsiteY3-248" fmla="*/ 1775451 h 1906010"/>
              <a:gd name="connsiteX4-249" fmla="*/ 2399168 w 2480649"/>
              <a:gd name="connsiteY4-250" fmla="*/ 1887903 h 1906010"/>
              <a:gd name="connsiteX5-251" fmla="*/ 1167897 w 2480649"/>
              <a:gd name="connsiteY5-252" fmla="*/ 1896956 h 1906010"/>
              <a:gd name="connsiteX6-253" fmla="*/ 99588 w 2480649"/>
              <a:gd name="connsiteY6-254" fmla="*/ 1906010 h 1906010"/>
              <a:gd name="connsiteX7-255" fmla="*/ 0 w 2480649"/>
              <a:gd name="connsiteY7-256" fmla="*/ 1779261 h 1906010"/>
              <a:gd name="connsiteX8-257" fmla="*/ 0 w 2480649"/>
              <a:gd name="connsiteY8-258" fmla="*/ 611364 h 1906010"/>
              <a:gd name="connsiteX9-259" fmla="*/ 36214 w 2480649"/>
              <a:gd name="connsiteY9-260" fmla="*/ 31942 h 1906010"/>
              <a:gd name="connsiteX0-261" fmla="*/ 36214 w 2480649"/>
              <a:gd name="connsiteY0-262" fmla="*/ 31942 h 1906010"/>
              <a:gd name="connsiteX1-263" fmla="*/ 2372008 w 2480649"/>
              <a:gd name="connsiteY1-264" fmla="*/ 13836 h 1906010"/>
              <a:gd name="connsiteX2-265" fmla="*/ 2480649 w 2480649"/>
              <a:gd name="connsiteY2-266" fmla="*/ 95317 h 1906010"/>
              <a:gd name="connsiteX3-267" fmla="*/ 2457299 w 2480649"/>
              <a:gd name="connsiteY3-268" fmla="*/ 1775451 h 1906010"/>
              <a:gd name="connsiteX4-269" fmla="*/ 2399168 w 2480649"/>
              <a:gd name="connsiteY4-270" fmla="*/ 1887903 h 1906010"/>
              <a:gd name="connsiteX5-271" fmla="*/ 1167897 w 2480649"/>
              <a:gd name="connsiteY5-272" fmla="*/ 1896956 h 1906010"/>
              <a:gd name="connsiteX6-273" fmla="*/ 99588 w 2480649"/>
              <a:gd name="connsiteY6-274" fmla="*/ 1906010 h 1906010"/>
              <a:gd name="connsiteX7-275" fmla="*/ 0 w 2480649"/>
              <a:gd name="connsiteY7-276" fmla="*/ 1779261 h 1906010"/>
              <a:gd name="connsiteX8-277" fmla="*/ 0 w 2480649"/>
              <a:gd name="connsiteY8-278" fmla="*/ 611364 h 1906010"/>
              <a:gd name="connsiteX9-279" fmla="*/ 36214 w 2480649"/>
              <a:gd name="connsiteY9-280" fmla="*/ 31942 h 1906010"/>
              <a:gd name="connsiteX0-281" fmla="*/ 36214 w 2480649"/>
              <a:gd name="connsiteY0-282" fmla="*/ 48932 h 1923000"/>
              <a:gd name="connsiteX1-283" fmla="*/ 279450 w 2480649"/>
              <a:gd name="connsiteY1-284" fmla="*/ 30222 h 1923000"/>
              <a:gd name="connsiteX2-285" fmla="*/ 2372008 w 2480649"/>
              <a:gd name="connsiteY2-286" fmla="*/ 30826 h 1923000"/>
              <a:gd name="connsiteX3-287" fmla="*/ 2480649 w 2480649"/>
              <a:gd name="connsiteY3-288" fmla="*/ 112307 h 1923000"/>
              <a:gd name="connsiteX4-289" fmla="*/ 2457299 w 2480649"/>
              <a:gd name="connsiteY4-290" fmla="*/ 1792441 h 1923000"/>
              <a:gd name="connsiteX5-291" fmla="*/ 2399168 w 2480649"/>
              <a:gd name="connsiteY5-292" fmla="*/ 1904893 h 1923000"/>
              <a:gd name="connsiteX6-293" fmla="*/ 1167897 w 2480649"/>
              <a:gd name="connsiteY6-294" fmla="*/ 1913946 h 1923000"/>
              <a:gd name="connsiteX7-295" fmla="*/ 99588 w 2480649"/>
              <a:gd name="connsiteY7-296" fmla="*/ 1923000 h 1923000"/>
              <a:gd name="connsiteX8-297" fmla="*/ 0 w 2480649"/>
              <a:gd name="connsiteY8-298" fmla="*/ 1796251 h 1923000"/>
              <a:gd name="connsiteX9-299" fmla="*/ 0 w 2480649"/>
              <a:gd name="connsiteY9-300" fmla="*/ 628354 h 1923000"/>
              <a:gd name="connsiteX10" fmla="*/ 36214 w 2480649"/>
              <a:gd name="connsiteY10" fmla="*/ 48932 h 1923000"/>
              <a:gd name="connsiteX0-301" fmla="*/ 28766 w 2492251"/>
              <a:gd name="connsiteY0-302" fmla="*/ 144440 h 1892778"/>
              <a:gd name="connsiteX1-303" fmla="*/ 291052 w 2492251"/>
              <a:gd name="connsiteY1-304" fmla="*/ 0 h 1892778"/>
              <a:gd name="connsiteX2-305" fmla="*/ 2383610 w 2492251"/>
              <a:gd name="connsiteY2-306" fmla="*/ 604 h 1892778"/>
              <a:gd name="connsiteX3-307" fmla="*/ 2492251 w 2492251"/>
              <a:gd name="connsiteY3-308" fmla="*/ 82085 h 1892778"/>
              <a:gd name="connsiteX4-309" fmla="*/ 2468901 w 2492251"/>
              <a:gd name="connsiteY4-310" fmla="*/ 1762219 h 1892778"/>
              <a:gd name="connsiteX5-311" fmla="*/ 2410770 w 2492251"/>
              <a:gd name="connsiteY5-312" fmla="*/ 1874671 h 1892778"/>
              <a:gd name="connsiteX6-313" fmla="*/ 1179499 w 2492251"/>
              <a:gd name="connsiteY6-314" fmla="*/ 1883724 h 1892778"/>
              <a:gd name="connsiteX7-315" fmla="*/ 111190 w 2492251"/>
              <a:gd name="connsiteY7-316" fmla="*/ 1892778 h 1892778"/>
              <a:gd name="connsiteX8-317" fmla="*/ 11602 w 2492251"/>
              <a:gd name="connsiteY8-318" fmla="*/ 1766029 h 1892778"/>
              <a:gd name="connsiteX9-319" fmla="*/ 11602 w 2492251"/>
              <a:gd name="connsiteY9-320" fmla="*/ 598132 h 1892778"/>
              <a:gd name="connsiteX10-321" fmla="*/ 28766 w 2492251"/>
              <a:gd name="connsiteY10-322" fmla="*/ 144440 h 1892778"/>
              <a:gd name="connsiteX0-323" fmla="*/ 28766 w 2492251"/>
              <a:gd name="connsiteY0-324" fmla="*/ 144440 h 1892778"/>
              <a:gd name="connsiteX1-325" fmla="*/ 291052 w 2492251"/>
              <a:gd name="connsiteY1-326" fmla="*/ 0 h 1892778"/>
              <a:gd name="connsiteX2-327" fmla="*/ 2383610 w 2492251"/>
              <a:gd name="connsiteY2-328" fmla="*/ 604 h 1892778"/>
              <a:gd name="connsiteX3-329" fmla="*/ 2492251 w 2492251"/>
              <a:gd name="connsiteY3-330" fmla="*/ 82085 h 1892778"/>
              <a:gd name="connsiteX4-331" fmla="*/ 2468901 w 2492251"/>
              <a:gd name="connsiteY4-332" fmla="*/ 1762219 h 1892778"/>
              <a:gd name="connsiteX5-333" fmla="*/ 2410770 w 2492251"/>
              <a:gd name="connsiteY5-334" fmla="*/ 1874671 h 1892778"/>
              <a:gd name="connsiteX6-335" fmla="*/ 1179499 w 2492251"/>
              <a:gd name="connsiteY6-336" fmla="*/ 1883724 h 1892778"/>
              <a:gd name="connsiteX7-337" fmla="*/ 111190 w 2492251"/>
              <a:gd name="connsiteY7-338" fmla="*/ 1892778 h 1892778"/>
              <a:gd name="connsiteX8-339" fmla="*/ 11602 w 2492251"/>
              <a:gd name="connsiteY8-340" fmla="*/ 1766029 h 1892778"/>
              <a:gd name="connsiteX9-341" fmla="*/ 11602 w 2492251"/>
              <a:gd name="connsiteY9-342" fmla="*/ 598132 h 1892778"/>
              <a:gd name="connsiteX10-343" fmla="*/ 28766 w 2492251"/>
              <a:gd name="connsiteY10-344" fmla="*/ 144440 h 1892778"/>
              <a:gd name="connsiteX0-345" fmla="*/ 25645 w 2500560"/>
              <a:gd name="connsiteY0-346" fmla="*/ 136820 h 1892778"/>
              <a:gd name="connsiteX1-347" fmla="*/ 299361 w 2500560"/>
              <a:gd name="connsiteY1-348" fmla="*/ 0 h 1892778"/>
              <a:gd name="connsiteX2-349" fmla="*/ 2391919 w 2500560"/>
              <a:gd name="connsiteY2-350" fmla="*/ 604 h 1892778"/>
              <a:gd name="connsiteX3-351" fmla="*/ 2500560 w 2500560"/>
              <a:gd name="connsiteY3-352" fmla="*/ 82085 h 1892778"/>
              <a:gd name="connsiteX4-353" fmla="*/ 2477210 w 2500560"/>
              <a:gd name="connsiteY4-354" fmla="*/ 1762219 h 1892778"/>
              <a:gd name="connsiteX5-355" fmla="*/ 2419079 w 2500560"/>
              <a:gd name="connsiteY5-356" fmla="*/ 1874671 h 1892778"/>
              <a:gd name="connsiteX6-357" fmla="*/ 1187808 w 2500560"/>
              <a:gd name="connsiteY6-358" fmla="*/ 1883724 h 1892778"/>
              <a:gd name="connsiteX7-359" fmla="*/ 119499 w 2500560"/>
              <a:gd name="connsiteY7-360" fmla="*/ 1892778 h 1892778"/>
              <a:gd name="connsiteX8-361" fmla="*/ 19911 w 2500560"/>
              <a:gd name="connsiteY8-362" fmla="*/ 1766029 h 1892778"/>
              <a:gd name="connsiteX9-363" fmla="*/ 19911 w 2500560"/>
              <a:gd name="connsiteY9-364" fmla="*/ 598132 h 1892778"/>
              <a:gd name="connsiteX10-365" fmla="*/ 25645 w 2500560"/>
              <a:gd name="connsiteY10-366" fmla="*/ 136820 h 1892778"/>
              <a:gd name="connsiteX0-367" fmla="*/ 25645 w 2500560"/>
              <a:gd name="connsiteY0-368" fmla="*/ 136820 h 1892778"/>
              <a:gd name="connsiteX1-369" fmla="*/ 299361 w 2500560"/>
              <a:gd name="connsiteY1-370" fmla="*/ 0 h 1892778"/>
              <a:gd name="connsiteX2-371" fmla="*/ 2391919 w 2500560"/>
              <a:gd name="connsiteY2-372" fmla="*/ 604 h 1892778"/>
              <a:gd name="connsiteX3-373" fmla="*/ 2500560 w 2500560"/>
              <a:gd name="connsiteY3-374" fmla="*/ 82085 h 1892778"/>
              <a:gd name="connsiteX4-375" fmla="*/ 2477210 w 2500560"/>
              <a:gd name="connsiteY4-376" fmla="*/ 1762219 h 1892778"/>
              <a:gd name="connsiteX5-377" fmla="*/ 2419079 w 2500560"/>
              <a:gd name="connsiteY5-378" fmla="*/ 1874671 h 1892778"/>
              <a:gd name="connsiteX6-379" fmla="*/ 1187808 w 2500560"/>
              <a:gd name="connsiteY6-380" fmla="*/ 1883724 h 1892778"/>
              <a:gd name="connsiteX7-381" fmla="*/ 119499 w 2500560"/>
              <a:gd name="connsiteY7-382" fmla="*/ 1892778 h 1892778"/>
              <a:gd name="connsiteX8-383" fmla="*/ 19911 w 2500560"/>
              <a:gd name="connsiteY8-384" fmla="*/ 1766029 h 1892778"/>
              <a:gd name="connsiteX9-385" fmla="*/ 19911 w 2500560"/>
              <a:gd name="connsiteY9-386" fmla="*/ 598132 h 1892778"/>
              <a:gd name="connsiteX10-387" fmla="*/ 25645 w 2500560"/>
              <a:gd name="connsiteY10-388" fmla="*/ 136820 h 1892778"/>
              <a:gd name="connsiteX0-389" fmla="*/ 5734 w 2480649"/>
              <a:gd name="connsiteY0-390" fmla="*/ 136820 h 1892778"/>
              <a:gd name="connsiteX1-391" fmla="*/ 279450 w 2480649"/>
              <a:gd name="connsiteY1-392" fmla="*/ 0 h 1892778"/>
              <a:gd name="connsiteX2-393" fmla="*/ 2372008 w 2480649"/>
              <a:gd name="connsiteY2-394" fmla="*/ 604 h 1892778"/>
              <a:gd name="connsiteX3-395" fmla="*/ 2480649 w 2480649"/>
              <a:gd name="connsiteY3-396" fmla="*/ 82085 h 1892778"/>
              <a:gd name="connsiteX4-397" fmla="*/ 2457299 w 2480649"/>
              <a:gd name="connsiteY4-398" fmla="*/ 1762219 h 1892778"/>
              <a:gd name="connsiteX5-399" fmla="*/ 2399168 w 2480649"/>
              <a:gd name="connsiteY5-400" fmla="*/ 1874671 h 1892778"/>
              <a:gd name="connsiteX6-401" fmla="*/ 1167897 w 2480649"/>
              <a:gd name="connsiteY6-402" fmla="*/ 1883724 h 1892778"/>
              <a:gd name="connsiteX7-403" fmla="*/ 99588 w 2480649"/>
              <a:gd name="connsiteY7-404" fmla="*/ 1892778 h 1892778"/>
              <a:gd name="connsiteX8-405" fmla="*/ 0 w 2480649"/>
              <a:gd name="connsiteY8-406" fmla="*/ 1766029 h 1892778"/>
              <a:gd name="connsiteX9-407" fmla="*/ 0 w 2480649"/>
              <a:gd name="connsiteY9-408" fmla="*/ 598132 h 1892778"/>
              <a:gd name="connsiteX10-409" fmla="*/ 5734 w 2480649"/>
              <a:gd name="connsiteY10-410" fmla="*/ 136820 h 1892778"/>
              <a:gd name="connsiteX0-411" fmla="*/ 0 w 2480649"/>
              <a:gd name="connsiteY0-412" fmla="*/ 598132 h 1892778"/>
              <a:gd name="connsiteX1-413" fmla="*/ 5734 w 2480649"/>
              <a:gd name="connsiteY1-414" fmla="*/ 136820 h 1892778"/>
              <a:gd name="connsiteX2-415" fmla="*/ 279450 w 2480649"/>
              <a:gd name="connsiteY2-416" fmla="*/ 0 h 1892778"/>
              <a:gd name="connsiteX3-417" fmla="*/ 2372008 w 2480649"/>
              <a:gd name="connsiteY3-418" fmla="*/ 604 h 1892778"/>
              <a:gd name="connsiteX4-419" fmla="*/ 2480649 w 2480649"/>
              <a:gd name="connsiteY4-420" fmla="*/ 82085 h 1892778"/>
              <a:gd name="connsiteX5-421" fmla="*/ 2457299 w 2480649"/>
              <a:gd name="connsiteY5-422" fmla="*/ 1762219 h 1892778"/>
              <a:gd name="connsiteX6-423" fmla="*/ 2399168 w 2480649"/>
              <a:gd name="connsiteY6-424" fmla="*/ 1874671 h 1892778"/>
              <a:gd name="connsiteX7-425" fmla="*/ 1167897 w 2480649"/>
              <a:gd name="connsiteY7-426" fmla="*/ 1883724 h 1892778"/>
              <a:gd name="connsiteX8-427" fmla="*/ 99588 w 2480649"/>
              <a:gd name="connsiteY8-428" fmla="*/ 1892778 h 1892778"/>
              <a:gd name="connsiteX9-429" fmla="*/ 0 w 2480649"/>
              <a:gd name="connsiteY9-430" fmla="*/ 1766029 h 1892778"/>
              <a:gd name="connsiteX10-431" fmla="*/ 94660 w 2480649"/>
              <a:gd name="connsiteY10-432" fmla="*/ 692792 h 1892778"/>
              <a:gd name="connsiteX0-433" fmla="*/ 0 w 2480649"/>
              <a:gd name="connsiteY0-434" fmla="*/ 598132 h 1892778"/>
              <a:gd name="connsiteX1-435" fmla="*/ 5734 w 2480649"/>
              <a:gd name="connsiteY1-436" fmla="*/ 136820 h 1892778"/>
              <a:gd name="connsiteX2-437" fmla="*/ 279450 w 2480649"/>
              <a:gd name="connsiteY2-438" fmla="*/ 0 h 1892778"/>
              <a:gd name="connsiteX3-439" fmla="*/ 2372008 w 2480649"/>
              <a:gd name="connsiteY3-440" fmla="*/ 604 h 1892778"/>
              <a:gd name="connsiteX4-441" fmla="*/ 2480649 w 2480649"/>
              <a:gd name="connsiteY4-442" fmla="*/ 82085 h 1892778"/>
              <a:gd name="connsiteX5-443" fmla="*/ 2457299 w 2480649"/>
              <a:gd name="connsiteY5-444" fmla="*/ 1762219 h 1892778"/>
              <a:gd name="connsiteX6-445" fmla="*/ 2399168 w 2480649"/>
              <a:gd name="connsiteY6-446" fmla="*/ 1874671 h 1892778"/>
              <a:gd name="connsiteX7-447" fmla="*/ 1167897 w 2480649"/>
              <a:gd name="connsiteY7-448" fmla="*/ 1883724 h 1892778"/>
              <a:gd name="connsiteX8-449" fmla="*/ 99588 w 2480649"/>
              <a:gd name="connsiteY8-450" fmla="*/ 1892778 h 1892778"/>
              <a:gd name="connsiteX9-451" fmla="*/ 0 w 2480649"/>
              <a:gd name="connsiteY9-452" fmla="*/ 1766029 h 1892778"/>
              <a:gd name="connsiteX10-453" fmla="*/ 10518 w 2480649"/>
              <a:gd name="connsiteY10-454" fmla="*/ 997806 h 1892778"/>
              <a:gd name="connsiteX0-455" fmla="*/ 0 w 2480649"/>
              <a:gd name="connsiteY0-456" fmla="*/ 598132 h 1892778"/>
              <a:gd name="connsiteX1-457" fmla="*/ 279450 w 2480649"/>
              <a:gd name="connsiteY1-458" fmla="*/ 0 h 1892778"/>
              <a:gd name="connsiteX2-459" fmla="*/ 2372008 w 2480649"/>
              <a:gd name="connsiteY2-460" fmla="*/ 604 h 1892778"/>
              <a:gd name="connsiteX3-461" fmla="*/ 2480649 w 2480649"/>
              <a:gd name="connsiteY3-462" fmla="*/ 82085 h 1892778"/>
              <a:gd name="connsiteX4-463" fmla="*/ 2457299 w 2480649"/>
              <a:gd name="connsiteY4-464" fmla="*/ 1762219 h 1892778"/>
              <a:gd name="connsiteX5-465" fmla="*/ 2399168 w 2480649"/>
              <a:gd name="connsiteY5-466" fmla="*/ 1874671 h 1892778"/>
              <a:gd name="connsiteX6-467" fmla="*/ 1167897 w 2480649"/>
              <a:gd name="connsiteY6-468" fmla="*/ 1883724 h 1892778"/>
              <a:gd name="connsiteX7-469" fmla="*/ 99588 w 2480649"/>
              <a:gd name="connsiteY7-470" fmla="*/ 1892778 h 1892778"/>
              <a:gd name="connsiteX8-471" fmla="*/ 0 w 2480649"/>
              <a:gd name="connsiteY8-472" fmla="*/ 1766029 h 1892778"/>
              <a:gd name="connsiteX9-473" fmla="*/ 10518 w 2480649"/>
              <a:gd name="connsiteY9-474" fmla="*/ 997806 h 1892778"/>
              <a:gd name="connsiteX0-475" fmla="*/ 279450 w 2480649"/>
              <a:gd name="connsiteY0-476" fmla="*/ 0 h 1892778"/>
              <a:gd name="connsiteX1-477" fmla="*/ 2372008 w 2480649"/>
              <a:gd name="connsiteY1-478" fmla="*/ 604 h 1892778"/>
              <a:gd name="connsiteX2-479" fmla="*/ 2480649 w 2480649"/>
              <a:gd name="connsiteY2-480" fmla="*/ 82085 h 1892778"/>
              <a:gd name="connsiteX3-481" fmla="*/ 2457299 w 2480649"/>
              <a:gd name="connsiteY3-482" fmla="*/ 1762219 h 1892778"/>
              <a:gd name="connsiteX4-483" fmla="*/ 2399168 w 2480649"/>
              <a:gd name="connsiteY4-484" fmla="*/ 1874671 h 1892778"/>
              <a:gd name="connsiteX5-485" fmla="*/ 1167897 w 2480649"/>
              <a:gd name="connsiteY5-486" fmla="*/ 1883724 h 1892778"/>
              <a:gd name="connsiteX6-487" fmla="*/ 99588 w 2480649"/>
              <a:gd name="connsiteY6-488" fmla="*/ 1892778 h 1892778"/>
              <a:gd name="connsiteX7-489" fmla="*/ 0 w 2480649"/>
              <a:gd name="connsiteY7-490" fmla="*/ 1766029 h 1892778"/>
              <a:gd name="connsiteX8-491" fmla="*/ 10518 w 2480649"/>
              <a:gd name="connsiteY8-492" fmla="*/ 997806 h 1892778"/>
              <a:gd name="connsiteX0-493" fmla="*/ 289968 w 2491167"/>
              <a:gd name="connsiteY0-494" fmla="*/ 0 h 1892778"/>
              <a:gd name="connsiteX1-495" fmla="*/ 2382526 w 2491167"/>
              <a:gd name="connsiteY1-496" fmla="*/ 604 h 1892778"/>
              <a:gd name="connsiteX2-497" fmla="*/ 2491167 w 2491167"/>
              <a:gd name="connsiteY2-498" fmla="*/ 82085 h 1892778"/>
              <a:gd name="connsiteX3-499" fmla="*/ 2467817 w 2491167"/>
              <a:gd name="connsiteY3-500" fmla="*/ 1762219 h 1892778"/>
              <a:gd name="connsiteX4-501" fmla="*/ 2409686 w 2491167"/>
              <a:gd name="connsiteY4-502" fmla="*/ 1874671 h 1892778"/>
              <a:gd name="connsiteX5-503" fmla="*/ 1178415 w 2491167"/>
              <a:gd name="connsiteY5-504" fmla="*/ 1883724 h 1892778"/>
              <a:gd name="connsiteX6-505" fmla="*/ 110106 w 2491167"/>
              <a:gd name="connsiteY6-506" fmla="*/ 1892778 h 1892778"/>
              <a:gd name="connsiteX7-507" fmla="*/ 10518 w 2491167"/>
              <a:gd name="connsiteY7-508" fmla="*/ 1766029 h 1892778"/>
              <a:gd name="connsiteX8-509" fmla="*/ 0 w 2491167"/>
              <a:gd name="connsiteY8-510" fmla="*/ 324671 h 1892778"/>
              <a:gd name="connsiteX0-511" fmla="*/ 289968 w 2491167"/>
              <a:gd name="connsiteY0-512" fmla="*/ 0 h 1892778"/>
              <a:gd name="connsiteX1-513" fmla="*/ 2382526 w 2491167"/>
              <a:gd name="connsiteY1-514" fmla="*/ 604 h 1892778"/>
              <a:gd name="connsiteX2-515" fmla="*/ 2491167 w 2491167"/>
              <a:gd name="connsiteY2-516" fmla="*/ 82085 h 1892778"/>
              <a:gd name="connsiteX3-517" fmla="*/ 2488852 w 2491167"/>
              <a:gd name="connsiteY3-518" fmla="*/ 1762219 h 1892778"/>
              <a:gd name="connsiteX4-519" fmla="*/ 2409686 w 2491167"/>
              <a:gd name="connsiteY4-520" fmla="*/ 1874671 h 1892778"/>
              <a:gd name="connsiteX5-521" fmla="*/ 1178415 w 2491167"/>
              <a:gd name="connsiteY5-522" fmla="*/ 1883724 h 1892778"/>
              <a:gd name="connsiteX6-523" fmla="*/ 110106 w 2491167"/>
              <a:gd name="connsiteY6-524" fmla="*/ 1892778 h 1892778"/>
              <a:gd name="connsiteX7-525" fmla="*/ 10518 w 2491167"/>
              <a:gd name="connsiteY7-526" fmla="*/ 1766029 h 1892778"/>
              <a:gd name="connsiteX8-527" fmla="*/ 0 w 2491167"/>
              <a:gd name="connsiteY8-528" fmla="*/ 324671 h 1892778"/>
              <a:gd name="connsiteX0-529" fmla="*/ 289968 w 2491167"/>
              <a:gd name="connsiteY0-530" fmla="*/ 2179 h 1894957"/>
              <a:gd name="connsiteX1-531" fmla="*/ 1421260 w 2491167"/>
              <a:gd name="connsiteY1-532" fmla="*/ 0 h 1894957"/>
              <a:gd name="connsiteX2-533" fmla="*/ 2382526 w 2491167"/>
              <a:gd name="connsiteY2-534" fmla="*/ 2783 h 1894957"/>
              <a:gd name="connsiteX3-535" fmla="*/ 2491167 w 2491167"/>
              <a:gd name="connsiteY3-536" fmla="*/ 84264 h 1894957"/>
              <a:gd name="connsiteX4-537" fmla="*/ 2488852 w 2491167"/>
              <a:gd name="connsiteY4-538" fmla="*/ 1764398 h 1894957"/>
              <a:gd name="connsiteX5-539" fmla="*/ 2409686 w 2491167"/>
              <a:gd name="connsiteY5-540" fmla="*/ 1876850 h 1894957"/>
              <a:gd name="connsiteX6-541" fmla="*/ 1178415 w 2491167"/>
              <a:gd name="connsiteY6-542" fmla="*/ 1885903 h 1894957"/>
              <a:gd name="connsiteX7-543" fmla="*/ 110106 w 2491167"/>
              <a:gd name="connsiteY7-544" fmla="*/ 1894957 h 1894957"/>
              <a:gd name="connsiteX8-545" fmla="*/ 10518 w 2491167"/>
              <a:gd name="connsiteY8-546" fmla="*/ 1768208 h 1894957"/>
              <a:gd name="connsiteX9-547" fmla="*/ 0 w 2491167"/>
              <a:gd name="connsiteY9-548" fmla="*/ 326850 h 1894957"/>
              <a:gd name="connsiteX0-549" fmla="*/ 289968 w 2491167"/>
              <a:gd name="connsiteY0-550" fmla="*/ 44250 h 1937028"/>
              <a:gd name="connsiteX1-551" fmla="*/ 1305565 w 2491167"/>
              <a:gd name="connsiteY1-552" fmla="*/ 0 h 1937028"/>
              <a:gd name="connsiteX2-553" fmla="*/ 2382526 w 2491167"/>
              <a:gd name="connsiteY2-554" fmla="*/ 44854 h 1937028"/>
              <a:gd name="connsiteX3-555" fmla="*/ 2491167 w 2491167"/>
              <a:gd name="connsiteY3-556" fmla="*/ 126335 h 1937028"/>
              <a:gd name="connsiteX4-557" fmla="*/ 2488852 w 2491167"/>
              <a:gd name="connsiteY4-558" fmla="*/ 1806469 h 1937028"/>
              <a:gd name="connsiteX5-559" fmla="*/ 2409686 w 2491167"/>
              <a:gd name="connsiteY5-560" fmla="*/ 1918921 h 1937028"/>
              <a:gd name="connsiteX6-561" fmla="*/ 1178415 w 2491167"/>
              <a:gd name="connsiteY6-562" fmla="*/ 1927974 h 1937028"/>
              <a:gd name="connsiteX7-563" fmla="*/ 110106 w 2491167"/>
              <a:gd name="connsiteY7-564" fmla="*/ 1937028 h 1937028"/>
              <a:gd name="connsiteX8-565" fmla="*/ 10518 w 2491167"/>
              <a:gd name="connsiteY8-566" fmla="*/ 1810279 h 1937028"/>
              <a:gd name="connsiteX9-567" fmla="*/ 0 w 2491167"/>
              <a:gd name="connsiteY9-568" fmla="*/ 368921 h 1937028"/>
              <a:gd name="connsiteX0-569" fmla="*/ 289968 w 2491167"/>
              <a:gd name="connsiteY0-570" fmla="*/ 12697 h 1905475"/>
              <a:gd name="connsiteX1-571" fmla="*/ 1305565 w 2491167"/>
              <a:gd name="connsiteY1-572" fmla="*/ 0 h 1905475"/>
              <a:gd name="connsiteX2-573" fmla="*/ 2382526 w 2491167"/>
              <a:gd name="connsiteY2-574" fmla="*/ 13301 h 1905475"/>
              <a:gd name="connsiteX3-575" fmla="*/ 2491167 w 2491167"/>
              <a:gd name="connsiteY3-576" fmla="*/ 94782 h 1905475"/>
              <a:gd name="connsiteX4-577" fmla="*/ 2488852 w 2491167"/>
              <a:gd name="connsiteY4-578" fmla="*/ 1774916 h 1905475"/>
              <a:gd name="connsiteX5-579" fmla="*/ 2409686 w 2491167"/>
              <a:gd name="connsiteY5-580" fmla="*/ 1887368 h 1905475"/>
              <a:gd name="connsiteX6-581" fmla="*/ 1178415 w 2491167"/>
              <a:gd name="connsiteY6-582" fmla="*/ 1896421 h 1905475"/>
              <a:gd name="connsiteX7-583" fmla="*/ 110106 w 2491167"/>
              <a:gd name="connsiteY7-584" fmla="*/ 1905475 h 1905475"/>
              <a:gd name="connsiteX8-585" fmla="*/ 10518 w 2491167"/>
              <a:gd name="connsiteY8-586" fmla="*/ 1778726 h 1905475"/>
              <a:gd name="connsiteX9-587" fmla="*/ 0 w 2491167"/>
              <a:gd name="connsiteY9-588" fmla="*/ 337368 h 1905475"/>
              <a:gd name="connsiteX0-589" fmla="*/ 289968 w 2500356"/>
              <a:gd name="connsiteY0-590" fmla="*/ 12697 h 1905475"/>
              <a:gd name="connsiteX1-591" fmla="*/ 1305565 w 2500356"/>
              <a:gd name="connsiteY1-592" fmla="*/ 0 h 1905475"/>
              <a:gd name="connsiteX2-593" fmla="*/ 2382526 w 2500356"/>
              <a:gd name="connsiteY2-594" fmla="*/ 13301 h 1905475"/>
              <a:gd name="connsiteX3-595" fmla="*/ 2491167 w 2500356"/>
              <a:gd name="connsiteY3-596" fmla="*/ 94782 h 1905475"/>
              <a:gd name="connsiteX4-597" fmla="*/ 2494069 w 2500356"/>
              <a:gd name="connsiteY4-598" fmla="*/ 872973 h 1905475"/>
              <a:gd name="connsiteX5-599" fmla="*/ 2488852 w 2500356"/>
              <a:gd name="connsiteY5-600" fmla="*/ 1774916 h 1905475"/>
              <a:gd name="connsiteX6-601" fmla="*/ 2409686 w 2500356"/>
              <a:gd name="connsiteY6-602" fmla="*/ 1887368 h 1905475"/>
              <a:gd name="connsiteX7-603" fmla="*/ 1178415 w 2500356"/>
              <a:gd name="connsiteY7-604" fmla="*/ 1896421 h 1905475"/>
              <a:gd name="connsiteX8-605" fmla="*/ 110106 w 2500356"/>
              <a:gd name="connsiteY8-606" fmla="*/ 1905475 h 1905475"/>
              <a:gd name="connsiteX9-607" fmla="*/ 10518 w 2500356"/>
              <a:gd name="connsiteY9-608" fmla="*/ 1778726 h 1905475"/>
              <a:gd name="connsiteX10-609" fmla="*/ 0 w 2500356"/>
              <a:gd name="connsiteY10-610" fmla="*/ 337368 h 1905475"/>
              <a:gd name="connsiteX0-611" fmla="*/ 289968 w 2536144"/>
              <a:gd name="connsiteY0-612" fmla="*/ 12697 h 1905475"/>
              <a:gd name="connsiteX1-613" fmla="*/ 1305565 w 2536144"/>
              <a:gd name="connsiteY1-614" fmla="*/ 0 h 1905475"/>
              <a:gd name="connsiteX2-615" fmla="*/ 2382526 w 2536144"/>
              <a:gd name="connsiteY2-616" fmla="*/ 13301 h 1905475"/>
              <a:gd name="connsiteX3-617" fmla="*/ 2491167 w 2536144"/>
              <a:gd name="connsiteY3-618" fmla="*/ 94782 h 1905475"/>
              <a:gd name="connsiteX4-619" fmla="*/ 2536140 w 2536144"/>
              <a:gd name="connsiteY4-620" fmla="*/ 967633 h 1905475"/>
              <a:gd name="connsiteX5-621" fmla="*/ 2488852 w 2536144"/>
              <a:gd name="connsiteY5-622" fmla="*/ 1774916 h 1905475"/>
              <a:gd name="connsiteX6-623" fmla="*/ 2409686 w 2536144"/>
              <a:gd name="connsiteY6-624" fmla="*/ 1887368 h 1905475"/>
              <a:gd name="connsiteX7-625" fmla="*/ 1178415 w 2536144"/>
              <a:gd name="connsiteY7-626" fmla="*/ 1896421 h 1905475"/>
              <a:gd name="connsiteX8-627" fmla="*/ 110106 w 2536144"/>
              <a:gd name="connsiteY8-628" fmla="*/ 1905475 h 1905475"/>
              <a:gd name="connsiteX9-629" fmla="*/ 10518 w 2536144"/>
              <a:gd name="connsiteY9-630" fmla="*/ 1778726 h 1905475"/>
              <a:gd name="connsiteX10-631" fmla="*/ 0 w 2536144"/>
              <a:gd name="connsiteY10-632" fmla="*/ 337368 h 19054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321" y="connsiteY10-322"/>
              </a:cxn>
            </a:cxnLst>
            <a:rect l="l" t="t" r="r" b="b"/>
            <a:pathLst>
              <a:path w="2536144" h="1905475">
                <a:moveTo>
                  <a:pt x="289968" y="12697"/>
                </a:moveTo>
                <a:lnTo>
                  <a:pt x="1305565" y="0"/>
                </a:lnTo>
                <a:lnTo>
                  <a:pt x="2382526" y="13301"/>
                </a:lnTo>
                <a:cubicBezTo>
                  <a:pt x="2468270" y="13791"/>
                  <a:pt x="2485433" y="60002"/>
                  <a:pt x="2491167" y="94782"/>
                </a:cubicBezTo>
                <a:cubicBezTo>
                  <a:pt x="2509758" y="238061"/>
                  <a:pt x="2536526" y="687611"/>
                  <a:pt x="2536140" y="967633"/>
                </a:cubicBezTo>
                <a:cubicBezTo>
                  <a:pt x="2535754" y="1247655"/>
                  <a:pt x="2502916" y="1605850"/>
                  <a:pt x="2488852" y="1774916"/>
                </a:cubicBezTo>
                <a:cubicBezTo>
                  <a:pt x="2501225" y="1860660"/>
                  <a:pt x="2439223" y="1866394"/>
                  <a:pt x="2409686" y="1887368"/>
                </a:cubicBezTo>
                <a:lnTo>
                  <a:pt x="1178415" y="1896421"/>
                </a:lnTo>
                <a:lnTo>
                  <a:pt x="110106" y="1905475"/>
                </a:lnTo>
                <a:cubicBezTo>
                  <a:pt x="65480" y="1882275"/>
                  <a:pt x="32284" y="1904796"/>
                  <a:pt x="10518" y="1778726"/>
                </a:cubicBezTo>
                <a:cubicBezTo>
                  <a:pt x="10518" y="1389427"/>
                  <a:pt x="0" y="337368"/>
                  <a:pt x="0" y="337368"/>
                </a:cubicBezTo>
              </a:path>
            </a:pathLst>
          </a:cu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3381961" y="4556792"/>
            <a:ext cx="1301799" cy="855144"/>
          </a:xfrm>
          <a:custGeom>
            <a:avLst/>
            <a:gdLst>
              <a:gd name="connsiteX0" fmla="*/ 36214 w 2480649"/>
              <a:gd name="connsiteY0" fmla="*/ 18106 h 1892174"/>
              <a:gd name="connsiteX1" fmla="*/ 2372008 w 2480649"/>
              <a:gd name="connsiteY1" fmla="*/ 0 h 1892174"/>
              <a:gd name="connsiteX2" fmla="*/ 2480649 w 2480649"/>
              <a:gd name="connsiteY2" fmla="*/ 81481 h 1892174"/>
              <a:gd name="connsiteX3" fmla="*/ 2453489 w 2480649"/>
              <a:gd name="connsiteY3" fmla="*/ 1765425 h 1892174"/>
              <a:gd name="connsiteX4" fmla="*/ 2399168 w 2480649"/>
              <a:gd name="connsiteY4" fmla="*/ 1874067 h 1892174"/>
              <a:gd name="connsiteX5" fmla="*/ 1167897 w 2480649"/>
              <a:gd name="connsiteY5" fmla="*/ 1883120 h 1892174"/>
              <a:gd name="connsiteX6" fmla="*/ 99588 w 2480649"/>
              <a:gd name="connsiteY6" fmla="*/ 1892174 h 1892174"/>
              <a:gd name="connsiteX7" fmla="*/ 0 w 2480649"/>
              <a:gd name="connsiteY7" fmla="*/ 1765425 h 1892174"/>
              <a:gd name="connsiteX8" fmla="*/ 0 w 2480649"/>
              <a:gd name="connsiteY8" fmla="*/ 597528 h 1892174"/>
              <a:gd name="connsiteX9" fmla="*/ 36214 w 2480649"/>
              <a:gd name="connsiteY9" fmla="*/ 18106 h 1892174"/>
              <a:gd name="connsiteX0-1" fmla="*/ 36214 w 2480649"/>
              <a:gd name="connsiteY0-2" fmla="*/ 18106 h 1892174"/>
              <a:gd name="connsiteX1-3" fmla="*/ 2372008 w 2480649"/>
              <a:gd name="connsiteY1-4" fmla="*/ 0 h 1892174"/>
              <a:gd name="connsiteX2-5" fmla="*/ 2480649 w 2480649"/>
              <a:gd name="connsiteY2-6" fmla="*/ 81481 h 1892174"/>
              <a:gd name="connsiteX3-7" fmla="*/ 2453489 w 2480649"/>
              <a:gd name="connsiteY3-8" fmla="*/ 1765425 h 1892174"/>
              <a:gd name="connsiteX4-9" fmla="*/ 2399168 w 2480649"/>
              <a:gd name="connsiteY4-10" fmla="*/ 1874067 h 1892174"/>
              <a:gd name="connsiteX5-11" fmla="*/ 1167897 w 2480649"/>
              <a:gd name="connsiteY5-12" fmla="*/ 1883120 h 1892174"/>
              <a:gd name="connsiteX6-13" fmla="*/ 99588 w 2480649"/>
              <a:gd name="connsiteY6-14" fmla="*/ 1892174 h 1892174"/>
              <a:gd name="connsiteX7-15" fmla="*/ 0 w 2480649"/>
              <a:gd name="connsiteY7-16" fmla="*/ 1765425 h 1892174"/>
              <a:gd name="connsiteX8-17" fmla="*/ 0 w 2480649"/>
              <a:gd name="connsiteY8-18" fmla="*/ 597528 h 1892174"/>
              <a:gd name="connsiteX9-19" fmla="*/ 36214 w 2480649"/>
              <a:gd name="connsiteY9-20" fmla="*/ 18106 h 1892174"/>
              <a:gd name="connsiteX0-21" fmla="*/ 36214 w 2480649"/>
              <a:gd name="connsiteY0-22" fmla="*/ 31942 h 1906010"/>
              <a:gd name="connsiteX1-23" fmla="*/ 2372008 w 2480649"/>
              <a:gd name="connsiteY1-24" fmla="*/ 13836 h 1906010"/>
              <a:gd name="connsiteX2-25" fmla="*/ 2480649 w 2480649"/>
              <a:gd name="connsiteY2-26" fmla="*/ 95317 h 1906010"/>
              <a:gd name="connsiteX3-27" fmla="*/ 2453489 w 2480649"/>
              <a:gd name="connsiteY3-28" fmla="*/ 1779261 h 1906010"/>
              <a:gd name="connsiteX4-29" fmla="*/ 2399168 w 2480649"/>
              <a:gd name="connsiteY4-30" fmla="*/ 1887903 h 1906010"/>
              <a:gd name="connsiteX5-31" fmla="*/ 1167897 w 2480649"/>
              <a:gd name="connsiteY5-32" fmla="*/ 1896956 h 1906010"/>
              <a:gd name="connsiteX6-33" fmla="*/ 99588 w 2480649"/>
              <a:gd name="connsiteY6-34" fmla="*/ 1906010 h 1906010"/>
              <a:gd name="connsiteX7-35" fmla="*/ 0 w 2480649"/>
              <a:gd name="connsiteY7-36" fmla="*/ 1779261 h 1906010"/>
              <a:gd name="connsiteX8-37" fmla="*/ 0 w 2480649"/>
              <a:gd name="connsiteY8-38" fmla="*/ 611364 h 1906010"/>
              <a:gd name="connsiteX9-39" fmla="*/ 36214 w 2480649"/>
              <a:gd name="connsiteY9-40" fmla="*/ 31942 h 1906010"/>
              <a:gd name="connsiteX0-41" fmla="*/ 36214 w 2480649"/>
              <a:gd name="connsiteY0-42" fmla="*/ 31942 h 1906010"/>
              <a:gd name="connsiteX1-43" fmla="*/ 2372008 w 2480649"/>
              <a:gd name="connsiteY1-44" fmla="*/ 13836 h 1906010"/>
              <a:gd name="connsiteX2-45" fmla="*/ 2480649 w 2480649"/>
              <a:gd name="connsiteY2-46" fmla="*/ 95317 h 1906010"/>
              <a:gd name="connsiteX3-47" fmla="*/ 2453489 w 2480649"/>
              <a:gd name="connsiteY3-48" fmla="*/ 1779261 h 1906010"/>
              <a:gd name="connsiteX4-49" fmla="*/ 2399168 w 2480649"/>
              <a:gd name="connsiteY4-50" fmla="*/ 1887903 h 1906010"/>
              <a:gd name="connsiteX5-51" fmla="*/ 1167897 w 2480649"/>
              <a:gd name="connsiteY5-52" fmla="*/ 1896956 h 1906010"/>
              <a:gd name="connsiteX6-53" fmla="*/ 99588 w 2480649"/>
              <a:gd name="connsiteY6-54" fmla="*/ 1906010 h 1906010"/>
              <a:gd name="connsiteX7-55" fmla="*/ 0 w 2480649"/>
              <a:gd name="connsiteY7-56" fmla="*/ 1779261 h 1906010"/>
              <a:gd name="connsiteX8-57" fmla="*/ 0 w 2480649"/>
              <a:gd name="connsiteY8-58" fmla="*/ 611364 h 1906010"/>
              <a:gd name="connsiteX9-59" fmla="*/ 36214 w 2480649"/>
              <a:gd name="connsiteY9-60" fmla="*/ 31942 h 1906010"/>
              <a:gd name="connsiteX0-61" fmla="*/ 36214 w 2480649"/>
              <a:gd name="connsiteY0-62" fmla="*/ 31942 h 1906010"/>
              <a:gd name="connsiteX1-63" fmla="*/ 2372008 w 2480649"/>
              <a:gd name="connsiteY1-64" fmla="*/ 13836 h 1906010"/>
              <a:gd name="connsiteX2-65" fmla="*/ 2480649 w 2480649"/>
              <a:gd name="connsiteY2-66" fmla="*/ 95317 h 1906010"/>
              <a:gd name="connsiteX3-67" fmla="*/ 2453489 w 2480649"/>
              <a:gd name="connsiteY3-68" fmla="*/ 1779261 h 1906010"/>
              <a:gd name="connsiteX4-69" fmla="*/ 2399168 w 2480649"/>
              <a:gd name="connsiteY4-70" fmla="*/ 1887903 h 1906010"/>
              <a:gd name="connsiteX5-71" fmla="*/ 1167897 w 2480649"/>
              <a:gd name="connsiteY5-72" fmla="*/ 1896956 h 1906010"/>
              <a:gd name="connsiteX6-73" fmla="*/ 99588 w 2480649"/>
              <a:gd name="connsiteY6-74" fmla="*/ 1906010 h 1906010"/>
              <a:gd name="connsiteX7-75" fmla="*/ 0 w 2480649"/>
              <a:gd name="connsiteY7-76" fmla="*/ 1779261 h 1906010"/>
              <a:gd name="connsiteX8-77" fmla="*/ 0 w 2480649"/>
              <a:gd name="connsiteY8-78" fmla="*/ 611364 h 1906010"/>
              <a:gd name="connsiteX9-79" fmla="*/ 36214 w 2480649"/>
              <a:gd name="connsiteY9-80" fmla="*/ 31942 h 1906010"/>
              <a:gd name="connsiteX0-81" fmla="*/ 36214 w 2480649"/>
              <a:gd name="connsiteY0-82" fmla="*/ 31942 h 1906010"/>
              <a:gd name="connsiteX1-83" fmla="*/ 2372008 w 2480649"/>
              <a:gd name="connsiteY1-84" fmla="*/ 13836 h 1906010"/>
              <a:gd name="connsiteX2-85" fmla="*/ 2480649 w 2480649"/>
              <a:gd name="connsiteY2-86" fmla="*/ 95317 h 1906010"/>
              <a:gd name="connsiteX3-87" fmla="*/ 2453489 w 2480649"/>
              <a:gd name="connsiteY3-88" fmla="*/ 1779261 h 1906010"/>
              <a:gd name="connsiteX4-89" fmla="*/ 2399168 w 2480649"/>
              <a:gd name="connsiteY4-90" fmla="*/ 1887903 h 1906010"/>
              <a:gd name="connsiteX5-91" fmla="*/ 1167897 w 2480649"/>
              <a:gd name="connsiteY5-92" fmla="*/ 1896956 h 1906010"/>
              <a:gd name="connsiteX6-93" fmla="*/ 99588 w 2480649"/>
              <a:gd name="connsiteY6-94" fmla="*/ 1906010 h 1906010"/>
              <a:gd name="connsiteX7-95" fmla="*/ 0 w 2480649"/>
              <a:gd name="connsiteY7-96" fmla="*/ 1779261 h 1906010"/>
              <a:gd name="connsiteX8-97" fmla="*/ 0 w 2480649"/>
              <a:gd name="connsiteY8-98" fmla="*/ 611364 h 1906010"/>
              <a:gd name="connsiteX9-99" fmla="*/ 36214 w 2480649"/>
              <a:gd name="connsiteY9-100" fmla="*/ 31942 h 1906010"/>
              <a:gd name="connsiteX0-101" fmla="*/ 36214 w 2480649"/>
              <a:gd name="connsiteY0-102" fmla="*/ 31942 h 1906010"/>
              <a:gd name="connsiteX1-103" fmla="*/ 2372008 w 2480649"/>
              <a:gd name="connsiteY1-104" fmla="*/ 13836 h 1906010"/>
              <a:gd name="connsiteX2-105" fmla="*/ 2480649 w 2480649"/>
              <a:gd name="connsiteY2-106" fmla="*/ 95317 h 1906010"/>
              <a:gd name="connsiteX3-107" fmla="*/ 2453489 w 2480649"/>
              <a:gd name="connsiteY3-108" fmla="*/ 1779261 h 1906010"/>
              <a:gd name="connsiteX4-109" fmla="*/ 2399168 w 2480649"/>
              <a:gd name="connsiteY4-110" fmla="*/ 1887903 h 1906010"/>
              <a:gd name="connsiteX5-111" fmla="*/ 1167897 w 2480649"/>
              <a:gd name="connsiteY5-112" fmla="*/ 1896956 h 1906010"/>
              <a:gd name="connsiteX6-113" fmla="*/ 99588 w 2480649"/>
              <a:gd name="connsiteY6-114" fmla="*/ 1906010 h 1906010"/>
              <a:gd name="connsiteX7-115" fmla="*/ 0 w 2480649"/>
              <a:gd name="connsiteY7-116" fmla="*/ 1779261 h 1906010"/>
              <a:gd name="connsiteX8-117" fmla="*/ 0 w 2480649"/>
              <a:gd name="connsiteY8-118" fmla="*/ 611364 h 1906010"/>
              <a:gd name="connsiteX9-119" fmla="*/ 36214 w 2480649"/>
              <a:gd name="connsiteY9-120" fmla="*/ 31942 h 1906010"/>
              <a:gd name="connsiteX0-121" fmla="*/ 36214 w 2480649"/>
              <a:gd name="connsiteY0-122" fmla="*/ 31942 h 1906010"/>
              <a:gd name="connsiteX1-123" fmla="*/ 2372008 w 2480649"/>
              <a:gd name="connsiteY1-124" fmla="*/ 13836 h 1906010"/>
              <a:gd name="connsiteX2-125" fmla="*/ 2480649 w 2480649"/>
              <a:gd name="connsiteY2-126" fmla="*/ 95317 h 1906010"/>
              <a:gd name="connsiteX3-127" fmla="*/ 2453489 w 2480649"/>
              <a:gd name="connsiteY3-128" fmla="*/ 1779261 h 1906010"/>
              <a:gd name="connsiteX4-129" fmla="*/ 2399168 w 2480649"/>
              <a:gd name="connsiteY4-130" fmla="*/ 1887903 h 1906010"/>
              <a:gd name="connsiteX5-131" fmla="*/ 1167897 w 2480649"/>
              <a:gd name="connsiteY5-132" fmla="*/ 1896956 h 1906010"/>
              <a:gd name="connsiteX6-133" fmla="*/ 99588 w 2480649"/>
              <a:gd name="connsiteY6-134" fmla="*/ 1906010 h 1906010"/>
              <a:gd name="connsiteX7-135" fmla="*/ 0 w 2480649"/>
              <a:gd name="connsiteY7-136" fmla="*/ 1779261 h 1906010"/>
              <a:gd name="connsiteX8-137" fmla="*/ 0 w 2480649"/>
              <a:gd name="connsiteY8-138" fmla="*/ 611364 h 1906010"/>
              <a:gd name="connsiteX9-139" fmla="*/ 36214 w 2480649"/>
              <a:gd name="connsiteY9-140" fmla="*/ 31942 h 1906010"/>
              <a:gd name="connsiteX0-141" fmla="*/ 36214 w 2480649"/>
              <a:gd name="connsiteY0-142" fmla="*/ 31942 h 1906010"/>
              <a:gd name="connsiteX1-143" fmla="*/ 2372008 w 2480649"/>
              <a:gd name="connsiteY1-144" fmla="*/ 13836 h 1906010"/>
              <a:gd name="connsiteX2-145" fmla="*/ 2480649 w 2480649"/>
              <a:gd name="connsiteY2-146" fmla="*/ 95317 h 1906010"/>
              <a:gd name="connsiteX3-147" fmla="*/ 2453489 w 2480649"/>
              <a:gd name="connsiteY3-148" fmla="*/ 1779261 h 1906010"/>
              <a:gd name="connsiteX4-149" fmla="*/ 2399168 w 2480649"/>
              <a:gd name="connsiteY4-150" fmla="*/ 1887903 h 1906010"/>
              <a:gd name="connsiteX5-151" fmla="*/ 1167897 w 2480649"/>
              <a:gd name="connsiteY5-152" fmla="*/ 1896956 h 1906010"/>
              <a:gd name="connsiteX6-153" fmla="*/ 99588 w 2480649"/>
              <a:gd name="connsiteY6-154" fmla="*/ 1906010 h 1906010"/>
              <a:gd name="connsiteX7-155" fmla="*/ 0 w 2480649"/>
              <a:gd name="connsiteY7-156" fmla="*/ 1779261 h 1906010"/>
              <a:gd name="connsiteX8-157" fmla="*/ 0 w 2480649"/>
              <a:gd name="connsiteY8-158" fmla="*/ 611364 h 1906010"/>
              <a:gd name="connsiteX9-159" fmla="*/ 36214 w 2480649"/>
              <a:gd name="connsiteY9-160" fmla="*/ 31942 h 1906010"/>
              <a:gd name="connsiteX0-161" fmla="*/ 36214 w 2480649"/>
              <a:gd name="connsiteY0-162" fmla="*/ 31942 h 1906010"/>
              <a:gd name="connsiteX1-163" fmla="*/ 2372008 w 2480649"/>
              <a:gd name="connsiteY1-164" fmla="*/ 13836 h 1906010"/>
              <a:gd name="connsiteX2-165" fmla="*/ 2480649 w 2480649"/>
              <a:gd name="connsiteY2-166" fmla="*/ 95317 h 1906010"/>
              <a:gd name="connsiteX3-167" fmla="*/ 2457299 w 2480649"/>
              <a:gd name="connsiteY3-168" fmla="*/ 1775451 h 1906010"/>
              <a:gd name="connsiteX4-169" fmla="*/ 2399168 w 2480649"/>
              <a:gd name="connsiteY4-170" fmla="*/ 1887903 h 1906010"/>
              <a:gd name="connsiteX5-171" fmla="*/ 1167897 w 2480649"/>
              <a:gd name="connsiteY5-172" fmla="*/ 1896956 h 1906010"/>
              <a:gd name="connsiteX6-173" fmla="*/ 99588 w 2480649"/>
              <a:gd name="connsiteY6-174" fmla="*/ 1906010 h 1906010"/>
              <a:gd name="connsiteX7-175" fmla="*/ 0 w 2480649"/>
              <a:gd name="connsiteY7-176" fmla="*/ 1779261 h 1906010"/>
              <a:gd name="connsiteX8-177" fmla="*/ 0 w 2480649"/>
              <a:gd name="connsiteY8-178" fmla="*/ 611364 h 1906010"/>
              <a:gd name="connsiteX9-179" fmla="*/ 36214 w 2480649"/>
              <a:gd name="connsiteY9-180" fmla="*/ 31942 h 1906010"/>
              <a:gd name="connsiteX0-181" fmla="*/ 36214 w 2480649"/>
              <a:gd name="connsiteY0-182" fmla="*/ 31942 h 1906010"/>
              <a:gd name="connsiteX1-183" fmla="*/ 2372008 w 2480649"/>
              <a:gd name="connsiteY1-184" fmla="*/ 13836 h 1906010"/>
              <a:gd name="connsiteX2-185" fmla="*/ 2480649 w 2480649"/>
              <a:gd name="connsiteY2-186" fmla="*/ 95317 h 1906010"/>
              <a:gd name="connsiteX3-187" fmla="*/ 2457299 w 2480649"/>
              <a:gd name="connsiteY3-188" fmla="*/ 1775451 h 1906010"/>
              <a:gd name="connsiteX4-189" fmla="*/ 2399168 w 2480649"/>
              <a:gd name="connsiteY4-190" fmla="*/ 1887903 h 1906010"/>
              <a:gd name="connsiteX5-191" fmla="*/ 1167897 w 2480649"/>
              <a:gd name="connsiteY5-192" fmla="*/ 1896956 h 1906010"/>
              <a:gd name="connsiteX6-193" fmla="*/ 99588 w 2480649"/>
              <a:gd name="connsiteY6-194" fmla="*/ 1906010 h 1906010"/>
              <a:gd name="connsiteX7-195" fmla="*/ 0 w 2480649"/>
              <a:gd name="connsiteY7-196" fmla="*/ 1779261 h 1906010"/>
              <a:gd name="connsiteX8-197" fmla="*/ 0 w 2480649"/>
              <a:gd name="connsiteY8-198" fmla="*/ 611364 h 1906010"/>
              <a:gd name="connsiteX9-199" fmla="*/ 36214 w 2480649"/>
              <a:gd name="connsiteY9-200" fmla="*/ 31942 h 1906010"/>
              <a:gd name="connsiteX0-201" fmla="*/ 36214 w 2480649"/>
              <a:gd name="connsiteY0-202" fmla="*/ 31942 h 1906010"/>
              <a:gd name="connsiteX1-203" fmla="*/ 2372008 w 2480649"/>
              <a:gd name="connsiteY1-204" fmla="*/ 13836 h 1906010"/>
              <a:gd name="connsiteX2-205" fmla="*/ 2480649 w 2480649"/>
              <a:gd name="connsiteY2-206" fmla="*/ 95317 h 1906010"/>
              <a:gd name="connsiteX3-207" fmla="*/ 2457299 w 2480649"/>
              <a:gd name="connsiteY3-208" fmla="*/ 1775451 h 1906010"/>
              <a:gd name="connsiteX4-209" fmla="*/ 2399168 w 2480649"/>
              <a:gd name="connsiteY4-210" fmla="*/ 1887903 h 1906010"/>
              <a:gd name="connsiteX5-211" fmla="*/ 1167897 w 2480649"/>
              <a:gd name="connsiteY5-212" fmla="*/ 1896956 h 1906010"/>
              <a:gd name="connsiteX6-213" fmla="*/ 99588 w 2480649"/>
              <a:gd name="connsiteY6-214" fmla="*/ 1906010 h 1906010"/>
              <a:gd name="connsiteX7-215" fmla="*/ 0 w 2480649"/>
              <a:gd name="connsiteY7-216" fmla="*/ 1779261 h 1906010"/>
              <a:gd name="connsiteX8-217" fmla="*/ 0 w 2480649"/>
              <a:gd name="connsiteY8-218" fmla="*/ 611364 h 1906010"/>
              <a:gd name="connsiteX9-219" fmla="*/ 36214 w 2480649"/>
              <a:gd name="connsiteY9-220" fmla="*/ 31942 h 1906010"/>
              <a:gd name="connsiteX0-221" fmla="*/ 36214 w 2480649"/>
              <a:gd name="connsiteY0-222" fmla="*/ 31942 h 1906010"/>
              <a:gd name="connsiteX1-223" fmla="*/ 2372008 w 2480649"/>
              <a:gd name="connsiteY1-224" fmla="*/ 13836 h 1906010"/>
              <a:gd name="connsiteX2-225" fmla="*/ 2480649 w 2480649"/>
              <a:gd name="connsiteY2-226" fmla="*/ 95317 h 1906010"/>
              <a:gd name="connsiteX3-227" fmla="*/ 2457299 w 2480649"/>
              <a:gd name="connsiteY3-228" fmla="*/ 1775451 h 1906010"/>
              <a:gd name="connsiteX4-229" fmla="*/ 2399168 w 2480649"/>
              <a:gd name="connsiteY4-230" fmla="*/ 1887903 h 1906010"/>
              <a:gd name="connsiteX5-231" fmla="*/ 1167897 w 2480649"/>
              <a:gd name="connsiteY5-232" fmla="*/ 1896956 h 1906010"/>
              <a:gd name="connsiteX6-233" fmla="*/ 99588 w 2480649"/>
              <a:gd name="connsiteY6-234" fmla="*/ 1906010 h 1906010"/>
              <a:gd name="connsiteX7-235" fmla="*/ 0 w 2480649"/>
              <a:gd name="connsiteY7-236" fmla="*/ 1779261 h 1906010"/>
              <a:gd name="connsiteX8-237" fmla="*/ 0 w 2480649"/>
              <a:gd name="connsiteY8-238" fmla="*/ 611364 h 1906010"/>
              <a:gd name="connsiteX9-239" fmla="*/ 36214 w 2480649"/>
              <a:gd name="connsiteY9-240" fmla="*/ 31942 h 1906010"/>
              <a:gd name="connsiteX0-241" fmla="*/ 36214 w 2480649"/>
              <a:gd name="connsiteY0-242" fmla="*/ 31942 h 1906010"/>
              <a:gd name="connsiteX1-243" fmla="*/ 2372008 w 2480649"/>
              <a:gd name="connsiteY1-244" fmla="*/ 13836 h 1906010"/>
              <a:gd name="connsiteX2-245" fmla="*/ 2480649 w 2480649"/>
              <a:gd name="connsiteY2-246" fmla="*/ 95317 h 1906010"/>
              <a:gd name="connsiteX3-247" fmla="*/ 2457299 w 2480649"/>
              <a:gd name="connsiteY3-248" fmla="*/ 1775451 h 1906010"/>
              <a:gd name="connsiteX4-249" fmla="*/ 2399168 w 2480649"/>
              <a:gd name="connsiteY4-250" fmla="*/ 1887903 h 1906010"/>
              <a:gd name="connsiteX5-251" fmla="*/ 1167897 w 2480649"/>
              <a:gd name="connsiteY5-252" fmla="*/ 1896956 h 1906010"/>
              <a:gd name="connsiteX6-253" fmla="*/ 99588 w 2480649"/>
              <a:gd name="connsiteY6-254" fmla="*/ 1906010 h 1906010"/>
              <a:gd name="connsiteX7-255" fmla="*/ 0 w 2480649"/>
              <a:gd name="connsiteY7-256" fmla="*/ 1779261 h 1906010"/>
              <a:gd name="connsiteX8-257" fmla="*/ 0 w 2480649"/>
              <a:gd name="connsiteY8-258" fmla="*/ 611364 h 1906010"/>
              <a:gd name="connsiteX9-259" fmla="*/ 36214 w 2480649"/>
              <a:gd name="connsiteY9-260" fmla="*/ 31942 h 1906010"/>
              <a:gd name="connsiteX0-261" fmla="*/ 36214 w 2480649"/>
              <a:gd name="connsiteY0-262" fmla="*/ 31942 h 1906010"/>
              <a:gd name="connsiteX1-263" fmla="*/ 2372008 w 2480649"/>
              <a:gd name="connsiteY1-264" fmla="*/ 13836 h 1906010"/>
              <a:gd name="connsiteX2-265" fmla="*/ 2480649 w 2480649"/>
              <a:gd name="connsiteY2-266" fmla="*/ 95317 h 1906010"/>
              <a:gd name="connsiteX3-267" fmla="*/ 2457299 w 2480649"/>
              <a:gd name="connsiteY3-268" fmla="*/ 1775451 h 1906010"/>
              <a:gd name="connsiteX4-269" fmla="*/ 2399168 w 2480649"/>
              <a:gd name="connsiteY4-270" fmla="*/ 1887903 h 1906010"/>
              <a:gd name="connsiteX5-271" fmla="*/ 1167897 w 2480649"/>
              <a:gd name="connsiteY5-272" fmla="*/ 1896956 h 1906010"/>
              <a:gd name="connsiteX6-273" fmla="*/ 99588 w 2480649"/>
              <a:gd name="connsiteY6-274" fmla="*/ 1906010 h 1906010"/>
              <a:gd name="connsiteX7-275" fmla="*/ 0 w 2480649"/>
              <a:gd name="connsiteY7-276" fmla="*/ 1779261 h 1906010"/>
              <a:gd name="connsiteX8-277" fmla="*/ 0 w 2480649"/>
              <a:gd name="connsiteY8-278" fmla="*/ 611364 h 1906010"/>
              <a:gd name="connsiteX9-279" fmla="*/ 36214 w 2480649"/>
              <a:gd name="connsiteY9-280" fmla="*/ 31942 h 1906010"/>
              <a:gd name="connsiteX0-281" fmla="*/ 36214 w 2480649"/>
              <a:gd name="connsiteY0-282" fmla="*/ 48932 h 1923000"/>
              <a:gd name="connsiteX1-283" fmla="*/ 279450 w 2480649"/>
              <a:gd name="connsiteY1-284" fmla="*/ 30222 h 1923000"/>
              <a:gd name="connsiteX2-285" fmla="*/ 2372008 w 2480649"/>
              <a:gd name="connsiteY2-286" fmla="*/ 30826 h 1923000"/>
              <a:gd name="connsiteX3-287" fmla="*/ 2480649 w 2480649"/>
              <a:gd name="connsiteY3-288" fmla="*/ 112307 h 1923000"/>
              <a:gd name="connsiteX4-289" fmla="*/ 2457299 w 2480649"/>
              <a:gd name="connsiteY4-290" fmla="*/ 1792441 h 1923000"/>
              <a:gd name="connsiteX5-291" fmla="*/ 2399168 w 2480649"/>
              <a:gd name="connsiteY5-292" fmla="*/ 1904893 h 1923000"/>
              <a:gd name="connsiteX6-293" fmla="*/ 1167897 w 2480649"/>
              <a:gd name="connsiteY6-294" fmla="*/ 1913946 h 1923000"/>
              <a:gd name="connsiteX7-295" fmla="*/ 99588 w 2480649"/>
              <a:gd name="connsiteY7-296" fmla="*/ 1923000 h 1923000"/>
              <a:gd name="connsiteX8-297" fmla="*/ 0 w 2480649"/>
              <a:gd name="connsiteY8-298" fmla="*/ 1796251 h 1923000"/>
              <a:gd name="connsiteX9-299" fmla="*/ 0 w 2480649"/>
              <a:gd name="connsiteY9-300" fmla="*/ 628354 h 1923000"/>
              <a:gd name="connsiteX10" fmla="*/ 36214 w 2480649"/>
              <a:gd name="connsiteY10" fmla="*/ 48932 h 1923000"/>
              <a:gd name="connsiteX0-301" fmla="*/ 28766 w 2492251"/>
              <a:gd name="connsiteY0-302" fmla="*/ 144440 h 1892778"/>
              <a:gd name="connsiteX1-303" fmla="*/ 291052 w 2492251"/>
              <a:gd name="connsiteY1-304" fmla="*/ 0 h 1892778"/>
              <a:gd name="connsiteX2-305" fmla="*/ 2383610 w 2492251"/>
              <a:gd name="connsiteY2-306" fmla="*/ 604 h 1892778"/>
              <a:gd name="connsiteX3-307" fmla="*/ 2492251 w 2492251"/>
              <a:gd name="connsiteY3-308" fmla="*/ 82085 h 1892778"/>
              <a:gd name="connsiteX4-309" fmla="*/ 2468901 w 2492251"/>
              <a:gd name="connsiteY4-310" fmla="*/ 1762219 h 1892778"/>
              <a:gd name="connsiteX5-311" fmla="*/ 2410770 w 2492251"/>
              <a:gd name="connsiteY5-312" fmla="*/ 1874671 h 1892778"/>
              <a:gd name="connsiteX6-313" fmla="*/ 1179499 w 2492251"/>
              <a:gd name="connsiteY6-314" fmla="*/ 1883724 h 1892778"/>
              <a:gd name="connsiteX7-315" fmla="*/ 111190 w 2492251"/>
              <a:gd name="connsiteY7-316" fmla="*/ 1892778 h 1892778"/>
              <a:gd name="connsiteX8-317" fmla="*/ 11602 w 2492251"/>
              <a:gd name="connsiteY8-318" fmla="*/ 1766029 h 1892778"/>
              <a:gd name="connsiteX9-319" fmla="*/ 11602 w 2492251"/>
              <a:gd name="connsiteY9-320" fmla="*/ 598132 h 1892778"/>
              <a:gd name="connsiteX10-321" fmla="*/ 28766 w 2492251"/>
              <a:gd name="connsiteY10-322" fmla="*/ 144440 h 1892778"/>
              <a:gd name="connsiteX0-323" fmla="*/ 28766 w 2492251"/>
              <a:gd name="connsiteY0-324" fmla="*/ 144440 h 1892778"/>
              <a:gd name="connsiteX1-325" fmla="*/ 291052 w 2492251"/>
              <a:gd name="connsiteY1-326" fmla="*/ 0 h 1892778"/>
              <a:gd name="connsiteX2-327" fmla="*/ 2383610 w 2492251"/>
              <a:gd name="connsiteY2-328" fmla="*/ 604 h 1892778"/>
              <a:gd name="connsiteX3-329" fmla="*/ 2492251 w 2492251"/>
              <a:gd name="connsiteY3-330" fmla="*/ 82085 h 1892778"/>
              <a:gd name="connsiteX4-331" fmla="*/ 2468901 w 2492251"/>
              <a:gd name="connsiteY4-332" fmla="*/ 1762219 h 1892778"/>
              <a:gd name="connsiteX5-333" fmla="*/ 2410770 w 2492251"/>
              <a:gd name="connsiteY5-334" fmla="*/ 1874671 h 1892778"/>
              <a:gd name="connsiteX6-335" fmla="*/ 1179499 w 2492251"/>
              <a:gd name="connsiteY6-336" fmla="*/ 1883724 h 1892778"/>
              <a:gd name="connsiteX7-337" fmla="*/ 111190 w 2492251"/>
              <a:gd name="connsiteY7-338" fmla="*/ 1892778 h 1892778"/>
              <a:gd name="connsiteX8-339" fmla="*/ 11602 w 2492251"/>
              <a:gd name="connsiteY8-340" fmla="*/ 1766029 h 1892778"/>
              <a:gd name="connsiteX9-341" fmla="*/ 11602 w 2492251"/>
              <a:gd name="connsiteY9-342" fmla="*/ 598132 h 1892778"/>
              <a:gd name="connsiteX10-343" fmla="*/ 28766 w 2492251"/>
              <a:gd name="connsiteY10-344" fmla="*/ 144440 h 1892778"/>
              <a:gd name="connsiteX0-345" fmla="*/ 25645 w 2500560"/>
              <a:gd name="connsiteY0-346" fmla="*/ 136820 h 1892778"/>
              <a:gd name="connsiteX1-347" fmla="*/ 299361 w 2500560"/>
              <a:gd name="connsiteY1-348" fmla="*/ 0 h 1892778"/>
              <a:gd name="connsiteX2-349" fmla="*/ 2391919 w 2500560"/>
              <a:gd name="connsiteY2-350" fmla="*/ 604 h 1892778"/>
              <a:gd name="connsiteX3-351" fmla="*/ 2500560 w 2500560"/>
              <a:gd name="connsiteY3-352" fmla="*/ 82085 h 1892778"/>
              <a:gd name="connsiteX4-353" fmla="*/ 2477210 w 2500560"/>
              <a:gd name="connsiteY4-354" fmla="*/ 1762219 h 1892778"/>
              <a:gd name="connsiteX5-355" fmla="*/ 2419079 w 2500560"/>
              <a:gd name="connsiteY5-356" fmla="*/ 1874671 h 1892778"/>
              <a:gd name="connsiteX6-357" fmla="*/ 1187808 w 2500560"/>
              <a:gd name="connsiteY6-358" fmla="*/ 1883724 h 1892778"/>
              <a:gd name="connsiteX7-359" fmla="*/ 119499 w 2500560"/>
              <a:gd name="connsiteY7-360" fmla="*/ 1892778 h 1892778"/>
              <a:gd name="connsiteX8-361" fmla="*/ 19911 w 2500560"/>
              <a:gd name="connsiteY8-362" fmla="*/ 1766029 h 1892778"/>
              <a:gd name="connsiteX9-363" fmla="*/ 19911 w 2500560"/>
              <a:gd name="connsiteY9-364" fmla="*/ 598132 h 1892778"/>
              <a:gd name="connsiteX10-365" fmla="*/ 25645 w 2500560"/>
              <a:gd name="connsiteY10-366" fmla="*/ 136820 h 1892778"/>
              <a:gd name="connsiteX0-367" fmla="*/ 25645 w 2500560"/>
              <a:gd name="connsiteY0-368" fmla="*/ 136820 h 1892778"/>
              <a:gd name="connsiteX1-369" fmla="*/ 299361 w 2500560"/>
              <a:gd name="connsiteY1-370" fmla="*/ 0 h 1892778"/>
              <a:gd name="connsiteX2-371" fmla="*/ 2391919 w 2500560"/>
              <a:gd name="connsiteY2-372" fmla="*/ 604 h 1892778"/>
              <a:gd name="connsiteX3-373" fmla="*/ 2500560 w 2500560"/>
              <a:gd name="connsiteY3-374" fmla="*/ 82085 h 1892778"/>
              <a:gd name="connsiteX4-375" fmla="*/ 2477210 w 2500560"/>
              <a:gd name="connsiteY4-376" fmla="*/ 1762219 h 1892778"/>
              <a:gd name="connsiteX5-377" fmla="*/ 2419079 w 2500560"/>
              <a:gd name="connsiteY5-378" fmla="*/ 1874671 h 1892778"/>
              <a:gd name="connsiteX6-379" fmla="*/ 1187808 w 2500560"/>
              <a:gd name="connsiteY6-380" fmla="*/ 1883724 h 1892778"/>
              <a:gd name="connsiteX7-381" fmla="*/ 119499 w 2500560"/>
              <a:gd name="connsiteY7-382" fmla="*/ 1892778 h 1892778"/>
              <a:gd name="connsiteX8-383" fmla="*/ 19911 w 2500560"/>
              <a:gd name="connsiteY8-384" fmla="*/ 1766029 h 1892778"/>
              <a:gd name="connsiteX9-385" fmla="*/ 19911 w 2500560"/>
              <a:gd name="connsiteY9-386" fmla="*/ 598132 h 1892778"/>
              <a:gd name="connsiteX10-387" fmla="*/ 25645 w 2500560"/>
              <a:gd name="connsiteY10-388" fmla="*/ 136820 h 1892778"/>
              <a:gd name="connsiteX0-389" fmla="*/ 5734 w 2480649"/>
              <a:gd name="connsiteY0-390" fmla="*/ 136820 h 1892778"/>
              <a:gd name="connsiteX1-391" fmla="*/ 279450 w 2480649"/>
              <a:gd name="connsiteY1-392" fmla="*/ 0 h 1892778"/>
              <a:gd name="connsiteX2-393" fmla="*/ 2372008 w 2480649"/>
              <a:gd name="connsiteY2-394" fmla="*/ 604 h 1892778"/>
              <a:gd name="connsiteX3-395" fmla="*/ 2480649 w 2480649"/>
              <a:gd name="connsiteY3-396" fmla="*/ 82085 h 1892778"/>
              <a:gd name="connsiteX4-397" fmla="*/ 2457299 w 2480649"/>
              <a:gd name="connsiteY4-398" fmla="*/ 1762219 h 1892778"/>
              <a:gd name="connsiteX5-399" fmla="*/ 2399168 w 2480649"/>
              <a:gd name="connsiteY5-400" fmla="*/ 1874671 h 1892778"/>
              <a:gd name="connsiteX6-401" fmla="*/ 1167897 w 2480649"/>
              <a:gd name="connsiteY6-402" fmla="*/ 1883724 h 1892778"/>
              <a:gd name="connsiteX7-403" fmla="*/ 99588 w 2480649"/>
              <a:gd name="connsiteY7-404" fmla="*/ 1892778 h 1892778"/>
              <a:gd name="connsiteX8-405" fmla="*/ 0 w 2480649"/>
              <a:gd name="connsiteY8-406" fmla="*/ 1766029 h 1892778"/>
              <a:gd name="connsiteX9-407" fmla="*/ 0 w 2480649"/>
              <a:gd name="connsiteY9-408" fmla="*/ 598132 h 1892778"/>
              <a:gd name="connsiteX10-409" fmla="*/ 5734 w 2480649"/>
              <a:gd name="connsiteY10-410" fmla="*/ 136820 h 1892778"/>
              <a:gd name="connsiteX0-411" fmla="*/ 0 w 2480649"/>
              <a:gd name="connsiteY0-412" fmla="*/ 598132 h 1892778"/>
              <a:gd name="connsiteX1-413" fmla="*/ 5734 w 2480649"/>
              <a:gd name="connsiteY1-414" fmla="*/ 136820 h 1892778"/>
              <a:gd name="connsiteX2-415" fmla="*/ 279450 w 2480649"/>
              <a:gd name="connsiteY2-416" fmla="*/ 0 h 1892778"/>
              <a:gd name="connsiteX3-417" fmla="*/ 2372008 w 2480649"/>
              <a:gd name="connsiteY3-418" fmla="*/ 604 h 1892778"/>
              <a:gd name="connsiteX4-419" fmla="*/ 2480649 w 2480649"/>
              <a:gd name="connsiteY4-420" fmla="*/ 82085 h 1892778"/>
              <a:gd name="connsiteX5-421" fmla="*/ 2457299 w 2480649"/>
              <a:gd name="connsiteY5-422" fmla="*/ 1762219 h 1892778"/>
              <a:gd name="connsiteX6-423" fmla="*/ 2399168 w 2480649"/>
              <a:gd name="connsiteY6-424" fmla="*/ 1874671 h 1892778"/>
              <a:gd name="connsiteX7-425" fmla="*/ 1167897 w 2480649"/>
              <a:gd name="connsiteY7-426" fmla="*/ 1883724 h 1892778"/>
              <a:gd name="connsiteX8-427" fmla="*/ 99588 w 2480649"/>
              <a:gd name="connsiteY8-428" fmla="*/ 1892778 h 1892778"/>
              <a:gd name="connsiteX9-429" fmla="*/ 0 w 2480649"/>
              <a:gd name="connsiteY9-430" fmla="*/ 1766029 h 1892778"/>
              <a:gd name="connsiteX10-431" fmla="*/ 94660 w 2480649"/>
              <a:gd name="connsiteY10-432" fmla="*/ 692792 h 1892778"/>
              <a:gd name="connsiteX0-433" fmla="*/ 0 w 2480649"/>
              <a:gd name="connsiteY0-434" fmla="*/ 598132 h 1892778"/>
              <a:gd name="connsiteX1-435" fmla="*/ 5734 w 2480649"/>
              <a:gd name="connsiteY1-436" fmla="*/ 136820 h 1892778"/>
              <a:gd name="connsiteX2-437" fmla="*/ 279450 w 2480649"/>
              <a:gd name="connsiteY2-438" fmla="*/ 0 h 1892778"/>
              <a:gd name="connsiteX3-439" fmla="*/ 2372008 w 2480649"/>
              <a:gd name="connsiteY3-440" fmla="*/ 604 h 1892778"/>
              <a:gd name="connsiteX4-441" fmla="*/ 2480649 w 2480649"/>
              <a:gd name="connsiteY4-442" fmla="*/ 82085 h 1892778"/>
              <a:gd name="connsiteX5-443" fmla="*/ 2457299 w 2480649"/>
              <a:gd name="connsiteY5-444" fmla="*/ 1762219 h 1892778"/>
              <a:gd name="connsiteX6-445" fmla="*/ 2399168 w 2480649"/>
              <a:gd name="connsiteY6-446" fmla="*/ 1874671 h 1892778"/>
              <a:gd name="connsiteX7-447" fmla="*/ 1167897 w 2480649"/>
              <a:gd name="connsiteY7-448" fmla="*/ 1883724 h 1892778"/>
              <a:gd name="connsiteX8-449" fmla="*/ 99588 w 2480649"/>
              <a:gd name="connsiteY8-450" fmla="*/ 1892778 h 1892778"/>
              <a:gd name="connsiteX9-451" fmla="*/ 0 w 2480649"/>
              <a:gd name="connsiteY9-452" fmla="*/ 1766029 h 1892778"/>
              <a:gd name="connsiteX10-453" fmla="*/ 10518 w 2480649"/>
              <a:gd name="connsiteY10-454" fmla="*/ 997806 h 1892778"/>
              <a:gd name="connsiteX0-455" fmla="*/ 0 w 2480649"/>
              <a:gd name="connsiteY0-456" fmla="*/ 598132 h 1892778"/>
              <a:gd name="connsiteX1-457" fmla="*/ 279450 w 2480649"/>
              <a:gd name="connsiteY1-458" fmla="*/ 0 h 1892778"/>
              <a:gd name="connsiteX2-459" fmla="*/ 2372008 w 2480649"/>
              <a:gd name="connsiteY2-460" fmla="*/ 604 h 1892778"/>
              <a:gd name="connsiteX3-461" fmla="*/ 2480649 w 2480649"/>
              <a:gd name="connsiteY3-462" fmla="*/ 82085 h 1892778"/>
              <a:gd name="connsiteX4-463" fmla="*/ 2457299 w 2480649"/>
              <a:gd name="connsiteY4-464" fmla="*/ 1762219 h 1892778"/>
              <a:gd name="connsiteX5-465" fmla="*/ 2399168 w 2480649"/>
              <a:gd name="connsiteY5-466" fmla="*/ 1874671 h 1892778"/>
              <a:gd name="connsiteX6-467" fmla="*/ 1167897 w 2480649"/>
              <a:gd name="connsiteY6-468" fmla="*/ 1883724 h 1892778"/>
              <a:gd name="connsiteX7-469" fmla="*/ 99588 w 2480649"/>
              <a:gd name="connsiteY7-470" fmla="*/ 1892778 h 1892778"/>
              <a:gd name="connsiteX8-471" fmla="*/ 0 w 2480649"/>
              <a:gd name="connsiteY8-472" fmla="*/ 1766029 h 1892778"/>
              <a:gd name="connsiteX9-473" fmla="*/ 10518 w 2480649"/>
              <a:gd name="connsiteY9-474" fmla="*/ 997806 h 1892778"/>
              <a:gd name="connsiteX0-475" fmla="*/ 279450 w 2480649"/>
              <a:gd name="connsiteY0-476" fmla="*/ 0 h 1892778"/>
              <a:gd name="connsiteX1-477" fmla="*/ 2372008 w 2480649"/>
              <a:gd name="connsiteY1-478" fmla="*/ 604 h 1892778"/>
              <a:gd name="connsiteX2-479" fmla="*/ 2480649 w 2480649"/>
              <a:gd name="connsiteY2-480" fmla="*/ 82085 h 1892778"/>
              <a:gd name="connsiteX3-481" fmla="*/ 2457299 w 2480649"/>
              <a:gd name="connsiteY3-482" fmla="*/ 1762219 h 1892778"/>
              <a:gd name="connsiteX4-483" fmla="*/ 2399168 w 2480649"/>
              <a:gd name="connsiteY4-484" fmla="*/ 1874671 h 1892778"/>
              <a:gd name="connsiteX5-485" fmla="*/ 1167897 w 2480649"/>
              <a:gd name="connsiteY5-486" fmla="*/ 1883724 h 1892778"/>
              <a:gd name="connsiteX6-487" fmla="*/ 99588 w 2480649"/>
              <a:gd name="connsiteY6-488" fmla="*/ 1892778 h 1892778"/>
              <a:gd name="connsiteX7-489" fmla="*/ 0 w 2480649"/>
              <a:gd name="connsiteY7-490" fmla="*/ 1766029 h 1892778"/>
              <a:gd name="connsiteX8-491" fmla="*/ 10518 w 2480649"/>
              <a:gd name="connsiteY8-492" fmla="*/ 997806 h 1892778"/>
              <a:gd name="connsiteX0-493" fmla="*/ 289968 w 2491167"/>
              <a:gd name="connsiteY0-494" fmla="*/ 0 h 1892778"/>
              <a:gd name="connsiteX1-495" fmla="*/ 2382526 w 2491167"/>
              <a:gd name="connsiteY1-496" fmla="*/ 604 h 1892778"/>
              <a:gd name="connsiteX2-497" fmla="*/ 2491167 w 2491167"/>
              <a:gd name="connsiteY2-498" fmla="*/ 82085 h 1892778"/>
              <a:gd name="connsiteX3-499" fmla="*/ 2467817 w 2491167"/>
              <a:gd name="connsiteY3-500" fmla="*/ 1762219 h 1892778"/>
              <a:gd name="connsiteX4-501" fmla="*/ 2409686 w 2491167"/>
              <a:gd name="connsiteY4-502" fmla="*/ 1874671 h 1892778"/>
              <a:gd name="connsiteX5-503" fmla="*/ 1178415 w 2491167"/>
              <a:gd name="connsiteY5-504" fmla="*/ 1883724 h 1892778"/>
              <a:gd name="connsiteX6-505" fmla="*/ 110106 w 2491167"/>
              <a:gd name="connsiteY6-506" fmla="*/ 1892778 h 1892778"/>
              <a:gd name="connsiteX7-507" fmla="*/ 10518 w 2491167"/>
              <a:gd name="connsiteY7-508" fmla="*/ 1766029 h 1892778"/>
              <a:gd name="connsiteX8-509" fmla="*/ 0 w 2491167"/>
              <a:gd name="connsiteY8-510" fmla="*/ 324671 h 1892778"/>
              <a:gd name="connsiteX0-511" fmla="*/ 289968 w 2491167"/>
              <a:gd name="connsiteY0-512" fmla="*/ 0 h 1892778"/>
              <a:gd name="connsiteX1-513" fmla="*/ 2382526 w 2491167"/>
              <a:gd name="connsiteY1-514" fmla="*/ 604 h 1892778"/>
              <a:gd name="connsiteX2-515" fmla="*/ 2491167 w 2491167"/>
              <a:gd name="connsiteY2-516" fmla="*/ 82085 h 1892778"/>
              <a:gd name="connsiteX3-517" fmla="*/ 2488852 w 2491167"/>
              <a:gd name="connsiteY3-518" fmla="*/ 1762219 h 1892778"/>
              <a:gd name="connsiteX4-519" fmla="*/ 2409686 w 2491167"/>
              <a:gd name="connsiteY4-520" fmla="*/ 1874671 h 1892778"/>
              <a:gd name="connsiteX5-521" fmla="*/ 1178415 w 2491167"/>
              <a:gd name="connsiteY5-522" fmla="*/ 1883724 h 1892778"/>
              <a:gd name="connsiteX6-523" fmla="*/ 110106 w 2491167"/>
              <a:gd name="connsiteY6-524" fmla="*/ 1892778 h 1892778"/>
              <a:gd name="connsiteX7-525" fmla="*/ 10518 w 2491167"/>
              <a:gd name="connsiteY7-526" fmla="*/ 1766029 h 1892778"/>
              <a:gd name="connsiteX8-527" fmla="*/ 0 w 2491167"/>
              <a:gd name="connsiteY8-528" fmla="*/ 324671 h 1892778"/>
              <a:gd name="connsiteX0-529" fmla="*/ 289968 w 2491167"/>
              <a:gd name="connsiteY0-530" fmla="*/ 2179 h 1894957"/>
              <a:gd name="connsiteX1-531" fmla="*/ 1421260 w 2491167"/>
              <a:gd name="connsiteY1-532" fmla="*/ 0 h 1894957"/>
              <a:gd name="connsiteX2-533" fmla="*/ 2382526 w 2491167"/>
              <a:gd name="connsiteY2-534" fmla="*/ 2783 h 1894957"/>
              <a:gd name="connsiteX3-535" fmla="*/ 2491167 w 2491167"/>
              <a:gd name="connsiteY3-536" fmla="*/ 84264 h 1894957"/>
              <a:gd name="connsiteX4-537" fmla="*/ 2488852 w 2491167"/>
              <a:gd name="connsiteY4-538" fmla="*/ 1764398 h 1894957"/>
              <a:gd name="connsiteX5-539" fmla="*/ 2409686 w 2491167"/>
              <a:gd name="connsiteY5-540" fmla="*/ 1876850 h 1894957"/>
              <a:gd name="connsiteX6-541" fmla="*/ 1178415 w 2491167"/>
              <a:gd name="connsiteY6-542" fmla="*/ 1885903 h 1894957"/>
              <a:gd name="connsiteX7-543" fmla="*/ 110106 w 2491167"/>
              <a:gd name="connsiteY7-544" fmla="*/ 1894957 h 1894957"/>
              <a:gd name="connsiteX8-545" fmla="*/ 10518 w 2491167"/>
              <a:gd name="connsiteY8-546" fmla="*/ 1768208 h 1894957"/>
              <a:gd name="connsiteX9-547" fmla="*/ 0 w 2491167"/>
              <a:gd name="connsiteY9-548" fmla="*/ 326850 h 1894957"/>
              <a:gd name="connsiteX0-549" fmla="*/ 289968 w 2491167"/>
              <a:gd name="connsiteY0-550" fmla="*/ 44250 h 1937028"/>
              <a:gd name="connsiteX1-551" fmla="*/ 1305565 w 2491167"/>
              <a:gd name="connsiteY1-552" fmla="*/ 0 h 1937028"/>
              <a:gd name="connsiteX2-553" fmla="*/ 2382526 w 2491167"/>
              <a:gd name="connsiteY2-554" fmla="*/ 44854 h 1937028"/>
              <a:gd name="connsiteX3-555" fmla="*/ 2491167 w 2491167"/>
              <a:gd name="connsiteY3-556" fmla="*/ 126335 h 1937028"/>
              <a:gd name="connsiteX4-557" fmla="*/ 2488852 w 2491167"/>
              <a:gd name="connsiteY4-558" fmla="*/ 1806469 h 1937028"/>
              <a:gd name="connsiteX5-559" fmla="*/ 2409686 w 2491167"/>
              <a:gd name="connsiteY5-560" fmla="*/ 1918921 h 1937028"/>
              <a:gd name="connsiteX6-561" fmla="*/ 1178415 w 2491167"/>
              <a:gd name="connsiteY6-562" fmla="*/ 1927974 h 1937028"/>
              <a:gd name="connsiteX7-563" fmla="*/ 110106 w 2491167"/>
              <a:gd name="connsiteY7-564" fmla="*/ 1937028 h 1937028"/>
              <a:gd name="connsiteX8-565" fmla="*/ 10518 w 2491167"/>
              <a:gd name="connsiteY8-566" fmla="*/ 1810279 h 1937028"/>
              <a:gd name="connsiteX9-567" fmla="*/ 0 w 2491167"/>
              <a:gd name="connsiteY9-568" fmla="*/ 368921 h 1937028"/>
              <a:gd name="connsiteX0-569" fmla="*/ 289968 w 2491167"/>
              <a:gd name="connsiteY0-570" fmla="*/ 12697 h 1905475"/>
              <a:gd name="connsiteX1-571" fmla="*/ 1305565 w 2491167"/>
              <a:gd name="connsiteY1-572" fmla="*/ 0 h 1905475"/>
              <a:gd name="connsiteX2-573" fmla="*/ 2382526 w 2491167"/>
              <a:gd name="connsiteY2-574" fmla="*/ 13301 h 1905475"/>
              <a:gd name="connsiteX3-575" fmla="*/ 2491167 w 2491167"/>
              <a:gd name="connsiteY3-576" fmla="*/ 94782 h 1905475"/>
              <a:gd name="connsiteX4-577" fmla="*/ 2488852 w 2491167"/>
              <a:gd name="connsiteY4-578" fmla="*/ 1774916 h 1905475"/>
              <a:gd name="connsiteX5-579" fmla="*/ 2409686 w 2491167"/>
              <a:gd name="connsiteY5-580" fmla="*/ 1887368 h 1905475"/>
              <a:gd name="connsiteX6-581" fmla="*/ 1178415 w 2491167"/>
              <a:gd name="connsiteY6-582" fmla="*/ 1896421 h 1905475"/>
              <a:gd name="connsiteX7-583" fmla="*/ 110106 w 2491167"/>
              <a:gd name="connsiteY7-584" fmla="*/ 1905475 h 1905475"/>
              <a:gd name="connsiteX8-585" fmla="*/ 10518 w 2491167"/>
              <a:gd name="connsiteY8-586" fmla="*/ 1778726 h 1905475"/>
              <a:gd name="connsiteX9-587" fmla="*/ 0 w 2491167"/>
              <a:gd name="connsiteY9-588" fmla="*/ 337368 h 1905475"/>
              <a:gd name="connsiteX0-589" fmla="*/ 289968 w 2500356"/>
              <a:gd name="connsiteY0-590" fmla="*/ 12697 h 1905475"/>
              <a:gd name="connsiteX1-591" fmla="*/ 1305565 w 2500356"/>
              <a:gd name="connsiteY1-592" fmla="*/ 0 h 1905475"/>
              <a:gd name="connsiteX2-593" fmla="*/ 2382526 w 2500356"/>
              <a:gd name="connsiteY2-594" fmla="*/ 13301 h 1905475"/>
              <a:gd name="connsiteX3-595" fmla="*/ 2491167 w 2500356"/>
              <a:gd name="connsiteY3-596" fmla="*/ 94782 h 1905475"/>
              <a:gd name="connsiteX4-597" fmla="*/ 2494069 w 2500356"/>
              <a:gd name="connsiteY4-598" fmla="*/ 872973 h 1905475"/>
              <a:gd name="connsiteX5-599" fmla="*/ 2488852 w 2500356"/>
              <a:gd name="connsiteY5-600" fmla="*/ 1774916 h 1905475"/>
              <a:gd name="connsiteX6-601" fmla="*/ 2409686 w 2500356"/>
              <a:gd name="connsiteY6-602" fmla="*/ 1887368 h 1905475"/>
              <a:gd name="connsiteX7-603" fmla="*/ 1178415 w 2500356"/>
              <a:gd name="connsiteY7-604" fmla="*/ 1896421 h 1905475"/>
              <a:gd name="connsiteX8-605" fmla="*/ 110106 w 2500356"/>
              <a:gd name="connsiteY8-606" fmla="*/ 1905475 h 1905475"/>
              <a:gd name="connsiteX9-607" fmla="*/ 10518 w 2500356"/>
              <a:gd name="connsiteY9-608" fmla="*/ 1778726 h 1905475"/>
              <a:gd name="connsiteX10-609" fmla="*/ 0 w 2500356"/>
              <a:gd name="connsiteY10-610" fmla="*/ 337368 h 1905475"/>
              <a:gd name="connsiteX0-611" fmla="*/ 289968 w 2536144"/>
              <a:gd name="connsiteY0-612" fmla="*/ 12697 h 1905475"/>
              <a:gd name="connsiteX1-613" fmla="*/ 1305565 w 2536144"/>
              <a:gd name="connsiteY1-614" fmla="*/ 0 h 1905475"/>
              <a:gd name="connsiteX2-615" fmla="*/ 2382526 w 2536144"/>
              <a:gd name="connsiteY2-616" fmla="*/ 13301 h 1905475"/>
              <a:gd name="connsiteX3-617" fmla="*/ 2491167 w 2536144"/>
              <a:gd name="connsiteY3-618" fmla="*/ 94782 h 1905475"/>
              <a:gd name="connsiteX4-619" fmla="*/ 2536140 w 2536144"/>
              <a:gd name="connsiteY4-620" fmla="*/ 967633 h 1905475"/>
              <a:gd name="connsiteX5-621" fmla="*/ 2488852 w 2536144"/>
              <a:gd name="connsiteY5-622" fmla="*/ 1774916 h 1905475"/>
              <a:gd name="connsiteX6-623" fmla="*/ 2409686 w 2536144"/>
              <a:gd name="connsiteY6-624" fmla="*/ 1887368 h 1905475"/>
              <a:gd name="connsiteX7-625" fmla="*/ 1178415 w 2536144"/>
              <a:gd name="connsiteY7-626" fmla="*/ 1896421 h 1905475"/>
              <a:gd name="connsiteX8-627" fmla="*/ 110106 w 2536144"/>
              <a:gd name="connsiteY8-628" fmla="*/ 1905475 h 1905475"/>
              <a:gd name="connsiteX9-629" fmla="*/ 10518 w 2536144"/>
              <a:gd name="connsiteY9-630" fmla="*/ 1778726 h 1905475"/>
              <a:gd name="connsiteX10-631" fmla="*/ 0 w 2536144"/>
              <a:gd name="connsiteY10-632" fmla="*/ 337368 h 19054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321" y="connsiteY10-322"/>
              </a:cxn>
            </a:cxnLst>
            <a:rect l="l" t="t" r="r" b="b"/>
            <a:pathLst>
              <a:path w="2536144" h="1905475">
                <a:moveTo>
                  <a:pt x="289968" y="12697"/>
                </a:moveTo>
                <a:lnTo>
                  <a:pt x="1305565" y="0"/>
                </a:lnTo>
                <a:lnTo>
                  <a:pt x="2382526" y="13301"/>
                </a:lnTo>
                <a:cubicBezTo>
                  <a:pt x="2468270" y="13791"/>
                  <a:pt x="2485433" y="60002"/>
                  <a:pt x="2491167" y="94782"/>
                </a:cubicBezTo>
                <a:cubicBezTo>
                  <a:pt x="2509758" y="238061"/>
                  <a:pt x="2536526" y="687611"/>
                  <a:pt x="2536140" y="967633"/>
                </a:cubicBezTo>
                <a:cubicBezTo>
                  <a:pt x="2535754" y="1247655"/>
                  <a:pt x="2502916" y="1605850"/>
                  <a:pt x="2488852" y="1774916"/>
                </a:cubicBezTo>
                <a:cubicBezTo>
                  <a:pt x="2501225" y="1860660"/>
                  <a:pt x="2439223" y="1866394"/>
                  <a:pt x="2409686" y="1887368"/>
                </a:cubicBezTo>
                <a:lnTo>
                  <a:pt x="1178415" y="1896421"/>
                </a:lnTo>
                <a:lnTo>
                  <a:pt x="110106" y="1905475"/>
                </a:lnTo>
                <a:cubicBezTo>
                  <a:pt x="65480" y="1882275"/>
                  <a:pt x="32284" y="1904796"/>
                  <a:pt x="10518" y="1778726"/>
                </a:cubicBezTo>
                <a:cubicBezTo>
                  <a:pt x="10518" y="1389427"/>
                  <a:pt x="0" y="337368"/>
                  <a:pt x="0" y="337368"/>
                </a:cubicBezTo>
              </a:path>
            </a:pathLst>
          </a:cu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053098" y="3055381"/>
            <a:ext cx="464697" cy="490176"/>
            <a:chOff x="4197350" y="2182813"/>
            <a:chExt cx="608013" cy="641350"/>
          </a:xfrm>
          <a:solidFill>
            <a:schemeClr val="tx1"/>
          </a:solidFill>
        </p:grpSpPr>
        <p:sp>
          <p:nvSpPr>
            <p:cNvPr id="18" name="Freeform 166"/>
            <p:cNvSpPr/>
            <p:nvPr/>
          </p:nvSpPr>
          <p:spPr bwMode="auto">
            <a:xfrm>
              <a:off x="4229100" y="2211388"/>
              <a:ext cx="39688" cy="157163"/>
            </a:xfrm>
            <a:custGeom>
              <a:avLst/>
              <a:gdLst/>
              <a:ahLst/>
              <a:cxnLst>
                <a:cxn ang="0">
                  <a:pos x="63" y="2"/>
                </a:cxn>
                <a:cxn ang="0">
                  <a:pos x="63" y="2"/>
                </a:cxn>
                <a:cxn ang="0">
                  <a:pos x="58" y="14"/>
                </a:cxn>
                <a:cxn ang="0">
                  <a:pos x="54" y="25"/>
                </a:cxn>
                <a:cxn ang="0">
                  <a:pos x="47" y="49"/>
                </a:cxn>
                <a:cxn ang="0">
                  <a:pos x="34" y="96"/>
                </a:cxn>
                <a:cxn ang="0">
                  <a:pos x="34" y="96"/>
                </a:cxn>
                <a:cxn ang="0">
                  <a:pos x="27" y="122"/>
                </a:cxn>
                <a:cxn ang="0">
                  <a:pos x="21" y="149"/>
                </a:cxn>
                <a:cxn ang="0">
                  <a:pos x="10" y="203"/>
                </a:cxn>
                <a:cxn ang="0">
                  <a:pos x="10" y="203"/>
                </a:cxn>
                <a:cxn ang="0">
                  <a:pos x="6" y="222"/>
                </a:cxn>
                <a:cxn ang="0">
                  <a:pos x="3" y="243"/>
                </a:cxn>
                <a:cxn ang="0">
                  <a:pos x="1" y="263"/>
                </a:cxn>
                <a:cxn ang="0">
                  <a:pos x="0" y="283"/>
                </a:cxn>
                <a:cxn ang="0">
                  <a:pos x="0" y="283"/>
                </a:cxn>
                <a:cxn ang="0">
                  <a:pos x="1" y="290"/>
                </a:cxn>
                <a:cxn ang="0">
                  <a:pos x="2" y="292"/>
                </a:cxn>
                <a:cxn ang="0">
                  <a:pos x="3" y="294"/>
                </a:cxn>
                <a:cxn ang="0">
                  <a:pos x="6" y="296"/>
                </a:cxn>
                <a:cxn ang="0">
                  <a:pos x="8" y="296"/>
                </a:cxn>
                <a:cxn ang="0">
                  <a:pos x="11" y="296"/>
                </a:cxn>
                <a:cxn ang="0">
                  <a:pos x="14" y="294"/>
                </a:cxn>
                <a:cxn ang="0">
                  <a:pos x="14" y="294"/>
                </a:cxn>
                <a:cxn ang="0">
                  <a:pos x="15" y="293"/>
                </a:cxn>
                <a:cxn ang="0">
                  <a:pos x="16" y="291"/>
                </a:cxn>
                <a:cxn ang="0">
                  <a:pos x="15" y="287"/>
                </a:cxn>
                <a:cxn ang="0">
                  <a:pos x="14" y="285"/>
                </a:cxn>
                <a:cxn ang="0">
                  <a:pos x="12" y="285"/>
                </a:cxn>
                <a:cxn ang="0">
                  <a:pos x="11" y="284"/>
                </a:cxn>
                <a:cxn ang="0">
                  <a:pos x="9" y="285"/>
                </a:cxn>
                <a:cxn ang="0">
                  <a:pos x="9" y="285"/>
                </a:cxn>
                <a:cxn ang="0">
                  <a:pos x="11" y="282"/>
                </a:cxn>
                <a:cxn ang="0">
                  <a:pos x="12" y="276"/>
                </a:cxn>
                <a:cxn ang="0">
                  <a:pos x="14" y="259"/>
                </a:cxn>
                <a:cxn ang="0">
                  <a:pos x="14" y="232"/>
                </a:cxn>
                <a:cxn ang="0">
                  <a:pos x="14" y="232"/>
                </a:cxn>
                <a:cxn ang="0">
                  <a:pos x="17" y="212"/>
                </a:cxn>
                <a:cxn ang="0">
                  <a:pos x="21" y="193"/>
                </a:cxn>
                <a:cxn ang="0">
                  <a:pos x="29" y="155"/>
                </a:cxn>
                <a:cxn ang="0">
                  <a:pos x="29" y="155"/>
                </a:cxn>
                <a:cxn ang="0">
                  <a:pos x="38" y="119"/>
                </a:cxn>
                <a:cxn ang="0">
                  <a:pos x="48" y="83"/>
                </a:cxn>
                <a:cxn ang="0">
                  <a:pos x="48" y="83"/>
                </a:cxn>
                <a:cxn ang="0">
                  <a:pos x="58" y="45"/>
                </a:cxn>
                <a:cxn ang="0">
                  <a:pos x="64" y="25"/>
                </a:cxn>
                <a:cxn ang="0">
                  <a:pos x="68" y="16"/>
                </a:cxn>
                <a:cxn ang="0">
                  <a:pos x="72" y="8"/>
                </a:cxn>
                <a:cxn ang="0">
                  <a:pos x="72" y="8"/>
                </a:cxn>
                <a:cxn ang="0">
                  <a:pos x="73" y="5"/>
                </a:cxn>
                <a:cxn ang="0">
                  <a:pos x="73" y="3"/>
                </a:cxn>
                <a:cxn ang="0">
                  <a:pos x="72" y="2"/>
                </a:cxn>
                <a:cxn ang="0">
                  <a:pos x="71" y="1"/>
                </a:cxn>
                <a:cxn ang="0">
                  <a:pos x="69" y="0"/>
                </a:cxn>
                <a:cxn ang="0">
                  <a:pos x="67" y="0"/>
                </a:cxn>
                <a:cxn ang="0">
                  <a:pos x="65" y="1"/>
                </a:cxn>
                <a:cxn ang="0">
                  <a:pos x="63" y="2"/>
                </a:cxn>
                <a:cxn ang="0">
                  <a:pos x="63" y="2"/>
                </a:cxn>
              </a:cxnLst>
              <a:rect l="0" t="0" r="r" b="b"/>
              <a:pathLst>
                <a:path w="73" h="296">
                  <a:moveTo>
                    <a:pt x="63" y="2"/>
                  </a:moveTo>
                  <a:lnTo>
                    <a:pt x="63" y="2"/>
                  </a:lnTo>
                  <a:lnTo>
                    <a:pt x="58" y="14"/>
                  </a:lnTo>
                  <a:lnTo>
                    <a:pt x="54" y="25"/>
                  </a:lnTo>
                  <a:lnTo>
                    <a:pt x="47" y="49"/>
                  </a:lnTo>
                  <a:lnTo>
                    <a:pt x="34" y="96"/>
                  </a:lnTo>
                  <a:lnTo>
                    <a:pt x="34" y="96"/>
                  </a:lnTo>
                  <a:lnTo>
                    <a:pt x="27" y="122"/>
                  </a:lnTo>
                  <a:lnTo>
                    <a:pt x="21" y="149"/>
                  </a:lnTo>
                  <a:lnTo>
                    <a:pt x="10" y="203"/>
                  </a:lnTo>
                  <a:lnTo>
                    <a:pt x="10" y="203"/>
                  </a:lnTo>
                  <a:lnTo>
                    <a:pt x="6" y="222"/>
                  </a:lnTo>
                  <a:lnTo>
                    <a:pt x="3" y="243"/>
                  </a:lnTo>
                  <a:lnTo>
                    <a:pt x="1" y="263"/>
                  </a:lnTo>
                  <a:lnTo>
                    <a:pt x="0" y="283"/>
                  </a:lnTo>
                  <a:lnTo>
                    <a:pt x="0" y="283"/>
                  </a:lnTo>
                  <a:lnTo>
                    <a:pt x="1" y="290"/>
                  </a:lnTo>
                  <a:lnTo>
                    <a:pt x="2" y="292"/>
                  </a:lnTo>
                  <a:lnTo>
                    <a:pt x="3" y="294"/>
                  </a:lnTo>
                  <a:lnTo>
                    <a:pt x="6" y="296"/>
                  </a:lnTo>
                  <a:lnTo>
                    <a:pt x="8" y="296"/>
                  </a:lnTo>
                  <a:lnTo>
                    <a:pt x="11" y="296"/>
                  </a:lnTo>
                  <a:lnTo>
                    <a:pt x="14" y="294"/>
                  </a:lnTo>
                  <a:lnTo>
                    <a:pt x="14" y="294"/>
                  </a:lnTo>
                  <a:lnTo>
                    <a:pt x="15" y="293"/>
                  </a:lnTo>
                  <a:lnTo>
                    <a:pt x="16" y="291"/>
                  </a:lnTo>
                  <a:lnTo>
                    <a:pt x="15" y="287"/>
                  </a:lnTo>
                  <a:lnTo>
                    <a:pt x="14" y="285"/>
                  </a:lnTo>
                  <a:lnTo>
                    <a:pt x="12" y="285"/>
                  </a:lnTo>
                  <a:lnTo>
                    <a:pt x="11" y="284"/>
                  </a:lnTo>
                  <a:lnTo>
                    <a:pt x="9" y="285"/>
                  </a:lnTo>
                  <a:lnTo>
                    <a:pt x="9" y="285"/>
                  </a:lnTo>
                  <a:lnTo>
                    <a:pt x="11" y="282"/>
                  </a:lnTo>
                  <a:lnTo>
                    <a:pt x="12" y="276"/>
                  </a:lnTo>
                  <a:lnTo>
                    <a:pt x="14" y="259"/>
                  </a:lnTo>
                  <a:lnTo>
                    <a:pt x="14" y="232"/>
                  </a:lnTo>
                  <a:lnTo>
                    <a:pt x="14" y="232"/>
                  </a:lnTo>
                  <a:lnTo>
                    <a:pt x="17" y="212"/>
                  </a:lnTo>
                  <a:lnTo>
                    <a:pt x="21" y="193"/>
                  </a:lnTo>
                  <a:lnTo>
                    <a:pt x="29" y="155"/>
                  </a:lnTo>
                  <a:lnTo>
                    <a:pt x="29" y="155"/>
                  </a:lnTo>
                  <a:lnTo>
                    <a:pt x="38" y="119"/>
                  </a:lnTo>
                  <a:lnTo>
                    <a:pt x="48" y="83"/>
                  </a:lnTo>
                  <a:lnTo>
                    <a:pt x="48" y="83"/>
                  </a:lnTo>
                  <a:lnTo>
                    <a:pt x="58" y="45"/>
                  </a:lnTo>
                  <a:lnTo>
                    <a:pt x="64" y="25"/>
                  </a:lnTo>
                  <a:lnTo>
                    <a:pt x="68" y="16"/>
                  </a:lnTo>
                  <a:lnTo>
                    <a:pt x="72" y="8"/>
                  </a:lnTo>
                  <a:lnTo>
                    <a:pt x="72" y="8"/>
                  </a:lnTo>
                  <a:lnTo>
                    <a:pt x="73" y="5"/>
                  </a:lnTo>
                  <a:lnTo>
                    <a:pt x="73" y="3"/>
                  </a:lnTo>
                  <a:lnTo>
                    <a:pt x="72" y="2"/>
                  </a:lnTo>
                  <a:lnTo>
                    <a:pt x="71" y="1"/>
                  </a:lnTo>
                  <a:lnTo>
                    <a:pt x="69" y="0"/>
                  </a:lnTo>
                  <a:lnTo>
                    <a:pt x="67" y="0"/>
                  </a:lnTo>
                  <a:lnTo>
                    <a:pt x="65" y="1"/>
                  </a:lnTo>
                  <a:lnTo>
                    <a:pt x="63" y="2"/>
                  </a:lnTo>
                  <a:lnTo>
                    <a:pt x="6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 name="Freeform 167"/>
            <p:cNvSpPr/>
            <p:nvPr/>
          </p:nvSpPr>
          <p:spPr bwMode="auto">
            <a:xfrm>
              <a:off x="4251325" y="2206625"/>
              <a:ext cx="39688" cy="177800"/>
            </a:xfrm>
            <a:custGeom>
              <a:avLst/>
              <a:gdLst/>
              <a:ahLst/>
              <a:cxnLst>
                <a:cxn ang="0">
                  <a:pos x="66" y="3"/>
                </a:cxn>
                <a:cxn ang="0">
                  <a:pos x="66" y="3"/>
                </a:cxn>
                <a:cxn ang="0">
                  <a:pos x="51" y="40"/>
                </a:cxn>
                <a:cxn ang="0">
                  <a:pos x="44" y="59"/>
                </a:cxn>
                <a:cxn ang="0">
                  <a:pos x="38" y="78"/>
                </a:cxn>
                <a:cxn ang="0">
                  <a:pos x="38" y="78"/>
                </a:cxn>
                <a:cxn ang="0">
                  <a:pos x="33" y="101"/>
                </a:cxn>
                <a:cxn ang="0">
                  <a:pos x="29" y="124"/>
                </a:cxn>
                <a:cxn ang="0">
                  <a:pos x="20" y="170"/>
                </a:cxn>
                <a:cxn ang="0">
                  <a:pos x="20" y="170"/>
                </a:cxn>
                <a:cxn ang="0">
                  <a:pos x="5" y="249"/>
                </a:cxn>
                <a:cxn ang="0">
                  <a:pos x="5" y="249"/>
                </a:cxn>
                <a:cxn ang="0">
                  <a:pos x="2" y="270"/>
                </a:cxn>
                <a:cxn ang="0">
                  <a:pos x="1" y="290"/>
                </a:cxn>
                <a:cxn ang="0">
                  <a:pos x="0" y="311"/>
                </a:cxn>
                <a:cxn ang="0">
                  <a:pos x="0" y="332"/>
                </a:cxn>
                <a:cxn ang="0">
                  <a:pos x="0" y="332"/>
                </a:cxn>
                <a:cxn ang="0">
                  <a:pos x="0" y="334"/>
                </a:cxn>
                <a:cxn ang="0">
                  <a:pos x="1" y="336"/>
                </a:cxn>
                <a:cxn ang="0">
                  <a:pos x="3" y="336"/>
                </a:cxn>
                <a:cxn ang="0">
                  <a:pos x="5" y="337"/>
                </a:cxn>
                <a:cxn ang="0">
                  <a:pos x="6" y="336"/>
                </a:cxn>
                <a:cxn ang="0">
                  <a:pos x="8" y="336"/>
                </a:cxn>
                <a:cxn ang="0">
                  <a:pos x="9" y="334"/>
                </a:cxn>
                <a:cxn ang="0">
                  <a:pos x="9" y="332"/>
                </a:cxn>
                <a:cxn ang="0">
                  <a:pos x="9" y="332"/>
                </a:cxn>
                <a:cxn ang="0">
                  <a:pos x="9" y="310"/>
                </a:cxn>
                <a:cxn ang="0">
                  <a:pos x="10" y="288"/>
                </a:cxn>
                <a:cxn ang="0">
                  <a:pos x="12" y="265"/>
                </a:cxn>
                <a:cxn ang="0">
                  <a:pos x="16" y="244"/>
                </a:cxn>
                <a:cxn ang="0">
                  <a:pos x="16" y="244"/>
                </a:cxn>
                <a:cxn ang="0">
                  <a:pos x="32" y="164"/>
                </a:cxn>
                <a:cxn ang="0">
                  <a:pos x="32" y="164"/>
                </a:cxn>
                <a:cxn ang="0">
                  <a:pos x="39" y="122"/>
                </a:cxn>
                <a:cxn ang="0">
                  <a:pos x="47" y="81"/>
                </a:cxn>
                <a:cxn ang="0">
                  <a:pos x="47" y="81"/>
                </a:cxn>
                <a:cxn ang="0">
                  <a:pos x="52" y="61"/>
                </a:cxn>
                <a:cxn ang="0">
                  <a:pos x="60" y="43"/>
                </a:cxn>
                <a:cxn ang="0">
                  <a:pos x="75" y="6"/>
                </a:cxn>
                <a:cxn ang="0">
                  <a:pos x="75" y="6"/>
                </a:cxn>
                <a:cxn ang="0">
                  <a:pos x="76" y="4"/>
                </a:cxn>
                <a:cxn ang="0">
                  <a:pos x="75" y="2"/>
                </a:cxn>
                <a:cxn ang="0">
                  <a:pos x="74" y="1"/>
                </a:cxn>
                <a:cxn ang="0">
                  <a:pos x="72" y="0"/>
                </a:cxn>
                <a:cxn ang="0">
                  <a:pos x="69" y="1"/>
                </a:cxn>
                <a:cxn ang="0">
                  <a:pos x="67" y="2"/>
                </a:cxn>
                <a:cxn ang="0">
                  <a:pos x="66" y="3"/>
                </a:cxn>
                <a:cxn ang="0">
                  <a:pos x="66" y="3"/>
                </a:cxn>
              </a:cxnLst>
              <a:rect l="0" t="0" r="r" b="b"/>
              <a:pathLst>
                <a:path w="76" h="337">
                  <a:moveTo>
                    <a:pt x="66" y="3"/>
                  </a:moveTo>
                  <a:lnTo>
                    <a:pt x="66" y="3"/>
                  </a:lnTo>
                  <a:lnTo>
                    <a:pt x="51" y="40"/>
                  </a:lnTo>
                  <a:lnTo>
                    <a:pt x="44" y="59"/>
                  </a:lnTo>
                  <a:lnTo>
                    <a:pt x="38" y="78"/>
                  </a:lnTo>
                  <a:lnTo>
                    <a:pt x="38" y="78"/>
                  </a:lnTo>
                  <a:lnTo>
                    <a:pt x="33" y="101"/>
                  </a:lnTo>
                  <a:lnTo>
                    <a:pt x="29" y="124"/>
                  </a:lnTo>
                  <a:lnTo>
                    <a:pt x="20" y="170"/>
                  </a:lnTo>
                  <a:lnTo>
                    <a:pt x="20" y="170"/>
                  </a:lnTo>
                  <a:lnTo>
                    <a:pt x="5" y="249"/>
                  </a:lnTo>
                  <a:lnTo>
                    <a:pt x="5" y="249"/>
                  </a:lnTo>
                  <a:lnTo>
                    <a:pt x="2" y="270"/>
                  </a:lnTo>
                  <a:lnTo>
                    <a:pt x="1" y="290"/>
                  </a:lnTo>
                  <a:lnTo>
                    <a:pt x="0" y="311"/>
                  </a:lnTo>
                  <a:lnTo>
                    <a:pt x="0" y="332"/>
                  </a:lnTo>
                  <a:lnTo>
                    <a:pt x="0" y="332"/>
                  </a:lnTo>
                  <a:lnTo>
                    <a:pt x="0" y="334"/>
                  </a:lnTo>
                  <a:lnTo>
                    <a:pt x="1" y="336"/>
                  </a:lnTo>
                  <a:lnTo>
                    <a:pt x="3" y="336"/>
                  </a:lnTo>
                  <a:lnTo>
                    <a:pt x="5" y="337"/>
                  </a:lnTo>
                  <a:lnTo>
                    <a:pt x="6" y="336"/>
                  </a:lnTo>
                  <a:lnTo>
                    <a:pt x="8" y="336"/>
                  </a:lnTo>
                  <a:lnTo>
                    <a:pt x="9" y="334"/>
                  </a:lnTo>
                  <a:lnTo>
                    <a:pt x="9" y="332"/>
                  </a:lnTo>
                  <a:lnTo>
                    <a:pt x="9" y="332"/>
                  </a:lnTo>
                  <a:lnTo>
                    <a:pt x="9" y="310"/>
                  </a:lnTo>
                  <a:lnTo>
                    <a:pt x="10" y="288"/>
                  </a:lnTo>
                  <a:lnTo>
                    <a:pt x="12" y="265"/>
                  </a:lnTo>
                  <a:lnTo>
                    <a:pt x="16" y="244"/>
                  </a:lnTo>
                  <a:lnTo>
                    <a:pt x="16" y="244"/>
                  </a:lnTo>
                  <a:lnTo>
                    <a:pt x="32" y="164"/>
                  </a:lnTo>
                  <a:lnTo>
                    <a:pt x="32" y="164"/>
                  </a:lnTo>
                  <a:lnTo>
                    <a:pt x="39" y="122"/>
                  </a:lnTo>
                  <a:lnTo>
                    <a:pt x="47" y="81"/>
                  </a:lnTo>
                  <a:lnTo>
                    <a:pt x="47" y="81"/>
                  </a:lnTo>
                  <a:lnTo>
                    <a:pt x="52" y="61"/>
                  </a:lnTo>
                  <a:lnTo>
                    <a:pt x="60" y="43"/>
                  </a:lnTo>
                  <a:lnTo>
                    <a:pt x="75" y="6"/>
                  </a:lnTo>
                  <a:lnTo>
                    <a:pt x="75" y="6"/>
                  </a:lnTo>
                  <a:lnTo>
                    <a:pt x="76" y="4"/>
                  </a:lnTo>
                  <a:lnTo>
                    <a:pt x="75" y="2"/>
                  </a:lnTo>
                  <a:lnTo>
                    <a:pt x="74" y="1"/>
                  </a:lnTo>
                  <a:lnTo>
                    <a:pt x="72" y="0"/>
                  </a:lnTo>
                  <a:lnTo>
                    <a:pt x="69" y="1"/>
                  </a:lnTo>
                  <a:lnTo>
                    <a:pt x="67" y="2"/>
                  </a:lnTo>
                  <a:lnTo>
                    <a:pt x="66" y="3"/>
                  </a:lnTo>
                  <a:lnTo>
                    <a:pt x="6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 name="Freeform 168"/>
            <p:cNvSpPr/>
            <p:nvPr/>
          </p:nvSpPr>
          <p:spPr bwMode="auto">
            <a:xfrm>
              <a:off x="4271963" y="2197100"/>
              <a:ext cx="55563" cy="195263"/>
            </a:xfrm>
            <a:custGeom>
              <a:avLst/>
              <a:gdLst/>
              <a:ahLst/>
              <a:cxnLst>
                <a:cxn ang="0">
                  <a:pos x="98" y="2"/>
                </a:cxn>
                <a:cxn ang="0">
                  <a:pos x="98" y="2"/>
                </a:cxn>
                <a:cxn ang="0">
                  <a:pos x="84" y="26"/>
                </a:cxn>
                <a:cxn ang="0">
                  <a:pos x="71" y="51"/>
                </a:cxn>
                <a:cxn ang="0">
                  <a:pos x="61" y="77"/>
                </a:cxn>
                <a:cxn ang="0">
                  <a:pos x="51" y="103"/>
                </a:cxn>
                <a:cxn ang="0">
                  <a:pos x="42" y="128"/>
                </a:cxn>
                <a:cxn ang="0">
                  <a:pos x="34" y="155"/>
                </a:cxn>
                <a:cxn ang="0">
                  <a:pos x="27" y="182"/>
                </a:cxn>
                <a:cxn ang="0">
                  <a:pos x="21" y="209"/>
                </a:cxn>
                <a:cxn ang="0">
                  <a:pos x="21" y="209"/>
                </a:cxn>
                <a:cxn ang="0">
                  <a:pos x="14" y="234"/>
                </a:cxn>
                <a:cxn ang="0">
                  <a:pos x="9" y="259"/>
                </a:cxn>
                <a:cxn ang="0">
                  <a:pos x="6" y="283"/>
                </a:cxn>
                <a:cxn ang="0">
                  <a:pos x="3" y="308"/>
                </a:cxn>
                <a:cxn ang="0">
                  <a:pos x="3" y="308"/>
                </a:cxn>
                <a:cxn ang="0">
                  <a:pos x="1" y="323"/>
                </a:cxn>
                <a:cxn ang="0">
                  <a:pos x="0" y="340"/>
                </a:cxn>
                <a:cxn ang="0">
                  <a:pos x="0" y="349"/>
                </a:cxn>
                <a:cxn ang="0">
                  <a:pos x="1" y="356"/>
                </a:cxn>
                <a:cxn ang="0">
                  <a:pos x="4" y="363"/>
                </a:cxn>
                <a:cxn ang="0">
                  <a:pos x="6" y="366"/>
                </a:cxn>
                <a:cxn ang="0">
                  <a:pos x="8" y="368"/>
                </a:cxn>
                <a:cxn ang="0">
                  <a:pos x="8" y="368"/>
                </a:cxn>
                <a:cxn ang="0">
                  <a:pos x="11" y="370"/>
                </a:cxn>
                <a:cxn ang="0">
                  <a:pos x="13" y="369"/>
                </a:cxn>
                <a:cxn ang="0">
                  <a:pos x="15" y="368"/>
                </a:cxn>
                <a:cxn ang="0">
                  <a:pos x="16" y="365"/>
                </a:cxn>
                <a:cxn ang="0">
                  <a:pos x="16" y="361"/>
                </a:cxn>
                <a:cxn ang="0">
                  <a:pos x="16" y="361"/>
                </a:cxn>
                <a:cxn ang="0">
                  <a:pos x="16" y="359"/>
                </a:cxn>
                <a:cxn ang="0">
                  <a:pos x="15" y="357"/>
                </a:cxn>
                <a:cxn ang="0">
                  <a:pos x="13" y="356"/>
                </a:cxn>
                <a:cxn ang="0">
                  <a:pos x="11" y="356"/>
                </a:cxn>
                <a:cxn ang="0">
                  <a:pos x="11" y="356"/>
                </a:cxn>
                <a:cxn ang="0">
                  <a:pos x="10" y="349"/>
                </a:cxn>
                <a:cxn ang="0">
                  <a:pos x="10" y="339"/>
                </a:cxn>
                <a:cxn ang="0">
                  <a:pos x="11" y="324"/>
                </a:cxn>
                <a:cxn ang="0">
                  <a:pos x="11" y="324"/>
                </a:cxn>
                <a:cxn ang="0">
                  <a:pos x="12" y="304"/>
                </a:cxn>
                <a:cxn ang="0">
                  <a:pos x="14" y="283"/>
                </a:cxn>
                <a:cxn ang="0">
                  <a:pos x="14" y="283"/>
                </a:cxn>
                <a:cxn ang="0">
                  <a:pos x="19" y="259"/>
                </a:cxn>
                <a:cxn ang="0">
                  <a:pos x="24" y="235"/>
                </a:cxn>
                <a:cxn ang="0">
                  <a:pos x="35" y="185"/>
                </a:cxn>
                <a:cxn ang="0">
                  <a:pos x="35" y="185"/>
                </a:cxn>
                <a:cxn ang="0">
                  <a:pos x="47" y="143"/>
                </a:cxn>
                <a:cxn ang="0">
                  <a:pos x="61" y="102"/>
                </a:cxn>
                <a:cxn ang="0">
                  <a:pos x="61" y="102"/>
                </a:cxn>
                <a:cxn ang="0">
                  <a:pos x="70" y="77"/>
                </a:cxn>
                <a:cxn ang="0">
                  <a:pos x="80" y="53"/>
                </a:cxn>
                <a:cxn ang="0">
                  <a:pos x="93" y="30"/>
                </a:cxn>
                <a:cxn ang="0">
                  <a:pos x="106" y="8"/>
                </a:cxn>
                <a:cxn ang="0">
                  <a:pos x="106" y="8"/>
                </a:cxn>
                <a:cxn ang="0">
                  <a:pos x="106" y="6"/>
                </a:cxn>
                <a:cxn ang="0">
                  <a:pos x="106" y="3"/>
                </a:cxn>
                <a:cxn ang="0">
                  <a:pos x="105" y="2"/>
                </a:cxn>
                <a:cxn ang="0">
                  <a:pos x="104" y="0"/>
                </a:cxn>
                <a:cxn ang="0">
                  <a:pos x="102" y="0"/>
                </a:cxn>
                <a:cxn ang="0">
                  <a:pos x="101" y="0"/>
                </a:cxn>
                <a:cxn ang="0">
                  <a:pos x="99" y="0"/>
                </a:cxn>
                <a:cxn ang="0">
                  <a:pos x="98" y="2"/>
                </a:cxn>
                <a:cxn ang="0">
                  <a:pos x="98" y="2"/>
                </a:cxn>
              </a:cxnLst>
              <a:rect l="0" t="0" r="r" b="b"/>
              <a:pathLst>
                <a:path w="106" h="370">
                  <a:moveTo>
                    <a:pt x="98" y="2"/>
                  </a:moveTo>
                  <a:lnTo>
                    <a:pt x="98" y="2"/>
                  </a:lnTo>
                  <a:lnTo>
                    <a:pt x="84" y="26"/>
                  </a:lnTo>
                  <a:lnTo>
                    <a:pt x="71" y="51"/>
                  </a:lnTo>
                  <a:lnTo>
                    <a:pt x="61" y="77"/>
                  </a:lnTo>
                  <a:lnTo>
                    <a:pt x="51" y="103"/>
                  </a:lnTo>
                  <a:lnTo>
                    <a:pt x="42" y="128"/>
                  </a:lnTo>
                  <a:lnTo>
                    <a:pt x="34" y="155"/>
                  </a:lnTo>
                  <a:lnTo>
                    <a:pt x="27" y="182"/>
                  </a:lnTo>
                  <a:lnTo>
                    <a:pt x="21" y="209"/>
                  </a:lnTo>
                  <a:lnTo>
                    <a:pt x="21" y="209"/>
                  </a:lnTo>
                  <a:lnTo>
                    <a:pt x="14" y="234"/>
                  </a:lnTo>
                  <a:lnTo>
                    <a:pt x="9" y="259"/>
                  </a:lnTo>
                  <a:lnTo>
                    <a:pt x="6" y="283"/>
                  </a:lnTo>
                  <a:lnTo>
                    <a:pt x="3" y="308"/>
                  </a:lnTo>
                  <a:lnTo>
                    <a:pt x="3" y="308"/>
                  </a:lnTo>
                  <a:lnTo>
                    <a:pt x="1" y="323"/>
                  </a:lnTo>
                  <a:lnTo>
                    <a:pt x="0" y="340"/>
                  </a:lnTo>
                  <a:lnTo>
                    <a:pt x="0" y="349"/>
                  </a:lnTo>
                  <a:lnTo>
                    <a:pt x="1" y="356"/>
                  </a:lnTo>
                  <a:lnTo>
                    <a:pt x="4" y="363"/>
                  </a:lnTo>
                  <a:lnTo>
                    <a:pt x="6" y="366"/>
                  </a:lnTo>
                  <a:lnTo>
                    <a:pt x="8" y="368"/>
                  </a:lnTo>
                  <a:lnTo>
                    <a:pt x="8" y="368"/>
                  </a:lnTo>
                  <a:lnTo>
                    <a:pt x="11" y="370"/>
                  </a:lnTo>
                  <a:lnTo>
                    <a:pt x="13" y="369"/>
                  </a:lnTo>
                  <a:lnTo>
                    <a:pt x="15" y="368"/>
                  </a:lnTo>
                  <a:lnTo>
                    <a:pt x="16" y="365"/>
                  </a:lnTo>
                  <a:lnTo>
                    <a:pt x="16" y="361"/>
                  </a:lnTo>
                  <a:lnTo>
                    <a:pt x="16" y="361"/>
                  </a:lnTo>
                  <a:lnTo>
                    <a:pt x="16" y="359"/>
                  </a:lnTo>
                  <a:lnTo>
                    <a:pt x="15" y="357"/>
                  </a:lnTo>
                  <a:lnTo>
                    <a:pt x="13" y="356"/>
                  </a:lnTo>
                  <a:lnTo>
                    <a:pt x="11" y="356"/>
                  </a:lnTo>
                  <a:lnTo>
                    <a:pt x="11" y="356"/>
                  </a:lnTo>
                  <a:lnTo>
                    <a:pt x="10" y="349"/>
                  </a:lnTo>
                  <a:lnTo>
                    <a:pt x="10" y="339"/>
                  </a:lnTo>
                  <a:lnTo>
                    <a:pt x="11" y="324"/>
                  </a:lnTo>
                  <a:lnTo>
                    <a:pt x="11" y="324"/>
                  </a:lnTo>
                  <a:lnTo>
                    <a:pt x="12" y="304"/>
                  </a:lnTo>
                  <a:lnTo>
                    <a:pt x="14" y="283"/>
                  </a:lnTo>
                  <a:lnTo>
                    <a:pt x="14" y="283"/>
                  </a:lnTo>
                  <a:lnTo>
                    <a:pt x="19" y="259"/>
                  </a:lnTo>
                  <a:lnTo>
                    <a:pt x="24" y="235"/>
                  </a:lnTo>
                  <a:lnTo>
                    <a:pt x="35" y="185"/>
                  </a:lnTo>
                  <a:lnTo>
                    <a:pt x="35" y="185"/>
                  </a:lnTo>
                  <a:lnTo>
                    <a:pt x="47" y="143"/>
                  </a:lnTo>
                  <a:lnTo>
                    <a:pt x="61" y="102"/>
                  </a:lnTo>
                  <a:lnTo>
                    <a:pt x="61" y="102"/>
                  </a:lnTo>
                  <a:lnTo>
                    <a:pt x="70" y="77"/>
                  </a:lnTo>
                  <a:lnTo>
                    <a:pt x="80" y="53"/>
                  </a:lnTo>
                  <a:lnTo>
                    <a:pt x="93" y="30"/>
                  </a:lnTo>
                  <a:lnTo>
                    <a:pt x="106" y="8"/>
                  </a:lnTo>
                  <a:lnTo>
                    <a:pt x="106" y="8"/>
                  </a:lnTo>
                  <a:lnTo>
                    <a:pt x="106" y="6"/>
                  </a:lnTo>
                  <a:lnTo>
                    <a:pt x="106" y="3"/>
                  </a:lnTo>
                  <a:lnTo>
                    <a:pt x="105" y="2"/>
                  </a:lnTo>
                  <a:lnTo>
                    <a:pt x="104" y="0"/>
                  </a:lnTo>
                  <a:lnTo>
                    <a:pt x="102" y="0"/>
                  </a:lnTo>
                  <a:lnTo>
                    <a:pt x="101" y="0"/>
                  </a:lnTo>
                  <a:lnTo>
                    <a:pt x="99" y="0"/>
                  </a:lnTo>
                  <a:lnTo>
                    <a:pt x="98" y="2"/>
                  </a:lnTo>
                  <a:lnTo>
                    <a:pt x="9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 name="Freeform 169"/>
            <p:cNvSpPr/>
            <p:nvPr/>
          </p:nvSpPr>
          <p:spPr bwMode="auto">
            <a:xfrm>
              <a:off x="4305300" y="2198688"/>
              <a:ext cx="39688" cy="146050"/>
            </a:xfrm>
            <a:custGeom>
              <a:avLst/>
              <a:gdLst/>
              <a:ahLst/>
              <a:cxnLst>
                <a:cxn ang="0">
                  <a:pos x="68" y="2"/>
                </a:cxn>
                <a:cxn ang="0">
                  <a:pos x="68" y="2"/>
                </a:cxn>
                <a:cxn ang="0">
                  <a:pos x="62" y="10"/>
                </a:cxn>
                <a:cxn ang="0">
                  <a:pos x="57" y="20"/>
                </a:cxn>
                <a:cxn ang="0">
                  <a:pos x="54" y="31"/>
                </a:cxn>
                <a:cxn ang="0">
                  <a:pos x="53" y="41"/>
                </a:cxn>
                <a:cxn ang="0">
                  <a:pos x="53" y="41"/>
                </a:cxn>
                <a:cxn ang="0">
                  <a:pos x="51" y="51"/>
                </a:cxn>
                <a:cxn ang="0">
                  <a:pos x="49" y="60"/>
                </a:cxn>
                <a:cxn ang="0">
                  <a:pos x="42" y="80"/>
                </a:cxn>
                <a:cxn ang="0">
                  <a:pos x="37" y="101"/>
                </a:cxn>
                <a:cxn ang="0">
                  <a:pos x="32" y="120"/>
                </a:cxn>
                <a:cxn ang="0">
                  <a:pos x="32" y="120"/>
                </a:cxn>
                <a:cxn ang="0">
                  <a:pos x="14" y="191"/>
                </a:cxn>
                <a:cxn ang="0">
                  <a:pos x="7" y="227"/>
                </a:cxn>
                <a:cxn ang="0">
                  <a:pos x="3" y="244"/>
                </a:cxn>
                <a:cxn ang="0">
                  <a:pos x="1" y="263"/>
                </a:cxn>
                <a:cxn ang="0">
                  <a:pos x="1" y="263"/>
                </a:cxn>
                <a:cxn ang="0">
                  <a:pos x="0" y="265"/>
                </a:cxn>
                <a:cxn ang="0">
                  <a:pos x="0" y="270"/>
                </a:cxn>
                <a:cxn ang="0">
                  <a:pos x="0" y="270"/>
                </a:cxn>
                <a:cxn ang="0">
                  <a:pos x="0" y="272"/>
                </a:cxn>
                <a:cxn ang="0">
                  <a:pos x="1" y="273"/>
                </a:cxn>
                <a:cxn ang="0">
                  <a:pos x="3" y="274"/>
                </a:cxn>
                <a:cxn ang="0">
                  <a:pos x="4" y="274"/>
                </a:cxn>
                <a:cxn ang="0">
                  <a:pos x="7" y="273"/>
                </a:cxn>
                <a:cxn ang="0">
                  <a:pos x="8" y="272"/>
                </a:cxn>
                <a:cxn ang="0">
                  <a:pos x="9" y="270"/>
                </a:cxn>
                <a:cxn ang="0">
                  <a:pos x="9" y="270"/>
                </a:cxn>
                <a:cxn ang="0">
                  <a:pos x="11" y="254"/>
                </a:cxn>
                <a:cxn ang="0">
                  <a:pos x="14" y="237"/>
                </a:cxn>
                <a:cxn ang="0">
                  <a:pos x="22" y="204"/>
                </a:cxn>
                <a:cxn ang="0">
                  <a:pos x="37" y="139"/>
                </a:cxn>
                <a:cxn ang="0">
                  <a:pos x="37" y="139"/>
                </a:cxn>
                <a:cxn ang="0">
                  <a:pos x="45" y="106"/>
                </a:cxn>
                <a:cxn ang="0">
                  <a:pos x="54" y="73"/>
                </a:cxn>
                <a:cxn ang="0">
                  <a:pos x="54" y="73"/>
                </a:cxn>
                <a:cxn ang="0">
                  <a:pos x="58" y="56"/>
                </a:cxn>
                <a:cxn ang="0">
                  <a:pos x="61" y="39"/>
                </a:cxn>
                <a:cxn ang="0">
                  <a:pos x="64" y="31"/>
                </a:cxn>
                <a:cxn ang="0">
                  <a:pos x="66" y="22"/>
                </a:cxn>
                <a:cxn ang="0">
                  <a:pos x="70" y="14"/>
                </a:cxn>
                <a:cxn ang="0">
                  <a:pos x="74" y="8"/>
                </a:cxn>
                <a:cxn ang="0">
                  <a:pos x="74" y="8"/>
                </a:cxn>
                <a:cxn ang="0">
                  <a:pos x="75" y="6"/>
                </a:cxn>
                <a:cxn ang="0">
                  <a:pos x="75" y="5"/>
                </a:cxn>
                <a:cxn ang="0">
                  <a:pos x="74" y="1"/>
                </a:cxn>
                <a:cxn ang="0">
                  <a:pos x="72" y="0"/>
                </a:cxn>
                <a:cxn ang="0">
                  <a:pos x="71" y="0"/>
                </a:cxn>
                <a:cxn ang="0">
                  <a:pos x="69" y="0"/>
                </a:cxn>
                <a:cxn ang="0">
                  <a:pos x="68" y="2"/>
                </a:cxn>
                <a:cxn ang="0">
                  <a:pos x="68" y="2"/>
                </a:cxn>
              </a:cxnLst>
              <a:rect l="0" t="0" r="r" b="b"/>
              <a:pathLst>
                <a:path w="75" h="274">
                  <a:moveTo>
                    <a:pt x="68" y="2"/>
                  </a:moveTo>
                  <a:lnTo>
                    <a:pt x="68" y="2"/>
                  </a:lnTo>
                  <a:lnTo>
                    <a:pt x="62" y="10"/>
                  </a:lnTo>
                  <a:lnTo>
                    <a:pt x="57" y="20"/>
                  </a:lnTo>
                  <a:lnTo>
                    <a:pt x="54" y="31"/>
                  </a:lnTo>
                  <a:lnTo>
                    <a:pt x="53" y="41"/>
                  </a:lnTo>
                  <a:lnTo>
                    <a:pt x="53" y="41"/>
                  </a:lnTo>
                  <a:lnTo>
                    <a:pt x="51" y="51"/>
                  </a:lnTo>
                  <a:lnTo>
                    <a:pt x="49" y="60"/>
                  </a:lnTo>
                  <a:lnTo>
                    <a:pt x="42" y="80"/>
                  </a:lnTo>
                  <a:lnTo>
                    <a:pt x="37" y="101"/>
                  </a:lnTo>
                  <a:lnTo>
                    <a:pt x="32" y="120"/>
                  </a:lnTo>
                  <a:lnTo>
                    <a:pt x="32" y="120"/>
                  </a:lnTo>
                  <a:lnTo>
                    <a:pt x="14" y="191"/>
                  </a:lnTo>
                  <a:lnTo>
                    <a:pt x="7" y="227"/>
                  </a:lnTo>
                  <a:lnTo>
                    <a:pt x="3" y="244"/>
                  </a:lnTo>
                  <a:lnTo>
                    <a:pt x="1" y="263"/>
                  </a:lnTo>
                  <a:lnTo>
                    <a:pt x="1" y="263"/>
                  </a:lnTo>
                  <a:lnTo>
                    <a:pt x="0" y="265"/>
                  </a:lnTo>
                  <a:lnTo>
                    <a:pt x="0" y="270"/>
                  </a:lnTo>
                  <a:lnTo>
                    <a:pt x="0" y="270"/>
                  </a:lnTo>
                  <a:lnTo>
                    <a:pt x="0" y="272"/>
                  </a:lnTo>
                  <a:lnTo>
                    <a:pt x="1" y="273"/>
                  </a:lnTo>
                  <a:lnTo>
                    <a:pt x="3" y="274"/>
                  </a:lnTo>
                  <a:lnTo>
                    <a:pt x="4" y="274"/>
                  </a:lnTo>
                  <a:lnTo>
                    <a:pt x="7" y="273"/>
                  </a:lnTo>
                  <a:lnTo>
                    <a:pt x="8" y="272"/>
                  </a:lnTo>
                  <a:lnTo>
                    <a:pt x="9" y="270"/>
                  </a:lnTo>
                  <a:lnTo>
                    <a:pt x="9" y="270"/>
                  </a:lnTo>
                  <a:lnTo>
                    <a:pt x="11" y="254"/>
                  </a:lnTo>
                  <a:lnTo>
                    <a:pt x="14" y="237"/>
                  </a:lnTo>
                  <a:lnTo>
                    <a:pt x="22" y="204"/>
                  </a:lnTo>
                  <a:lnTo>
                    <a:pt x="37" y="139"/>
                  </a:lnTo>
                  <a:lnTo>
                    <a:pt x="37" y="139"/>
                  </a:lnTo>
                  <a:lnTo>
                    <a:pt x="45" y="106"/>
                  </a:lnTo>
                  <a:lnTo>
                    <a:pt x="54" y="73"/>
                  </a:lnTo>
                  <a:lnTo>
                    <a:pt x="54" y="73"/>
                  </a:lnTo>
                  <a:lnTo>
                    <a:pt x="58" y="56"/>
                  </a:lnTo>
                  <a:lnTo>
                    <a:pt x="61" y="39"/>
                  </a:lnTo>
                  <a:lnTo>
                    <a:pt x="64" y="31"/>
                  </a:lnTo>
                  <a:lnTo>
                    <a:pt x="66" y="22"/>
                  </a:lnTo>
                  <a:lnTo>
                    <a:pt x="70" y="14"/>
                  </a:lnTo>
                  <a:lnTo>
                    <a:pt x="74" y="8"/>
                  </a:lnTo>
                  <a:lnTo>
                    <a:pt x="74" y="8"/>
                  </a:lnTo>
                  <a:lnTo>
                    <a:pt x="75" y="6"/>
                  </a:lnTo>
                  <a:lnTo>
                    <a:pt x="75" y="5"/>
                  </a:lnTo>
                  <a:lnTo>
                    <a:pt x="74" y="1"/>
                  </a:lnTo>
                  <a:lnTo>
                    <a:pt x="72" y="0"/>
                  </a:lnTo>
                  <a:lnTo>
                    <a:pt x="71" y="0"/>
                  </a:lnTo>
                  <a:lnTo>
                    <a:pt x="69" y="0"/>
                  </a:lnTo>
                  <a:lnTo>
                    <a:pt x="68" y="2"/>
                  </a:lnTo>
                  <a:lnTo>
                    <a:pt x="6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 name="Freeform 170"/>
            <p:cNvSpPr/>
            <p:nvPr/>
          </p:nvSpPr>
          <p:spPr bwMode="auto">
            <a:xfrm>
              <a:off x="4338638" y="2201863"/>
              <a:ext cx="31750" cy="112713"/>
            </a:xfrm>
            <a:custGeom>
              <a:avLst/>
              <a:gdLst/>
              <a:ahLst/>
              <a:cxnLst>
                <a:cxn ang="0">
                  <a:pos x="52" y="4"/>
                </a:cxn>
                <a:cxn ang="0">
                  <a:pos x="52" y="4"/>
                </a:cxn>
                <a:cxn ang="0">
                  <a:pos x="51" y="10"/>
                </a:cxn>
                <a:cxn ang="0">
                  <a:pos x="48" y="16"/>
                </a:cxn>
                <a:cxn ang="0">
                  <a:pos x="43" y="29"/>
                </a:cxn>
                <a:cxn ang="0">
                  <a:pos x="38" y="41"/>
                </a:cxn>
                <a:cxn ang="0">
                  <a:pos x="36" y="47"/>
                </a:cxn>
                <a:cxn ang="0">
                  <a:pos x="34" y="54"/>
                </a:cxn>
                <a:cxn ang="0">
                  <a:pos x="34" y="54"/>
                </a:cxn>
                <a:cxn ang="0">
                  <a:pos x="25" y="103"/>
                </a:cxn>
                <a:cxn ang="0">
                  <a:pos x="25" y="103"/>
                </a:cxn>
                <a:cxn ang="0">
                  <a:pos x="23" y="116"/>
                </a:cxn>
                <a:cxn ang="0">
                  <a:pos x="19" y="129"/>
                </a:cxn>
                <a:cxn ang="0">
                  <a:pos x="10" y="156"/>
                </a:cxn>
                <a:cxn ang="0">
                  <a:pos x="3" y="181"/>
                </a:cxn>
                <a:cxn ang="0">
                  <a:pos x="1" y="195"/>
                </a:cxn>
                <a:cxn ang="0">
                  <a:pos x="0" y="208"/>
                </a:cxn>
                <a:cxn ang="0">
                  <a:pos x="0" y="208"/>
                </a:cxn>
                <a:cxn ang="0">
                  <a:pos x="0" y="210"/>
                </a:cxn>
                <a:cxn ang="0">
                  <a:pos x="1" y="211"/>
                </a:cxn>
                <a:cxn ang="0">
                  <a:pos x="2" y="212"/>
                </a:cxn>
                <a:cxn ang="0">
                  <a:pos x="4" y="212"/>
                </a:cxn>
                <a:cxn ang="0">
                  <a:pos x="6" y="212"/>
                </a:cxn>
                <a:cxn ang="0">
                  <a:pos x="7" y="211"/>
                </a:cxn>
                <a:cxn ang="0">
                  <a:pos x="8" y="210"/>
                </a:cxn>
                <a:cxn ang="0">
                  <a:pos x="9" y="208"/>
                </a:cxn>
                <a:cxn ang="0">
                  <a:pos x="9" y="208"/>
                </a:cxn>
                <a:cxn ang="0">
                  <a:pos x="10" y="200"/>
                </a:cxn>
                <a:cxn ang="0">
                  <a:pos x="11" y="192"/>
                </a:cxn>
                <a:cxn ang="0">
                  <a:pos x="15" y="176"/>
                </a:cxn>
                <a:cxn ang="0">
                  <a:pos x="26" y="144"/>
                </a:cxn>
                <a:cxn ang="0">
                  <a:pos x="26" y="144"/>
                </a:cxn>
                <a:cxn ang="0">
                  <a:pos x="29" y="131"/>
                </a:cxn>
                <a:cxn ang="0">
                  <a:pos x="32" y="117"/>
                </a:cxn>
                <a:cxn ang="0">
                  <a:pos x="37" y="91"/>
                </a:cxn>
                <a:cxn ang="0">
                  <a:pos x="37" y="91"/>
                </a:cxn>
                <a:cxn ang="0">
                  <a:pos x="41" y="67"/>
                </a:cxn>
                <a:cxn ang="0">
                  <a:pos x="46" y="42"/>
                </a:cxn>
                <a:cxn ang="0">
                  <a:pos x="46" y="42"/>
                </a:cxn>
                <a:cxn ang="0">
                  <a:pos x="50" y="33"/>
                </a:cxn>
                <a:cxn ang="0">
                  <a:pos x="55" y="23"/>
                </a:cxn>
                <a:cxn ang="0">
                  <a:pos x="59" y="14"/>
                </a:cxn>
                <a:cxn ang="0">
                  <a:pos x="60" y="9"/>
                </a:cxn>
                <a:cxn ang="0">
                  <a:pos x="61" y="4"/>
                </a:cxn>
                <a:cxn ang="0">
                  <a:pos x="61" y="4"/>
                </a:cxn>
                <a:cxn ang="0">
                  <a:pos x="61" y="3"/>
                </a:cxn>
                <a:cxn ang="0">
                  <a:pos x="60" y="1"/>
                </a:cxn>
                <a:cxn ang="0">
                  <a:pos x="59" y="0"/>
                </a:cxn>
                <a:cxn ang="0">
                  <a:pos x="57" y="0"/>
                </a:cxn>
                <a:cxn ang="0">
                  <a:pos x="54" y="1"/>
                </a:cxn>
                <a:cxn ang="0">
                  <a:pos x="53" y="3"/>
                </a:cxn>
                <a:cxn ang="0">
                  <a:pos x="52" y="4"/>
                </a:cxn>
                <a:cxn ang="0">
                  <a:pos x="52" y="4"/>
                </a:cxn>
              </a:cxnLst>
              <a:rect l="0" t="0" r="r" b="b"/>
              <a:pathLst>
                <a:path w="61" h="212">
                  <a:moveTo>
                    <a:pt x="52" y="4"/>
                  </a:moveTo>
                  <a:lnTo>
                    <a:pt x="52" y="4"/>
                  </a:lnTo>
                  <a:lnTo>
                    <a:pt x="51" y="10"/>
                  </a:lnTo>
                  <a:lnTo>
                    <a:pt x="48" y="16"/>
                  </a:lnTo>
                  <a:lnTo>
                    <a:pt x="43" y="29"/>
                  </a:lnTo>
                  <a:lnTo>
                    <a:pt x="38" y="41"/>
                  </a:lnTo>
                  <a:lnTo>
                    <a:pt x="36" y="47"/>
                  </a:lnTo>
                  <a:lnTo>
                    <a:pt x="34" y="54"/>
                  </a:lnTo>
                  <a:lnTo>
                    <a:pt x="34" y="54"/>
                  </a:lnTo>
                  <a:lnTo>
                    <a:pt x="25" y="103"/>
                  </a:lnTo>
                  <a:lnTo>
                    <a:pt x="25" y="103"/>
                  </a:lnTo>
                  <a:lnTo>
                    <a:pt x="23" y="116"/>
                  </a:lnTo>
                  <a:lnTo>
                    <a:pt x="19" y="129"/>
                  </a:lnTo>
                  <a:lnTo>
                    <a:pt x="10" y="156"/>
                  </a:lnTo>
                  <a:lnTo>
                    <a:pt x="3" y="181"/>
                  </a:lnTo>
                  <a:lnTo>
                    <a:pt x="1" y="195"/>
                  </a:lnTo>
                  <a:lnTo>
                    <a:pt x="0" y="208"/>
                  </a:lnTo>
                  <a:lnTo>
                    <a:pt x="0" y="208"/>
                  </a:lnTo>
                  <a:lnTo>
                    <a:pt x="0" y="210"/>
                  </a:lnTo>
                  <a:lnTo>
                    <a:pt x="1" y="211"/>
                  </a:lnTo>
                  <a:lnTo>
                    <a:pt x="2" y="212"/>
                  </a:lnTo>
                  <a:lnTo>
                    <a:pt x="4" y="212"/>
                  </a:lnTo>
                  <a:lnTo>
                    <a:pt x="6" y="212"/>
                  </a:lnTo>
                  <a:lnTo>
                    <a:pt x="7" y="211"/>
                  </a:lnTo>
                  <a:lnTo>
                    <a:pt x="8" y="210"/>
                  </a:lnTo>
                  <a:lnTo>
                    <a:pt x="9" y="208"/>
                  </a:lnTo>
                  <a:lnTo>
                    <a:pt x="9" y="208"/>
                  </a:lnTo>
                  <a:lnTo>
                    <a:pt x="10" y="200"/>
                  </a:lnTo>
                  <a:lnTo>
                    <a:pt x="11" y="192"/>
                  </a:lnTo>
                  <a:lnTo>
                    <a:pt x="15" y="176"/>
                  </a:lnTo>
                  <a:lnTo>
                    <a:pt x="26" y="144"/>
                  </a:lnTo>
                  <a:lnTo>
                    <a:pt x="26" y="144"/>
                  </a:lnTo>
                  <a:lnTo>
                    <a:pt x="29" y="131"/>
                  </a:lnTo>
                  <a:lnTo>
                    <a:pt x="32" y="117"/>
                  </a:lnTo>
                  <a:lnTo>
                    <a:pt x="37" y="91"/>
                  </a:lnTo>
                  <a:lnTo>
                    <a:pt x="37" y="91"/>
                  </a:lnTo>
                  <a:lnTo>
                    <a:pt x="41" y="67"/>
                  </a:lnTo>
                  <a:lnTo>
                    <a:pt x="46" y="42"/>
                  </a:lnTo>
                  <a:lnTo>
                    <a:pt x="46" y="42"/>
                  </a:lnTo>
                  <a:lnTo>
                    <a:pt x="50" y="33"/>
                  </a:lnTo>
                  <a:lnTo>
                    <a:pt x="55" y="23"/>
                  </a:lnTo>
                  <a:lnTo>
                    <a:pt x="59" y="14"/>
                  </a:lnTo>
                  <a:lnTo>
                    <a:pt x="60" y="9"/>
                  </a:lnTo>
                  <a:lnTo>
                    <a:pt x="61" y="4"/>
                  </a:lnTo>
                  <a:lnTo>
                    <a:pt x="61" y="4"/>
                  </a:lnTo>
                  <a:lnTo>
                    <a:pt x="61" y="3"/>
                  </a:lnTo>
                  <a:lnTo>
                    <a:pt x="60" y="1"/>
                  </a:lnTo>
                  <a:lnTo>
                    <a:pt x="59" y="0"/>
                  </a:lnTo>
                  <a:lnTo>
                    <a:pt x="57" y="0"/>
                  </a:lnTo>
                  <a:lnTo>
                    <a:pt x="54" y="1"/>
                  </a:lnTo>
                  <a:lnTo>
                    <a:pt x="53" y="3"/>
                  </a:lnTo>
                  <a:lnTo>
                    <a:pt x="52" y="4"/>
                  </a:lnTo>
                  <a:lnTo>
                    <a:pt x="5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 name="Freeform 171"/>
            <p:cNvSpPr/>
            <p:nvPr/>
          </p:nvSpPr>
          <p:spPr bwMode="auto">
            <a:xfrm>
              <a:off x="4357688" y="2209800"/>
              <a:ext cx="36513" cy="90488"/>
            </a:xfrm>
            <a:custGeom>
              <a:avLst/>
              <a:gdLst/>
              <a:ahLst/>
              <a:cxnLst>
                <a:cxn ang="0">
                  <a:pos x="60" y="1"/>
                </a:cxn>
                <a:cxn ang="0">
                  <a:pos x="60" y="1"/>
                </a:cxn>
                <a:cxn ang="0">
                  <a:pos x="51" y="10"/>
                </a:cxn>
                <a:cxn ang="0">
                  <a:pos x="43" y="22"/>
                </a:cxn>
                <a:cxn ang="0">
                  <a:pos x="37" y="34"/>
                </a:cxn>
                <a:cxn ang="0">
                  <a:pos x="33" y="48"/>
                </a:cxn>
                <a:cxn ang="0">
                  <a:pos x="29" y="61"/>
                </a:cxn>
                <a:cxn ang="0">
                  <a:pos x="25" y="75"/>
                </a:cxn>
                <a:cxn ang="0">
                  <a:pos x="20" y="100"/>
                </a:cxn>
                <a:cxn ang="0">
                  <a:pos x="20" y="100"/>
                </a:cxn>
                <a:cxn ang="0">
                  <a:pos x="15" y="115"/>
                </a:cxn>
                <a:cxn ang="0">
                  <a:pos x="6" y="135"/>
                </a:cxn>
                <a:cxn ang="0">
                  <a:pos x="3" y="147"/>
                </a:cxn>
                <a:cxn ang="0">
                  <a:pos x="0" y="156"/>
                </a:cxn>
                <a:cxn ang="0">
                  <a:pos x="0" y="164"/>
                </a:cxn>
                <a:cxn ang="0">
                  <a:pos x="1" y="166"/>
                </a:cxn>
                <a:cxn ang="0">
                  <a:pos x="3" y="170"/>
                </a:cxn>
                <a:cxn ang="0">
                  <a:pos x="3" y="170"/>
                </a:cxn>
                <a:cxn ang="0">
                  <a:pos x="4" y="170"/>
                </a:cxn>
                <a:cxn ang="0">
                  <a:pos x="6" y="171"/>
                </a:cxn>
                <a:cxn ang="0">
                  <a:pos x="9" y="169"/>
                </a:cxn>
                <a:cxn ang="0">
                  <a:pos x="10" y="167"/>
                </a:cxn>
                <a:cxn ang="0">
                  <a:pos x="11" y="165"/>
                </a:cxn>
                <a:cxn ang="0">
                  <a:pos x="10" y="164"/>
                </a:cxn>
                <a:cxn ang="0">
                  <a:pos x="9" y="162"/>
                </a:cxn>
                <a:cxn ang="0">
                  <a:pos x="9" y="162"/>
                </a:cxn>
                <a:cxn ang="0">
                  <a:pos x="10" y="159"/>
                </a:cxn>
                <a:cxn ang="0">
                  <a:pos x="14" y="152"/>
                </a:cxn>
                <a:cxn ang="0">
                  <a:pos x="18" y="138"/>
                </a:cxn>
                <a:cxn ang="0">
                  <a:pos x="18" y="138"/>
                </a:cxn>
                <a:cxn ang="0">
                  <a:pos x="24" y="119"/>
                </a:cxn>
                <a:cxn ang="0">
                  <a:pos x="29" y="100"/>
                </a:cxn>
                <a:cxn ang="0">
                  <a:pos x="29" y="100"/>
                </a:cxn>
                <a:cxn ang="0">
                  <a:pos x="34" y="76"/>
                </a:cxn>
                <a:cxn ang="0">
                  <a:pos x="38" y="63"/>
                </a:cxn>
                <a:cxn ang="0">
                  <a:pos x="41" y="51"/>
                </a:cxn>
                <a:cxn ang="0">
                  <a:pos x="47" y="38"/>
                </a:cxn>
                <a:cxn ang="0">
                  <a:pos x="52" y="27"/>
                </a:cxn>
                <a:cxn ang="0">
                  <a:pos x="58" y="17"/>
                </a:cxn>
                <a:cxn ang="0">
                  <a:pos x="66" y="7"/>
                </a:cxn>
                <a:cxn ang="0">
                  <a:pos x="66" y="7"/>
                </a:cxn>
                <a:cxn ang="0">
                  <a:pos x="67" y="6"/>
                </a:cxn>
                <a:cxn ang="0">
                  <a:pos x="68" y="4"/>
                </a:cxn>
                <a:cxn ang="0">
                  <a:pos x="67" y="3"/>
                </a:cxn>
                <a:cxn ang="0">
                  <a:pos x="66" y="1"/>
                </a:cxn>
                <a:cxn ang="0">
                  <a:pos x="65" y="0"/>
                </a:cxn>
                <a:cxn ang="0">
                  <a:pos x="63" y="0"/>
                </a:cxn>
                <a:cxn ang="0">
                  <a:pos x="61" y="0"/>
                </a:cxn>
                <a:cxn ang="0">
                  <a:pos x="60" y="1"/>
                </a:cxn>
                <a:cxn ang="0">
                  <a:pos x="60" y="1"/>
                </a:cxn>
              </a:cxnLst>
              <a:rect l="0" t="0" r="r" b="b"/>
              <a:pathLst>
                <a:path w="68" h="171">
                  <a:moveTo>
                    <a:pt x="60" y="1"/>
                  </a:moveTo>
                  <a:lnTo>
                    <a:pt x="60" y="1"/>
                  </a:lnTo>
                  <a:lnTo>
                    <a:pt x="51" y="10"/>
                  </a:lnTo>
                  <a:lnTo>
                    <a:pt x="43" y="22"/>
                  </a:lnTo>
                  <a:lnTo>
                    <a:pt x="37" y="34"/>
                  </a:lnTo>
                  <a:lnTo>
                    <a:pt x="33" y="48"/>
                  </a:lnTo>
                  <a:lnTo>
                    <a:pt x="29" y="61"/>
                  </a:lnTo>
                  <a:lnTo>
                    <a:pt x="25" y="75"/>
                  </a:lnTo>
                  <a:lnTo>
                    <a:pt x="20" y="100"/>
                  </a:lnTo>
                  <a:lnTo>
                    <a:pt x="20" y="100"/>
                  </a:lnTo>
                  <a:lnTo>
                    <a:pt x="15" y="115"/>
                  </a:lnTo>
                  <a:lnTo>
                    <a:pt x="6" y="135"/>
                  </a:lnTo>
                  <a:lnTo>
                    <a:pt x="3" y="147"/>
                  </a:lnTo>
                  <a:lnTo>
                    <a:pt x="0" y="156"/>
                  </a:lnTo>
                  <a:lnTo>
                    <a:pt x="0" y="164"/>
                  </a:lnTo>
                  <a:lnTo>
                    <a:pt x="1" y="166"/>
                  </a:lnTo>
                  <a:lnTo>
                    <a:pt x="3" y="170"/>
                  </a:lnTo>
                  <a:lnTo>
                    <a:pt x="3" y="170"/>
                  </a:lnTo>
                  <a:lnTo>
                    <a:pt x="4" y="170"/>
                  </a:lnTo>
                  <a:lnTo>
                    <a:pt x="6" y="171"/>
                  </a:lnTo>
                  <a:lnTo>
                    <a:pt x="9" y="169"/>
                  </a:lnTo>
                  <a:lnTo>
                    <a:pt x="10" y="167"/>
                  </a:lnTo>
                  <a:lnTo>
                    <a:pt x="11" y="165"/>
                  </a:lnTo>
                  <a:lnTo>
                    <a:pt x="10" y="164"/>
                  </a:lnTo>
                  <a:lnTo>
                    <a:pt x="9" y="162"/>
                  </a:lnTo>
                  <a:lnTo>
                    <a:pt x="9" y="162"/>
                  </a:lnTo>
                  <a:lnTo>
                    <a:pt x="10" y="159"/>
                  </a:lnTo>
                  <a:lnTo>
                    <a:pt x="14" y="152"/>
                  </a:lnTo>
                  <a:lnTo>
                    <a:pt x="18" y="138"/>
                  </a:lnTo>
                  <a:lnTo>
                    <a:pt x="18" y="138"/>
                  </a:lnTo>
                  <a:lnTo>
                    <a:pt x="24" y="119"/>
                  </a:lnTo>
                  <a:lnTo>
                    <a:pt x="29" y="100"/>
                  </a:lnTo>
                  <a:lnTo>
                    <a:pt x="29" y="100"/>
                  </a:lnTo>
                  <a:lnTo>
                    <a:pt x="34" y="76"/>
                  </a:lnTo>
                  <a:lnTo>
                    <a:pt x="38" y="63"/>
                  </a:lnTo>
                  <a:lnTo>
                    <a:pt x="41" y="51"/>
                  </a:lnTo>
                  <a:lnTo>
                    <a:pt x="47" y="38"/>
                  </a:lnTo>
                  <a:lnTo>
                    <a:pt x="52" y="27"/>
                  </a:lnTo>
                  <a:lnTo>
                    <a:pt x="58" y="17"/>
                  </a:lnTo>
                  <a:lnTo>
                    <a:pt x="66" y="7"/>
                  </a:lnTo>
                  <a:lnTo>
                    <a:pt x="66" y="7"/>
                  </a:lnTo>
                  <a:lnTo>
                    <a:pt x="67" y="6"/>
                  </a:lnTo>
                  <a:lnTo>
                    <a:pt x="68" y="4"/>
                  </a:lnTo>
                  <a:lnTo>
                    <a:pt x="67" y="3"/>
                  </a:lnTo>
                  <a:lnTo>
                    <a:pt x="66" y="1"/>
                  </a:lnTo>
                  <a:lnTo>
                    <a:pt x="65" y="0"/>
                  </a:lnTo>
                  <a:lnTo>
                    <a:pt x="63" y="0"/>
                  </a:lnTo>
                  <a:lnTo>
                    <a:pt x="61" y="0"/>
                  </a:lnTo>
                  <a:lnTo>
                    <a:pt x="60" y="1"/>
                  </a:lnTo>
                  <a:lnTo>
                    <a:pt x="6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 name="Freeform 172"/>
            <p:cNvSpPr/>
            <p:nvPr/>
          </p:nvSpPr>
          <p:spPr bwMode="auto">
            <a:xfrm>
              <a:off x="4383088" y="2219325"/>
              <a:ext cx="33338" cy="63500"/>
            </a:xfrm>
            <a:custGeom>
              <a:avLst/>
              <a:gdLst/>
              <a:ahLst/>
              <a:cxnLst>
                <a:cxn ang="0">
                  <a:pos x="55" y="0"/>
                </a:cxn>
                <a:cxn ang="0">
                  <a:pos x="55" y="0"/>
                </a:cxn>
                <a:cxn ang="0">
                  <a:pos x="50" y="2"/>
                </a:cxn>
                <a:cxn ang="0">
                  <a:pos x="46" y="5"/>
                </a:cxn>
                <a:cxn ang="0">
                  <a:pos x="42" y="8"/>
                </a:cxn>
                <a:cxn ang="0">
                  <a:pos x="39" y="11"/>
                </a:cxn>
                <a:cxn ang="0">
                  <a:pos x="33" y="19"/>
                </a:cxn>
                <a:cxn ang="0">
                  <a:pos x="29" y="30"/>
                </a:cxn>
                <a:cxn ang="0">
                  <a:pos x="29" y="30"/>
                </a:cxn>
                <a:cxn ang="0">
                  <a:pos x="13" y="70"/>
                </a:cxn>
                <a:cxn ang="0">
                  <a:pos x="6" y="91"/>
                </a:cxn>
                <a:cxn ang="0">
                  <a:pos x="0" y="112"/>
                </a:cxn>
                <a:cxn ang="0">
                  <a:pos x="0" y="112"/>
                </a:cxn>
                <a:cxn ang="0">
                  <a:pos x="0" y="114"/>
                </a:cxn>
                <a:cxn ang="0">
                  <a:pos x="1" y="116"/>
                </a:cxn>
                <a:cxn ang="0">
                  <a:pos x="2" y="118"/>
                </a:cxn>
                <a:cxn ang="0">
                  <a:pos x="4" y="118"/>
                </a:cxn>
                <a:cxn ang="0">
                  <a:pos x="6" y="119"/>
                </a:cxn>
                <a:cxn ang="0">
                  <a:pos x="7" y="118"/>
                </a:cxn>
                <a:cxn ang="0">
                  <a:pos x="8" y="116"/>
                </a:cxn>
                <a:cxn ang="0">
                  <a:pos x="9" y="114"/>
                </a:cxn>
                <a:cxn ang="0">
                  <a:pos x="9" y="114"/>
                </a:cxn>
                <a:cxn ang="0">
                  <a:pos x="13" y="100"/>
                </a:cxn>
                <a:cxn ang="0">
                  <a:pos x="17" y="84"/>
                </a:cxn>
                <a:cxn ang="0">
                  <a:pos x="23" y="70"/>
                </a:cxn>
                <a:cxn ang="0">
                  <a:pos x="30" y="56"/>
                </a:cxn>
                <a:cxn ang="0">
                  <a:pos x="30" y="56"/>
                </a:cxn>
                <a:cxn ang="0">
                  <a:pos x="34" y="42"/>
                </a:cxn>
                <a:cxn ang="0">
                  <a:pos x="39" y="29"/>
                </a:cxn>
                <a:cxn ang="0">
                  <a:pos x="42" y="22"/>
                </a:cxn>
                <a:cxn ang="0">
                  <a:pos x="46" y="17"/>
                </a:cxn>
                <a:cxn ang="0">
                  <a:pos x="51" y="12"/>
                </a:cxn>
                <a:cxn ang="0">
                  <a:pos x="57" y="9"/>
                </a:cxn>
                <a:cxn ang="0">
                  <a:pos x="57" y="9"/>
                </a:cxn>
                <a:cxn ang="0">
                  <a:pos x="60" y="8"/>
                </a:cxn>
                <a:cxn ang="0">
                  <a:pos x="61" y="7"/>
                </a:cxn>
                <a:cxn ang="0">
                  <a:pos x="62" y="5"/>
                </a:cxn>
                <a:cxn ang="0">
                  <a:pos x="61" y="3"/>
                </a:cxn>
                <a:cxn ang="0">
                  <a:pos x="61" y="2"/>
                </a:cxn>
                <a:cxn ang="0">
                  <a:pos x="60" y="0"/>
                </a:cxn>
                <a:cxn ang="0">
                  <a:pos x="57" y="0"/>
                </a:cxn>
                <a:cxn ang="0">
                  <a:pos x="55" y="0"/>
                </a:cxn>
                <a:cxn ang="0">
                  <a:pos x="55" y="0"/>
                </a:cxn>
              </a:cxnLst>
              <a:rect l="0" t="0" r="r" b="b"/>
              <a:pathLst>
                <a:path w="62" h="119">
                  <a:moveTo>
                    <a:pt x="55" y="0"/>
                  </a:moveTo>
                  <a:lnTo>
                    <a:pt x="55" y="0"/>
                  </a:lnTo>
                  <a:lnTo>
                    <a:pt x="50" y="2"/>
                  </a:lnTo>
                  <a:lnTo>
                    <a:pt x="46" y="5"/>
                  </a:lnTo>
                  <a:lnTo>
                    <a:pt x="42" y="8"/>
                  </a:lnTo>
                  <a:lnTo>
                    <a:pt x="39" y="11"/>
                  </a:lnTo>
                  <a:lnTo>
                    <a:pt x="33" y="19"/>
                  </a:lnTo>
                  <a:lnTo>
                    <a:pt x="29" y="30"/>
                  </a:lnTo>
                  <a:lnTo>
                    <a:pt x="29" y="30"/>
                  </a:lnTo>
                  <a:lnTo>
                    <a:pt x="13" y="70"/>
                  </a:lnTo>
                  <a:lnTo>
                    <a:pt x="6" y="91"/>
                  </a:lnTo>
                  <a:lnTo>
                    <a:pt x="0" y="112"/>
                  </a:lnTo>
                  <a:lnTo>
                    <a:pt x="0" y="112"/>
                  </a:lnTo>
                  <a:lnTo>
                    <a:pt x="0" y="114"/>
                  </a:lnTo>
                  <a:lnTo>
                    <a:pt x="1" y="116"/>
                  </a:lnTo>
                  <a:lnTo>
                    <a:pt x="2" y="118"/>
                  </a:lnTo>
                  <a:lnTo>
                    <a:pt x="4" y="118"/>
                  </a:lnTo>
                  <a:lnTo>
                    <a:pt x="6" y="119"/>
                  </a:lnTo>
                  <a:lnTo>
                    <a:pt x="7" y="118"/>
                  </a:lnTo>
                  <a:lnTo>
                    <a:pt x="8" y="116"/>
                  </a:lnTo>
                  <a:lnTo>
                    <a:pt x="9" y="114"/>
                  </a:lnTo>
                  <a:lnTo>
                    <a:pt x="9" y="114"/>
                  </a:lnTo>
                  <a:lnTo>
                    <a:pt x="13" y="100"/>
                  </a:lnTo>
                  <a:lnTo>
                    <a:pt x="17" y="84"/>
                  </a:lnTo>
                  <a:lnTo>
                    <a:pt x="23" y="70"/>
                  </a:lnTo>
                  <a:lnTo>
                    <a:pt x="30" y="56"/>
                  </a:lnTo>
                  <a:lnTo>
                    <a:pt x="30" y="56"/>
                  </a:lnTo>
                  <a:lnTo>
                    <a:pt x="34" y="42"/>
                  </a:lnTo>
                  <a:lnTo>
                    <a:pt x="39" y="29"/>
                  </a:lnTo>
                  <a:lnTo>
                    <a:pt x="42" y="22"/>
                  </a:lnTo>
                  <a:lnTo>
                    <a:pt x="46" y="17"/>
                  </a:lnTo>
                  <a:lnTo>
                    <a:pt x="51" y="12"/>
                  </a:lnTo>
                  <a:lnTo>
                    <a:pt x="57" y="9"/>
                  </a:lnTo>
                  <a:lnTo>
                    <a:pt x="57" y="9"/>
                  </a:lnTo>
                  <a:lnTo>
                    <a:pt x="60" y="8"/>
                  </a:lnTo>
                  <a:lnTo>
                    <a:pt x="61" y="7"/>
                  </a:lnTo>
                  <a:lnTo>
                    <a:pt x="62" y="5"/>
                  </a:lnTo>
                  <a:lnTo>
                    <a:pt x="61" y="3"/>
                  </a:lnTo>
                  <a:lnTo>
                    <a:pt x="61" y="2"/>
                  </a:lnTo>
                  <a:lnTo>
                    <a:pt x="60" y="0"/>
                  </a:lnTo>
                  <a:lnTo>
                    <a:pt x="57" y="0"/>
                  </a:lnTo>
                  <a:lnTo>
                    <a:pt x="55" y="0"/>
                  </a:lnTo>
                  <a:lnTo>
                    <a:pt x="5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 name="Freeform 173"/>
            <p:cNvSpPr/>
            <p:nvPr/>
          </p:nvSpPr>
          <p:spPr bwMode="auto">
            <a:xfrm>
              <a:off x="4403725" y="2228850"/>
              <a:ext cx="17463" cy="52388"/>
            </a:xfrm>
            <a:custGeom>
              <a:avLst/>
              <a:gdLst/>
              <a:ahLst/>
              <a:cxnLst>
                <a:cxn ang="0">
                  <a:pos x="27" y="1"/>
                </a:cxn>
                <a:cxn ang="0">
                  <a:pos x="27" y="1"/>
                </a:cxn>
                <a:cxn ang="0">
                  <a:pos x="24" y="2"/>
                </a:cxn>
                <a:cxn ang="0">
                  <a:pos x="22" y="6"/>
                </a:cxn>
                <a:cxn ang="0">
                  <a:pos x="17" y="12"/>
                </a:cxn>
                <a:cxn ang="0">
                  <a:pos x="15" y="20"/>
                </a:cxn>
                <a:cxn ang="0">
                  <a:pos x="14" y="27"/>
                </a:cxn>
                <a:cxn ang="0">
                  <a:pos x="14" y="27"/>
                </a:cxn>
                <a:cxn ang="0">
                  <a:pos x="12" y="45"/>
                </a:cxn>
                <a:cxn ang="0">
                  <a:pos x="10" y="61"/>
                </a:cxn>
                <a:cxn ang="0">
                  <a:pos x="6" y="78"/>
                </a:cxn>
                <a:cxn ang="0">
                  <a:pos x="0" y="94"/>
                </a:cxn>
                <a:cxn ang="0">
                  <a:pos x="0" y="94"/>
                </a:cxn>
                <a:cxn ang="0">
                  <a:pos x="0" y="96"/>
                </a:cxn>
                <a:cxn ang="0">
                  <a:pos x="0" y="97"/>
                </a:cxn>
                <a:cxn ang="0">
                  <a:pos x="1" y="100"/>
                </a:cxn>
                <a:cxn ang="0">
                  <a:pos x="3" y="100"/>
                </a:cxn>
                <a:cxn ang="0">
                  <a:pos x="6" y="100"/>
                </a:cxn>
                <a:cxn ang="0">
                  <a:pos x="8" y="98"/>
                </a:cxn>
                <a:cxn ang="0">
                  <a:pos x="9" y="96"/>
                </a:cxn>
                <a:cxn ang="0">
                  <a:pos x="9" y="96"/>
                </a:cxn>
                <a:cxn ang="0">
                  <a:pos x="13" y="85"/>
                </a:cxn>
                <a:cxn ang="0">
                  <a:pos x="15" y="80"/>
                </a:cxn>
                <a:cxn ang="0">
                  <a:pos x="18" y="75"/>
                </a:cxn>
                <a:cxn ang="0">
                  <a:pos x="18" y="75"/>
                </a:cxn>
                <a:cxn ang="0">
                  <a:pos x="19" y="72"/>
                </a:cxn>
                <a:cxn ang="0">
                  <a:pos x="21" y="69"/>
                </a:cxn>
                <a:cxn ang="0">
                  <a:pos x="21" y="62"/>
                </a:cxn>
                <a:cxn ang="0">
                  <a:pos x="22" y="49"/>
                </a:cxn>
                <a:cxn ang="0">
                  <a:pos x="22" y="49"/>
                </a:cxn>
                <a:cxn ang="0">
                  <a:pos x="23" y="28"/>
                </a:cxn>
                <a:cxn ang="0">
                  <a:pos x="24" y="22"/>
                </a:cxn>
                <a:cxn ang="0">
                  <a:pos x="25" y="17"/>
                </a:cxn>
                <a:cxn ang="0">
                  <a:pos x="27" y="13"/>
                </a:cxn>
                <a:cxn ang="0">
                  <a:pos x="30" y="10"/>
                </a:cxn>
                <a:cxn ang="0">
                  <a:pos x="30" y="10"/>
                </a:cxn>
                <a:cxn ang="0">
                  <a:pos x="31" y="9"/>
                </a:cxn>
                <a:cxn ang="0">
                  <a:pos x="32" y="8"/>
                </a:cxn>
                <a:cxn ang="0">
                  <a:pos x="33" y="3"/>
                </a:cxn>
                <a:cxn ang="0">
                  <a:pos x="32" y="2"/>
                </a:cxn>
                <a:cxn ang="0">
                  <a:pos x="31" y="1"/>
                </a:cxn>
                <a:cxn ang="0">
                  <a:pos x="29" y="0"/>
                </a:cxn>
                <a:cxn ang="0">
                  <a:pos x="27" y="1"/>
                </a:cxn>
                <a:cxn ang="0">
                  <a:pos x="27" y="1"/>
                </a:cxn>
              </a:cxnLst>
              <a:rect l="0" t="0" r="r" b="b"/>
              <a:pathLst>
                <a:path w="33" h="100">
                  <a:moveTo>
                    <a:pt x="27" y="1"/>
                  </a:moveTo>
                  <a:lnTo>
                    <a:pt x="27" y="1"/>
                  </a:lnTo>
                  <a:lnTo>
                    <a:pt x="24" y="2"/>
                  </a:lnTo>
                  <a:lnTo>
                    <a:pt x="22" y="6"/>
                  </a:lnTo>
                  <a:lnTo>
                    <a:pt x="17" y="12"/>
                  </a:lnTo>
                  <a:lnTo>
                    <a:pt x="15" y="20"/>
                  </a:lnTo>
                  <a:lnTo>
                    <a:pt x="14" y="27"/>
                  </a:lnTo>
                  <a:lnTo>
                    <a:pt x="14" y="27"/>
                  </a:lnTo>
                  <a:lnTo>
                    <a:pt x="12" y="45"/>
                  </a:lnTo>
                  <a:lnTo>
                    <a:pt x="10" y="61"/>
                  </a:lnTo>
                  <a:lnTo>
                    <a:pt x="6" y="78"/>
                  </a:lnTo>
                  <a:lnTo>
                    <a:pt x="0" y="94"/>
                  </a:lnTo>
                  <a:lnTo>
                    <a:pt x="0" y="94"/>
                  </a:lnTo>
                  <a:lnTo>
                    <a:pt x="0" y="96"/>
                  </a:lnTo>
                  <a:lnTo>
                    <a:pt x="0" y="97"/>
                  </a:lnTo>
                  <a:lnTo>
                    <a:pt x="1" y="100"/>
                  </a:lnTo>
                  <a:lnTo>
                    <a:pt x="3" y="100"/>
                  </a:lnTo>
                  <a:lnTo>
                    <a:pt x="6" y="100"/>
                  </a:lnTo>
                  <a:lnTo>
                    <a:pt x="8" y="98"/>
                  </a:lnTo>
                  <a:lnTo>
                    <a:pt x="9" y="96"/>
                  </a:lnTo>
                  <a:lnTo>
                    <a:pt x="9" y="96"/>
                  </a:lnTo>
                  <a:lnTo>
                    <a:pt x="13" y="85"/>
                  </a:lnTo>
                  <a:lnTo>
                    <a:pt x="15" y="80"/>
                  </a:lnTo>
                  <a:lnTo>
                    <a:pt x="18" y="75"/>
                  </a:lnTo>
                  <a:lnTo>
                    <a:pt x="18" y="75"/>
                  </a:lnTo>
                  <a:lnTo>
                    <a:pt x="19" y="72"/>
                  </a:lnTo>
                  <a:lnTo>
                    <a:pt x="21" y="69"/>
                  </a:lnTo>
                  <a:lnTo>
                    <a:pt x="21" y="62"/>
                  </a:lnTo>
                  <a:lnTo>
                    <a:pt x="22" y="49"/>
                  </a:lnTo>
                  <a:lnTo>
                    <a:pt x="22" y="49"/>
                  </a:lnTo>
                  <a:lnTo>
                    <a:pt x="23" y="28"/>
                  </a:lnTo>
                  <a:lnTo>
                    <a:pt x="24" y="22"/>
                  </a:lnTo>
                  <a:lnTo>
                    <a:pt x="25" y="17"/>
                  </a:lnTo>
                  <a:lnTo>
                    <a:pt x="27" y="13"/>
                  </a:lnTo>
                  <a:lnTo>
                    <a:pt x="30" y="10"/>
                  </a:lnTo>
                  <a:lnTo>
                    <a:pt x="30" y="10"/>
                  </a:lnTo>
                  <a:lnTo>
                    <a:pt x="31" y="9"/>
                  </a:lnTo>
                  <a:lnTo>
                    <a:pt x="32" y="8"/>
                  </a:lnTo>
                  <a:lnTo>
                    <a:pt x="33" y="3"/>
                  </a:lnTo>
                  <a:lnTo>
                    <a:pt x="32" y="2"/>
                  </a:lnTo>
                  <a:lnTo>
                    <a:pt x="31" y="1"/>
                  </a:lnTo>
                  <a:lnTo>
                    <a:pt x="29" y="0"/>
                  </a:lnTo>
                  <a:lnTo>
                    <a:pt x="27" y="1"/>
                  </a:lnTo>
                  <a:lnTo>
                    <a:pt x="2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 name="Freeform 174"/>
            <p:cNvSpPr/>
            <p:nvPr/>
          </p:nvSpPr>
          <p:spPr bwMode="auto">
            <a:xfrm>
              <a:off x="4340225" y="2436813"/>
              <a:ext cx="4763" cy="42863"/>
            </a:xfrm>
            <a:custGeom>
              <a:avLst/>
              <a:gdLst/>
              <a:ahLst/>
              <a:cxnLst>
                <a:cxn ang="0">
                  <a:pos x="0" y="5"/>
                </a:cxn>
                <a:cxn ang="0">
                  <a:pos x="0" y="76"/>
                </a:cxn>
                <a:cxn ang="0">
                  <a:pos x="0" y="76"/>
                </a:cxn>
                <a:cxn ang="0">
                  <a:pos x="1" y="78"/>
                </a:cxn>
                <a:cxn ang="0">
                  <a:pos x="2" y="79"/>
                </a:cxn>
                <a:cxn ang="0">
                  <a:pos x="3" y="80"/>
                </a:cxn>
                <a:cxn ang="0">
                  <a:pos x="5" y="80"/>
                </a:cxn>
                <a:cxn ang="0">
                  <a:pos x="6" y="80"/>
                </a:cxn>
                <a:cxn ang="0">
                  <a:pos x="8" y="79"/>
                </a:cxn>
                <a:cxn ang="0">
                  <a:pos x="9" y="78"/>
                </a:cxn>
                <a:cxn ang="0">
                  <a:pos x="9" y="76"/>
                </a:cxn>
                <a:cxn ang="0">
                  <a:pos x="9" y="5"/>
                </a:cxn>
                <a:cxn ang="0">
                  <a:pos x="9" y="5"/>
                </a:cxn>
                <a:cxn ang="0">
                  <a:pos x="9" y="3"/>
                </a:cxn>
                <a:cxn ang="0">
                  <a:pos x="8" y="2"/>
                </a:cxn>
                <a:cxn ang="0">
                  <a:pos x="6" y="1"/>
                </a:cxn>
                <a:cxn ang="0">
                  <a:pos x="5" y="0"/>
                </a:cxn>
                <a:cxn ang="0">
                  <a:pos x="3" y="1"/>
                </a:cxn>
                <a:cxn ang="0">
                  <a:pos x="2" y="2"/>
                </a:cxn>
                <a:cxn ang="0">
                  <a:pos x="1" y="3"/>
                </a:cxn>
                <a:cxn ang="0">
                  <a:pos x="0" y="5"/>
                </a:cxn>
                <a:cxn ang="0">
                  <a:pos x="0" y="5"/>
                </a:cxn>
              </a:cxnLst>
              <a:rect l="0" t="0" r="r" b="b"/>
              <a:pathLst>
                <a:path w="9" h="80">
                  <a:moveTo>
                    <a:pt x="0" y="5"/>
                  </a:moveTo>
                  <a:lnTo>
                    <a:pt x="0" y="76"/>
                  </a:lnTo>
                  <a:lnTo>
                    <a:pt x="0" y="76"/>
                  </a:lnTo>
                  <a:lnTo>
                    <a:pt x="1" y="78"/>
                  </a:lnTo>
                  <a:lnTo>
                    <a:pt x="2" y="79"/>
                  </a:lnTo>
                  <a:lnTo>
                    <a:pt x="3" y="80"/>
                  </a:lnTo>
                  <a:lnTo>
                    <a:pt x="5" y="80"/>
                  </a:lnTo>
                  <a:lnTo>
                    <a:pt x="6" y="80"/>
                  </a:lnTo>
                  <a:lnTo>
                    <a:pt x="8" y="79"/>
                  </a:lnTo>
                  <a:lnTo>
                    <a:pt x="9" y="78"/>
                  </a:lnTo>
                  <a:lnTo>
                    <a:pt x="9" y="76"/>
                  </a:lnTo>
                  <a:lnTo>
                    <a:pt x="9" y="5"/>
                  </a:lnTo>
                  <a:lnTo>
                    <a:pt x="9" y="5"/>
                  </a:lnTo>
                  <a:lnTo>
                    <a:pt x="9" y="3"/>
                  </a:lnTo>
                  <a:lnTo>
                    <a:pt x="8" y="2"/>
                  </a:lnTo>
                  <a:lnTo>
                    <a:pt x="6" y="1"/>
                  </a:lnTo>
                  <a:lnTo>
                    <a:pt x="5" y="0"/>
                  </a:lnTo>
                  <a:lnTo>
                    <a:pt x="3" y="1"/>
                  </a:lnTo>
                  <a:lnTo>
                    <a:pt x="2" y="2"/>
                  </a:lnTo>
                  <a:lnTo>
                    <a:pt x="1"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 name="Freeform 175"/>
            <p:cNvSpPr/>
            <p:nvPr/>
          </p:nvSpPr>
          <p:spPr bwMode="auto">
            <a:xfrm>
              <a:off x="4370388" y="2460625"/>
              <a:ext cx="11113" cy="65088"/>
            </a:xfrm>
            <a:custGeom>
              <a:avLst/>
              <a:gdLst/>
              <a:ahLst/>
              <a:cxnLst>
                <a:cxn ang="0">
                  <a:pos x="12" y="2"/>
                </a:cxn>
                <a:cxn ang="0">
                  <a:pos x="12" y="2"/>
                </a:cxn>
                <a:cxn ang="0">
                  <a:pos x="9" y="9"/>
                </a:cxn>
                <a:cxn ang="0">
                  <a:pos x="7" y="15"/>
                </a:cxn>
                <a:cxn ang="0">
                  <a:pos x="3" y="29"/>
                </a:cxn>
                <a:cxn ang="0">
                  <a:pos x="1" y="44"/>
                </a:cxn>
                <a:cxn ang="0">
                  <a:pos x="0" y="59"/>
                </a:cxn>
                <a:cxn ang="0">
                  <a:pos x="1" y="90"/>
                </a:cxn>
                <a:cxn ang="0">
                  <a:pos x="2" y="118"/>
                </a:cxn>
                <a:cxn ang="0">
                  <a:pos x="2" y="118"/>
                </a:cxn>
                <a:cxn ang="0">
                  <a:pos x="3" y="120"/>
                </a:cxn>
                <a:cxn ang="0">
                  <a:pos x="4" y="122"/>
                </a:cxn>
                <a:cxn ang="0">
                  <a:pos x="5" y="123"/>
                </a:cxn>
                <a:cxn ang="0">
                  <a:pos x="7" y="123"/>
                </a:cxn>
                <a:cxn ang="0">
                  <a:pos x="9" y="123"/>
                </a:cxn>
                <a:cxn ang="0">
                  <a:pos x="10" y="122"/>
                </a:cxn>
                <a:cxn ang="0">
                  <a:pos x="11" y="120"/>
                </a:cxn>
                <a:cxn ang="0">
                  <a:pos x="11" y="118"/>
                </a:cxn>
                <a:cxn ang="0">
                  <a:pos x="11" y="118"/>
                </a:cxn>
                <a:cxn ang="0">
                  <a:pos x="10" y="91"/>
                </a:cxn>
                <a:cxn ang="0">
                  <a:pos x="10" y="61"/>
                </a:cxn>
                <a:cxn ang="0">
                  <a:pos x="10" y="47"/>
                </a:cxn>
                <a:cxn ang="0">
                  <a:pos x="12" y="32"/>
                </a:cxn>
                <a:cxn ang="0">
                  <a:pos x="15" y="19"/>
                </a:cxn>
                <a:cxn ang="0">
                  <a:pos x="17" y="13"/>
                </a:cxn>
                <a:cxn ang="0">
                  <a:pos x="20" y="8"/>
                </a:cxn>
                <a:cxn ang="0">
                  <a:pos x="20" y="8"/>
                </a:cxn>
                <a:cxn ang="0">
                  <a:pos x="22" y="5"/>
                </a:cxn>
                <a:cxn ang="0">
                  <a:pos x="20" y="3"/>
                </a:cxn>
                <a:cxn ang="0">
                  <a:pos x="19" y="1"/>
                </a:cxn>
                <a:cxn ang="0">
                  <a:pos x="18" y="0"/>
                </a:cxn>
                <a:cxn ang="0">
                  <a:pos x="17" y="0"/>
                </a:cxn>
                <a:cxn ang="0">
                  <a:pos x="15" y="0"/>
                </a:cxn>
                <a:cxn ang="0">
                  <a:pos x="13" y="0"/>
                </a:cxn>
                <a:cxn ang="0">
                  <a:pos x="12" y="2"/>
                </a:cxn>
                <a:cxn ang="0">
                  <a:pos x="12" y="2"/>
                </a:cxn>
              </a:cxnLst>
              <a:rect l="0" t="0" r="r" b="b"/>
              <a:pathLst>
                <a:path w="22" h="123">
                  <a:moveTo>
                    <a:pt x="12" y="2"/>
                  </a:moveTo>
                  <a:lnTo>
                    <a:pt x="12" y="2"/>
                  </a:lnTo>
                  <a:lnTo>
                    <a:pt x="9" y="9"/>
                  </a:lnTo>
                  <a:lnTo>
                    <a:pt x="7" y="15"/>
                  </a:lnTo>
                  <a:lnTo>
                    <a:pt x="3" y="29"/>
                  </a:lnTo>
                  <a:lnTo>
                    <a:pt x="1" y="44"/>
                  </a:lnTo>
                  <a:lnTo>
                    <a:pt x="0" y="59"/>
                  </a:lnTo>
                  <a:lnTo>
                    <a:pt x="1" y="90"/>
                  </a:lnTo>
                  <a:lnTo>
                    <a:pt x="2" y="118"/>
                  </a:lnTo>
                  <a:lnTo>
                    <a:pt x="2" y="118"/>
                  </a:lnTo>
                  <a:lnTo>
                    <a:pt x="3" y="120"/>
                  </a:lnTo>
                  <a:lnTo>
                    <a:pt x="4" y="122"/>
                  </a:lnTo>
                  <a:lnTo>
                    <a:pt x="5" y="123"/>
                  </a:lnTo>
                  <a:lnTo>
                    <a:pt x="7" y="123"/>
                  </a:lnTo>
                  <a:lnTo>
                    <a:pt x="9" y="123"/>
                  </a:lnTo>
                  <a:lnTo>
                    <a:pt x="10" y="122"/>
                  </a:lnTo>
                  <a:lnTo>
                    <a:pt x="11" y="120"/>
                  </a:lnTo>
                  <a:lnTo>
                    <a:pt x="11" y="118"/>
                  </a:lnTo>
                  <a:lnTo>
                    <a:pt x="11" y="118"/>
                  </a:lnTo>
                  <a:lnTo>
                    <a:pt x="10" y="91"/>
                  </a:lnTo>
                  <a:lnTo>
                    <a:pt x="10" y="61"/>
                  </a:lnTo>
                  <a:lnTo>
                    <a:pt x="10" y="47"/>
                  </a:lnTo>
                  <a:lnTo>
                    <a:pt x="12" y="32"/>
                  </a:lnTo>
                  <a:lnTo>
                    <a:pt x="15" y="19"/>
                  </a:lnTo>
                  <a:lnTo>
                    <a:pt x="17" y="13"/>
                  </a:lnTo>
                  <a:lnTo>
                    <a:pt x="20" y="8"/>
                  </a:lnTo>
                  <a:lnTo>
                    <a:pt x="20" y="8"/>
                  </a:lnTo>
                  <a:lnTo>
                    <a:pt x="22" y="5"/>
                  </a:lnTo>
                  <a:lnTo>
                    <a:pt x="20" y="3"/>
                  </a:lnTo>
                  <a:lnTo>
                    <a:pt x="19" y="1"/>
                  </a:lnTo>
                  <a:lnTo>
                    <a:pt x="18" y="0"/>
                  </a:lnTo>
                  <a:lnTo>
                    <a:pt x="17" y="0"/>
                  </a:lnTo>
                  <a:lnTo>
                    <a:pt x="15" y="0"/>
                  </a:lnTo>
                  <a:lnTo>
                    <a:pt x="13" y="0"/>
                  </a:lnTo>
                  <a:lnTo>
                    <a:pt x="12" y="2"/>
                  </a:lnTo>
                  <a:lnTo>
                    <a:pt x="1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 name="Freeform 176"/>
            <p:cNvSpPr/>
            <p:nvPr/>
          </p:nvSpPr>
          <p:spPr bwMode="auto">
            <a:xfrm>
              <a:off x="4395788" y="2492375"/>
              <a:ext cx="7938" cy="55563"/>
            </a:xfrm>
            <a:custGeom>
              <a:avLst/>
              <a:gdLst/>
              <a:ahLst/>
              <a:cxnLst>
                <a:cxn ang="0">
                  <a:pos x="6" y="5"/>
                </a:cxn>
                <a:cxn ang="0">
                  <a:pos x="6" y="5"/>
                </a:cxn>
                <a:cxn ang="0">
                  <a:pos x="5" y="29"/>
                </a:cxn>
                <a:cxn ang="0">
                  <a:pos x="2" y="53"/>
                </a:cxn>
                <a:cxn ang="0">
                  <a:pos x="1" y="77"/>
                </a:cxn>
                <a:cxn ang="0">
                  <a:pos x="0" y="100"/>
                </a:cxn>
                <a:cxn ang="0">
                  <a:pos x="0" y="100"/>
                </a:cxn>
                <a:cxn ang="0">
                  <a:pos x="1" y="102"/>
                </a:cxn>
                <a:cxn ang="0">
                  <a:pos x="2" y="104"/>
                </a:cxn>
                <a:cxn ang="0">
                  <a:pos x="4" y="105"/>
                </a:cxn>
                <a:cxn ang="0">
                  <a:pos x="6" y="105"/>
                </a:cxn>
                <a:cxn ang="0">
                  <a:pos x="7" y="105"/>
                </a:cxn>
                <a:cxn ang="0">
                  <a:pos x="9" y="104"/>
                </a:cxn>
                <a:cxn ang="0">
                  <a:pos x="10" y="102"/>
                </a:cxn>
                <a:cxn ang="0">
                  <a:pos x="10" y="100"/>
                </a:cxn>
                <a:cxn ang="0">
                  <a:pos x="10" y="100"/>
                </a:cxn>
                <a:cxn ang="0">
                  <a:pos x="11" y="77"/>
                </a:cxn>
                <a:cxn ang="0">
                  <a:pos x="13" y="53"/>
                </a:cxn>
                <a:cxn ang="0">
                  <a:pos x="14" y="29"/>
                </a:cxn>
                <a:cxn ang="0">
                  <a:pos x="15" y="5"/>
                </a:cxn>
                <a:cxn ang="0">
                  <a:pos x="15" y="5"/>
                </a:cxn>
                <a:cxn ang="0">
                  <a:pos x="15" y="3"/>
                </a:cxn>
                <a:cxn ang="0">
                  <a:pos x="14" y="2"/>
                </a:cxn>
                <a:cxn ang="0">
                  <a:pos x="12" y="1"/>
                </a:cxn>
                <a:cxn ang="0">
                  <a:pos x="10" y="0"/>
                </a:cxn>
                <a:cxn ang="0">
                  <a:pos x="9" y="1"/>
                </a:cxn>
                <a:cxn ang="0">
                  <a:pos x="7" y="2"/>
                </a:cxn>
                <a:cxn ang="0">
                  <a:pos x="6" y="3"/>
                </a:cxn>
                <a:cxn ang="0">
                  <a:pos x="6" y="5"/>
                </a:cxn>
                <a:cxn ang="0">
                  <a:pos x="6" y="5"/>
                </a:cxn>
              </a:cxnLst>
              <a:rect l="0" t="0" r="r" b="b"/>
              <a:pathLst>
                <a:path w="15" h="105">
                  <a:moveTo>
                    <a:pt x="6" y="5"/>
                  </a:moveTo>
                  <a:lnTo>
                    <a:pt x="6" y="5"/>
                  </a:lnTo>
                  <a:lnTo>
                    <a:pt x="5" y="29"/>
                  </a:lnTo>
                  <a:lnTo>
                    <a:pt x="2" y="53"/>
                  </a:lnTo>
                  <a:lnTo>
                    <a:pt x="1" y="77"/>
                  </a:lnTo>
                  <a:lnTo>
                    <a:pt x="0" y="100"/>
                  </a:lnTo>
                  <a:lnTo>
                    <a:pt x="0" y="100"/>
                  </a:lnTo>
                  <a:lnTo>
                    <a:pt x="1" y="102"/>
                  </a:lnTo>
                  <a:lnTo>
                    <a:pt x="2" y="104"/>
                  </a:lnTo>
                  <a:lnTo>
                    <a:pt x="4" y="105"/>
                  </a:lnTo>
                  <a:lnTo>
                    <a:pt x="6" y="105"/>
                  </a:lnTo>
                  <a:lnTo>
                    <a:pt x="7" y="105"/>
                  </a:lnTo>
                  <a:lnTo>
                    <a:pt x="9" y="104"/>
                  </a:lnTo>
                  <a:lnTo>
                    <a:pt x="10" y="102"/>
                  </a:lnTo>
                  <a:lnTo>
                    <a:pt x="10" y="100"/>
                  </a:lnTo>
                  <a:lnTo>
                    <a:pt x="10" y="100"/>
                  </a:lnTo>
                  <a:lnTo>
                    <a:pt x="11" y="77"/>
                  </a:lnTo>
                  <a:lnTo>
                    <a:pt x="13" y="53"/>
                  </a:lnTo>
                  <a:lnTo>
                    <a:pt x="14" y="29"/>
                  </a:lnTo>
                  <a:lnTo>
                    <a:pt x="15" y="5"/>
                  </a:lnTo>
                  <a:lnTo>
                    <a:pt x="15" y="5"/>
                  </a:lnTo>
                  <a:lnTo>
                    <a:pt x="15" y="3"/>
                  </a:lnTo>
                  <a:lnTo>
                    <a:pt x="14" y="2"/>
                  </a:lnTo>
                  <a:lnTo>
                    <a:pt x="12" y="1"/>
                  </a:lnTo>
                  <a:lnTo>
                    <a:pt x="10" y="0"/>
                  </a:lnTo>
                  <a:lnTo>
                    <a:pt x="9" y="1"/>
                  </a:lnTo>
                  <a:lnTo>
                    <a:pt x="7" y="2"/>
                  </a:lnTo>
                  <a:lnTo>
                    <a:pt x="6" y="3"/>
                  </a:lnTo>
                  <a:lnTo>
                    <a:pt x="6" y="5"/>
                  </a:lnTo>
                  <a:lnTo>
                    <a:pt x="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 name="Freeform 177"/>
            <p:cNvSpPr/>
            <p:nvPr/>
          </p:nvSpPr>
          <p:spPr bwMode="auto">
            <a:xfrm>
              <a:off x="4424363" y="2520950"/>
              <a:ext cx="4763" cy="71438"/>
            </a:xfrm>
            <a:custGeom>
              <a:avLst/>
              <a:gdLst/>
              <a:ahLst/>
              <a:cxnLst>
                <a:cxn ang="0">
                  <a:pos x="0" y="4"/>
                </a:cxn>
                <a:cxn ang="0">
                  <a:pos x="0" y="132"/>
                </a:cxn>
                <a:cxn ang="0">
                  <a:pos x="0" y="132"/>
                </a:cxn>
                <a:cxn ang="0">
                  <a:pos x="0" y="134"/>
                </a:cxn>
                <a:cxn ang="0">
                  <a:pos x="1" y="136"/>
                </a:cxn>
                <a:cxn ang="0">
                  <a:pos x="3" y="136"/>
                </a:cxn>
                <a:cxn ang="0">
                  <a:pos x="4" y="137"/>
                </a:cxn>
                <a:cxn ang="0">
                  <a:pos x="6" y="136"/>
                </a:cxn>
                <a:cxn ang="0">
                  <a:pos x="7" y="136"/>
                </a:cxn>
                <a:cxn ang="0">
                  <a:pos x="8" y="134"/>
                </a:cxn>
                <a:cxn ang="0">
                  <a:pos x="9" y="132"/>
                </a:cxn>
                <a:cxn ang="0">
                  <a:pos x="9" y="4"/>
                </a:cxn>
                <a:cxn ang="0">
                  <a:pos x="9" y="4"/>
                </a:cxn>
                <a:cxn ang="0">
                  <a:pos x="8" y="2"/>
                </a:cxn>
                <a:cxn ang="0">
                  <a:pos x="7" y="1"/>
                </a:cxn>
                <a:cxn ang="0">
                  <a:pos x="6" y="0"/>
                </a:cxn>
                <a:cxn ang="0">
                  <a:pos x="4" y="0"/>
                </a:cxn>
                <a:cxn ang="0">
                  <a:pos x="3" y="0"/>
                </a:cxn>
                <a:cxn ang="0">
                  <a:pos x="1" y="1"/>
                </a:cxn>
                <a:cxn ang="0">
                  <a:pos x="0" y="2"/>
                </a:cxn>
                <a:cxn ang="0">
                  <a:pos x="0" y="4"/>
                </a:cxn>
                <a:cxn ang="0">
                  <a:pos x="0" y="4"/>
                </a:cxn>
              </a:cxnLst>
              <a:rect l="0" t="0" r="r" b="b"/>
              <a:pathLst>
                <a:path w="9" h="137">
                  <a:moveTo>
                    <a:pt x="0" y="4"/>
                  </a:moveTo>
                  <a:lnTo>
                    <a:pt x="0" y="132"/>
                  </a:lnTo>
                  <a:lnTo>
                    <a:pt x="0" y="132"/>
                  </a:lnTo>
                  <a:lnTo>
                    <a:pt x="0" y="134"/>
                  </a:lnTo>
                  <a:lnTo>
                    <a:pt x="1" y="136"/>
                  </a:lnTo>
                  <a:lnTo>
                    <a:pt x="3" y="136"/>
                  </a:lnTo>
                  <a:lnTo>
                    <a:pt x="4" y="137"/>
                  </a:lnTo>
                  <a:lnTo>
                    <a:pt x="6" y="136"/>
                  </a:lnTo>
                  <a:lnTo>
                    <a:pt x="7" y="136"/>
                  </a:lnTo>
                  <a:lnTo>
                    <a:pt x="8" y="134"/>
                  </a:lnTo>
                  <a:lnTo>
                    <a:pt x="9" y="132"/>
                  </a:lnTo>
                  <a:lnTo>
                    <a:pt x="9" y="4"/>
                  </a:lnTo>
                  <a:lnTo>
                    <a:pt x="9" y="4"/>
                  </a:lnTo>
                  <a:lnTo>
                    <a:pt x="8" y="2"/>
                  </a:lnTo>
                  <a:lnTo>
                    <a:pt x="7" y="1"/>
                  </a:lnTo>
                  <a:lnTo>
                    <a:pt x="6" y="0"/>
                  </a:lnTo>
                  <a:lnTo>
                    <a:pt x="4" y="0"/>
                  </a:lnTo>
                  <a:lnTo>
                    <a:pt x="3" y="0"/>
                  </a:lnTo>
                  <a:lnTo>
                    <a:pt x="1" y="1"/>
                  </a:lnTo>
                  <a:lnTo>
                    <a:pt x="0"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 name="Freeform 178"/>
            <p:cNvSpPr/>
            <p:nvPr/>
          </p:nvSpPr>
          <p:spPr bwMode="auto">
            <a:xfrm>
              <a:off x="4451350" y="2547938"/>
              <a:ext cx="7938" cy="68263"/>
            </a:xfrm>
            <a:custGeom>
              <a:avLst/>
              <a:gdLst/>
              <a:ahLst/>
              <a:cxnLst>
                <a:cxn ang="0">
                  <a:pos x="5" y="5"/>
                </a:cxn>
                <a:cxn ang="0">
                  <a:pos x="5" y="5"/>
                </a:cxn>
                <a:cxn ang="0">
                  <a:pos x="2" y="33"/>
                </a:cxn>
                <a:cxn ang="0">
                  <a:pos x="1" y="47"/>
                </a:cxn>
                <a:cxn ang="0">
                  <a:pos x="0" y="62"/>
                </a:cxn>
                <a:cxn ang="0">
                  <a:pos x="0" y="124"/>
                </a:cxn>
                <a:cxn ang="0">
                  <a:pos x="0" y="124"/>
                </a:cxn>
                <a:cxn ang="0">
                  <a:pos x="1" y="126"/>
                </a:cxn>
                <a:cxn ang="0">
                  <a:pos x="2" y="127"/>
                </a:cxn>
                <a:cxn ang="0">
                  <a:pos x="3" y="128"/>
                </a:cxn>
                <a:cxn ang="0">
                  <a:pos x="5" y="128"/>
                </a:cxn>
                <a:cxn ang="0">
                  <a:pos x="6" y="128"/>
                </a:cxn>
                <a:cxn ang="0">
                  <a:pos x="8" y="127"/>
                </a:cxn>
                <a:cxn ang="0">
                  <a:pos x="9" y="126"/>
                </a:cxn>
                <a:cxn ang="0">
                  <a:pos x="9" y="124"/>
                </a:cxn>
                <a:cxn ang="0">
                  <a:pos x="9" y="69"/>
                </a:cxn>
                <a:cxn ang="0">
                  <a:pos x="9" y="69"/>
                </a:cxn>
                <a:cxn ang="0">
                  <a:pos x="10" y="52"/>
                </a:cxn>
                <a:cxn ang="0">
                  <a:pos x="11" y="37"/>
                </a:cxn>
                <a:cxn ang="0">
                  <a:pos x="14" y="5"/>
                </a:cxn>
                <a:cxn ang="0">
                  <a:pos x="14" y="5"/>
                </a:cxn>
                <a:cxn ang="0">
                  <a:pos x="14" y="3"/>
                </a:cxn>
                <a:cxn ang="0">
                  <a:pos x="13" y="2"/>
                </a:cxn>
                <a:cxn ang="0">
                  <a:pos x="11" y="1"/>
                </a:cxn>
                <a:cxn ang="0">
                  <a:pos x="10" y="0"/>
                </a:cxn>
                <a:cxn ang="0">
                  <a:pos x="6" y="2"/>
                </a:cxn>
                <a:cxn ang="0">
                  <a:pos x="5" y="3"/>
                </a:cxn>
                <a:cxn ang="0">
                  <a:pos x="5" y="5"/>
                </a:cxn>
                <a:cxn ang="0">
                  <a:pos x="5" y="5"/>
                </a:cxn>
              </a:cxnLst>
              <a:rect l="0" t="0" r="r" b="b"/>
              <a:pathLst>
                <a:path w="14" h="128">
                  <a:moveTo>
                    <a:pt x="5" y="5"/>
                  </a:moveTo>
                  <a:lnTo>
                    <a:pt x="5" y="5"/>
                  </a:lnTo>
                  <a:lnTo>
                    <a:pt x="2" y="33"/>
                  </a:lnTo>
                  <a:lnTo>
                    <a:pt x="1" y="47"/>
                  </a:lnTo>
                  <a:lnTo>
                    <a:pt x="0" y="62"/>
                  </a:lnTo>
                  <a:lnTo>
                    <a:pt x="0" y="124"/>
                  </a:lnTo>
                  <a:lnTo>
                    <a:pt x="0" y="124"/>
                  </a:lnTo>
                  <a:lnTo>
                    <a:pt x="1" y="126"/>
                  </a:lnTo>
                  <a:lnTo>
                    <a:pt x="2" y="127"/>
                  </a:lnTo>
                  <a:lnTo>
                    <a:pt x="3" y="128"/>
                  </a:lnTo>
                  <a:lnTo>
                    <a:pt x="5" y="128"/>
                  </a:lnTo>
                  <a:lnTo>
                    <a:pt x="6" y="128"/>
                  </a:lnTo>
                  <a:lnTo>
                    <a:pt x="8" y="127"/>
                  </a:lnTo>
                  <a:lnTo>
                    <a:pt x="9" y="126"/>
                  </a:lnTo>
                  <a:lnTo>
                    <a:pt x="9" y="124"/>
                  </a:lnTo>
                  <a:lnTo>
                    <a:pt x="9" y="69"/>
                  </a:lnTo>
                  <a:lnTo>
                    <a:pt x="9" y="69"/>
                  </a:lnTo>
                  <a:lnTo>
                    <a:pt x="10" y="52"/>
                  </a:lnTo>
                  <a:lnTo>
                    <a:pt x="11" y="37"/>
                  </a:lnTo>
                  <a:lnTo>
                    <a:pt x="14" y="5"/>
                  </a:lnTo>
                  <a:lnTo>
                    <a:pt x="14" y="5"/>
                  </a:lnTo>
                  <a:lnTo>
                    <a:pt x="14" y="3"/>
                  </a:lnTo>
                  <a:lnTo>
                    <a:pt x="13" y="2"/>
                  </a:lnTo>
                  <a:lnTo>
                    <a:pt x="11" y="1"/>
                  </a:lnTo>
                  <a:lnTo>
                    <a:pt x="10" y="0"/>
                  </a:lnTo>
                  <a:lnTo>
                    <a:pt x="6" y="2"/>
                  </a:lnTo>
                  <a:lnTo>
                    <a:pt x="5" y="3"/>
                  </a:lnTo>
                  <a:lnTo>
                    <a:pt x="5" y="5"/>
                  </a:lnTo>
                  <a:lnTo>
                    <a:pt x="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 name="Freeform 179"/>
            <p:cNvSpPr/>
            <p:nvPr/>
          </p:nvSpPr>
          <p:spPr bwMode="auto">
            <a:xfrm>
              <a:off x="4478338" y="2578100"/>
              <a:ext cx="6350" cy="55563"/>
            </a:xfrm>
            <a:custGeom>
              <a:avLst/>
              <a:gdLst/>
              <a:ahLst/>
              <a:cxnLst>
                <a:cxn ang="0">
                  <a:pos x="0" y="5"/>
                </a:cxn>
                <a:cxn ang="0">
                  <a:pos x="0" y="100"/>
                </a:cxn>
                <a:cxn ang="0">
                  <a:pos x="0" y="100"/>
                </a:cxn>
                <a:cxn ang="0">
                  <a:pos x="0" y="102"/>
                </a:cxn>
                <a:cxn ang="0">
                  <a:pos x="1" y="103"/>
                </a:cxn>
                <a:cxn ang="0">
                  <a:pos x="4" y="104"/>
                </a:cxn>
                <a:cxn ang="0">
                  <a:pos x="5" y="104"/>
                </a:cxn>
                <a:cxn ang="0">
                  <a:pos x="7" y="104"/>
                </a:cxn>
                <a:cxn ang="0">
                  <a:pos x="8" y="103"/>
                </a:cxn>
                <a:cxn ang="0">
                  <a:pos x="9" y="102"/>
                </a:cxn>
                <a:cxn ang="0">
                  <a:pos x="10" y="100"/>
                </a:cxn>
                <a:cxn ang="0">
                  <a:pos x="10" y="5"/>
                </a:cxn>
                <a:cxn ang="0">
                  <a:pos x="10" y="5"/>
                </a:cxn>
                <a:cxn ang="0">
                  <a:pos x="9" y="2"/>
                </a:cxn>
                <a:cxn ang="0">
                  <a:pos x="8" y="1"/>
                </a:cxn>
                <a:cxn ang="0">
                  <a:pos x="7" y="0"/>
                </a:cxn>
                <a:cxn ang="0">
                  <a:pos x="5" y="0"/>
                </a:cxn>
                <a:cxn ang="0">
                  <a:pos x="4" y="0"/>
                </a:cxn>
                <a:cxn ang="0">
                  <a:pos x="1" y="1"/>
                </a:cxn>
                <a:cxn ang="0">
                  <a:pos x="0" y="2"/>
                </a:cxn>
                <a:cxn ang="0">
                  <a:pos x="0" y="5"/>
                </a:cxn>
                <a:cxn ang="0">
                  <a:pos x="0" y="5"/>
                </a:cxn>
              </a:cxnLst>
              <a:rect l="0" t="0" r="r" b="b"/>
              <a:pathLst>
                <a:path w="10" h="104">
                  <a:moveTo>
                    <a:pt x="0" y="5"/>
                  </a:moveTo>
                  <a:lnTo>
                    <a:pt x="0" y="100"/>
                  </a:lnTo>
                  <a:lnTo>
                    <a:pt x="0" y="100"/>
                  </a:lnTo>
                  <a:lnTo>
                    <a:pt x="0" y="102"/>
                  </a:lnTo>
                  <a:lnTo>
                    <a:pt x="1" y="103"/>
                  </a:lnTo>
                  <a:lnTo>
                    <a:pt x="4" y="104"/>
                  </a:lnTo>
                  <a:lnTo>
                    <a:pt x="5" y="104"/>
                  </a:lnTo>
                  <a:lnTo>
                    <a:pt x="7" y="104"/>
                  </a:lnTo>
                  <a:lnTo>
                    <a:pt x="8" y="103"/>
                  </a:lnTo>
                  <a:lnTo>
                    <a:pt x="9" y="102"/>
                  </a:lnTo>
                  <a:lnTo>
                    <a:pt x="10" y="100"/>
                  </a:lnTo>
                  <a:lnTo>
                    <a:pt x="10" y="5"/>
                  </a:lnTo>
                  <a:lnTo>
                    <a:pt x="10" y="5"/>
                  </a:lnTo>
                  <a:lnTo>
                    <a:pt x="9" y="2"/>
                  </a:lnTo>
                  <a:lnTo>
                    <a:pt x="8" y="1"/>
                  </a:lnTo>
                  <a:lnTo>
                    <a:pt x="7" y="0"/>
                  </a:lnTo>
                  <a:lnTo>
                    <a:pt x="5" y="0"/>
                  </a:lnTo>
                  <a:lnTo>
                    <a:pt x="4" y="0"/>
                  </a:lnTo>
                  <a:lnTo>
                    <a:pt x="1" y="1"/>
                  </a:lnTo>
                  <a:lnTo>
                    <a:pt x="0"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 name="Freeform 180"/>
            <p:cNvSpPr/>
            <p:nvPr/>
          </p:nvSpPr>
          <p:spPr bwMode="auto">
            <a:xfrm>
              <a:off x="4500563" y="2608263"/>
              <a:ext cx="7938" cy="49213"/>
            </a:xfrm>
            <a:custGeom>
              <a:avLst/>
              <a:gdLst/>
              <a:ahLst/>
              <a:cxnLst>
                <a:cxn ang="0">
                  <a:pos x="15" y="88"/>
                </a:cxn>
                <a:cxn ang="0">
                  <a:pos x="15" y="88"/>
                </a:cxn>
                <a:cxn ang="0">
                  <a:pos x="12" y="79"/>
                </a:cxn>
                <a:cxn ang="0">
                  <a:pos x="10" y="68"/>
                </a:cxn>
                <a:cxn ang="0">
                  <a:pos x="9" y="57"/>
                </a:cxn>
                <a:cxn ang="0">
                  <a:pos x="9" y="47"/>
                </a:cxn>
                <a:cxn ang="0">
                  <a:pos x="9" y="25"/>
                </a:cxn>
                <a:cxn ang="0">
                  <a:pos x="10" y="4"/>
                </a:cxn>
                <a:cxn ang="0">
                  <a:pos x="10" y="4"/>
                </a:cxn>
                <a:cxn ang="0">
                  <a:pos x="10" y="2"/>
                </a:cxn>
                <a:cxn ang="0">
                  <a:pos x="9" y="1"/>
                </a:cxn>
                <a:cxn ang="0">
                  <a:pos x="7" y="0"/>
                </a:cxn>
                <a:cxn ang="0">
                  <a:pos x="6" y="0"/>
                </a:cxn>
                <a:cxn ang="0">
                  <a:pos x="4" y="0"/>
                </a:cxn>
                <a:cxn ang="0">
                  <a:pos x="2" y="1"/>
                </a:cxn>
                <a:cxn ang="0">
                  <a:pos x="1" y="2"/>
                </a:cxn>
                <a:cxn ang="0">
                  <a:pos x="1" y="4"/>
                </a:cxn>
                <a:cxn ang="0">
                  <a:pos x="1" y="4"/>
                </a:cxn>
                <a:cxn ang="0">
                  <a:pos x="0" y="26"/>
                </a:cxn>
                <a:cxn ang="0">
                  <a:pos x="0" y="48"/>
                </a:cxn>
                <a:cxn ang="0">
                  <a:pos x="0" y="59"/>
                </a:cxn>
                <a:cxn ang="0">
                  <a:pos x="1" y="69"/>
                </a:cxn>
                <a:cxn ang="0">
                  <a:pos x="3" y="81"/>
                </a:cxn>
                <a:cxn ang="0">
                  <a:pos x="6" y="91"/>
                </a:cxn>
                <a:cxn ang="0">
                  <a:pos x="6" y="91"/>
                </a:cxn>
                <a:cxn ang="0">
                  <a:pos x="7" y="93"/>
                </a:cxn>
                <a:cxn ang="0">
                  <a:pos x="8" y="94"/>
                </a:cxn>
                <a:cxn ang="0">
                  <a:pos x="10" y="94"/>
                </a:cxn>
                <a:cxn ang="0">
                  <a:pos x="12" y="94"/>
                </a:cxn>
                <a:cxn ang="0">
                  <a:pos x="13" y="93"/>
                </a:cxn>
                <a:cxn ang="0">
                  <a:pos x="14" y="92"/>
                </a:cxn>
                <a:cxn ang="0">
                  <a:pos x="15" y="90"/>
                </a:cxn>
                <a:cxn ang="0">
                  <a:pos x="15" y="88"/>
                </a:cxn>
                <a:cxn ang="0">
                  <a:pos x="15" y="88"/>
                </a:cxn>
              </a:cxnLst>
              <a:rect l="0" t="0" r="r" b="b"/>
              <a:pathLst>
                <a:path w="15" h="94">
                  <a:moveTo>
                    <a:pt x="15" y="88"/>
                  </a:moveTo>
                  <a:lnTo>
                    <a:pt x="15" y="88"/>
                  </a:lnTo>
                  <a:lnTo>
                    <a:pt x="12" y="79"/>
                  </a:lnTo>
                  <a:lnTo>
                    <a:pt x="10" y="68"/>
                  </a:lnTo>
                  <a:lnTo>
                    <a:pt x="9" y="57"/>
                  </a:lnTo>
                  <a:lnTo>
                    <a:pt x="9" y="47"/>
                  </a:lnTo>
                  <a:lnTo>
                    <a:pt x="9" y="25"/>
                  </a:lnTo>
                  <a:lnTo>
                    <a:pt x="10" y="4"/>
                  </a:lnTo>
                  <a:lnTo>
                    <a:pt x="10" y="4"/>
                  </a:lnTo>
                  <a:lnTo>
                    <a:pt x="10" y="2"/>
                  </a:lnTo>
                  <a:lnTo>
                    <a:pt x="9" y="1"/>
                  </a:lnTo>
                  <a:lnTo>
                    <a:pt x="7" y="0"/>
                  </a:lnTo>
                  <a:lnTo>
                    <a:pt x="6" y="0"/>
                  </a:lnTo>
                  <a:lnTo>
                    <a:pt x="4" y="0"/>
                  </a:lnTo>
                  <a:lnTo>
                    <a:pt x="2" y="1"/>
                  </a:lnTo>
                  <a:lnTo>
                    <a:pt x="1" y="2"/>
                  </a:lnTo>
                  <a:lnTo>
                    <a:pt x="1" y="4"/>
                  </a:lnTo>
                  <a:lnTo>
                    <a:pt x="1" y="4"/>
                  </a:lnTo>
                  <a:lnTo>
                    <a:pt x="0" y="26"/>
                  </a:lnTo>
                  <a:lnTo>
                    <a:pt x="0" y="48"/>
                  </a:lnTo>
                  <a:lnTo>
                    <a:pt x="0" y="59"/>
                  </a:lnTo>
                  <a:lnTo>
                    <a:pt x="1" y="69"/>
                  </a:lnTo>
                  <a:lnTo>
                    <a:pt x="3" y="81"/>
                  </a:lnTo>
                  <a:lnTo>
                    <a:pt x="6" y="91"/>
                  </a:lnTo>
                  <a:lnTo>
                    <a:pt x="6" y="91"/>
                  </a:lnTo>
                  <a:lnTo>
                    <a:pt x="7" y="93"/>
                  </a:lnTo>
                  <a:lnTo>
                    <a:pt x="8" y="94"/>
                  </a:lnTo>
                  <a:lnTo>
                    <a:pt x="10" y="94"/>
                  </a:lnTo>
                  <a:lnTo>
                    <a:pt x="12" y="94"/>
                  </a:lnTo>
                  <a:lnTo>
                    <a:pt x="13" y="93"/>
                  </a:lnTo>
                  <a:lnTo>
                    <a:pt x="14" y="92"/>
                  </a:lnTo>
                  <a:lnTo>
                    <a:pt x="15" y="90"/>
                  </a:lnTo>
                  <a:lnTo>
                    <a:pt x="15" y="88"/>
                  </a:lnTo>
                  <a:lnTo>
                    <a:pt x="15" y="8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 name="Freeform 181"/>
            <p:cNvSpPr/>
            <p:nvPr/>
          </p:nvSpPr>
          <p:spPr bwMode="auto">
            <a:xfrm>
              <a:off x="4529138" y="2622550"/>
              <a:ext cx="7938" cy="63500"/>
            </a:xfrm>
            <a:custGeom>
              <a:avLst/>
              <a:gdLst/>
              <a:ahLst/>
              <a:cxnLst>
                <a:cxn ang="0">
                  <a:pos x="6" y="5"/>
                </a:cxn>
                <a:cxn ang="0">
                  <a:pos x="6" y="5"/>
                </a:cxn>
                <a:cxn ang="0">
                  <a:pos x="5" y="18"/>
                </a:cxn>
                <a:cxn ang="0">
                  <a:pos x="3" y="31"/>
                </a:cxn>
                <a:cxn ang="0">
                  <a:pos x="1" y="43"/>
                </a:cxn>
                <a:cxn ang="0">
                  <a:pos x="0" y="57"/>
                </a:cxn>
                <a:cxn ang="0">
                  <a:pos x="0" y="57"/>
                </a:cxn>
                <a:cxn ang="0">
                  <a:pos x="0" y="86"/>
                </a:cxn>
                <a:cxn ang="0">
                  <a:pos x="0" y="114"/>
                </a:cxn>
                <a:cxn ang="0">
                  <a:pos x="0" y="114"/>
                </a:cxn>
                <a:cxn ang="0">
                  <a:pos x="1" y="116"/>
                </a:cxn>
                <a:cxn ang="0">
                  <a:pos x="2" y="117"/>
                </a:cxn>
                <a:cxn ang="0">
                  <a:pos x="3" y="118"/>
                </a:cxn>
                <a:cxn ang="0">
                  <a:pos x="6" y="119"/>
                </a:cxn>
                <a:cxn ang="0">
                  <a:pos x="8" y="118"/>
                </a:cxn>
                <a:cxn ang="0">
                  <a:pos x="9" y="117"/>
                </a:cxn>
                <a:cxn ang="0">
                  <a:pos x="10" y="116"/>
                </a:cxn>
                <a:cxn ang="0">
                  <a:pos x="11" y="114"/>
                </a:cxn>
                <a:cxn ang="0">
                  <a:pos x="11" y="57"/>
                </a:cxn>
                <a:cxn ang="0">
                  <a:pos x="11" y="57"/>
                </a:cxn>
                <a:cxn ang="0">
                  <a:pos x="11" y="43"/>
                </a:cxn>
                <a:cxn ang="0">
                  <a:pos x="13" y="31"/>
                </a:cxn>
                <a:cxn ang="0">
                  <a:pos x="14" y="18"/>
                </a:cxn>
                <a:cxn ang="0">
                  <a:pos x="15" y="5"/>
                </a:cxn>
                <a:cxn ang="0">
                  <a:pos x="15" y="5"/>
                </a:cxn>
                <a:cxn ang="0">
                  <a:pos x="15" y="3"/>
                </a:cxn>
                <a:cxn ang="0">
                  <a:pos x="14" y="1"/>
                </a:cxn>
                <a:cxn ang="0">
                  <a:pos x="12" y="0"/>
                </a:cxn>
                <a:cxn ang="0">
                  <a:pos x="11" y="0"/>
                </a:cxn>
                <a:cxn ang="0">
                  <a:pos x="9" y="0"/>
                </a:cxn>
                <a:cxn ang="0">
                  <a:pos x="8" y="1"/>
                </a:cxn>
                <a:cxn ang="0">
                  <a:pos x="6" y="3"/>
                </a:cxn>
                <a:cxn ang="0">
                  <a:pos x="6" y="5"/>
                </a:cxn>
                <a:cxn ang="0">
                  <a:pos x="6" y="5"/>
                </a:cxn>
              </a:cxnLst>
              <a:rect l="0" t="0" r="r" b="b"/>
              <a:pathLst>
                <a:path w="15" h="119">
                  <a:moveTo>
                    <a:pt x="6" y="5"/>
                  </a:moveTo>
                  <a:lnTo>
                    <a:pt x="6" y="5"/>
                  </a:lnTo>
                  <a:lnTo>
                    <a:pt x="5" y="18"/>
                  </a:lnTo>
                  <a:lnTo>
                    <a:pt x="3" y="31"/>
                  </a:lnTo>
                  <a:lnTo>
                    <a:pt x="1" y="43"/>
                  </a:lnTo>
                  <a:lnTo>
                    <a:pt x="0" y="57"/>
                  </a:lnTo>
                  <a:lnTo>
                    <a:pt x="0" y="57"/>
                  </a:lnTo>
                  <a:lnTo>
                    <a:pt x="0" y="86"/>
                  </a:lnTo>
                  <a:lnTo>
                    <a:pt x="0" y="114"/>
                  </a:lnTo>
                  <a:lnTo>
                    <a:pt x="0" y="114"/>
                  </a:lnTo>
                  <a:lnTo>
                    <a:pt x="1" y="116"/>
                  </a:lnTo>
                  <a:lnTo>
                    <a:pt x="2" y="117"/>
                  </a:lnTo>
                  <a:lnTo>
                    <a:pt x="3" y="118"/>
                  </a:lnTo>
                  <a:lnTo>
                    <a:pt x="6" y="119"/>
                  </a:lnTo>
                  <a:lnTo>
                    <a:pt x="8" y="118"/>
                  </a:lnTo>
                  <a:lnTo>
                    <a:pt x="9" y="117"/>
                  </a:lnTo>
                  <a:lnTo>
                    <a:pt x="10" y="116"/>
                  </a:lnTo>
                  <a:lnTo>
                    <a:pt x="11" y="114"/>
                  </a:lnTo>
                  <a:lnTo>
                    <a:pt x="11" y="57"/>
                  </a:lnTo>
                  <a:lnTo>
                    <a:pt x="11" y="57"/>
                  </a:lnTo>
                  <a:lnTo>
                    <a:pt x="11" y="43"/>
                  </a:lnTo>
                  <a:lnTo>
                    <a:pt x="13" y="31"/>
                  </a:lnTo>
                  <a:lnTo>
                    <a:pt x="14" y="18"/>
                  </a:lnTo>
                  <a:lnTo>
                    <a:pt x="15" y="5"/>
                  </a:lnTo>
                  <a:lnTo>
                    <a:pt x="15" y="5"/>
                  </a:lnTo>
                  <a:lnTo>
                    <a:pt x="15" y="3"/>
                  </a:lnTo>
                  <a:lnTo>
                    <a:pt x="14" y="1"/>
                  </a:lnTo>
                  <a:lnTo>
                    <a:pt x="12" y="0"/>
                  </a:lnTo>
                  <a:lnTo>
                    <a:pt x="11" y="0"/>
                  </a:lnTo>
                  <a:lnTo>
                    <a:pt x="9" y="0"/>
                  </a:lnTo>
                  <a:lnTo>
                    <a:pt x="8" y="1"/>
                  </a:lnTo>
                  <a:lnTo>
                    <a:pt x="6" y="3"/>
                  </a:lnTo>
                  <a:lnTo>
                    <a:pt x="6" y="5"/>
                  </a:lnTo>
                  <a:lnTo>
                    <a:pt x="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 name="Freeform 182"/>
            <p:cNvSpPr/>
            <p:nvPr/>
          </p:nvSpPr>
          <p:spPr bwMode="auto">
            <a:xfrm>
              <a:off x="4551363" y="2652713"/>
              <a:ext cx="4763" cy="55563"/>
            </a:xfrm>
            <a:custGeom>
              <a:avLst/>
              <a:gdLst/>
              <a:ahLst/>
              <a:cxnLst>
                <a:cxn ang="0">
                  <a:pos x="11" y="5"/>
                </a:cxn>
                <a:cxn ang="0">
                  <a:pos x="11" y="5"/>
                </a:cxn>
                <a:cxn ang="0">
                  <a:pos x="11" y="3"/>
                </a:cxn>
                <a:cxn ang="0">
                  <a:pos x="10" y="1"/>
                </a:cxn>
                <a:cxn ang="0">
                  <a:pos x="8" y="0"/>
                </a:cxn>
                <a:cxn ang="0">
                  <a:pos x="6" y="0"/>
                </a:cxn>
                <a:cxn ang="0">
                  <a:pos x="5" y="0"/>
                </a:cxn>
                <a:cxn ang="0">
                  <a:pos x="3" y="1"/>
                </a:cxn>
                <a:cxn ang="0">
                  <a:pos x="2" y="3"/>
                </a:cxn>
                <a:cxn ang="0">
                  <a:pos x="2" y="5"/>
                </a:cxn>
                <a:cxn ang="0">
                  <a:pos x="2" y="5"/>
                </a:cxn>
                <a:cxn ang="0">
                  <a:pos x="0" y="53"/>
                </a:cxn>
                <a:cxn ang="0">
                  <a:pos x="0" y="75"/>
                </a:cxn>
                <a:cxn ang="0">
                  <a:pos x="2" y="99"/>
                </a:cxn>
                <a:cxn ang="0">
                  <a:pos x="2" y="99"/>
                </a:cxn>
                <a:cxn ang="0">
                  <a:pos x="2" y="101"/>
                </a:cxn>
                <a:cxn ang="0">
                  <a:pos x="4" y="103"/>
                </a:cxn>
                <a:cxn ang="0">
                  <a:pos x="7" y="104"/>
                </a:cxn>
                <a:cxn ang="0">
                  <a:pos x="9" y="104"/>
                </a:cxn>
                <a:cxn ang="0">
                  <a:pos x="10" y="103"/>
                </a:cxn>
                <a:cxn ang="0">
                  <a:pos x="11" y="101"/>
                </a:cxn>
                <a:cxn ang="0">
                  <a:pos x="11" y="99"/>
                </a:cxn>
                <a:cxn ang="0">
                  <a:pos x="11" y="99"/>
                </a:cxn>
                <a:cxn ang="0">
                  <a:pos x="9" y="75"/>
                </a:cxn>
                <a:cxn ang="0">
                  <a:pos x="9" y="53"/>
                </a:cxn>
                <a:cxn ang="0">
                  <a:pos x="11" y="5"/>
                </a:cxn>
                <a:cxn ang="0">
                  <a:pos x="11" y="5"/>
                </a:cxn>
              </a:cxnLst>
              <a:rect l="0" t="0" r="r" b="b"/>
              <a:pathLst>
                <a:path w="11" h="104">
                  <a:moveTo>
                    <a:pt x="11" y="5"/>
                  </a:moveTo>
                  <a:lnTo>
                    <a:pt x="11" y="5"/>
                  </a:lnTo>
                  <a:lnTo>
                    <a:pt x="11" y="3"/>
                  </a:lnTo>
                  <a:lnTo>
                    <a:pt x="10" y="1"/>
                  </a:lnTo>
                  <a:lnTo>
                    <a:pt x="8" y="0"/>
                  </a:lnTo>
                  <a:lnTo>
                    <a:pt x="6" y="0"/>
                  </a:lnTo>
                  <a:lnTo>
                    <a:pt x="5" y="0"/>
                  </a:lnTo>
                  <a:lnTo>
                    <a:pt x="3" y="1"/>
                  </a:lnTo>
                  <a:lnTo>
                    <a:pt x="2" y="3"/>
                  </a:lnTo>
                  <a:lnTo>
                    <a:pt x="2" y="5"/>
                  </a:lnTo>
                  <a:lnTo>
                    <a:pt x="2" y="5"/>
                  </a:lnTo>
                  <a:lnTo>
                    <a:pt x="0" y="53"/>
                  </a:lnTo>
                  <a:lnTo>
                    <a:pt x="0" y="75"/>
                  </a:lnTo>
                  <a:lnTo>
                    <a:pt x="2" y="99"/>
                  </a:lnTo>
                  <a:lnTo>
                    <a:pt x="2" y="99"/>
                  </a:lnTo>
                  <a:lnTo>
                    <a:pt x="2" y="101"/>
                  </a:lnTo>
                  <a:lnTo>
                    <a:pt x="4" y="103"/>
                  </a:lnTo>
                  <a:lnTo>
                    <a:pt x="7" y="104"/>
                  </a:lnTo>
                  <a:lnTo>
                    <a:pt x="9" y="104"/>
                  </a:lnTo>
                  <a:lnTo>
                    <a:pt x="10" y="103"/>
                  </a:lnTo>
                  <a:lnTo>
                    <a:pt x="11" y="101"/>
                  </a:lnTo>
                  <a:lnTo>
                    <a:pt x="11" y="99"/>
                  </a:lnTo>
                  <a:lnTo>
                    <a:pt x="11" y="99"/>
                  </a:lnTo>
                  <a:lnTo>
                    <a:pt x="9" y="75"/>
                  </a:lnTo>
                  <a:lnTo>
                    <a:pt x="9" y="53"/>
                  </a:lnTo>
                  <a:lnTo>
                    <a:pt x="11" y="5"/>
                  </a:lnTo>
                  <a:lnTo>
                    <a:pt x="1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 name="Freeform 183"/>
            <p:cNvSpPr/>
            <p:nvPr/>
          </p:nvSpPr>
          <p:spPr bwMode="auto">
            <a:xfrm>
              <a:off x="4572000" y="2676525"/>
              <a:ext cx="6350" cy="58738"/>
            </a:xfrm>
            <a:custGeom>
              <a:avLst/>
              <a:gdLst/>
              <a:ahLst/>
              <a:cxnLst>
                <a:cxn ang="0">
                  <a:pos x="10" y="4"/>
                </a:cxn>
                <a:cxn ang="0">
                  <a:pos x="10" y="4"/>
                </a:cxn>
                <a:cxn ang="0">
                  <a:pos x="9" y="2"/>
                </a:cxn>
                <a:cxn ang="0">
                  <a:pos x="8" y="1"/>
                </a:cxn>
                <a:cxn ang="0">
                  <a:pos x="7" y="0"/>
                </a:cxn>
                <a:cxn ang="0">
                  <a:pos x="5" y="0"/>
                </a:cxn>
                <a:cxn ang="0">
                  <a:pos x="3" y="0"/>
                </a:cxn>
                <a:cxn ang="0">
                  <a:pos x="2" y="1"/>
                </a:cxn>
                <a:cxn ang="0">
                  <a:pos x="1" y="2"/>
                </a:cxn>
                <a:cxn ang="0">
                  <a:pos x="0" y="4"/>
                </a:cxn>
                <a:cxn ang="0">
                  <a:pos x="0" y="4"/>
                </a:cxn>
                <a:cxn ang="0">
                  <a:pos x="1" y="57"/>
                </a:cxn>
                <a:cxn ang="0">
                  <a:pos x="2" y="83"/>
                </a:cxn>
                <a:cxn ang="0">
                  <a:pos x="5" y="109"/>
                </a:cxn>
                <a:cxn ang="0">
                  <a:pos x="5" y="109"/>
                </a:cxn>
                <a:cxn ang="0">
                  <a:pos x="6" y="111"/>
                </a:cxn>
                <a:cxn ang="0">
                  <a:pos x="7" y="112"/>
                </a:cxn>
                <a:cxn ang="0">
                  <a:pos x="10" y="113"/>
                </a:cxn>
                <a:cxn ang="0">
                  <a:pos x="12" y="113"/>
                </a:cxn>
                <a:cxn ang="0">
                  <a:pos x="13" y="112"/>
                </a:cxn>
                <a:cxn ang="0">
                  <a:pos x="14" y="111"/>
                </a:cxn>
                <a:cxn ang="0">
                  <a:pos x="14" y="109"/>
                </a:cxn>
                <a:cxn ang="0">
                  <a:pos x="14" y="109"/>
                </a:cxn>
                <a:cxn ang="0">
                  <a:pos x="12" y="83"/>
                </a:cxn>
                <a:cxn ang="0">
                  <a:pos x="10" y="57"/>
                </a:cxn>
                <a:cxn ang="0">
                  <a:pos x="10" y="4"/>
                </a:cxn>
                <a:cxn ang="0">
                  <a:pos x="10" y="4"/>
                </a:cxn>
              </a:cxnLst>
              <a:rect l="0" t="0" r="r" b="b"/>
              <a:pathLst>
                <a:path w="14" h="113">
                  <a:moveTo>
                    <a:pt x="10" y="4"/>
                  </a:moveTo>
                  <a:lnTo>
                    <a:pt x="10" y="4"/>
                  </a:lnTo>
                  <a:lnTo>
                    <a:pt x="9" y="2"/>
                  </a:lnTo>
                  <a:lnTo>
                    <a:pt x="8" y="1"/>
                  </a:lnTo>
                  <a:lnTo>
                    <a:pt x="7" y="0"/>
                  </a:lnTo>
                  <a:lnTo>
                    <a:pt x="5" y="0"/>
                  </a:lnTo>
                  <a:lnTo>
                    <a:pt x="3" y="0"/>
                  </a:lnTo>
                  <a:lnTo>
                    <a:pt x="2" y="1"/>
                  </a:lnTo>
                  <a:lnTo>
                    <a:pt x="1" y="2"/>
                  </a:lnTo>
                  <a:lnTo>
                    <a:pt x="0" y="4"/>
                  </a:lnTo>
                  <a:lnTo>
                    <a:pt x="0" y="4"/>
                  </a:lnTo>
                  <a:lnTo>
                    <a:pt x="1" y="57"/>
                  </a:lnTo>
                  <a:lnTo>
                    <a:pt x="2" y="83"/>
                  </a:lnTo>
                  <a:lnTo>
                    <a:pt x="5" y="109"/>
                  </a:lnTo>
                  <a:lnTo>
                    <a:pt x="5" y="109"/>
                  </a:lnTo>
                  <a:lnTo>
                    <a:pt x="6" y="111"/>
                  </a:lnTo>
                  <a:lnTo>
                    <a:pt x="7" y="112"/>
                  </a:lnTo>
                  <a:lnTo>
                    <a:pt x="10" y="113"/>
                  </a:lnTo>
                  <a:lnTo>
                    <a:pt x="12" y="113"/>
                  </a:lnTo>
                  <a:lnTo>
                    <a:pt x="13" y="112"/>
                  </a:lnTo>
                  <a:lnTo>
                    <a:pt x="14" y="111"/>
                  </a:lnTo>
                  <a:lnTo>
                    <a:pt x="14" y="109"/>
                  </a:lnTo>
                  <a:lnTo>
                    <a:pt x="14" y="109"/>
                  </a:lnTo>
                  <a:lnTo>
                    <a:pt x="12" y="83"/>
                  </a:lnTo>
                  <a:lnTo>
                    <a:pt x="10" y="57"/>
                  </a:lnTo>
                  <a:lnTo>
                    <a:pt x="10" y="4"/>
                  </a:lnTo>
                  <a:lnTo>
                    <a:pt x="1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 name="Freeform 184"/>
            <p:cNvSpPr/>
            <p:nvPr/>
          </p:nvSpPr>
          <p:spPr bwMode="auto">
            <a:xfrm>
              <a:off x="4481513" y="2305050"/>
              <a:ext cx="12700" cy="61913"/>
            </a:xfrm>
            <a:custGeom>
              <a:avLst/>
              <a:gdLst/>
              <a:ahLst/>
              <a:cxnLst>
                <a:cxn ang="0">
                  <a:pos x="21" y="109"/>
                </a:cxn>
                <a:cxn ang="0">
                  <a:pos x="21" y="109"/>
                </a:cxn>
                <a:cxn ang="0">
                  <a:pos x="16" y="105"/>
                </a:cxn>
                <a:cxn ang="0">
                  <a:pos x="13" y="101"/>
                </a:cxn>
                <a:cxn ang="0">
                  <a:pos x="11" y="95"/>
                </a:cxn>
                <a:cxn ang="0">
                  <a:pos x="9" y="89"/>
                </a:cxn>
                <a:cxn ang="0">
                  <a:pos x="9" y="76"/>
                </a:cxn>
                <a:cxn ang="0">
                  <a:pos x="9" y="64"/>
                </a:cxn>
                <a:cxn ang="0">
                  <a:pos x="9" y="64"/>
                </a:cxn>
                <a:cxn ang="0">
                  <a:pos x="10" y="34"/>
                </a:cxn>
                <a:cxn ang="0">
                  <a:pos x="9" y="5"/>
                </a:cxn>
                <a:cxn ang="0">
                  <a:pos x="9" y="5"/>
                </a:cxn>
                <a:cxn ang="0">
                  <a:pos x="9" y="3"/>
                </a:cxn>
                <a:cxn ang="0">
                  <a:pos x="8" y="1"/>
                </a:cxn>
                <a:cxn ang="0">
                  <a:pos x="6" y="0"/>
                </a:cxn>
                <a:cxn ang="0">
                  <a:pos x="5" y="0"/>
                </a:cxn>
                <a:cxn ang="0">
                  <a:pos x="3" y="0"/>
                </a:cxn>
                <a:cxn ang="0">
                  <a:pos x="2" y="1"/>
                </a:cxn>
                <a:cxn ang="0">
                  <a:pos x="1" y="3"/>
                </a:cxn>
                <a:cxn ang="0">
                  <a:pos x="0" y="5"/>
                </a:cxn>
                <a:cxn ang="0">
                  <a:pos x="0" y="5"/>
                </a:cxn>
                <a:cxn ang="0">
                  <a:pos x="0" y="77"/>
                </a:cxn>
                <a:cxn ang="0">
                  <a:pos x="0" y="77"/>
                </a:cxn>
                <a:cxn ang="0">
                  <a:pos x="0" y="89"/>
                </a:cxn>
                <a:cxn ang="0">
                  <a:pos x="1" y="95"/>
                </a:cxn>
                <a:cxn ang="0">
                  <a:pos x="3" y="100"/>
                </a:cxn>
                <a:cxn ang="0">
                  <a:pos x="5" y="105"/>
                </a:cxn>
                <a:cxn ang="0">
                  <a:pos x="8" y="110"/>
                </a:cxn>
                <a:cxn ang="0">
                  <a:pos x="12" y="115"/>
                </a:cxn>
                <a:cxn ang="0">
                  <a:pos x="16" y="118"/>
                </a:cxn>
                <a:cxn ang="0">
                  <a:pos x="16" y="118"/>
                </a:cxn>
                <a:cxn ang="0">
                  <a:pos x="18" y="119"/>
                </a:cxn>
                <a:cxn ang="0">
                  <a:pos x="20" y="119"/>
                </a:cxn>
                <a:cxn ang="0">
                  <a:pos x="21" y="118"/>
                </a:cxn>
                <a:cxn ang="0">
                  <a:pos x="22" y="117"/>
                </a:cxn>
                <a:cxn ang="0">
                  <a:pos x="23" y="115"/>
                </a:cxn>
                <a:cxn ang="0">
                  <a:pos x="23" y="112"/>
                </a:cxn>
                <a:cxn ang="0">
                  <a:pos x="22" y="111"/>
                </a:cxn>
                <a:cxn ang="0">
                  <a:pos x="21" y="109"/>
                </a:cxn>
                <a:cxn ang="0">
                  <a:pos x="21" y="109"/>
                </a:cxn>
              </a:cxnLst>
              <a:rect l="0" t="0" r="r" b="b"/>
              <a:pathLst>
                <a:path w="23" h="119">
                  <a:moveTo>
                    <a:pt x="21" y="109"/>
                  </a:moveTo>
                  <a:lnTo>
                    <a:pt x="21" y="109"/>
                  </a:lnTo>
                  <a:lnTo>
                    <a:pt x="16" y="105"/>
                  </a:lnTo>
                  <a:lnTo>
                    <a:pt x="13" y="101"/>
                  </a:lnTo>
                  <a:lnTo>
                    <a:pt x="11" y="95"/>
                  </a:lnTo>
                  <a:lnTo>
                    <a:pt x="9" y="89"/>
                  </a:lnTo>
                  <a:lnTo>
                    <a:pt x="9" y="76"/>
                  </a:lnTo>
                  <a:lnTo>
                    <a:pt x="9" y="64"/>
                  </a:lnTo>
                  <a:lnTo>
                    <a:pt x="9" y="64"/>
                  </a:lnTo>
                  <a:lnTo>
                    <a:pt x="10" y="34"/>
                  </a:lnTo>
                  <a:lnTo>
                    <a:pt x="9" y="5"/>
                  </a:lnTo>
                  <a:lnTo>
                    <a:pt x="9" y="5"/>
                  </a:lnTo>
                  <a:lnTo>
                    <a:pt x="9" y="3"/>
                  </a:lnTo>
                  <a:lnTo>
                    <a:pt x="8" y="1"/>
                  </a:lnTo>
                  <a:lnTo>
                    <a:pt x="6" y="0"/>
                  </a:lnTo>
                  <a:lnTo>
                    <a:pt x="5" y="0"/>
                  </a:lnTo>
                  <a:lnTo>
                    <a:pt x="3" y="0"/>
                  </a:lnTo>
                  <a:lnTo>
                    <a:pt x="2" y="1"/>
                  </a:lnTo>
                  <a:lnTo>
                    <a:pt x="1" y="3"/>
                  </a:lnTo>
                  <a:lnTo>
                    <a:pt x="0" y="5"/>
                  </a:lnTo>
                  <a:lnTo>
                    <a:pt x="0" y="5"/>
                  </a:lnTo>
                  <a:lnTo>
                    <a:pt x="0" y="77"/>
                  </a:lnTo>
                  <a:lnTo>
                    <a:pt x="0" y="77"/>
                  </a:lnTo>
                  <a:lnTo>
                    <a:pt x="0" y="89"/>
                  </a:lnTo>
                  <a:lnTo>
                    <a:pt x="1" y="95"/>
                  </a:lnTo>
                  <a:lnTo>
                    <a:pt x="3" y="100"/>
                  </a:lnTo>
                  <a:lnTo>
                    <a:pt x="5" y="105"/>
                  </a:lnTo>
                  <a:lnTo>
                    <a:pt x="8" y="110"/>
                  </a:lnTo>
                  <a:lnTo>
                    <a:pt x="12" y="115"/>
                  </a:lnTo>
                  <a:lnTo>
                    <a:pt x="16" y="118"/>
                  </a:lnTo>
                  <a:lnTo>
                    <a:pt x="16" y="118"/>
                  </a:lnTo>
                  <a:lnTo>
                    <a:pt x="18" y="119"/>
                  </a:lnTo>
                  <a:lnTo>
                    <a:pt x="20" y="119"/>
                  </a:lnTo>
                  <a:lnTo>
                    <a:pt x="21" y="118"/>
                  </a:lnTo>
                  <a:lnTo>
                    <a:pt x="22" y="117"/>
                  </a:lnTo>
                  <a:lnTo>
                    <a:pt x="23" y="115"/>
                  </a:lnTo>
                  <a:lnTo>
                    <a:pt x="23" y="112"/>
                  </a:lnTo>
                  <a:lnTo>
                    <a:pt x="22" y="111"/>
                  </a:lnTo>
                  <a:lnTo>
                    <a:pt x="21" y="109"/>
                  </a:lnTo>
                  <a:lnTo>
                    <a:pt x="21" y="10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 name="Freeform 185"/>
            <p:cNvSpPr/>
            <p:nvPr/>
          </p:nvSpPr>
          <p:spPr bwMode="auto">
            <a:xfrm>
              <a:off x="4519613" y="2336800"/>
              <a:ext cx="9525" cy="55563"/>
            </a:xfrm>
            <a:custGeom>
              <a:avLst/>
              <a:gdLst/>
              <a:ahLst/>
              <a:cxnLst>
                <a:cxn ang="0">
                  <a:pos x="9" y="3"/>
                </a:cxn>
                <a:cxn ang="0">
                  <a:pos x="9" y="3"/>
                </a:cxn>
                <a:cxn ang="0">
                  <a:pos x="7" y="15"/>
                </a:cxn>
                <a:cxn ang="0">
                  <a:pos x="4" y="27"/>
                </a:cxn>
                <a:cxn ang="0">
                  <a:pos x="2" y="50"/>
                </a:cxn>
                <a:cxn ang="0">
                  <a:pos x="0" y="75"/>
                </a:cxn>
                <a:cxn ang="0">
                  <a:pos x="0" y="99"/>
                </a:cxn>
                <a:cxn ang="0">
                  <a:pos x="0" y="99"/>
                </a:cxn>
                <a:cxn ang="0">
                  <a:pos x="0" y="101"/>
                </a:cxn>
                <a:cxn ang="0">
                  <a:pos x="1" y="102"/>
                </a:cxn>
                <a:cxn ang="0">
                  <a:pos x="3" y="103"/>
                </a:cxn>
                <a:cxn ang="0">
                  <a:pos x="5" y="104"/>
                </a:cxn>
                <a:cxn ang="0">
                  <a:pos x="6" y="103"/>
                </a:cxn>
                <a:cxn ang="0">
                  <a:pos x="8" y="102"/>
                </a:cxn>
                <a:cxn ang="0">
                  <a:pos x="9" y="101"/>
                </a:cxn>
                <a:cxn ang="0">
                  <a:pos x="9" y="99"/>
                </a:cxn>
                <a:cxn ang="0">
                  <a:pos x="9" y="99"/>
                </a:cxn>
                <a:cxn ang="0">
                  <a:pos x="10" y="75"/>
                </a:cxn>
                <a:cxn ang="0">
                  <a:pos x="11" y="52"/>
                </a:cxn>
                <a:cxn ang="0">
                  <a:pos x="13" y="29"/>
                </a:cxn>
                <a:cxn ang="0">
                  <a:pos x="16" y="17"/>
                </a:cxn>
                <a:cxn ang="0">
                  <a:pos x="18" y="6"/>
                </a:cxn>
                <a:cxn ang="0">
                  <a:pos x="18" y="6"/>
                </a:cxn>
                <a:cxn ang="0">
                  <a:pos x="18" y="4"/>
                </a:cxn>
                <a:cxn ang="0">
                  <a:pos x="18" y="2"/>
                </a:cxn>
                <a:cxn ang="0">
                  <a:pos x="17" y="1"/>
                </a:cxn>
                <a:cxn ang="0">
                  <a:pos x="15" y="0"/>
                </a:cxn>
                <a:cxn ang="0">
                  <a:pos x="13" y="0"/>
                </a:cxn>
                <a:cxn ang="0">
                  <a:pos x="12" y="0"/>
                </a:cxn>
                <a:cxn ang="0">
                  <a:pos x="10" y="1"/>
                </a:cxn>
                <a:cxn ang="0">
                  <a:pos x="9" y="3"/>
                </a:cxn>
                <a:cxn ang="0">
                  <a:pos x="9" y="3"/>
                </a:cxn>
              </a:cxnLst>
              <a:rect l="0" t="0" r="r" b="b"/>
              <a:pathLst>
                <a:path w="18" h="104">
                  <a:moveTo>
                    <a:pt x="9" y="3"/>
                  </a:moveTo>
                  <a:lnTo>
                    <a:pt x="9" y="3"/>
                  </a:lnTo>
                  <a:lnTo>
                    <a:pt x="7" y="15"/>
                  </a:lnTo>
                  <a:lnTo>
                    <a:pt x="4" y="27"/>
                  </a:lnTo>
                  <a:lnTo>
                    <a:pt x="2" y="50"/>
                  </a:lnTo>
                  <a:lnTo>
                    <a:pt x="0" y="75"/>
                  </a:lnTo>
                  <a:lnTo>
                    <a:pt x="0" y="99"/>
                  </a:lnTo>
                  <a:lnTo>
                    <a:pt x="0" y="99"/>
                  </a:lnTo>
                  <a:lnTo>
                    <a:pt x="0" y="101"/>
                  </a:lnTo>
                  <a:lnTo>
                    <a:pt x="1" y="102"/>
                  </a:lnTo>
                  <a:lnTo>
                    <a:pt x="3" y="103"/>
                  </a:lnTo>
                  <a:lnTo>
                    <a:pt x="5" y="104"/>
                  </a:lnTo>
                  <a:lnTo>
                    <a:pt x="6" y="103"/>
                  </a:lnTo>
                  <a:lnTo>
                    <a:pt x="8" y="102"/>
                  </a:lnTo>
                  <a:lnTo>
                    <a:pt x="9" y="101"/>
                  </a:lnTo>
                  <a:lnTo>
                    <a:pt x="9" y="99"/>
                  </a:lnTo>
                  <a:lnTo>
                    <a:pt x="9" y="99"/>
                  </a:lnTo>
                  <a:lnTo>
                    <a:pt x="10" y="75"/>
                  </a:lnTo>
                  <a:lnTo>
                    <a:pt x="11" y="52"/>
                  </a:lnTo>
                  <a:lnTo>
                    <a:pt x="13" y="29"/>
                  </a:lnTo>
                  <a:lnTo>
                    <a:pt x="16" y="17"/>
                  </a:lnTo>
                  <a:lnTo>
                    <a:pt x="18" y="6"/>
                  </a:lnTo>
                  <a:lnTo>
                    <a:pt x="18" y="6"/>
                  </a:lnTo>
                  <a:lnTo>
                    <a:pt x="18" y="4"/>
                  </a:lnTo>
                  <a:lnTo>
                    <a:pt x="18" y="2"/>
                  </a:lnTo>
                  <a:lnTo>
                    <a:pt x="17" y="1"/>
                  </a:lnTo>
                  <a:lnTo>
                    <a:pt x="15" y="0"/>
                  </a:lnTo>
                  <a:lnTo>
                    <a:pt x="13" y="0"/>
                  </a:lnTo>
                  <a:lnTo>
                    <a:pt x="12" y="0"/>
                  </a:lnTo>
                  <a:lnTo>
                    <a:pt x="10" y="1"/>
                  </a:lnTo>
                  <a:lnTo>
                    <a:pt x="9" y="3"/>
                  </a:lnTo>
                  <a:lnTo>
                    <a:pt x="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 name="Freeform 186"/>
            <p:cNvSpPr/>
            <p:nvPr/>
          </p:nvSpPr>
          <p:spPr bwMode="auto">
            <a:xfrm>
              <a:off x="4543425" y="2370138"/>
              <a:ext cx="7938" cy="71438"/>
            </a:xfrm>
            <a:custGeom>
              <a:avLst/>
              <a:gdLst/>
              <a:ahLst/>
              <a:cxnLst>
                <a:cxn ang="0">
                  <a:pos x="5" y="4"/>
                </a:cxn>
                <a:cxn ang="0">
                  <a:pos x="5" y="4"/>
                </a:cxn>
                <a:cxn ang="0">
                  <a:pos x="4" y="36"/>
                </a:cxn>
                <a:cxn ang="0">
                  <a:pos x="3" y="68"/>
                </a:cxn>
                <a:cxn ang="0">
                  <a:pos x="1" y="100"/>
                </a:cxn>
                <a:cxn ang="0">
                  <a:pos x="0" y="132"/>
                </a:cxn>
                <a:cxn ang="0">
                  <a:pos x="0" y="132"/>
                </a:cxn>
                <a:cxn ang="0">
                  <a:pos x="0" y="134"/>
                </a:cxn>
                <a:cxn ang="0">
                  <a:pos x="1" y="135"/>
                </a:cxn>
                <a:cxn ang="0">
                  <a:pos x="3" y="136"/>
                </a:cxn>
                <a:cxn ang="0">
                  <a:pos x="4" y="136"/>
                </a:cxn>
                <a:cxn ang="0">
                  <a:pos x="7" y="136"/>
                </a:cxn>
                <a:cxn ang="0">
                  <a:pos x="9" y="135"/>
                </a:cxn>
                <a:cxn ang="0">
                  <a:pos x="10" y="134"/>
                </a:cxn>
                <a:cxn ang="0">
                  <a:pos x="10" y="132"/>
                </a:cxn>
                <a:cxn ang="0">
                  <a:pos x="10" y="132"/>
                </a:cxn>
                <a:cxn ang="0">
                  <a:pos x="11" y="100"/>
                </a:cxn>
                <a:cxn ang="0">
                  <a:pos x="13" y="68"/>
                </a:cxn>
                <a:cxn ang="0">
                  <a:pos x="14" y="36"/>
                </a:cxn>
                <a:cxn ang="0">
                  <a:pos x="15" y="4"/>
                </a:cxn>
                <a:cxn ang="0">
                  <a:pos x="15" y="4"/>
                </a:cxn>
                <a:cxn ang="0">
                  <a:pos x="14" y="2"/>
                </a:cxn>
                <a:cxn ang="0">
                  <a:pos x="13" y="1"/>
                </a:cxn>
                <a:cxn ang="0">
                  <a:pos x="12" y="0"/>
                </a:cxn>
                <a:cxn ang="0">
                  <a:pos x="10" y="0"/>
                </a:cxn>
                <a:cxn ang="0">
                  <a:pos x="8" y="0"/>
                </a:cxn>
                <a:cxn ang="0">
                  <a:pos x="7" y="1"/>
                </a:cxn>
                <a:cxn ang="0">
                  <a:pos x="5" y="2"/>
                </a:cxn>
                <a:cxn ang="0">
                  <a:pos x="5" y="4"/>
                </a:cxn>
                <a:cxn ang="0">
                  <a:pos x="5" y="4"/>
                </a:cxn>
              </a:cxnLst>
              <a:rect l="0" t="0" r="r" b="b"/>
              <a:pathLst>
                <a:path w="15" h="136">
                  <a:moveTo>
                    <a:pt x="5" y="4"/>
                  </a:moveTo>
                  <a:lnTo>
                    <a:pt x="5" y="4"/>
                  </a:lnTo>
                  <a:lnTo>
                    <a:pt x="4" y="36"/>
                  </a:lnTo>
                  <a:lnTo>
                    <a:pt x="3" y="68"/>
                  </a:lnTo>
                  <a:lnTo>
                    <a:pt x="1" y="100"/>
                  </a:lnTo>
                  <a:lnTo>
                    <a:pt x="0" y="132"/>
                  </a:lnTo>
                  <a:lnTo>
                    <a:pt x="0" y="132"/>
                  </a:lnTo>
                  <a:lnTo>
                    <a:pt x="0" y="134"/>
                  </a:lnTo>
                  <a:lnTo>
                    <a:pt x="1" y="135"/>
                  </a:lnTo>
                  <a:lnTo>
                    <a:pt x="3" y="136"/>
                  </a:lnTo>
                  <a:lnTo>
                    <a:pt x="4" y="136"/>
                  </a:lnTo>
                  <a:lnTo>
                    <a:pt x="7" y="136"/>
                  </a:lnTo>
                  <a:lnTo>
                    <a:pt x="9" y="135"/>
                  </a:lnTo>
                  <a:lnTo>
                    <a:pt x="10" y="134"/>
                  </a:lnTo>
                  <a:lnTo>
                    <a:pt x="10" y="132"/>
                  </a:lnTo>
                  <a:lnTo>
                    <a:pt x="10" y="132"/>
                  </a:lnTo>
                  <a:lnTo>
                    <a:pt x="11" y="100"/>
                  </a:lnTo>
                  <a:lnTo>
                    <a:pt x="13" y="68"/>
                  </a:lnTo>
                  <a:lnTo>
                    <a:pt x="14" y="36"/>
                  </a:lnTo>
                  <a:lnTo>
                    <a:pt x="15" y="4"/>
                  </a:lnTo>
                  <a:lnTo>
                    <a:pt x="15" y="4"/>
                  </a:lnTo>
                  <a:lnTo>
                    <a:pt x="14" y="2"/>
                  </a:lnTo>
                  <a:lnTo>
                    <a:pt x="13" y="1"/>
                  </a:lnTo>
                  <a:lnTo>
                    <a:pt x="12" y="0"/>
                  </a:lnTo>
                  <a:lnTo>
                    <a:pt x="10" y="0"/>
                  </a:lnTo>
                  <a:lnTo>
                    <a:pt x="8" y="0"/>
                  </a:lnTo>
                  <a:lnTo>
                    <a:pt x="7" y="1"/>
                  </a:lnTo>
                  <a:lnTo>
                    <a:pt x="5" y="2"/>
                  </a:lnTo>
                  <a:lnTo>
                    <a:pt x="5" y="4"/>
                  </a:lnTo>
                  <a:lnTo>
                    <a:pt x="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 name="Freeform 187"/>
            <p:cNvSpPr/>
            <p:nvPr/>
          </p:nvSpPr>
          <p:spPr bwMode="auto">
            <a:xfrm>
              <a:off x="4573588" y="2406650"/>
              <a:ext cx="4763" cy="71438"/>
            </a:xfrm>
            <a:custGeom>
              <a:avLst/>
              <a:gdLst/>
              <a:ahLst/>
              <a:cxnLst>
                <a:cxn ang="0">
                  <a:pos x="0" y="5"/>
                </a:cxn>
                <a:cxn ang="0">
                  <a:pos x="0" y="128"/>
                </a:cxn>
                <a:cxn ang="0">
                  <a:pos x="0" y="128"/>
                </a:cxn>
                <a:cxn ang="0">
                  <a:pos x="0" y="130"/>
                </a:cxn>
                <a:cxn ang="0">
                  <a:pos x="1" y="131"/>
                </a:cxn>
                <a:cxn ang="0">
                  <a:pos x="3" y="132"/>
                </a:cxn>
                <a:cxn ang="0">
                  <a:pos x="5" y="133"/>
                </a:cxn>
                <a:cxn ang="0">
                  <a:pos x="6" y="132"/>
                </a:cxn>
                <a:cxn ang="0">
                  <a:pos x="8" y="131"/>
                </a:cxn>
                <a:cxn ang="0">
                  <a:pos x="9" y="130"/>
                </a:cxn>
                <a:cxn ang="0">
                  <a:pos x="9" y="128"/>
                </a:cxn>
                <a:cxn ang="0">
                  <a:pos x="9" y="5"/>
                </a:cxn>
                <a:cxn ang="0">
                  <a:pos x="9" y="5"/>
                </a:cxn>
                <a:cxn ang="0">
                  <a:pos x="9" y="3"/>
                </a:cxn>
                <a:cxn ang="0">
                  <a:pos x="8" y="1"/>
                </a:cxn>
                <a:cxn ang="0">
                  <a:pos x="6" y="1"/>
                </a:cxn>
                <a:cxn ang="0">
                  <a:pos x="5" y="0"/>
                </a:cxn>
                <a:cxn ang="0">
                  <a:pos x="3" y="1"/>
                </a:cxn>
                <a:cxn ang="0">
                  <a:pos x="1" y="1"/>
                </a:cxn>
                <a:cxn ang="0">
                  <a:pos x="0" y="3"/>
                </a:cxn>
                <a:cxn ang="0">
                  <a:pos x="0" y="5"/>
                </a:cxn>
                <a:cxn ang="0">
                  <a:pos x="0" y="5"/>
                </a:cxn>
              </a:cxnLst>
              <a:rect l="0" t="0" r="r" b="b"/>
              <a:pathLst>
                <a:path w="9" h="133">
                  <a:moveTo>
                    <a:pt x="0" y="5"/>
                  </a:moveTo>
                  <a:lnTo>
                    <a:pt x="0" y="128"/>
                  </a:lnTo>
                  <a:lnTo>
                    <a:pt x="0" y="128"/>
                  </a:lnTo>
                  <a:lnTo>
                    <a:pt x="0" y="130"/>
                  </a:lnTo>
                  <a:lnTo>
                    <a:pt x="1" y="131"/>
                  </a:lnTo>
                  <a:lnTo>
                    <a:pt x="3" y="132"/>
                  </a:lnTo>
                  <a:lnTo>
                    <a:pt x="5" y="133"/>
                  </a:lnTo>
                  <a:lnTo>
                    <a:pt x="6" y="132"/>
                  </a:lnTo>
                  <a:lnTo>
                    <a:pt x="8" y="131"/>
                  </a:lnTo>
                  <a:lnTo>
                    <a:pt x="9" y="130"/>
                  </a:lnTo>
                  <a:lnTo>
                    <a:pt x="9" y="128"/>
                  </a:lnTo>
                  <a:lnTo>
                    <a:pt x="9" y="5"/>
                  </a:lnTo>
                  <a:lnTo>
                    <a:pt x="9" y="5"/>
                  </a:lnTo>
                  <a:lnTo>
                    <a:pt x="9" y="3"/>
                  </a:lnTo>
                  <a:lnTo>
                    <a:pt x="8" y="1"/>
                  </a:lnTo>
                  <a:lnTo>
                    <a:pt x="6" y="1"/>
                  </a:lnTo>
                  <a:lnTo>
                    <a:pt x="5" y="0"/>
                  </a:lnTo>
                  <a:lnTo>
                    <a:pt x="3" y="1"/>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 name="Freeform 188"/>
            <p:cNvSpPr/>
            <p:nvPr/>
          </p:nvSpPr>
          <p:spPr bwMode="auto">
            <a:xfrm>
              <a:off x="4602163" y="2432050"/>
              <a:ext cx="4763" cy="65088"/>
            </a:xfrm>
            <a:custGeom>
              <a:avLst/>
              <a:gdLst/>
              <a:ahLst/>
              <a:cxnLst>
                <a:cxn ang="0">
                  <a:pos x="0" y="5"/>
                </a:cxn>
                <a:cxn ang="0">
                  <a:pos x="0" y="118"/>
                </a:cxn>
                <a:cxn ang="0">
                  <a:pos x="0" y="118"/>
                </a:cxn>
                <a:cxn ang="0">
                  <a:pos x="0" y="120"/>
                </a:cxn>
                <a:cxn ang="0">
                  <a:pos x="1" y="121"/>
                </a:cxn>
                <a:cxn ang="0">
                  <a:pos x="2" y="123"/>
                </a:cxn>
                <a:cxn ang="0">
                  <a:pos x="4" y="123"/>
                </a:cxn>
                <a:cxn ang="0">
                  <a:pos x="6" y="123"/>
                </a:cxn>
                <a:cxn ang="0">
                  <a:pos x="7" y="121"/>
                </a:cxn>
                <a:cxn ang="0">
                  <a:pos x="8" y="120"/>
                </a:cxn>
                <a:cxn ang="0">
                  <a:pos x="9" y="118"/>
                </a:cxn>
                <a:cxn ang="0">
                  <a:pos x="9" y="5"/>
                </a:cxn>
                <a:cxn ang="0">
                  <a:pos x="9" y="5"/>
                </a:cxn>
                <a:cxn ang="0">
                  <a:pos x="8" y="3"/>
                </a:cxn>
                <a:cxn ang="0">
                  <a:pos x="7" y="1"/>
                </a:cxn>
                <a:cxn ang="0">
                  <a:pos x="6" y="1"/>
                </a:cxn>
                <a:cxn ang="0">
                  <a:pos x="4" y="0"/>
                </a:cxn>
                <a:cxn ang="0">
                  <a:pos x="2" y="1"/>
                </a:cxn>
                <a:cxn ang="0">
                  <a:pos x="1" y="1"/>
                </a:cxn>
                <a:cxn ang="0">
                  <a:pos x="0" y="3"/>
                </a:cxn>
                <a:cxn ang="0">
                  <a:pos x="0" y="5"/>
                </a:cxn>
                <a:cxn ang="0">
                  <a:pos x="0" y="5"/>
                </a:cxn>
              </a:cxnLst>
              <a:rect l="0" t="0" r="r" b="b"/>
              <a:pathLst>
                <a:path w="9" h="123">
                  <a:moveTo>
                    <a:pt x="0" y="5"/>
                  </a:moveTo>
                  <a:lnTo>
                    <a:pt x="0" y="118"/>
                  </a:lnTo>
                  <a:lnTo>
                    <a:pt x="0" y="118"/>
                  </a:lnTo>
                  <a:lnTo>
                    <a:pt x="0" y="120"/>
                  </a:lnTo>
                  <a:lnTo>
                    <a:pt x="1" y="121"/>
                  </a:lnTo>
                  <a:lnTo>
                    <a:pt x="2" y="123"/>
                  </a:lnTo>
                  <a:lnTo>
                    <a:pt x="4" y="123"/>
                  </a:lnTo>
                  <a:lnTo>
                    <a:pt x="6" y="123"/>
                  </a:lnTo>
                  <a:lnTo>
                    <a:pt x="7" y="121"/>
                  </a:lnTo>
                  <a:lnTo>
                    <a:pt x="8" y="120"/>
                  </a:lnTo>
                  <a:lnTo>
                    <a:pt x="9" y="118"/>
                  </a:lnTo>
                  <a:lnTo>
                    <a:pt x="9" y="5"/>
                  </a:lnTo>
                  <a:lnTo>
                    <a:pt x="9" y="5"/>
                  </a:lnTo>
                  <a:lnTo>
                    <a:pt x="8" y="3"/>
                  </a:lnTo>
                  <a:lnTo>
                    <a:pt x="7" y="1"/>
                  </a:lnTo>
                  <a:lnTo>
                    <a:pt x="6" y="1"/>
                  </a:lnTo>
                  <a:lnTo>
                    <a:pt x="4" y="0"/>
                  </a:lnTo>
                  <a:lnTo>
                    <a:pt x="2" y="1"/>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 name="Freeform 189"/>
            <p:cNvSpPr/>
            <p:nvPr/>
          </p:nvSpPr>
          <p:spPr bwMode="auto">
            <a:xfrm>
              <a:off x="4624388" y="2457450"/>
              <a:ext cx="4763" cy="65088"/>
            </a:xfrm>
            <a:custGeom>
              <a:avLst/>
              <a:gdLst/>
              <a:ahLst/>
              <a:cxnLst>
                <a:cxn ang="0">
                  <a:pos x="0" y="5"/>
                </a:cxn>
                <a:cxn ang="0">
                  <a:pos x="0" y="119"/>
                </a:cxn>
                <a:cxn ang="0">
                  <a:pos x="0" y="119"/>
                </a:cxn>
                <a:cxn ang="0">
                  <a:pos x="0" y="121"/>
                </a:cxn>
                <a:cxn ang="0">
                  <a:pos x="1" y="122"/>
                </a:cxn>
                <a:cxn ang="0">
                  <a:pos x="3" y="123"/>
                </a:cxn>
                <a:cxn ang="0">
                  <a:pos x="4" y="123"/>
                </a:cxn>
                <a:cxn ang="0">
                  <a:pos x="6" y="123"/>
                </a:cxn>
                <a:cxn ang="0">
                  <a:pos x="8" y="122"/>
                </a:cxn>
                <a:cxn ang="0">
                  <a:pos x="9" y="121"/>
                </a:cxn>
                <a:cxn ang="0">
                  <a:pos x="9" y="119"/>
                </a:cxn>
                <a:cxn ang="0">
                  <a:pos x="9" y="5"/>
                </a:cxn>
                <a:cxn ang="0">
                  <a:pos x="9" y="5"/>
                </a:cxn>
                <a:cxn ang="0">
                  <a:pos x="9" y="3"/>
                </a:cxn>
                <a:cxn ang="0">
                  <a:pos x="8" y="1"/>
                </a:cxn>
                <a:cxn ang="0">
                  <a:pos x="6" y="0"/>
                </a:cxn>
                <a:cxn ang="0">
                  <a:pos x="4" y="0"/>
                </a:cxn>
                <a:cxn ang="0">
                  <a:pos x="3" y="0"/>
                </a:cxn>
                <a:cxn ang="0">
                  <a:pos x="1" y="1"/>
                </a:cxn>
                <a:cxn ang="0">
                  <a:pos x="0" y="3"/>
                </a:cxn>
                <a:cxn ang="0">
                  <a:pos x="0" y="5"/>
                </a:cxn>
                <a:cxn ang="0">
                  <a:pos x="0" y="5"/>
                </a:cxn>
              </a:cxnLst>
              <a:rect l="0" t="0" r="r" b="b"/>
              <a:pathLst>
                <a:path w="9" h="123">
                  <a:moveTo>
                    <a:pt x="0" y="5"/>
                  </a:moveTo>
                  <a:lnTo>
                    <a:pt x="0" y="119"/>
                  </a:lnTo>
                  <a:lnTo>
                    <a:pt x="0" y="119"/>
                  </a:lnTo>
                  <a:lnTo>
                    <a:pt x="0" y="121"/>
                  </a:lnTo>
                  <a:lnTo>
                    <a:pt x="1" y="122"/>
                  </a:lnTo>
                  <a:lnTo>
                    <a:pt x="3" y="123"/>
                  </a:lnTo>
                  <a:lnTo>
                    <a:pt x="4" y="123"/>
                  </a:lnTo>
                  <a:lnTo>
                    <a:pt x="6" y="123"/>
                  </a:lnTo>
                  <a:lnTo>
                    <a:pt x="8" y="122"/>
                  </a:lnTo>
                  <a:lnTo>
                    <a:pt x="9" y="121"/>
                  </a:lnTo>
                  <a:lnTo>
                    <a:pt x="9" y="119"/>
                  </a:lnTo>
                  <a:lnTo>
                    <a:pt x="9" y="5"/>
                  </a:lnTo>
                  <a:lnTo>
                    <a:pt x="9" y="5"/>
                  </a:lnTo>
                  <a:lnTo>
                    <a:pt x="9" y="3"/>
                  </a:lnTo>
                  <a:lnTo>
                    <a:pt x="8" y="1"/>
                  </a:lnTo>
                  <a:lnTo>
                    <a:pt x="6" y="0"/>
                  </a:lnTo>
                  <a:lnTo>
                    <a:pt x="4" y="0"/>
                  </a:lnTo>
                  <a:lnTo>
                    <a:pt x="3"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 name="Freeform 190"/>
            <p:cNvSpPr/>
            <p:nvPr/>
          </p:nvSpPr>
          <p:spPr bwMode="auto">
            <a:xfrm>
              <a:off x="4651375" y="2482850"/>
              <a:ext cx="7938" cy="73025"/>
            </a:xfrm>
            <a:custGeom>
              <a:avLst/>
              <a:gdLst/>
              <a:ahLst/>
              <a:cxnLst>
                <a:cxn ang="0">
                  <a:pos x="5" y="5"/>
                </a:cxn>
                <a:cxn ang="0">
                  <a:pos x="5" y="5"/>
                </a:cxn>
                <a:cxn ang="0">
                  <a:pos x="2" y="30"/>
                </a:cxn>
                <a:cxn ang="0">
                  <a:pos x="1" y="42"/>
                </a:cxn>
                <a:cxn ang="0">
                  <a:pos x="0" y="55"/>
                </a:cxn>
                <a:cxn ang="0">
                  <a:pos x="0" y="132"/>
                </a:cxn>
                <a:cxn ang="0">
                  <a:pos x="0" y="132"/>
                </a:cxn>
                <a:cxn ang="0">
                  <a:pos x="1" y="134"/>
                </a:cxn>
                <a:cxn ang="0">
                  <a:pos x="2" y="136"/>
                </a:cxn>
                <a:cxn ang="0">
                  <a:pos x="3" y="137"/>
                </a:cxn>
                <a:cxn ang="0">
                  <a:pos x="5" y="137"/>
                </a:cxn>
                <a:cxn ang="0">
                  <a:pos x="7" y="137"/>
                </a:cxn>
                <a:cxn ang="0">
                  <a:pos x="8" y="136"/>
                </a:cxn>
                <a:cxn ang="0">
                  <a:pos x="9" y="134"/>
                </a:cxn>
                <a:cxn ang="0">
                  <a:pos x="10" y="132"/>
                </a:cxn>
                <a:cxn ang="0">
                  <a:pos x="10" y="62"/>
                </a:cxn>
                <a:cxn ang="0">
                  <a:pos x="10" y="62"/>
                </a:cxn>
                <a:cxn ang="0">
                  <a:pos x="10" y="47"/>
                </a:cxn>
                <a:cxn ang="0">
                  <a:pos x="11" y="33"/>
                </a:cxn>
                <a:cxn ang="0">
                  <a:pos x="14" y="5"/>
                </a:cxn>
                <a:cxn ang="0">
                  <a:pos x="14" y="5"/>
                </a:cxn>
                <a:cxn ang="0">
                  <a:pos x="14" y="3"/>
                </a:cxn>
                <a:cxn ang="0">
                  <a:pos x="13" y="1"/>
                </a:cxn>
                <a:cxn ang="0">
                  <a:pos x="12" y="0"/>
                </a:cxn>
                <a:cxn ang="0">
                  <a:pos x="10" y="0"/>
                </a:cxn>
                <a:cxn ang="0">
                  <a:pos x="7" y="1"/>
                </a:cxn>
                <a:cxn ang="0">
                  <a:pos x="6" y="3"/>
                </a:cxn>
                <a:cxn ang="0">
                  <a:pos x="5" y="5"/>
                </a:cxn>
                <a:cxn ang="0">
                  <a:pos x="5" y="5"/>
                </a:cxn>
              </a:cxnLst>
              <a:rect l="0" t="0" r="r" b="b"/>
              <a:pathLst>
                <a:path w="14" h="137">
                  <a:moveTo>
                    <a:pt x="5" y="5"/>
                  </a:moveTo>
                  <a:lnTo>
                    <a:pt x="5" y="5"/>
                  </a:lnTo>
                  <a:lnTo>
                    <a:pt x="2" y="30"/>
                  </a:lnTo>
                  <a:lnTo>
                    <a:pt x="1" y="42"/>
                  </a:lnTo>
                  <a:lnTo>
                    <a:pt x="0" y="55"/>
                  </a:lnTo>
                  <a:lnTo>
                    <a:pt x="0" y="132"/>
                  </a:lnTo>
                  <a:lnTo>
                    <a:pt x="0" y="132"/>
                  </a:lnTo>
                  <a:lnTo>
                    <a:pt x="1" y="134"/>
                  </a:lnTo>
                  <a:lnTo>
                    <a:pt x="2" y="136"/>
                  </a:lnTo>
                  <a:lnTo>
                    <a:pt x="3" y="137"/>
                  </a:lnTo>
                  <a:lnTo>
                    <a:pt x="5" y="137"/>
                  </a:lnTo>
                  <a:lnTo>
                    <a:pt x="7" y="137"/>
                  </a:lnTo>
                  <a:lnTo>
                    <a:pt x="8" y="136"/>
                  </a:lnTo>
                  <a:lnTo>
                    <a:pt x="9" y="134"/>
                  </a:lnTo>
                  <a:lnTo>
                    <a:pt x="10" y="132"/>
                  </a:lnTo>
                  <a:lnTo>
                    <a:pt x="10" y="62"/>
                  </a:lnTo>
                  <a:lnTo>
                    <a:pt x="10" y="62"/>
                  </a:lnTo>
                  <a:lnTo>
                    <a:pt x="10" y="47"/>
                  </a:lnTo>
                  <a:lnTo>
                    <a:pt x="11" y="33"/>
                  </a:lnTo>
                  <a:lnTo>
                    <a:pt x="14" y="5"/>
                  </a:lnTo>
                  <a:lnTo>
                    <a:pt x="14" y="5"/>
                  </a:lnTo>
                  <a:lnTo>
                    <a:pt x="14" y="3"/>
                  </a:lnTo>
                  <a:lnTo>
                    <a:pt x="13" y="1"/>
                  </a:lnTo>
                  <a:lnTo>
                    <a:pt x="12" y="0"/>
                  </a:lnTo>
                  <a:lnTo>
                    <a:pt x="10" y="0"/>
                  </a:lnTo>
                  <a:lnTo>
                    <a:pt x="7" y="1"/>
                  </a:lnTo>
                  <a:lnTo>
                    <a:pt x="6" y="3"/>
                  </a:lnTo>
                  <a:lnTo>
                    <a:pt x="5" y="5"/>
                  </a:lnTo>
                  <a:lnTo>
                    <a:pt x="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 name="Freeform 191"/>
            <p:cNvSpPr/>
            <p:nvPr/>
          </p:nvSpPr>
          <p:spPr bwMode="auto">
            <a:xfrm>
              <a:off x="4684713" y="2500313"/>
              <a:ext cx="4763" cy="87313"/>
            </a:xfrm>
            <a:custGeom>
              <a:avLst/>
              <a:gdLst/>
              <a:ahLst/>
              <a:cxnLst>
                <a:cxn ang="0">
                  <a:pos x="0" y="5"/>
                </a:cxn>
                <a:cxn ang="0">
                  <a:pos x="0" y="161"/>
                </a:cxn>
                <a:cxn ang="0">
                  <a:pos x="0" y="161"/>
                </a:cxn>
                <a:cxn ang="0">
                  <a:pos x="0" y="163"/>
                </a:cxn>
                <a:cxn ang="0">
                  <a:pos x="1" y="164"/>
                </a:cxn>
                <a:cxn ang="0">
                  <a:pos x="3" y="165"/>
                </a:cxn>
                <a:cxn ang="0">
                  <a:pos x="5" y="166"/>
                </a:cxn>
                <a:cxn ang="0">
                  <a:pos x="6" y="165"/>
                </a:cxn>
                <a:cxn ang="0">
                  <a:pos x="8" y="164"/>
                </a:cxn>
                <a:cxn ang="0">
                  <a:pos x="9" y="163"/>
                </a:cxn>
                <a:cxn ang="0">
                  <a:pos x="9" y="161"/>
                </a:cxn>
                <a:cxn ang="0">
                  <a:pos x="9" y="5"/>
                </a:cxn>
                <a:cxn ang="0">
                  <a:pos x="9" y="5"/>
                </a:cxn>
                <a:cxn ang="0">
                  <a:pos x="9" y="3"/>
                </a:cxn>
                <a:cxn ang="0">
                  <a:pos x="8" y="1"/>
                </a:cxn>
                <a:cxn ang="0">
                  <a:pos x="6" y="0"/>
                </a:cxn>
                <a:cxn ang="0">
                  <a:pos x="5" y="0"/>
                </a:cxn>
                <a:cxn ang="0">
                  <a:pos x="3" y="0"/>
                </a:cxn>
                <a:cxn ang="0">
                  <a:pos x="1" y="1"/>
                </a:cxn>
                <a:cxn ang="0">
                  <a:pos x="0" y="3"/>
                </a:cxn>
                <a:cxn ang="0">
                  <a:pos x="0" y="5"/>
                </a:cxn>
                <a:cxn ang="0">
                  <a:pos x="0" y="5"/>
                </a:cxn>
              </a:cxnLst>
              <a:rect l="0" t="0" r="r" b="b"/>
              <a:pathLst>
                <a:path w="9" h="166">
                  <a:moveTo>
                    <a:pt x="0" y="5"/>
                  </a:moveTo>
                  <a:lnTo>
                    <a:pt x="0" y="161"/>
                  </a:lnTo>
                  <a:lnTo>
                    <a:pt x="0" y="161"/>
                  </a:lnTo>
                  <a:lnTo>
                    <a:pt x="0" y="163"/>
                  </a:lnTo>
                  <a:lnTo>
                    <a:pt x="1" y="164"/>
                  </a:lnTo>
                  <a:lnTo>
                    <a:pt x="3" y="165"/>
                  </a:lnTo>
                  <a:lnTo>
                    <a:pt x="5" y="166"/>
                  </a:lnTo>
                  <a:lnTo>
                    <a:pt x="6" y="165"/>
                  </a:lnTo>
                  <a:lnTo>
                    <a:pt x="8" y="164"/>
                  </a:lnTo>
                  <a:lnTo>
                    <a:pt x="9" y="163"/>
                  </a:lnTo>
                  <a:lnTo>
                    <a:pt x="9" y="161"/>
                  </a:lnTo>
                  <a:lnTo>
                    <a:pt x="9" y="5"/>
                  </a:lnTo>
                  <a:lnTo>
                    <a:pt x="9" y="5"/>
                  </a:lnTo>
                  <a:lnTo>
                    <a:pt x="9" y="3"/>
                  </a:lnTo>
                  <a:lnTo>
                    <a:pt x="8" y="1"/>
                  </a:lnTo>
                  <a:lnTo>
                    <a:pt x="6" y="0"/>
                  </a:lnTo>
                  <a:lnTo>
                    <a:pt x="5" y="0"/>
                  </a:lnTo>
                  <a:lnTo>
                    <a:pt x="3"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 name="Freeform 192"/>
            <p:cNvSpPr/>
            <p:nvPr/>
          </p:nvSpPr>
          <p:spPr bwMode="auto">
            <a:xfrm>
              <a:off x="4702175" y="2540000"/>
              <a:ext cx="7938" cy="69850"/>
            </a:xfrm>
            <a:custGeom>
              <a:avLst/>
              <a:gdLst/>
              <a:ahLst/>
              <a:cxnLst>
                <a:cxn ang="0">
                  <a:pos x="6" y="3"/>
                </a:cxn>
                <a:cxn ang="0">
                  <a:pos x="6" y="3"/>
                </a:cxn>
                <a:cxn ang="0">
                  <a:pos x="3" y="19"/>
                </a:cxn>
                <a:cxn ang="0">
                  <a:pos x="1" y="34"/>
                </a:cxn>
                <a:cxn ang="0">
                  <a:pos x="0" y="50"/>
                </a:cxn>
                <a:cxn ang="0">
                  <a:pos x="0" y="65"/>
                </a:cxn>
                <a:cxn ang="0">
                  <a:pos x="1" y="96"/>
                </a:cxn>
                <a:cxn ang="0">
                  <a:pos x="1" y="127"/>
                </a:cxn>
                <a:cxn ang="0">
                  <a:pos x="1" y="127"/>
                </a:cxn>
                <a:cxn ang="0">
                  <a:pos x="2" y="129"/>
                </a:cxn>
                <a:cxn ang="0">
                  <a:pos x="3" y="131"/>
                </a:cxn>
                <a:cxn ang="0">
                  <a:pos x="4" y="132"/>
                </a:cxn>
                <a:cxn ang="0">
                  <a:pos x="6" y="132"/>
                </a:cxn>
                <a:cxn ang="0">
                  <a:pos x="7" y="132"/>
                </a:cxn>
                <a:cxn ang="0">
                  <a:pos x="9" y="131"/>
                </a:cxn>
                <a:cxn ang="0">
                  <a:pos x="10" y="129"/>
                </a:cxn>
                <a:cxn ang="0">
                  <a:pos x="10" y="127"/>
                </a:cxn>
                <a:cxn ang="0">
                  <a:pos x="10" y="127"/>
                </a:cxn>
                <a:cxn ang="0">
                  <a:pos x="10" y="97"/>
                </a:cxn>
                <a:cxn ang="0">
                  <a:pos x="9" y="66"/>
                </a:cxn>
                <a:cxn ang="0">
                  <a:pos x="9" y="51"/>
                </a:cxn>
                <a:cxn ang="0">
                  <a:pos x="10" y="36"/>
                </a:cxn>
                <a:cxn ang="0">
                  <a:pos x="12" y="21"/>
                </a:cxn>
                <a:cxn ang="0">
                  <a:pos x="15" y="5"/>
                </a:cxn>
                <a:cxn ang="0">
                  <a:pos x="15" y="5"/>
                </a:cxn>
                <a:cxn ang="0">
                  <a:pos x="15" y="3"/>
                </a:cxn>
                <a:cxn ang="0">
                  <a:pos x="14" y="2"/>
                </a:cxn>
                <a:cxn ang="0">
                  <a:pos x="13" y="0"/>
                </a:cxn>
                <a:cxn ang="0">
                  <a:pos x="11" y="0"/>
                </a:cxn>
                <a:cxn ang="0">
                  <a:pos x="10" y="0"/>
                </a:cxn>
                <a:cxn ang="0">
                  <a:pos x="8" y="0"/>
                </a:cxn>
                <a:cxn ang="0">
                  <a:pos x="7" y="1"/>
                </a:cxn>
                <a:cxn ang="0">
                  <a:pos x="6" y="3"/>
                </a:cxn>
                <a:cxn ang="0">
                  <a:pos x="6" y="3"/>
                </a:cxn>
              </a:cxnLst>
              <a:rect l="0" t="0" r="r" b="b"/>
              <a:pathLst>
                <a:path w="15" h="132">
                  <a:moveTo>
                    <a:pt x="6" y="3"/>
                  </a:moveTo>
                  <a:lnTo>
                    <a:pt x="6" y="3"/>
                  </a:lnTo>
                  <a:lnTo>
                    <a:pt x="3" y="19"/>
                  </a:lnTo>
                  <a:lnTo>
                    <a:pt x="1" y="34"/>
                  </a:lnTo>
                  <a:lnTo>
                    <a:pt x="0" y="50"/>
                  </a:lnTo>
                  <a:lnTo>
                    <a:pt x="0" y="65"/>
                  </a:lnTo>
                  <a:lnTo>
                    <a:pt x="1" y="96"/>
                  </a:lnTo>
                  <a:lnTo>
                    <a:pt x="1" y="127"/>
                  </a:lnTo>
                  <a:lnTo>
                    <a:pt x="1" y="127"/>
                  </a:lnTo>
                  <a:lnTo>
                    <a:pt x="2" y="129"/>
                  </a:lnTo>
                  <a:lnTo>
                    <a:pt x="3" y="131"/>
                  </a:lnTo>
                  <a:lnTo>
                    <a:pt x="4" y="132"/>
                  </a:lnTo>
                  <a:lnTo>
                    <a:pt x="6" y="132"/>
                  </a:lnTo>
                  <a:lnTo>
                    <a:pt x="7" y="132"/>
                  </a:lnTo>
                  <a:lnTo>
                    <a:pt x="9" y="131"/>
                  </a:lnTo>
                  <a:lnTo>
                    <a:pt x="10" y="129"/>
                  </a:lnTo>
                  <a:lnTo>
                    <a:pt x="10" y="127"/>
                  </a:lnTo>
                  <a:lnTo>
                    <a:pt x="10" y="127"/>
                  </a:lnTo>
                  <a:lnTo>
                    <a:pt x="10" y="97"/>
                  </a:lnTo>
                  <a:lnTo>
                    <a:pt x="9" y="66"/>
                  </a:lnTo>
                  <a:lnTo>
                    <a:pt x="9" y="51"/>
                  </a:lnTo>
                  <a:lnTo>
                    <a:pt x="10" y="36"/>
                  </a:lnTo>
                  <a:lnTo>
                    <a:pt x="12" y="21"/>
                  </a:lnTo>
                  <a:lnTo>
                    <a:pt x="15" y="5"/>
                  </a:lnTo>
                  <a:lnTo>
                    <a:pt x="15" y="5"/>
                  </a:lnTo>
                  <a:lnTo>
                    <a:pt x="15" y="3"/>
                  </a:lnTo>
                  <a:lnTo>
                    <a:pt x="14" y="2"/>
                  </a:lnTo>
                  <a:lnTo>
                    <a:pt x="13" y="0"/>
                  </a:lnTo>
                  <a:lnTo>
                    <a:pt x="11" y="0"/>
                  </a:lnTo>
                  <a:lnTo>
                    <a:pt x="10" y="0"/>
                  </a:lnTo>
                  <a:lnTo>
                    <a:pt x="8" y="0"/>
                  </a:lnTo>
                  <a:lnTo>
                    <a:pt x="7" y="1"/>
                  </a:lnTo>
                  <a:lnTo>
                    <a:pt x="6" y="3"/>
                  </a:lnTo>
                  <a:lnTo>
                    <a:pt x="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 name="Freeform 193"/>
            <p:cNvSpPr/>
            <p:nvPr/>
          </p:nvSpPr>
          <p:spPr bwMode="auto">
            <a:xfrm>
              <a:off x="4727575" y="2568575"/>
              <a:ext cx="9525" cy="52388"/>
            </a:xfrm>
            <a:custGeom>
              <a:avLst/>
              <a:gdLst/>
              <a:ahLst/>
              <a:cxnLst>
                <a:cxn ang="0">
                  <a:pos x="10" y="3"/>
                </a:cxn>
                <a:cxn ang="0">
                  <a:pos x="10" y="3"/>
                </a:cxn>
                <a:cxn ang="0">
                  <a:pos x="3" y="48"/>
                </a:cxn>
                <a:cxn ang="0">
                  <a:pos x="1" y="72"/>
                </a:cxn>
                <a:cxn ang="0">
                  <a:pos x="0" y="95"/>
                </a:cxn>
                <a:cxn ang="0">
                  <a:pos x="0" y="95"/>
                </a:cxn>
                <a:cxn ang="0">
                  <a:pos x="0" y="97"/>
                </a:cxn>
                <a:cxn ang="0">
                  <a:pos x="1" y="98"/>
                </a:cxn>
                <a:cxn ang="0">
                  <a:pos x="3" y="99"/>
                </a:cxn>
                <a:cxn ang="0">
                  <a:pos x="6" y="99"/>
                </a:cxn>
                <a:cxn ang="0">
                  <a:pos x="7" y="99"/>
                </a:cxn>
                <a:cxn ang="0">
                  <a:pos x="9" y="98"/>
                </a:cxn>
                <a:cxn ang="0">
                  <a:pos x="10" y="97"/>
                </a:cxn>
                <a:cxn ang="0">
                  <a:pos x="10" y="95"/>
                </a:cxn>
                <a:cxn ang="0">
                  <a:pos x="10" y="95"/>
                </a:cxn>
                <a:cxn ang="0">
                  <a:pos x="11" y="72"/>
                </a:cxn>
                <a:cxn ang="0">
                  <a:pos x="13" y="50"/>
                </a:cxn>
                <a:cxn ang="0">
                  <a:pos x="19" y="6"/>
                </a:cxn>
                <a:cxn ang="0">
                  <a:pos x="19" y="6"/>
                </a:cxn>
                <a:cxn ang="0">
                  <a:pos x="19" y="4"/>
                </a:cxn>
                <a:cxn ang="0">
                  <a:pos x="18" y="2"/>
                </a:cxn>
                <a:cxn ang="0">
                  <a:pos x="15" y="0"/>
                </a:cxn>
                <a:cxn ang="0">
                  <a:pos x="14" y="0"/>
                </a:cxn>
                <a:cxn ang="0">
                  <a:pos x="12" y="0"/>
                </a:cxn>
                <a:cxn ang="0">
                  <a:pos x="11" y="2"/>
                </a:cxn>
                <a:cxn ang="0">
                  <a:pos x="10" y="3"/>
                </a:cxn>
                <a:cxn ang="0">
                  <a:pos x="10" y="3"/>
                </a:cxn>
              </a:cxnLst>
              <a:rect l="0" t="0" r="r" b="b"/>
              <a:pathLst>
                <a:path w="19" h="99">
                  <a:moveTo>
                    <a:pt x="10" y="3"/>
                  </a:moveTo>
                  <a:lnTo>
                    <a:pt x="10" y="3"/>
                  </a:lnTo>
                  <a:lnTo>
                    <a:pt x="3" y="48"/>
                  </a:lnTo>
                  <a:lnTo>
                    <a:pt x="1" y="72"/>
                  </a:lnTo>
                  <a:lnTo>
                    <a:pt x="0" y="95"/>
                  </a:lnTo>
                  <a:lnTo>
                    <a:pt x="0" y="95"/>
                  </a:lnTo>
                  <a:lnTo>
                    <a:pt x="0" y="97"/>
                  </a:lnTo>
                  <a:lnTo>
                    <a:pt x="1" y="98"/>
                  </a:lnTo>
                  <a:lnTo>
                    <a:pt x="3" y="99"/>
                  </a:lnTo>
                  <a:lnTo>
                    <a:pt x="6" y="99"/>
                  </a:lnTo>
                  <a:lnTo>
                    <a:pt x="7" y="99"/>
                  </a:lnTo>
                  <a:lnTo>
                    <a:pt x="9" y="98"/>
                  </a:lnTo>
                  <a:lnTo>
                    <a:pt x="10" y="97"/>
                  </a:lnTo>
                  <a:lnTo>
                    <a:pt x="10" y="95"/>
                  </a:lnTo>
                  <a:lnTo>
                    <a:pt x="10" y="95"/>
                  </a:lnTo>
                  <a:lnTo>
                    <a:pt x="11" y="72"/>
                  </a:lnTo>
                  <a:lnTo>
                    <a:pt x="13" y="50"/>
                  </a:lnTo>
                  <a:lnTo>
                    <a:pt x="19" y="6"/>
                  </a:lnTo>
                  <a:lnTo>
                    <a:pt x="19" y="6"/>
                  </a:lnTo>
                  <a:lnTo>
                    <a:pt x="19" y="4"/>
                  </a:lnTo>
                  <a:lnTo>
                    <a:pt x="18" y="2"/>
                  </a:lnTo>
                  <a:lnTo>
                    <a:pt x="15" y="0"/>
                  </a:lnTo>
                  <a:lnTo>
                    <a:pt x="14" y="0"/>
                  </a:lnTo>
                  <a:lnTo>
                    <a:pt x="12" y="0"/>
                  </a:lnTo>
                  <a:lnTo>
                    <a:pt x="11" y="2"/>
                  </a:lnTo>
                  <a:lnTo>
                    <a:pt x="10" y="3"/>
                  </a:lnTo>
                  <a:lnTo>
                    <a:pt x="1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 name="Freeform 194"/>
            <p:cNvSpPr/>
            <p:nvPr/>
          </p:nvSpPr>
          <p:spPr bwMode="auto">
            <a:xfrm>
              <a:off x="4748213" y="2590800"/>
              <a:ext cx="4763" cy="57150"/>
            </a:xfrm>
            <a:custGeom>
              <a:avLst/>
              <a:gdLst/>
              <a:ahLst/>
              <a:cxnLst>
                <a:cxn ang="0">
                  <a:pos x="0" y="5"/>
                </a:cxn>
                <a:cxn ang="0">
                  <a:pos x="0" y="104"/>
                </a:cxn>
                <a:cxn ang="0">
                  <a:pos x="0" y="104"/>
                </a:cxn>
                <a:cxn ang="0">
                  <a:pos x="0" y="107"/>
                </a:cxn>
                <a:cxn ang="0">
                  <a:pos x="1" y="109"/>
                </a:cxn>
                <a:cxn ang="0">
                  <a:pos x="3" y="109"/>
                </a:cxn>
                <a:cxn ang="0">
                  <a:pos x="4" y="110"/>
                </a:cxn>
                <a:cxn ang="0">
                  <a:pos x="6" y="109"/>
                </a:cxn>
                <a:cxn ang="0">
                  <a:pos x="7" y="109"/>
                </a:cxn>
                <a:cxn ang="0">
                  <a:pos x="9" y="107"/>
                </a:cxn>
                <a:cxn ang="0">
                  <a:pos x="9" y="104"/>
                </a:cxn>
                <a:cxn ang="0">
                  <a:pos x="9" y="5"/>
                </a:cxn>
                <a:cxn ang="0">
                  <a:pos x="9" y="5"/>
                </a:cxn>
                <a:cxn ang="0">
                  <a:pos x="9" y="3"/>
                </a:cxn>
                <a:cxn ang="0">
                  <a:pos x="7" y="2"/>
                </a:cxn>
                <a:cxn ang="0">
                  <a:pos x="6" y="1"/>
                </a:cxn>
                <a:cxn ang="0">
                  <a:pos x="4" y="0"/>
                </a:cxn>
                <a:cxn ang="0">
                  <a:pos x="3" y="1"/>
                </a:cxn>
                <a:cxn ang="0">
                  <a:pos x="1" y="2"/>
                </a:cxn>
                <a:cxn ang="0">
                  <a:pos x="0" y="3"/>
                </a:cxn>
                <a:cxn ang="0">
                  <a:pos x="0" y="5"/>
                </a:cxn>
                <a:cxn ang="0">
                  <a:pos x="0" y="5"/>
                </a:cxn>
              </a:cxnLst>
              <a:rect l="0" t="0" r="r" b="b"/>
              <a:pathLst>
                <a:path w="9" h="110">
                  <a:moveTo>
                    <a:pt x="0" y="5"/>
                  </a:moveTo>
                  <a:lnTo>
                    <a:pt x="0" y="104"/>
                  </a:lnTo>
                  <a:lnTo>
                    <a:pt x="0" y="104"/>
                  </a:lnTo>
                  <a:lnTo>
                    <a:pt x="0" y="107"/>
                  </a:lnTo>
                  <a:lnTo>
                    <a:pt x="1" y="109"/>
                  </a:lnTo>
                  <a:lnTo>
                    <a:pt x="3" y="109"/>
                  </a:lnTo>
                  <a:lnTo>
                    <a:pt x="4" y="110"/>
                  </a:lnTo>
                  <a:lnTo>
                    <a:pt x="6" y="109"/>
                  </a:lnTo>
                  <a:lnTo>
                    <a:pt x="7" y="109"/>
                  </a:lnTo>
                  <a:lnTo>
                    <a:pt x="9" y="107"/>
                  </a:lnTo>
                  <a:lnTo>
                    <a:pt x="9" y="104"/>
                  </a:lnTo>
                  <a:lnTo>
                    <a:pt x="9" y="5"/>
                  </a:lnTo>
                  <a:lnTo>
                    <a:pt x="9" y="5"/>
                  </a:lnTo>
                  <a:lnTo>
                    <a:pt x="9" y="3"/>
                  </a:lnTo>
                  <a:lnTo>
                    <a:pt x="7" y="2"/>
                  </a:lnTo>
                  <a:lnTo>
                    <a:pt x="6" y="1"/>
                  </a:lnTo>
                  <a:lnTo>
                    <a:pt x="4" y="0"/>
                  </a:lnTo>
                  <a:lnTo>
                    <a:pt x="3" y="1"/>
                  </a:lnTo>
                  <a:lnTo>
                    <a:pt x="1" y="2"/>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 name="Freeform 195"/>
            <p:cNvSpPr/>
            <p:nvPr/>
          </p:nvSpPr>
          <p:spPr bwMode="auto">
            <a:xfrm>
              <a:off x="4641850" y="2751138"/>
              <a:ext cx="7938" cy="26988"/>
            </a:xfrm>
            <a:custGeom>
              <a:avLst/>
              <a:gdLst/>
              <a:ahLst/>
              <a:cxnLst>
                <a:cxn ang="0">
                  <a:pos x="15" y="46"/>
                </a:cxn>
                <a:cxn ang="0">
                  <a:pos x="15" y="46"/>
                </a:cxn>
                <a:cxn ang="0">
                  <a:pos x="12" y="36"/>
                </a:cxn>
                <a:cxn ang="0">
                  <a:pos x="11" y="26"/>
                </a:cxn>
                <a:cxn ang="0">
                  <a:pos x="10" y="5"/>
                </a:cxn>
                <a:cxn ang="0">
                  <a:pos x="10" y="5"/>
                </a:cxn>
                <a:cxn ang="0">
                  <a:pos x="10" y="3"/>
                </a:cxn>
                <a:cxn ang="0">
                  <a:pos x="8" y="1"/>
                </a:cxn>
                <a:cxn ang="0">
                  <a:pos x="6" y="1"/>
                </a:cxn>
                <a:cxn ang="0">
                  <a:pos x="5" y="0"/>
                </a:cxn>
                <a:cxn ang="0">
                  <a:pos x="3" y="1"/>
                </a:cxn>
                <a:cxn ang="0">
                  <a:pos x="1" y="1"/>
                </a:cxn>
                <a:cxn ang="0">
                  <a:pos x="0" y="3"/>
                </a:cxn>
                <a:cxn ang="0">
                  <a:pos x="0" y="5"/>
                </a:cxn>
                <a:cxn ang="0">
                  <a:pos x="0" y="5"/>
                </a:cxn>
                <a:cxn ang="0">
                  <a:pos x="1" y="27"/>
                </a:cxn>
                <a:cxn ang="0">
                  <a:pos x="2" y="38"/>
                </a:cxn>
                <a:cxn ang="0">
                  <a:pos x="5" y="48"/>
                </a:cxn>
                <a:cxn ang="0">
                  <a:pos x="5" y="48"/>
                </a:cxn>
                <a:cxn ang="0">
                  <a:pos x="6" y="50"/>
                </a:cxn>
                <a:cxn ang="0">
                  <a:pos x="7" y="51"/>
                </a:cxn>
                <a:cxn ang="0">
                  <a:pos x="10" y="51"/>
                </a:cxn>
                <a:cxn ang="0">
                  <a:pos x="11" y="51"/>
                </a:cxn>
                <a:cxn ang="0">
                  <a:pos x="13" y="51"/>
                </a:cxn>
                <a:cxn ang="0">
                  <a:pos x="14" y="49"/>
                </a:cxn>
                <a:cxn ang="0">
                  <a:pos x="15" y="48"/>
                </a:cxn>
                <a:cxn ang="0">
                  <a:pos x="15" y="46"/>
                </a:cxn>
                <a:cxn ang="0">
                  <a:pos x="15" y="46"/>
                </a:cxn>
              </a:cxnLst>
              <a:rect l="0" t="0" r="r" b="b"/>
              <a:pathLst>
                <a:path w="15" h="51">
                  <a:moveTo>
                    <a:pt x="15" y="46"/>
                  </a:moveTo>
                  <a:lnTo>
                    <a:pt x="15" y="46"/>
                  </a:lnTo>
                  <a:lnTo>
                    <a:pt x="12" y="36"/>
                  </a:lnTo>
                  <a:lnTo>
                    <a:pt x="11" y="26"/>
                  </a:lnTo>
                  <a:lnTo>
                    <a:pt x="10" y="5"/>
                  </a:lnTo>
                  <a:lnTo>
                    <a:pt x="10" y="5"/>
                  </a:lnTo>
                  <a:lnTo>
                    <a:pt x="10" y="3"/>
                  </a:lnTo>
                  <a:lnTo>
                    <a:pt x="8" y="1"/>
                  </a:lnTo>
                  <a:lnTo>
                    <a:pt x="6" y="1"/>
                  </a:lnTo>
                  <a:lnTo>
                    <a:pt x="5" y="0"/>
                  </a:lnTo>
                  <a:lnTo>
                    <a:pt x="3" y="1"/>
                  </a:lnTo>
                  <a:lnTo>
                    <a:pt x="1" y="1"/>
                  </a:lnTo>
                  <a:lnTo>
                    <a:pt x="0" y="3"/>
                  </a:lnTo>
                  <a:lnTo>
                    <a:pt x="0" y="5"/>
                  </a:lnTo>
                  <a:lnTo>
                    <a:pt x="0" y="5"/>
                  </a:lnTo>
                  <a:lnTo>
                    <a:pt x="1" y="27"/>
                  </a:lnTo>
                  <a:lnTo>
                    <a:pt x="2" y="38"/>
                  </a:lnTo>
                  <a:lnTo>
                    <a:pt x="5" y="48"/>
                  </a:lnTo>
                  <a:lnTo>
                    <a:pt x="5" y="48"/>
                  </a:lnTo>
                  <a:lnTo>
                    <a:pt x="6" y="50"/>
                  </a:lnTo>
                  <a:lnTo>
                    <a:pt x="7" y="51"/>
                  </a:lnTo>
                  <a:lnTo>
                    <a:pt x="10" y="51"/>
                  </a:lnTo>
                  <a:lnTo>
                    <a:pt x="11" y="51"/>
                  </a:lnTo>
                  <a:lnTo>
                    <a:pt x="13" y="51"/>
                  </a:lnTo>
                  <a:lnTo>
                    <a:pt x="14" y="49"/>
                  </a:lnTo>
                  <a:lnTo>
                    <a:pt x="15" y="48"/>
                  </a:lnTo>
                  <a:lnTo>
                    <a:pt x="15" y="46"/>
                  </a:lnTo>
                  <a:lnTo>
                    <a:pt x="15" y="4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 name="Freeform 196"/>
            <p:cNvSpPr/>
            <p:nvPr/>
          </p:nvSpPr>
          <p:spPr bwMode="auto">
            <a:xfrm>
              <a:off x="4675188" y="2751138"/>
              <a:ext cx="12700" cy="34925"/>
            </a:xfrm>
            <a:custGeom>
              <a:avLst/>
              <a:gdLst/>
              <a:ahLst/>
              <a:cxnLst>
                <a:cxn ang="0">
                  <a:pos x="18" y="39"/>
                </a:cxn>
                <a:cxn ang="0">
                  <a:pos x="18" y="39"/>
                </a:cxn>
                <a:cxn ang="0">
                  <a:pos x="14" y="31"/>
                </a:cxn>
                <a:cxn ang="0">
                  <a:pos x="12" y="23"/>
                </a:cxn>
                <a:cxn ang="0">
                  <a:pos x="9" y="13"/>
                </a:cxn>
                <a:cxn ang="0">
                  <a:pos x="9" y="5"/>
                </a:cxn>
                <a:cxn ang="0">
                  <a:pos x="9" y="5"/>
                </a:cxn>
                <a:cxn ang="0">
                  <a:pos x="8" y="3"/>
                </a:cxn>
                <a:cxn ang="0">
                  <a:pos x="7" y="1"/>
                </a:cxn>
                <a:cxn ang="0">
                  <a:pos x="6" y="1"/>
                </a:cxn>
                <a:cxn ang="0">
                  <a:pos x="4" y="0"/>
                </a:cxn>
                <a:cxn ang="0">
                  <a:pos x="3" y="1"/>
                </a:cxn>
                <a:cxn ang="0">
                  <a:pos x="1" y="1"/>
                </a:cxn>
                <a:cxn ang="0">
                  <a:pos x="0" y="3"/>
                </a:cxn>
                <a:cxn ang="0">
                  <a:pos x="0" y="5"/>
                </a:cxn>
                <a:cxn ang="0">
                  <a:pos x="0" y="5"/>
                </a:cxn>
                <a:cxn ang="0">
                  <a:pos x="0" y="17"/>
                </a:cxn>
                <a:cxn ang="0">
                  <a:pos x="1" y="24"/>
                </a:cxn>
                <a:cxn ang="0">
                  <a:pos x="3" y="30"/>
                </a:cxn>
                <a:cxn ang="0">
                  <a:pos x="3" y="30"/>
                </a:cxn>
                <a:cxn ang="0">
                  <a:pos x="6" y="38"/>
                </a:cxn>
                <a:cxn ang="0">
                  <a:pos x="9" y="45"/>
                </a:cxn>
                <a:cxn ang="0">
                  <a:pos x="13" y="54"/>
                </a:cxn>
                <a:cxn ang="0">
                  <a:pos x="14" y="62"/>
                </a:cxn>
                <a:cxn ang="0">
                  <a:pos x="14" y="62"/>
                </a:cxn>
                <a:cxn ang="0">
                  <a:pos x="15" y="64"/>
                </a:cxn>
                <a:cxn ang="0">
                  <a:pos x="16" y="65"/>
                </a:cxn>
                <a:cxn ang="0">
                  <a:pos x="18" y="66"/>
                </a:cxn>
                <a:cxn ang="0">
                  <a:pos x="19" y="66"/>
                </a:cxn>
                <a:cxn ang="0">
                  <a:pos x="21" y="66"/>
                </a:cxn>
                <a:cxn ang="0">
                  <a:pos x="22" y="65"/>
                </a:cxn>
                <a:cxn ang="0">
                  <a:pos x="23" y="64"/>
                </a:cxn>
                <a:cxn ang="0">
                  <a:pos x="24" y="62"/>
                </a:cxn>
                <a:cxn ang="0">
                  <a:pos x="24" y="62"/>
                </a:cxn>
                <a:cxn ang="0">
                  <a:pos x="23" y="56"/>
                </a:cxn>
                <a:cxn ang="0">
                  <a:pos x="22" y="49"/>
                </a:cxn>
                <a:cxn ang="0">
                  <a:pos x="18" y="39"/>
                </a:cxn>
                <a:cxn ang="0">
                  <a:pos x="18" y="39"/>
                </a:cxn>
              </a:cxnLst>
              <a:rect l="0" t="0" r="r" b="b"/>
              <a:pathLst>
                <a:path w="24" h="66">
                  <a:moveTo>
                    <a:pt x="18" y="39"/>
                  </a:moveTo>
                  <a:lnTo>
                    <a:pt x="18" y="39"/>
                  </a:lnTo>
                  <a:lnTo>
                    <a:pt x="14" y="31"/>
                  </a:lnTo>
                  <a:lnTo>
                    <a:pt x="12" y="23"/>
                  </a:lnTo>
                  <a:lnTo>
                    <a:pt x="9" y="13"/>
                  </a:lnTo>
                  <a:lnTo>
                    <a:pt x="9" y="5"/>
                  </a:lnTo>
                  <a:lnTo>
                    <a:pt x="9" y="5"/>
                  </a:lnTo>
                  <a:lnTo>
                    <a:pt x="8" y="3"/>
                  </a:lnTo>
                  <a:lnTo>
                    <a:pt x="7" y="1"/>
                  </a:lnTo>
                  <a:lnTo>
                    <a:pt x="6" y="1"/>
                  </a:lnTo>
                  <a:lnTo>
                    <a:pt x="4" y="0"/>
                  </a:lnTo>
                  <a:lnTo>
                    <a:pt x="3" y="1"/>
                  </a:lnTo>
                  <a:lnTo>
                    <a:pt x="1" y="1"/>
                  </a:lnTo>
                  <a:lnTo>
                    <a:pt x="0" y="3"/>
                  </a:lnTo>
                  <a:lnTo>
                    <a:pt x="0" y="5"/>
                  </a:lnTo>
                  <a:lnTo>
                    <a:pt x="0" y="5"/>
                  </a:lnTo>
                  <a:lnTo>
                    <a:pt x="0" y="17"/>
                  </a:lnTo>
                  <a:lnTo>
                    <a:pt x="1" y="24"/>
                  </a:lnTo>
                  <a:lnTo>
                    <a:pt x="3" y="30"/>
                  </a:lnTo>
                  <a:lnTo>
                    <a:pt x="3" y="30"/>
                  </a:lnTo>
                  <a:lnTo>
                    <a:pt x="6" y="38"/>
                  </a:lnTo>
                  <a:lnTo>
                    <a:pt x="9" y="45"/>
                  </a:lnTo>
                  <a:lnTo>
                    <a:pt x="13" y="54"/>
                  </a:lnTo>
                  <a:lnTo>
                    <a:pt x="14" y="62"/>
                  </a:lnTo>
                  <a:lnTo>
                    <a:pt x="14" y="62"/>
                  </a:lnTo>
                  <a:lnTo>
                    <a:pt x="15" y="64"/>
                  </a:lnTo>
                  <a:lnTo>
                    <a:pt x="16" y="65"/>
                  </a:lnTo>
                  <a:lnTo>
                    <a:pt x="18" y="66"/>
                  </a:lnTo>
                  <a:lnTo>
                    <a:pt x="19" y="66"/>
                  </a:lnTo>
                  <a:lnTo>
                    <a:pt x="21" y="66"/>
                  </a:lnTo>
                  <a:lnTo>
                    <a:pt x="22" y="65"/>
                  </a:lnTo>
                  <a:lnTo>
                    <a:pt x="23" y="64"/>
                  </a:lnTo>
                  <a:lnTo>
                    <a:pt x="24" y="62"/>
                  </a:lnTo>
                  <a:lnTo>
                    <a:pt x="24" y="62"/>
                  </a:lnTo>
                  <a:lnTo>
                    <a:pt x="23" y="56"/>
                  </a:lnTo>
                  <a:lnTo>
                    <a:pt x="22" y="49"/>
                  </a:lnTo>
                  <a:lnTo>
                    <a:pt x="18" y="39"/>
                  </a:lnTo>
                  <a:lnTo>
                    <a:pt x="18" y="3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 name="Freeform 197"/>
            <p:cNvSpPr/>
            <p:nvPr/>
          </p:nvSpPr>
          <p:spPr bwMode="auto">
            <a:xfrm>
              <a:off x="4710113" y="2759075"/>
              <a:ext cx="9525" cy="44450"/>
            </a:xfrm>
            <a:custGeom>
              <a:avLst/>
              <a:gdLst/>
              <a:ahLst/>
              <a:cxnLst>
                <a:cxn ang="0">
                  <a:pos x="10" y="4"/>
                </a:cxn>
                <a:cxn ang="0">
                  <a:pos x="10" y="4"/>
                </a:cxn>
                <a:cxn ang="0">
                  <a:pos x="10" y="2"/>
                </a:cxn>
                <a:cxn ang="0">
                  <a:pos x="9" y="1"/>
                </a:cxn>
                <a:cxn ang="0">
                  <a:pos x="6" y="0"/>
                </a:cxn>
                <a:cxn ang="0">
                  <a:pos x="4" y="0"/>
                </a:cxn>
                <a:cxn ang="0">
                  <a:pos x="3" y="0"/>
                </a:cxn>
                <a:cxn ang="0">
                  <a:pos x="1" y="1"/>
                </a:cxn>
                <a:cxn ang="0">
                  <a:pos x="0" y="2"/>
                </a:cxn>
                <a:cxn ang="0">
                  <a:pos x="0" y="4"/>
                </a:cxn>
                <a:cxn ang="0">
                  <a:pos x="0" y="4"/>
                </a:cxn>
                <a:cxn ang="0">
                  <a:pos x="1" y="24"/>
                </a:cxn>
                <a:cxn ang="0">
                  <a:pos x="3" y="44"/>
                </a:cxn>
                <a:cxn ang="0">
                  <a:pos x="6" y="63"/>
                </a:cxn>
                <a:cxn ang="0">
                  <a:pos x="10" y="82"/>
                </a:cxn>
                <a:cxn ang="0">
                  <a:pos x="10" y="82"/>
                </a:cxn>
                <a:cxn ang="0">
                  <a:pos x="11" y="84"/>
                </a:cxn>
                <a:cxn ang="0">
                  <a:pos x="12" y="85"/>
                </a:cxn>
                <a:cxn ang="0">
                  <a:pos x="14" y="85"/>
                </a:cxn>
                <a:cxn ang="0">
                  <a:pos x="16" y="85"/>
                </a:cxn>
                <a:cxn ang="0">
                  <a:pos x="17" y="84"/>
                </a:cxn>
                <a:cxn ang="0">
                  <a:pos x="18" y="83"/>
                </a:cxn>
                <a:cxn ang="0">
                  <a:pos x="19" y="82"/>
                </a:cxn>
                <a:cxn ang="0">
                  <a:pos x="19" y="80"/>
                </a:cxn>
                <a:cxn ang="0">
                  <a:pos x="19" y="80"/>
                </a:cxn>
                <a:cxn ang="0">
                  <a:pos x="16" y="61"/>
                </a:cxn>
                <a:cxn ang="0">
                  <a:pos x="13" y="43"/>
                </a:cxn>
                <a:cxn ang="0">
                  <a:pos x="11" y="24"/>
                </a:cxn>
                <a:cxn ang="0">
                  <a:pos x="10" y="4"/>
                </a:cxn>
                <a:cxn ang="0">
                  <a:pos x="10" y="4"/>
                </a:cxn>
              </a:cxnLst>
              <a:rect l="0" t="0" r="r" b="b"/>
              <a:pathLst>
                <a:path w="19" h="85">
                  <a:moveTo>
                    <a:pt x="10" y="4"/>
                  </a:moveTo>
                  <a:lnTo>
                    <a:pt x="10" y="4"/>
                  </a:lnTo>
                  <a:lnTo>
                    <a:pt x="10" y="2"/>
                  </a:lnTo>
                  <a:lnTo>
                    <a:pt x="9" y="1"/>
                  </a:lnTo>
                  <a:lnTo>
                    <a:pt x="6" y="0"/>
                  </a:lnTo>
                  <a:lnTo>
                    <a:pt x="4" y="0"/>
                  </a:lnTo>
                  <a:lnTo>
                    <a:pt x="3" y="0"/>
                  </a:lnTo>
                  <a:lnTo>
                    <a:pt x="1" y="1"/>
                  </a:lnTo>
                  <a:lnTo>
                    <a:pt x="0" y="2"/>
                  </a:lnTo>
                  <a:lnTo>
                    <a:pt x="0" y="4"/>
                  </a:lnTo>
                  <a:lnTo>
                    <a:pt x="0" y="4"/>
                  </a:lnTo>
                  <a:lnTo>
                    <a:pt x="1" y="24"/>
                  </a:lnTo>
                  <a:lnTo>
                    <a:pt x="3" y="44"/>
                  </a:lnTo>
                  <a:lnTo>
                    <a:pt x="6" y="63"/>
                  </a:lnTo>
                  <a:lnTo>
                    <a:pt x="10" y="82"/>
                  </a:lnTo>
                  <a:lnTo>
                    <a:pt x="10" y="82"/>
                  </a:lnTo>
                  <a:lnTo>
                    <a:pt x="11" y="84"/>
                  </a:lnTo>
                  <a:lnTo>
                    <a:pt x="12" y="85"/>
                  </a:lnTo>
                  <a:lnTo>
                    <a:pt x="14" y="85"/>
                  </a:lnTo>
                  <a:lnTo>
                    <a:pt x="16" y="85"/>
                  </a:lnTo>
                  <a:lnTo>
                    <a:pt x="17" y="84"/>
                  </a:lnTo>
                  <a:lnTo>
                    <a:pt x="18" y="83"/>
                  </a:lnTo>
                  <a:lnTo>
                    <a:pt x="19" y="82"/>
                  </a:lnTo>
                  <a:lnTo>
                    <a:pt x="19" y="80"/>
                  </a:lnTo>
                  <a:lnTo>
                    <a:pt x="19" y="80"/>
                  </a:lnTo>
                  <a:lnTo>
                    <a:pt x="16" y="61"/>
                  </a:lnTo>
                  <a:lnTo>
                    <a:pt x="13" y="43"/>
                  </a:lnTo>
                  <a:lnTo>
                    <a:pt x="11" y="24"/>
                  </a:lnTo>
                  <a:lnTo>
                    <a:pt x="10" y="4"/>
                  </a:lnTo>
                  <a:lnTo>
                    <a:pt x="1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0" name="Freeform 198"/>
            <p:cNvSpPr/>
            <p:nvPr/>
          </p:nvSpPr>
          <p:spPr bwMode="auto">
            <a:xfrm>
              <a:off x="4416425" y="2370138"/>
              <a:ext cx="15875" cy="106363"/>
            </a:xfrm>
            <a:custGeom>
              <a:avLst/>
              <a:gdLst/>
              <a:ahLst/>
              <a:cxnLst>
                <a:cxn ang="0">
                  <a:pos x="19" y="3"/>
                </a:cxn>
                <a:cxn ang="0">
                  <a:pos x="19" y="3"/>
                </a:cxn>
                <a:cxn ang="0">
                  <a:pos x="14" y="24"/>
                </a:cxn>
                <a:cxn ang="0">
                  <a:pos x="13" y="34"/>
                </a:cxn>
                <a:cxn ang="0">
                  <a:pos x="13" y="45"/>
                </a:cxn>
                <a:cxn ang="0">
                  <a:pos x="13" y="98"/>
                </a:cxn>
                <a:cxn ang="0">
                  <a:pos x="13" y="98"/>
                </a:cxn>
                <a:cxn ang="0">
                  <a:pos x="13" y="124"/>
                </a:cxn>
                <a:cxn ang="0">
                  <a:pos x="12" y="136"/>
                </a:cxn>
                <a:cxn ang="0">
                  <a:pos x="10" y="149"/>
                </a:cxn>
                <a:cxn ang="0">
                  <a:pos x="10" y="149"/>
                </a:cxn>
                <a:cxn ang="0">
                  <a:pos x="4" y="171"/>
                </a:cxn>
                <a:cxn ang="0">
                  <a:pos x="2" y="183"/>
                </a:cxn>
                <a:cxn ang="0">
                  <a:pos x="0" y="194"/>
                </a:cxn>
                <a:cxn ang="0">
                  <a:pos x="0" y="194"/>
                </a:cxn>
                <a:cxn ang="0">
                  <a:pos x="1" y="196"/>
                </a:cxn>
                <a:cxn ang="0">
                  <a:pos x="2" y="197"/>
                </a:cxn>
                <a:cxn ang="0">
                  <a:pos x="3" y="198"/>
                </a:cxn>
                <a:cxn ang="0">
                  <a:pos x="5" y="199"/>
                </a:cxn>
                <a:cxn ang="0">
                  <a:pos x="6" y="198"/>
                </a:cxn>
                <a:cxn ang="0">
                  <a:pos x="8" y="197"/>
                </a:cxn>
                <a:cxn ang="0">
                  <a:pos x="9" y="196"/>
                </a:cxn>
                <a:cxn ang="0">
                  <a:pos x="10" y="194"/>
                </a:cxn>
                <a:cxn ang="0">
                  <a:pos x="10" y="194"/>
                </a:cxn>
                <a:cxn ang="0">
                  <a:pos x="11" y="182"/>
                </a:cxn>
                <a:cxn ang="0">
                  <a:pos x="14" y="169"/>
                </a:cxn>
                <a:cxn ang="0">
                  <a:pos x="20" y="144"/>
                </a:cxn>
                <a:cxn ang="0">
                  <a:pos x="20" y="144"/>
                </a:cxn>
                <a:cxn ang="0">
                  <a:pos x="22" y="135"/>
                </a:cxn>
                <a:cxn ang="0">
                  <a:pos x="22" y="125"/>
                </a:cxn>
                <a:cxn ang="0">
                  <a:pos x="22" y="105"/>
                </a:cxn>
                <a:cxn ang="0">
                  <a:pos x="22" y="105"/>
                </a:cxn>
                <a:cxn ang="0">
                  <a:pos x="22" y="80"/>
                </a:cxn>
                <a:cxn ang="0">
                  <a:pos x="22" y="55"/>
                </a:cxn>
                <a:cxn ang="0">
                  <a:pos x="23" y="31"/>
                </a:cxn>
                <a:cxn ang="0">
                  <a:pos x="25" y="18"/>
                </a:cxn>
                <a:cxn ang="0">
                  <a:pos x="29" y="6"/>
                </a:cxn>
                <a:cxn ang="0">
                  <a:pos x="29" y="6"/>
                </a:cxn>
                <a:cxn ang="0">
                  <a:pos x="29" y="4"/>
                </a:cxn>
                <a:cxn ang="0">
                  <a:pos x="28" y="2"/>
                </a:cxn>
                <a:cxn ang="0">
                  <a:pos x="27" y="1"/>
                </a:cxn>
                <a:cxn ang="0">
                  <a:pos x="24" y="0"/>
                </a:cxn>
                <a:cxn ang="0">
                  <a:pos x="23" y="0"/>
                </a:cxn>
                <a:cxn ang="0">
                  <a:pos x="21" y="0"/>
                </a:cxn>
                <a:cxn ang="0">
                  <a:pos x="20" y="2"/>
                </a:cxn>
                <a:cxn ang="0">
                  <a:pos x="19" y="3"/>
                </a:cxn>
                <a:cxn ang="0">
                  <a:pos x="19" y="3"/>
                </a:cxn>
              </a:cxnLst>
              <a:rect l="0" t="0" r="r" b="b"/>
              <a:pathLst>
                <a:path w="29" h="199">
                  <a:moveTo>
                    <a:pt x="19" y="3"/>
                  </a:moveTo>
                  <a:lnTo>
                    <a:pt x="19" y="3"/>
                  </a:lnTo>
                  <a:lnTo>
                    <a:pt x="14" y="24"/>
                  </a:lnTo>
                  <a:lnTo>
                    <a:pt x="13" y="34"/>
                  </a:lnTo>
                  <a:lnTo>
                    <a:pt x="13" y="45"/>
                  </a:lnTo>
                  <a:lnTo>
                    <a:pt x="13" y="98"/>
                  </a:lnTo>
                  <a:lnTo>
                    <a:pt x="13" y="98"/>
                  </a:lnTo>
                  <a:lnTo>
                    <a:pt x="13" y="124"/>
                  </a:lnTo>
                  <a:lnTo>
                    <a:pt x="12" y="136"/>
                  </a:lnTo>
                  <a:lnTo>
                    <a:pt x="10" y="149"/>
                  </a:lnTo>
                  <a:lnTo>
                    <a:pt x="10" y="149"/>
                  </a:lnTo>
                  <a:lnTo>
                    <a:pt x="4" y="171"/>
                  </a:lnTo>
                  <a:lnTo>
                    <a:pt x="2" y="183"/>
                  </a:lnTo>
                  <a:lnTo>
                    <a:pt x="0" y="194"/>
                  </a:lnTo>
                  <a:lnTo>
                    <a:pt x="0" y="194"/>
                  </a:lnTo>
                  <a:lnTo>
                    <a:pt x="1" y="196"/>
                  </a:lnTo>
                  <a:lnTo>
                    <a:pt x="2" y="197"/>
                  </a:lnTo>
                  <a:lnTo>
                    <a:pt x="3" y="198"/>
                  </a:lnTo>
                  <a:lnTo>
                    <a:pt x="5" y="199"/>
                  </a:lnTo>
                  <a:lnTo>
                    <a:pt x="6" y="198"/>
                  </a:lnTo>
                  <a:lnTo>
                    <a:pt x="8" y="197"/>
                  </a:lnTo>
                  <a:lnTo>
                    <a:pt x="9" y="196"/>
                  </a:lnTo>
                  <a:lnTo>
                    <a:pt x="10" y="194"/>
                  </a:lnTo>
                  <a:lnTo>
                    <a:pt x="10" y="194"/>
                  </a:lnTo>
                  <a:lnTo>
                    <a:pt x="11" y="182"/>
                  </a:lnTo>
                  <a:lnTo>
                    <a:pt x="14" y="169"/>
                  </a:lnTo>
                  <a:lnTo>
                    <a:pt x="20" y="144"/>
                  </a:lnTo>
                  <a:lnTo>
                    <a:pt x="20" y="144"/>
                  </a:lnTo>
                  <a:lnTo>
                    <a:pt x="22" y="135"/>
                  </a:lnTo>
                  <a:lnTo>
                    <a:pt x="22" y="125"/>
                  </a:lnTo>
                  <a:lnTo>
                    <a:pt x="22" y="105"/>
                  </a:lnTo>
                  <a:lnTo>
                    <a:pt x="22" y="105"/>
                  </a:lnTo>
                  <a:lnTo>
                    <a:pt x="22" y="80"/>
                  </a:lnTo>
                  <a:lnTo>
                    <a:pt x="22" y="55"/>
                  </a:lnTo>
                  <a:lnTo>
                    <a:pt x="23" y="31"/>
                  </a:lnTo>
                  <a:lnTo>
                    <a:pt x="25" y="18"/>
                  </a:lnTo>
                  <a:lnTo>
                    <a:pt x="29" y="6"/>
                  </a:lnTo>
                  <a:lnTo>
                    <a:pt x="29" y="6"/>
                  </a:lnTo>
                  <a:lnTo>
                    <a:pt x="29" y="4"/>
                  </a:lnTo>
                  <a:lnTo>
                    <a:pt x="28" y="2"/>
                  </a:lnTo>
                  <a:lnTo>
                    <a:pt x="27" y="1"/>
                  </a:lnTo>
                  <a:lnTo>
                    <a:pt x="24" y="0"/>
                  </a:lnTo>
                  <a:lnTo>
                    <a:pt x="23" y="0"/>
                  </a:lnTo>
                  <a:lnTo>
                    <a:pt x="21" y="0"/>
                  </a:lnTo>
                  <a:lnTo>
                    <a:pt x="20" y="2"/>
                  </a:lnTo>
                  <a:lnTo>
                    <a:pt x="19" y="3"/>
                  </a:lnTo>
                  <a:lnTo>
                    <a:pt x="1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1" name="Freeform 199"/>
            <p:cNvSpPr/>
            <p:nvPr/>
          </p:nvSpPr>
          <p:spPr bwMode="auto">
            <a:xfrm>
              <a:off x="4464050" y="2424113"/>
              <a:ext cx="19050" cy="88900"/>
            </a:xfrm>
            <a:custGeom>
              <a:avLst/>
              <a:gdLst/>
              <a:ahLst/>
              <a:cxnLst>
                <a:cxn ang="0">
                  <a:pos x="26" y="3"/>
                </a:cxn>
                <a:cxn ang="0">
                  <a:pos x="26" y="3"/>
                </a:cxn>
                <a:cxn ang="0">
                  <a:pos x="18" y="42"/>
                </a:cxn>
                <a:cxn ang="0">
                  <a:pos x="11" y="83"/>
                </a:cxn>
                <a:cxn ang="0">
                  <a:pos x="6" y="123"/>
                </a:cxn>
                <a:cxn ang="0">
                  <a:pos x="0" y="162"/>
                </a:cxn>
                <a:cxn ang="0">
                  <a:pos x="0" y="162"/>
                </a:cxn>
                <a:cxn ang="0">
                  <a:pos x="0" y="164"/>
                </a:cxn>
                <a:cxn ang="0">
                  <a:pos x="2" y="166"/>
                </a:cxn>
                <a:cxn ang="0">
                  <a:pos x="3" y="167"/>
                </a:cxn>
                <a:cxn ang="0">
                  <a:pos x="5" y="167"/>
                </a:cxn>
                <a:cxn ang="0">
                  <a:pos x="8" y="166"/>
                </a:cxn>
                <a:cxn ang="0">
                  <a:pos x="10" y="164"/>
                </a:cxn>
                <a:cxn ang="0">
                  <a:pos x="10" y="162"/>
                </a:cxn>
                <a:cxn ang="0">
                  <a:pos x="10" y="162"/>
                </a:cxn>
                <a:cxn ang="0">
                  <a:pos x="15" y="123"/>
                </a:cxn>
                <a:cxn ang="0">
                  <a:pos x="20" y="84"/>
                </a:cxn>
                <a:cxn ang="0">
                  <a:pos x="26" y="45"/>
                </a:cxn>
                <a:cxn ang="0">
                  <a:pos x="36" y="6"/>
                </a:cxn>
                <a:cxn ang="0">
                  <a:pos x="36" y="6"/>
                </a:cxn>
                <a:cxn ang="0">
                  <a:pos x="36" y="4"/>
                </a:cxn>
                <a:cxn ang="0">
                  <a:pos x="35" y="2"/>
                </a:cxn>
                <a:cxn ang="0">
                  <a:pos x="34" y="1"/>
                </a:cxn>
                <a:cxn ang="0">
                  <a:pos x="31" y="0"/>
                </a:cxn>
                <a:cxn ang="0">
                  <a:pos x="29" y="0"/>
                </a:cxn>
                <a:cxn ang="0">
                  <a:pos x="28" y="0"/>
                </a:cxn>
                <a:cxn ang="0">
                  <a:pos x="26" y="1"/>
                </a:cxn>
                <a:cxn ang="0">
                  <a:pos x="26" y="3"/>
                </a:cxn>
                <a:cxn ang="0">
                  <a:pos x="26" y="3"/>
                </a:cxn>
              </a:cxnLst>
              <a:rect l="0" t="0" r="r" b="b"/>
              <a:pathLst>
                <a:path w="36" h="167">
                  <a:moveTo>
                    <a:pt x="26" y="3"/>
                  </a:moveTo>
                  <a:lnTo>
                    <a:pt x="26" y="3"/>
                  </a:lnTo>
                  <a:lnTo>
                    <a:pt x="18" y="42"/>
                  </a:lnTo>
                  <a:lnTo>
                    <a:pt x="11" y="83"/>
                  </a:lnTo>
                  <a:lnTo>
                    <a:pt x="6" y="123"/>
                  </a:lnTo>
                  <a:lnTo>
                    <a:pt x="0" y="162"/>
                  </a:lnTo>
                  <a:lnTo>
                    <a:pt x="0" y="162"/>
                  </a:lnTo>
                  <a:lnTo>
                    <a:pt x="0" y="164"/>
                  </a:lnTo>
                  <a:lnTo>
                    <a:pt x="2" y="166"/>
                  </a:lnTo>
                  <a:lnTo>
                    <a:pt x="3" y="167"/>
                  </a:lnTo>
                  <a:lnTo>
                    <a:pt x="5" y="167"/>
                  </a:lnTo>
                  <a:lnTo>
                    <a:pt x="8" y="166"/>
                  </a:lnTo>
                  <a:lnTo>
                    <a:pt x="10" y="164"/>
                  </a:lnTo>
                  <a:lnTo>
                    <a:pt x="10" y="162"/>
                  </a:lnTo>
                  <a:lnTo>
                    <a:pt x="10" y="162"/>
                  </a:lnTo>
                  <a:lnTo>
                    <a:pt x="15" y="123"/>
                  </a:lnTo>
                  <a:lnTo>
                    <a:pt x="20" y="84"/>
                  </a:lnTo>
                  <a:lnTo>
                    <a:pt x="26" y="45"/>
                  </a:lnTo>
                  <a:lnTo>
                    <a:pt x="36" y="6"/>
                  </a:lnTo>
                  <a:lnTo>
                    <a:pt x="36" y="6"/>
                  </a:lnTo>
                  <a:lnTo>
                    <a:pt x="36" y="4"/>
                  </a:lnTo>
                  <a:lnTo>
                    <a:pt x="35" y="2"/>
                  </a:lnTo>
                  <a:lnTo>
                    <a:pt x="34" y="1"/>
                  </a:lnTo>
                  <a:lnTo>
                    <a:pt x="31" y="0"/>
                  </a:lnTo>
                  <a:lnTo>
                    <a:pt x="29" y="0"/>
                  </a:lnTo>
                  <a:lnTo>
                    <a:pt x="28" y="0"/>
                  </a:lnTo>
                  <a:lnTo>
                    <a:pt x="26" y="1"/>
                  </a:lnTo>
                  <a:lnTo>
                    <a:pt x="26" y="3"/>
                  </a:lnTo>
                  <a:lnTo>
                    <a:pt x="2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2" name="Freeform 200"/>
            <p:cNvSpPr/>
            <p:nvPr/>
          </p:nvSpPr>
          <p:spPr bwMode="auto">
            <a:xfrm>
              <a:off x="4521200" y="2484438"/>
              <a:ext cx="17463" cy="95250"/>
            </a:xfrm>
            <a:custGeom>
              <a:avLst/>
              <a:gdLst/>
              <a:ahLst/>
              <a:cxnLst>
                <a:cxn ang="0">
                  <a:pos x="26" y="5"/>
                </a:cxn>
                <a:cxn ang="0">
                  <a:pos x="26" y="5"/>
                </a:cxn>
                <a:cxn ang="0">
                  <a:pos x="25" y="26"/>
                </a:cxn>
                <a:cxn ang="0">
                  <a:pos x="23" y="46"/>
                </a:cxn>
                <a:cxn ang="0">
                  <a:pos x="20" y="67"/>
                </a:cxn>
                <a:cxn ang="0">
                  <a:pos x="14" y="88"/>
                </a:cxn>
                <a:cxn ang="0">
                  <a:pos x="14" y="88"/>
                </a:cxn>
                <a:cxn ang="0">
                  <a:pos x="11" y="98"/>
                </a:cxn>
                <a:cxn ang="0">
                  <a:pos x="9" y="109"/>
                </a:cxn>
                <a:cxn ang="0">
                  <a:pos x="6" y="131"/>
                </a:cxn>
                <a:cxn ang="0">
                  <a:pos x="3" y="153"/>
                </a:cxn>
                <a:cxn ang="0">
                  <a:pos x="0" y="174"/>
                </a:cxn>
                <a:cxn ang="0">
                  <a:pos x="0" y="174"/>
                </a:cxn>
                <a:cxn ang="0">
                  <a:pos x="0" y="176"/>
                </a:cxn>
                <a:cxn ang="0">
                  <a:pos x="1" y="177"/>
                </a:cxn>
                <a:cxn ang="0">
                  <a:pos x="4" y="179"/>
                </a:cxn>
                <a:cxn ang="0">
                  <a:pos x="6" y="179"/>
                </a:cxn>
                <a:cxn ang="0">
                  <a:pos x="7" y="179"/>
                </a:cxn>
                <a:cxn ang="0">
                  <a:pos x="8" y="178"/>
                </a:cxn>
                <a:cxn ang="0">
                  <a:pos x="9" y="176"/>
                </a:cxn>
                <a:cxn ang="0">
                  <a:pos x="9" y="176"/>
                </a:cxn>
                <a:cxn ang="0">
                  <a:pos x="12" y="155"/>
                </a:cxn>
                <a:cxn ang="0">
                  <a:pos x="15" y="133"/>
                </a:cxn>
                <a:cxn ang="0">
                  <a:pos x="18" y="111"/>
                </a:cxn>
                <a:cxn ang="0">
                  <a:pos x="24" y="91"/>
                </a:cxn>
                <a:cxn ang="0">
                  <a:pos x="24" y="91"/>
                </a:cxn>
                <a:cxn ang="0">
                  <a:pos x="28" y="69"/>
                </a:cxn>
                <a:cxn ang="0">
                  <a:pos x="32" y="48"/>
                </a:cxn>
                <a:cxn ang="0">
                  <a:pos x="34" y="27"/>
                </a:cxn>
                <a:cxn ang="0">
                  <a:pos x="35" y="5"/>
                </a:cxn>
                <a:cxn ang="0">
                  <a:pos x="35" y="5"/>
                </a:cxn>
                <a:cxn ang="0">
                  <a:pos x="34" y="3"/>
                </a:cxn>
                <a:cxn ang="0">
                  <a:pos x="33" y="1"/>
                </a:cxn>
                <a:cxn ang="0">
                  <a:pos x="32" y="0"/>
                </a:cxn>
                <a:cxn ang="0">
                  <a:pos x="30" y="0"/>
                </a:cxn>
                <a:cxn ang="0">
                  <a:pos x="28" y="0"/>
                </a:cxn>
                <a:cxn ang="0">
                  <a:pos x="27" y="1"/>
                </a:cxn>
                <a:cxn ang="0">
                  <a:pos x="26" y="3"/>
                </a:cxn>
                <a:cxn ang="0">
                  <a:pos x="26" y="5"/>
                </a:cxn>
                <a:cxn ang="0">
                  <a:pos x="26" y="5"/>
                </a:cxn>
              </a:cxnLst>
              <a:rect l="0" t="0" r="r" b="b"/>
              <a:pathLst>
                <a:path w="35" h="179">
                  <a:moveTo>
                    <a:pt x="26" y="5"/>
                  </a:moveTo>
                  <a:lnTo>
                    <a:pt x="26" y="5"/>
                  </a:lnTo>
                  <a:lnTo>
                    <a:pt x="25" y="26"/>
                  </a:lnTo>
                  <a:lnTo>
                    <a:pt x="23" y="46"/>
                  </a:lnTo>
                  <a:lnTo>
                    <a:pt x="20" y="67"/>
                  </a:lnTo>
                  <a:lnTo>
                    <a:pt x="14" y="88"/>
                  </a:lnTo>
                  <a:lnTo>
                    <a:pt x="14" y="88"/>
                  </a:lnTo>
                  <a:lnTo>
                    <a:pt x="11" y="98"/>
                  </a:lnTo>
                  <a:lnTo>
                    <a:pt x="9" y="109"/>
                  </a:lnTo>
                  <a:lnTo>
                    <a:pt x="6" y="131"/>
                  </a:lnTo>
                  <a:lnTo>
                    <a:pt x="3" y="153"/>
                  </a:lnTo>
                  <a:lnTo>
                    <a:pt x="0" y="174"/>
                  </a:lnTo>
                  <a:lnTo>
                    <a:pt x="0" y="174"/>
                  </a:lnTo>
                  <a:lnTo>
                    <a:pt x="0" y="176"/>
                  </a:lnTo>
                  <a:lnTo>
                    <a:pt x="1" y="177"/>
                  </a:lnTo>
                  <a:lnTo>
                    <a:pt x="4" y="179"/>
                  </a:lnTo>
                  <a:lnTo>
                    <a:pt x="6" y="179"/>
                  </a:lnTo>
                  <a:lnTo>
                    <a:pt x="7" y="179"/>
                  </a:lnTo>
                  <a:lnTo>
                    <a:pt x="8" y="178"/>
                  </a:lnTo>
                  <a:lnTo>
                    <a:pt x="9" y="176"/>
                  </a:lnTo>
                  <a:lnTo>
                    <a:pt x="9" y="176"/>
                  </a:lnTo>
                  <a:lnTo>
                    <a:pt x="12" y="155"/>
                  </a:lnTo>
                  <a:lnTo>
                    <a:pt x="15" y="133"/>
                  </a:lnTo>
                  <a:lnTo>
                    <a:pt x="18" y="111"/>
                  </a:lnTo>
                  <a:lnTo>
                    <a:pt x="24" y="91"/>
                  </a:lnTo>
                  <a:lnTo>
                    <a:pt x="24" y="91"/>
                  </a:lnTo>
                  <a:lnTo>
                    <a:pt x="28" y="69"/>
                  </a:lnTo>
                  <a:lnTo>
                    <a:pt x="32" y="48"/>
                  </a:lnTo>
                  <a:lnTo>
                    <a:pt x="34" y="27"/>
                  </a:lnTo>
                  <a:lnTo>
                    <a:pt x="35" y="5"/>
                  </a:lnTo>
                  <a:lnTo>
                    <a:pt x="35" y="5"/>
                  </a:lnTo>
                  <a:lnTo>
                    <a:pt x="34" y="3"/>
                  </a:lnTo>
                  <a:lnTo>
                    <a:pt x="33" y="1"/>
                  </a:lnTo>
                  <a:lnTo>
                    <a:pt x="32" y="0"/>
                  </a:lnTo>
                  <a:lnTo>
                    <a:pt x="30" y="0"/>
                  </a:lnTo>
                  <a:lnTo>
                    <a:pt x="28" y="0"/>
                  </a:lnTo>
                  <a:lnTo>
                    <a:pt x="27" y="1"/>
                  </a:lnTo>
                  <a:lnTo>
                    <a:pt x="26" y="3"/>
                  </a:lnTo>
                  <a:lnTo>
                    <a:pt x="26" y="5"/>
                  </a:lnTo>
                  <a:lnTo>
                    <a:pt x="2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3" name="Freeform 201"/>
            <p:cNvSpPr/>
            <p:nvPr/>
          </p:nvSpPr>
          <p:spPr bwMode="auto">
            <a:xfrm>
              <a:off x="4570413" y="2508250"/>
              <a:ext cx="12700" cy="41275"/>
            </a:xfrm>
            <a:custGeom>
              <a:avLst/>
              <a:gdLst/>
              <a:ahLst/>
              <a:cxnLst>
                <a:cxn ang="0">
                  <a:pos x="12" y="3"/>
                </a:cxn>
                <a:cxn ang="0">
                  <a:pos x="12" y="3"/>
                </a:cxn>
                <a:cxn ang="0">
                  <a:pos x="8" y="21"/>
                </a:cxn>
                <a:cxn ang="0">
                  <a:pos x="6" y="38"/>
                </a:cxn>
                <a:cxn ang="0">
                  <a:pos x="3" y="56"/>
                </a:cxn>
                <a:cxn ang="0">
                  <a:pos x="0" y="73"/>
                </a:cxn>
                <a:cxn ang="0">
                  <a:pos x="0" y="73"/>
                </a:cxn>
                <a:cxn ang="0">
                  <a:pos x="0" y="76"/>
                </a:cxn>
                <a:cxn ang="0">
                  <a:pos x="1" y="77"/>
                </a:cxn>
                <a:cxn ang="0">
                  <a:pos x="2" y="78"/>
                </a:cxn>
                <a:cxn ang="0">
                  <a:pos x="3" y="79"/>
                </a:cxn>
                <a:cxn ang="0">
                  <a:pos x="5" y="79"/>
                </a:cxn>
                <a:cxn ang="0">
                  <a:pos x="7" y="79"/>
                </a:cxn>
                <a:cxn ang="0">
                  <a:pos x="8" y="78"/>
                </a:cxn>
                <a:cxn ang="0">
                  <a:pos x="9" y="76"/>
                </a:cxn>
                <a:cxn ang="0">
                  <a:pos x="9" y="76"/>
                </a:cxn>
                <a:cxn ang="0">
                  <a:pos x="12" y="58"/>
                </a:cxn>
                <a:cxn ang="0">
                  <a:pos x="14" y="40"/>
                </a:cxn>
                <a:cxn ang="0">
                  <a:pos x="17" y="23"/>
                </a:cxn>
                <a:cxn ang="0">
                  <a:pos x="22" y="6"/>
                </a:cxn>
                <a:cxn ang="0">
                  <a:pos x="22" y="6"/>
                </a:cxn>
                <a:cxn ang="0">
                  <a:pos x="22" y="4"/>
                </a:cxn>
                <a:cxn ang="0">
                  <a:pos x="22" y="2"/>
                </a:cxn>
                <a:cxn ang="0">
                  <a:pos x="21" y="1"/>
                </a:cxn>
                <a:cxn ang="0">
                  <a:pos x="19" y="0"/>
                </a:cxn>
                <a:cxn ang="0">
                  <a:pos x="16" y="0"/>
                </a:cxn>
                <a:cxn ang="0">
                  <a:pos x="15" y="0"/>
                </a:cxn>
                <a:cxn ang="0">
                  <a:pos x="13" y="1"/>
                </a:cxn>
                <a:cxn ang="0">
                  <a:pos x="12" y="3"/>
                </a:cxn>
                <a:cxn ang="0">
                  <a:pos x="12" y="3"/>
                </a:cxn>
              </a:cxnLst>
              <a:rect l="0" t="0" r="r" b="b"/>
              <a:pathLst>
                <a:path w="22" h="79">
                  <a:moveTo>
                    <a:pt x="12" y="3"/>
                  </a:moveTo>
                  <a:lnTo>
                    <a:pt x="12" y="3"/>
                  </a:lnTo>
                  <a:lnTo>
                    <a:pt x="8" y="21"/>
                  </a:lnTo>
                  <a:lnTo>
                    <a:pt x="6" y="38"/>
                  </a:lnTo>
                  <a:lnTo>
                    <a:pt x="3" y="56"/>
                  </a:lnTo>
                  <a:lnTo>
                    <a:pt x="0" y="73"/>
                  </a:lnTo>
                  <a:lnTo>
                    <a:pt x="0" y="73"/>
                  </a:lnTo>
                  <a:lnTo>
                    <a:pt x="0" y="76"/>
                  </a:lnTo>
                  <a:lnTo>
                    <a:pt x="1" y="77"/>
                  </a:lnTo>
                  <a:lnTo>
                    <a:pt x="2" y="78"/>
                  </a:lnTo>
                  <a:lnTo>
                    <a:pt x="3" y="79"/>
                  </a:lnTo>
                  <a:lnTo>
                    <a:pt x="5" y="79"/>
                  </a:lnTo>
                  <a:lnTo>
                    <a:pt x="7" y="79"/>
                  </a:lnTo>
                  <a:lnTo>
                    <a:pt x="8" y="78"/>
                  </a:lnTo>
                  <a:lnTo>
                    <a:pt x="9" y="76"/>
                  </a:lnTo>
                  <a:lnTo>
                    <a:pt x="9" y="76"/>
                  </a:lnTo>
                  <a:lnTo>
                    <a:pt x="12" y="58"/>
                  </a:lnTo>
                  <a:lnTo>
                    <a:pt x="14" y="40"/>
                  </a:lnTo>
                  <a:lnTo>
                    <a:pt x="17" y="23"/>
                  </a:lnTo>
                  <a:lnTo>
                    <a:pt x="22" y="6"/>
                  </a:lnTo>
                  <a:lnTo>
                    <a:pt x="22" y="6"/>
                  </a:lnTo>
                  <a:lnTo>
                    <a:pt x="22" y="4"/>
                  </a:lnTo>
                  <a:lnTo>
                    <a:pt x="22" y="2"/>
                  </a:lnTo>
                  <a:lnTo>
                    <a:pt x="21" y="1"/>
                  </a:lnTo>
                  <a:lnTo>
                    <a:pt x="19" y="0"/>
                  </a:lnTo>
                  <a:lnTo>
                    <a:pt x="16" y="0"/>
                  </a:lnTo>
                  <a:lnTo>
                    <a:pt x="15" y="0"/>
                  </a:lnTo>
                  <a:lnTo>
                    <a:pt x="13" y="1"/>
                  </a:lnTo>
                  <a:lnTo>
                    <a:pt x="12" y="3"/>
                  </a:lnTo>
                  <a:lnTo>
                    <a:pt x="1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4" name="Freeform 202"/>
            <p:cNvSpPr/>
            <p:nvPr/>
          </p:nvSpPr>
          <p:spPr bwMode="auto">
            <a:xfrm>
              <a:off x="4603750" y="2557463"/>
              <a:ext cx="15875" cy="46038"/>
            </a:xfrm>
            <a:custGeom>
              <a:avLst/>
              <a:gdLst/>
              <a:ahLst/>
              <a:cxnLst>
                <a:cxn ang="0">
                  <a:pos x="20" y="3"/>
                </a:cxn>
                <a:cxn ang="0">
                  <a:pos x="20" y="3"/>
                </a:cxn>
                <a:cxn ang="0">
                  <a:pos x="0" y="79"/>
                </a:cxn>
                <a:cxn ang="0">
                  <a:pos x="0" y="79"/>
                </a:cxn>
                <a:cxn ang="0">
                  <a:pos x="0" y="81"/>
                </a:cxn>
                <a:cxn ang="0">
                  <a:pos x="1" y="83"/>
                </a:cxn>
                <a:cxn ang="0">
                  <a:pos x="2" y="84"/>
                </a:cxn>
                <a:cxn ang="0">
                  <a:pos x="4" y="85"/>
                </a:cxn>
                <a:cxn ang="0">
                  <a:pos x="5" y="85"/>
                </a:cxn>
                <a:cxn ang="0">
                  <a:pos x="7" y="85"/>
                </a:cxn>
                <a:cxn ang="0">
                  <a:pos x="8" y="84"/>
                </a:cxn>
                <a:cxn ang="0">
                  <a:pos x="9" y="82"/>
                </a:cxn>
                <a:cxn ang="0">
                  <a:pos x="9" y="82"/>
                </a:cxn>
                <a:cxn ang="0">
                  <a:pos x="28" y="5"/>
                </a:cxn>
                <a:cxn ang="0">
                  <a:pos x="28" y="5"/>
                </a:cxn>
                <a:cxn ang="0">
                  <a:pos x="29" y="3"/>
                </a:cxn>
                <a:cxn ang="0">
                  <a:pos x="28" y="2"/>
                </a:cxn>
                <a:cxn ang="0">
                  <a:pos x="27" y="1"/>
                </a:cxn>
                <a:cxn ang="0">
                  <a:pos x="25" y="0"/>
                </a:cxn>
                <a:cxn ang="0">
                  <a:pos x="23" y="0"/>
                </a:cxn>
                <a:cxn ang="0">
                  <a:pos x="22" y="0"/>
                </a:cxn>
                <a:cxn ang="0">
                  <a:pos x="20" y="1"/>
                </a:cxn>
                <a:cxn ang="0">
                  <a:pos x="20" y="3"/>
                </a:cxn>
                <a:cxn ang="0">
                  <a:pos x="20" y="3"/>
                </a:cxn>
              </a:cxnLst>
              <a:rect l="0" t="0" r="r" b="b"/>
              <a:pathLst>
                <a:path w="29" h="85">
                  <a:moveTo>
                    <a:pt x="20" y="3"/>
                  </a:moveTo>
                  <a:lnTo>
                    <a:pt x="20" y="3"/>
                  </a:lnTo>
                  <a:lnTo>
                    <a:pt x="0" y="79"/>
                  </a:lnTo>
                  <a:lnTo>
                    <a:pt x="0" y="79"/>
                  </a:lnTo>
                  <a:lnTo>
                    <a:pt x="0" y="81"/>
                  </a:lnTo>
                  <a:lnTo>
                    <a:pt x="1" y="83"/>
                  </a:lnTo>
                  <a:lnTo>
                    <a:pt x="2" y="84"/>
                  </a:lnTo>
                  <a:lnTo>
                    <a:pt x="4" y="85"/>
                  </a:lnTo>
                  <a:lnTo>
                    <a:pt x="5" y="85"/>
                  </a:lnTo>
                  <a:lnTo>
                    <a:pt x="7" y="85"/>
                  </a:lnTo>
                  <a:lnTo>
                    <a:pt x="8" y="84"/>
                  </a:lnTo>
                  <a:lnTo>
                    <a:pt x="9" y="82"/>
                  </a:lnTo>
                  <a:lnTo>
                    <a:pt x="9" y="82"/>
                  </a:lnTo>
                  <a:lnTo>
                    <a:pt x="28" y="5"/>
                  </a:lnTo>
                  <a:lnTo>
                    <a:pt x="28" y="5"/>
                  </a:lnTo>
                  <a:lnTo>
                    <a:pt x="29" y="3"/>
                  </a:lnTo>
                  <a:lnTo>
                    <a:pt x="28" y="2"/>
                  </a:lnTo>
                  <a:lnTo>
                    <a:pt x="27" y="1"/>
                  </a:lnTo>
                  <a:lnTo>
                    <a:pt x="25" y="0"/>
                  </a:lnTo>
                  <a:lnTo>
                    <a:pt x="23" y="0"/>
                  </a:lnTo>
                  <a:lnTo>
                    <a:pt x="22" y="0"/>
                  </a:lnTo>
                  <a:lnTo>
                    <a:pt x="20" y="1"/>
                  </a:lnTo>
                  <a:lnTo>
                    <a:pt x="20" y="3"/>
                  </a:lnTo>
                  <a:lnTo>
                    <a:pt x="2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5" name="Freeform 203"/>
            <p:cNvSpPr/>
            <p:nvPr/>
          </p:nvSpPr>
          <p:spPr bwMode="auto">
            <a:xfrm>
              <a:off x="4687888" y="2668588"/>
              <a:ext cx="15875" cy="61913"/>
            </a:xfrm>
            <a:custGeom>
              <a:avLst/>
              <a:gdLst/>
              <a:ahLst/>
              <a:cxnLst>
                <a:cxn ang="0">
                  <a:pos x="19" y="4"/>
                </a:cxn>
                <a:cxn ang="0">
                  <a:pos x="19" y="4"/>
                </a:cxn>
                <a:cxn ang="0">
                  <a:pos x="19" y="12"/>
                </a:cxn>
                <a:cxn ang="0">
                  <a:pos x="17" y="19"/>
                </a:cxn>
                <a:cxn ang="0">
                  <a:pos x="12" y="35"/>
                </a:cxn>
                <a:cxn ang="0">
                  <a:pos x="8" y="50"/>
                </a:cxn>
                <a:cxn ang="0">
                  <a:pos x="7" y="58"/>
                </a:cxn>
                <a:cxn ang="0">
                  <a:pos x="6" y="65"/>
                </a:cxn>
                <a:cxn ang="0">
                  <a:pos x="6" y="65"/>
                </a:cxn>
                <a:cxn ang="0">
                  <a:pos x="6" y="76"/>
                </a:cxn>
                <a:cxn ang="0">
                  <a:pos x="5" y="89"/>
                </a:cxn>
                <a:cxn ang="0">
                  <a:pos x="4" y="99"/>
                </a:cxn>
                <a:cxn ang="0">
                  <a:pos x="0" y="110"/>
                </a:cxn>
                <a:cxn ang="0">
                  <a:pos x="0" y="110"/>
                </a:cxn>
                <a:cxn ang="0">
                  <a:pos x="0" y="112"/>
                </a:cxn>
                <a:cxn ang="0">
                  <a:pos x="0" y="113"/>
                </a:cxn>
                <a:cxn ang="0">
                  <a:pos x="1" y="116"/>
                </a:cxn>
                <a:cxn ang="0">
                  <a:pos x="3" y="116"/>
                </a:cxn>
                <a:cxn ang="0">
                  <a:pos x="6" y="116"/>
                </a:cxn>
                <a:cxn ang="0">
                  <a:pos x="8" y="114"/>
                </a:cxn>
                <a:cxn ang="0">
                  <a:pos x="9" y="112"/>
                </a:cxn>
                <a:cxn ang="0">
                  <a:pos x="9" y="112"/>
                </a:cxn>
                <a:cxn ang="0">
                  <a:pos x="12" y="102"/>
                </a:cxn>
                <a:cxn ang="0">
                  <a:pos x="14" y="92"/>
                </a:cxn>
                <a:cxn ang="0">
                  <a:pos x="15" y="80"/>
                </a:cxn>
                <a:cxn ang="0">
                  <a:pos x="15" y="70"/>
                </a:cxn>
                <a:cxn ang="0">
                  <a:pos x="15" y="70"/>
                </a:cxn>
                <a:cxn ang="0">
                  <a:pos x="17" y="62"/>
                </a:cxn>
                <a:cxn ang="0">
                  <a:pos x="18" y="54"/>
                </a:cxn>
                <a:cxn ang="0">
                  <a:pos x="22" y="37"/>
                </a:cxn>
                <a:cxn ang="0">
                  <a:pos x="26" y="20"/>
                </a:cxn>
                <a:cxn ang="0">
                  <a:pos x="28" y="12"/>
                </a:cxn>
                <a:cxn ang="0">
                  <a:pos x="29" y="4"/>
                </a:cxn>
                <a:cxn ang="0">
                  <a:pos x="29"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9" h="116">
                  <a:moveTo>
                    <a:pt x="19" y="4"/>
                  </a:moveTo>
                  <a:lnTo>
                    <a:pt x="19" y="4"/>
                  </a:lnTo>
                  <a:lnTo>
                    <a:pt x="19" y="12"/>
                  </a:lnTo>
                  <a:lnTo>
                    <a:pt x="17" y="19"/>
                  </a:lnTo>
                  <a:lnTo>
                    <a:pt x="12" y="35"/>
                  </a:lnTo>
                  <a:lnTo>
                    <a:pt x="8" y="50"/>
                  </a:lnTo>
                  <a:lnTo>
                    <a:pt x="7" y="58"/>
                  </a:lnTo>
                  <a:lnTo>
                    <a:pt x="6" y="65"/>
                  </a:lnTo>
                  <a:lnTo>
                    <a:pt x="6" y="65"/>
                  </a:lnTo>
                  <a:lnTo>
                    <a:pt x="6" y="76"/>
                  </a:lnTo>
                  <a:lnTo>
                    <a:pt x="5" y="89"/>
                  </a:lnTo>
                  <a:lnTo>
                    <a:pt x="4" y="99"/>
                  </a:lnTo>
                  <a:lnTo>
                    <a:pt x="0" y="110"/>
                  </a:lnTo>
                  <a:lnTo>
                    <a:pt x="0" y="110"/>
                  </a:lnTo>
                  <a:lnTo>
                    <a:pt x="0" y="112"/>
                  </a:lnTo>
                  <a:lnTo>
                    <a:pt x="0" y="113"/>
                  </a:lnTo>
                  <a:lnTo>
                    <a:pt x="1" y="116"/>
                  </a:lnTo>
                  <a:lnTo>
                    <a:pt x="3" y="116"/>
                  </a:lnTo>
                  <a:lnTo>
                    <a:pt x="6" y="116"/>
                  </a:lnTo>
                  <a:lnTo>
                    <a:pt x="8" y="114"/>
                  </a:lnTo>
                  <a:lnTo>
                    <a:pt x="9" y="112"/>
                  </a:lnTo>
                  <a:lnTo>
                    <a:pt x="9" y="112"/>
                  </a:lnTo>
                  <a:lnTo>
                    <a:pt x="12" y="102"/>
                  </a:lnTo>
                  <a:lnTo>
                    <a:pt x="14" y="92"/>
                  </a:lnTo>
                  <a:lnTo>
                    <a:pt x="15" y="80"/>
                  </a:lnTo>
                  <a:lnTo>
                    <a:pt x="15" y="70"/>
                  </a:lnTo>
                  <a:lnTo>
                    <a:pt x="15" y="70"/>
                  </a:lnTo>
                  <a:lnTo>
                    <a:pt x="17" y="62"/>
                  </a:lnTo>
                  <a:lnTo>
                    <a:pt x="18" y="54"/>
                  </a:lnTo>
                  <a:lnTo>
                    <a:pt x="22" y="37"/>
                  </a:lnTo>
                  <a:lnTo>
                    <a:pt x="26" y="20"/>
                  </a:lnTo>
                  <a:lnTo>
                    <a:pt x="28" y="12"/>
                  </a:lnTo>
                  <a:lnTo>
                    <a:pt x="29" y="4"/>
                  </a:lnTo>
                  <a:lnTo>
                    <a:pt x="29"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 name="Freeform 204"/>
            <p:cNvSpPr/>
            <p:nvPr/>
          </p:nvSpPr>
          <p:spPr bwMode="auto">
            <a:xfrm>
              <a:off x="4714875" y="2657475"/>
              <a:ext cx="11113" cy="61913"/>
            </a:xfrm>
            <a:custGeom>
              <a:avLst/>
              <a:gdLst/>
              <a:ahLst/>
              <a:cxnLst>
                <a:cxn ang="0">
                  <a:pos x="12" y="5"/>
                </a:cxn>
                <a:cxn ang="0">
                  <a:pos x="12" y="5"/>
                </a:cxn>
                <a:cxn ang="0">
                  <a:pos x="10" y="32"/>
                </a:cxn>
                <a:cxn ang="0">
                  <a:pos x="6" y="59"/>
                </a:cxn>
                <a:cxn ang="0">
                  <a:pos x="2" y="86"/>
                </a:cxn>
                <a:cxn ang="0">
                  <a:pos x="0" y="113"/>
                </a:cxn>
                <a:cxn ang="0">
                  <a:pos x="0" y="113"/>
                </a:cxn>
                <a:cxn ang="0">
                  <a:pos x="0" y="115"/>
                </a:cxn>
                <a:cxn ang="0">
                  <a:pos x="1" y="116"/>
                </a:cxn>
                <a:cxn ang="0">
                  <a:pos x="3" y="117"/>
                </a:cxn>
                <a:cxn ang="0">
                  <a:pos x="4" y="117"/>
                </a:cxn>
                <a:cxn ang="0">
                  <a:pos x="6" y="117"/>
                </a:cxn>
                <a:cxn ang="0">
                  <a:pos x="8" y="116"/>
                </a:cxn>
                <a:cxn ang="0">
                  <a:pos x="9" y="115"/>
                </a:cxn>
                <a:cxn ang="0">
                  <a:pos x="9" y="113"/>
                </a:cxn>
                <a:cxn ang="0">
                  <a:pos x="9" y="113"/>
                </a:cxn>
                <a:cxn ang="0">
                  <a:pos x="11" y="86"/>
                </a:cxn>
                <a:cxn ang="0">
                  <a:pos x="15" y="59"/>
                </a:cxn>
                <a:cxn ang="0">
                  <a:pos x="19" y="32"/>
                </a:cxn>
                <a:cxn ang="0">
                  <a:pos x="21" y="5"/>
                </a:cxn>
                <a:cxn ang="0">
                  <a:pos x="21" y="5"/>
                </a:cxn>
                <a:cxn ang="0">
                  <a:pos x="21" y="3"/>
                </a:cxn>
                <a:cxn ang="0">
                  <a:pos x="20" y="2"/>
                </a:cxn>
                <a:cxn ang="0">
                  <a:pos x="19" y="1"/>
                </a:cxn>
                <a:cxn ang="0">
                  <a:pos x="17" y="0"/>
                </a:cxn>
                <a:cxn ang="0">
                  <a:pos x="15" y="1"/>
                </a:cxn>
                <a:cxn ang="0">
                  <a:pos x="14" y="2"/>
                </a:cxn>
                <a:cxn ang="0">
                  <a:pos x="13" y="3"/>
                </a:cxn>
                <a:cxn ang="0">
                  <a:pos x="12" y="5"/>
                </a:cxn>
                <a:cxn ang="0">
                  <a:pos x="12" y="5"/>
                </a:cxn>
              </a:cxnLst>
              <a:rect l="0" t="0" r="r" b="b"/>
              <a:pathLst>
                <a:path w="21" h="117">
                  <a:moveTo>
                    <a:pt x="12" y="5"/>
                  </a:moveTo>
                  <a:lnTo>
                    <a:pt x="12" y="5"/>
                  </a:lnTo>
                  <a:lnTo>
                    <a:pt x="10" y="32"/>
                  </a:lnTo>
                  <a:lnTo>
                    <a:pt x="6" y="59"/>
                  </a:lnTo>
                  <a:lnTo>
                    <a:pt x="2" y="86"/>
                  </a:lnTo>
                  <a:lnTo>
                    <a:pt x="0" y="113"/>
                  </a:lnTo>
                  <a:lnTo>
                    <a:pt x="0" y="113"/>
                  </a:lnTo>
                  <a:lnTo>
                    <a:pt x="0" y="115"/>
                  </a:lnTo>
                  <a:lnTo>
                    <a:pt x="1" y="116"/>
                  </a:lnTo>
                  <a:lnTo>
                    <a:pt x="3" y="117"/>
                  </a:lnTo>
                  <a:lnTo>
                    <a:pt x="4" y="117"/>
                  </a:lnTo>
                  <a:lnTo>
                    <a:pt x="6" y="117"/>
                  </a:lnTo>
                  <a:lnTo>
                    <a:pt x="8" y="116"/>
                  </a:lnTo>
                  <a:lnTo>
                    <a:pt x="9" y="115"/>
                  </a:lnTo>
                  <a:lnTo>
                    <a:pt x="9" y="113"/>
                  </a:lnTo>
                  <a:lnTo>
                    <a:pt x="9" y="113"/>
                  </a:lnTo>
                  <a:lnTo>
                    <a:pt x="11" y="86"/>
                  </a:lnTo>
                  <a:lnTo>
                    <a:pt x="15" y="59"/>
                  </a:lnTo>
                  <a:lnTo>
                    <a:pt x="19" y="32"/>
                  </a:lnTo>
                  <a:lnTo>
                    <a:pt x="21" y="5"/>
                  </a:lnTo>
                  <a:lnTo>
                    <a:pt x="21" y="5"/>
                  </a:lnTo>
                  <a:lnTo>
                    <a:pt x="21" y="3"/>
                  </a:lnTo>
                  <a:lnTo>
                    <a:pt x="20" y="2"/>
                  </a:lnTo>
                  <a:lnTo>
                    <a:pt x="19" y="1"/>
                  </a:lnTo>
                  <a:lnTo>
                    <a:pt x="17" y="0"/>
                  </a:lnTo>
                  <a:lnTo>
                    <a:pt x="15" y="1"/>
                  </a:lnTo>
                  <a:lnTo>
                    <a:pt x="14" y="2"/>
                  </a:lnTo>
                  <a:lnTo>
                    <a:pt x="13" y="3"/>
                  </a:lnTo>
                  <a:lnTo>
                    <a:pt x="12" y="5"/>
                  </a:lnTo>
                  <a:lnTo>
                    <a:pt x="1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 name="Freeform 206"/>
            <p:cNvSpPr>
              <a:spLocks noEditPoints="1"/>
            </p:cNvSpPr>
            <p:nvPr/>
          </p:nvSpPr>
          <p:spPr bwMode="auto">
            <a:xfrm>
              <a:off x="4249738" y="2249488"/>
              <a:ext cx="555625" cy="574675"/>
            </a:xfrm>
            <a:custGeom>
              <a:avLst/>
              <a:gdLst/>
              <a:ahLst/>
              <a:cxnLst>
                <a:cxn ang="0">
                  <a:pos x="817" y="1056"/>
                </a:cxn>
                <a:cxn ang="0">
                  <a:pos x="716" y="1035"/>
                </a:cxn>
                <a:cxn ang="0">
                  <a:pos x="659" y="1016"/>
                </a:cxn>
                <a:cxn ang="0">
                  <a:pos x="645" y="1010"/>
                </a:cxn>
                <a:cxn ang="0">
                  <a:pos x="623" y="986"/>
                </a:cxn>
                <a:cxn ang="0">
                  <a:pos x="608" y="970"/>
                </a:cxn>
                <a:cxn ang="0">
                  <a:pos x="577" y="929"/>
                </a:cxn>
                <a:cxn ang="0">
                  <a:pos x="513" y="864"/>
                </a:cxn>
                <a:cxn ang="0">
                  <a:pos x="403" y="767"/>
                </a:cxn>
                <a:cxn ang="0">
                  <a:pos x="307" y="683"/>
                </a:cxn>
                <a:cxn ang="0">
                  <a:pos x="222" y="574"/>
                </a:cxn>
                <a:cxn ang="0">
                  <a:pos x="139" y="472"/>
                </a:cxn>
                <a:cxn ang="0">
                  <a:pos x="97" y="439"/>
                </a:cxn>
                <a:cxn ang="0">
                  <a:pos x="31" y="360"/>
                </a:cxn>
                <a:cxn ang="0">
                  <a:pos x="27" y="300"/>
                </a:cxn>
                <a:cxn ang="0">
                  <a:pos x="84" y="371"/>
                </a:cxn>
                <a:cxn ang="0">
                  <a:pos x="141" y="426"/>
                </a:cxn>
                <a:cxn ang="0">
                  <a:pos x="208" y="491"/>
                </a:cxn>
                <a:cxn ang="0">
                  <a:pos x="305" y="624"/>
                </a:cxn>
                <a:cxn ang="0">
                  <a:pos x="398" y="714"/>
                </a:cxn>
                <a:cxn ang="0">
                  <a:pos x="481" y="790"/>
                </a:cxn>
                <a:cxn ang="0">
                  <a:pos x="571" y="872"/>
                </a:cxn>
                <a:cxn ang="0">
                  <a:pos x="646" y="943"/>
                </a:cxn>
                <a:cxn ang="0">
                  <a:pos x="724" y="871"/>
                </a:cxn>
                <a:cxn ang="0">
                  <a:pos x="843" y="787"/>
                </a:cxn>
                <a:cxn ang="0">
                  <a:pos x="981" y="693"/>
                </a:cxn>
                <a:cxn ang="0">
                  <a:pos x="917" y="620"/>
                </a:cxn>
                <a:cxn ang="0">
                  <a:pos x="751" y="446"/>
                </a:cxn>
                <a:cxn ang="0">
                  <a:pos x="583" y="291"/>
                </a:cxn>
                <a:cxn ang="0">
                  <a:pos x="501" y="195"/>
                </a:cxn>
                <a:cxn ang="0">
                  <a:pos x="431" y="116"/>
                </a:cxn>
                <a:cxn ang="0">
                  <a:pos x="378" y="54"/>
                </a:cxn>
                <a:cxn ang="0">
                  <a:pos x="377" y="0"/>
                </a:cxn>
                <a:cxn ang="0">
                  <a:pos x="496" y="134"/>
                </a:cxn>
                <a:cxn ang="0">
                  <a:pos x="631" y="290"/>
                </a:cxn>
                <a:cxn ang="0">
                  <a:pos x="729" y="380"/>
                </a:cxn>
                <a:cxn ang="0">
                  <a:pos x="900" y="546"/>
                </a:cxn>
                <a:cxn ang="0">
                  <a:pos x="980" y="641"/>
                </a:cxn>
                <a:cxn ang="0">
                  <a:pos x="1020" y="678"/>
                </a:cxn>
                <a:cxn ang="0">
                  <a:pos x="1032" y="689"/>
                </a:cxn>
                <a:cxn ang="0">
                  <a:pos x="1037" y="700"/>
                </a:cxn>
                <a:cxn ang="0">
                  <a:pos x="1051" y="800"/>
                </a:cxn>
                <a:cxn ang="0">
                  <a:pos x="1037" y="911"/>
                </a:cxn>
                <a:cxn ang="0">
                  <a:pos x="1029" y="991"/>
                </a:cxn>
                <a:cxn ang="0">
                  <a:pos x="1023" y="1039"/>
                </a:cxn>
                <a:cxn ang="0">
                  <a:pos x="1016" y="1079"/>
                </a:cxn>
                <a:cxn ang="0">
                  <a:pos x="1002" y="1088"/>
                </a:cxn>
                <a:cxn ang="0">
                  <a:pos x="996" y="1087"/>
                </a:cxn>
                <a:cxn ang="0">
                  <a:pos x="954" y="761"/>
                </a:cxn>
                <a:cxn ang="0">
                  <a:pos x="842" y="830"/>
                </a:cxn>
                <a:cxn ang="0">
                  <a:pos x="729" y="917"/>
                </a:cxn>
                <a:cxn ang="0">
                  <a:pos x="672" y="967"/>
                </a:cxn>
                <a:cxn ang="0">
                  <a:pos x="699" y="991"/>
                </a:cxn>
                <a:cxn ang="0">
                  <a:pos x="772" y="1010"/>
                </a:cxn>
                <a:cxn ang="0">
                  <a:pos x="941" y="1046"/>
                </a:cxn>
                <a:cxn ang="0">
                  <a:pos x="989" y="1039"/>
                </a:cxn>
                <a:cxn ang="0">
                  <a:pos x="990" y="1018"/>
                </a:cxn>
                <a:cxn ang="0">
                  <a:pos x="995" y="957"/>
                </a:cxn>
                <a:cxn ang="0">
                  <a:pos x="1010" y="856"/>
                </a:cxn>
                <a:cxn ang="0">
                  <a:pos x="1010" y="734"/>
                </a:cxn>
              </a:cxnLst>
              <a:rect l="0" t="0" r="r" b="b"/>
              <a:pathLst>
                <a:path w="1051" h="1088">
                  <a:moveTo>
                    <a:pt x="991" y="1088"/>
                  </a:moveTo>
                  <a:lnTo>
                    <a:pt x="991" y="1088"/>
                  </a:lnTo>
                  <a:lnTo>
                    <a:pt x="952" y="1084"/>
                  </a:lnTo>
                  <a:lnTo>
                    <a:pt x="911" y="1078"/>
                  </a:lnTo>
                  <a:lnTo>
                    <a:pt x="866" y="1069"/>
                  </a:lnTo>
                  <a:lnTo>
                    <a:pt x="817" y="1056"/>
                  </a:lnTo>
                  <a:lnTo>
                    <a:pt x="817" y="1056"/>
                  </a:lnTo>
                  <a:lnTo>
                    <a:pt x="773" y="1046"/>
                  </a:lnTo>
                  <a:lnTo>
                    <a:pt x="751" y="1041"/>
                  </a:lnTo>
                  <a:lnTo>
                    <a:pt x="728" y="1037"/>
                  </a:lnTo>
                  <a:lnTo>
                    <a:pt x="728" y="1037"/>
                  </a:lnTo>
                  <a:lnTo>
                    <a:pt x="716" y="1035"/>
                  </a:lnTo>
                  <a:lnTo>
                    <a:pt x="706" y="1031"/>
                  </a:lnTo>
                  <a:lnTo>
                    <a:pt x="686" y="1025"/>
                  </a:lnTo>
                  <a:lnTo>
                    <a:pt x="686" y="1025"/>
                  </a:lnTo>
                  <a:lnTo>
                    <a:pt x="673" y="1020"/>
                  </a:lnTo>
                  <a:lnTo>
                    <a:pt x="659" y="1016"/>
                  </a:lnTo>
                  <a:lnTo>
                    <a:pt x="659" y="1016"/>
                  </a:lnTo>
                  <a:lnTo>
                    <a:pt x="654" y="1015"/>
                  </a:lnTo>
                  <a:lnTo>
                    <a:pt x="651" y="1013"/>
                  </a:lnTo>
                  <a:lnTo>
                    <a:pt x="650" y="1012"/>
                  </a:lnTo>
                  <a:lnTo>
                    <a:pt x="649" y="1011"/>
                  </a:lnTo>
                  <a:lnTo>
                    <a:pt x="649" y="1011"/>
                  </a:lnTo>
                  <a:lnTo>
                    <a:pt x="645" y="1010"/>
                  </a:lnTo>
                  <a:lnTo>
                    <a:pt x="645" y="1010"/>
                  </a:lnTo>
                  <a:lnTo>
                    <a:pt x="640" y="1006"/>
                  </a:lnTo>
                  <a:lnTo>
                    <a:pt x="635" y="1001"/>
                  </a:lnTo>
                  <a:lnTo>
                    <a:pt x="628" y="991"/>
                  </a:lnTo>
                  <a:lnTo>
                    <a:pt x="623" y="986"/>
                  </a:lnTo>
                  <a:lnTo>
                    <a:pt x="623" y="986"/>
                  </a:lnTo>
                  <a:lnTo>
                    <a:pt x="620" y="983"/>
                  </a:lnTo>
                  <a:lnTo>
                    <a:pt x="619" y="982"/>
                  </a:lnTo>
                  <a:lnTo>
                    <a:pt x="619" y="982"/>
                  </a:lnTo>
                  <a:lnTo>
                    <a:pt x="614" y="979"/>
                  </a:lnTo>
                  <a:lnTo>
                    <a:pt x="611" y="976"/>
                  </a:lnTo>
                  <a:lnTo>
                    <a:pt x="608" y="970"/>
                  </a:lnTo>
                  <a:lnTo>
                    <a:pt x="608" y="965"/>
                  </a:lnTo>
                  <a:lnTo>
                    <a:pt x="608" y="963"/>
                  </a:lnTo>
                  <a:lnTo>
                    <a:pt x="606" y="961"/>
                  </a:lnTo>
                  <a:lnTo>
                    <a:pt x="606" y="961"/>
                  </a:lnTo>
                  <a:lnTo>
                    <a:pt x="591" y="946"/>
                  </a:lnTo>
                  <a:lnTo>
                    <a:pt x="577" y="929"/>
                  </a:lnTo>
                  <a:lnTo>
                    <a:pt x="577" y="929"/>
                  </a:lnTo>
                  <a:lnTo>
                    <a:pt x="561" y="912"/>
                  </a:lnTo>
                  <a:lnTo>
                    <a:pt x="546" y="895"/>
                  </a:lnTo>
                  <a:lnTo>
                    <a:pt x="529" y="879"/>
                  </a:lnTo>
                  <a:lnTo>
                    <a:pt x="513" y="864"/>
                  </a:lnTo>
                  <a:lnTo>
                    <a:pt x="513" y="864"/>
                  </a:lnTo>
                  <a:lnTo>
                    <a:pt x="490" y="846"/>
                  </a:lnTo>
                  <a:lnTo>
                    <a:pt x="469" y="827"/>
                  </a:lnTo>
                  <a:lnTo>
                    <a:pt x="428" y="789"/>
                  </a:lnTo>
                  <a:lnTo>
                    <a:pt x="428" y="789"/>
                  </a:lnTo>
                  <a:lnTo>
                    <a:pt x="416" y="777"/>
                  </a:lnTo>
                  <a:lnTo>
                    <a:pt x="403" y="767"/>
                  </a:lnTo>
                  <a:lnTo>
                    <a:pt x="378" y="745"/>
                  </a:lnTo>
                  <a:lnTo>
                    <a:pt x="378" y="745"/>
                  </a:lnTo>
                  <a:lnTo>
                    <a:pt x="356" y="729"/>
                  </a:lnTo>
                  <a:lnTo>
                    <a:pt x="336" y="711"/>
                  </a:lnTo>
                  <a:lnTo>
                    <a:pt x="317" y="693"/>
                  </a:lnTo>
                  <a:lnTo>
                    <a:pt x="307" y="683"/>
                  </a:lnTo>
                  <a:lnTo>
                    <a:pt x="299" y="673"/>
                  </a:lnTo>
                  <a:lnTo>
                    <a:pt x="299" y="673"/>
                  </a:lnTo>
                  <a:lnTo>
                    <a:pt x="271" y="638"/>
                  </a:lnTo>
                  <a:lnTo>
                    <a:pt x="271" y="638"/>
                  </a:lnTo>
                  <a:lnTo>
                    <a:pt x="238" y="596"/>
                  </a:lnTo>
                  <a:lnTo>
                    <a:pt x="222" y="574"/>
                  </a:lnTo>
                  <a:lnTo>
                    <a:pt x="207" y="552"/>
                  </a:lnTo>
                  <a:lnTo>
                    <a:pt x="207" y="552"/>
                  </a:lnTo>
                  <a:lnTo>
                    <a:pt x="194" y="534"/>
                  </a:lnTo>
                  <a:lnTo>
                    <a:pt x="178" y="514"/>
                  </a:lnTo>
                  <a:lnTo>
                    <a:pt x="160" y="493"/>
                  </a:lnTo>
                  <a:lnTo>
                    <a:pt x="139" y="472"/>
                  </a:lnTo>
                  <a:lnTo>
                    <a:pt x="139" y="472"/>
                  </a:lnTo>
                  <a:lnTo>
                    <a:pt x="128" y="461"/>
                  </a:lnTo>
                  <a:lnTo>
                    <a:pt x="115" y="453"/>
                  </a:lnTo>
                  <a:lnTo>
                    <a:pt x="115" y="453"/>
                  </a:lnTo>
                  <a:lnTo>
                    <a:pt x="103" y="444"/>
                  </a:lnTo>
                  <a:lnTo>
                    <a:pt x="97" y="439"/>
                  </a:lnTo>
                  <a:lnTo>
                    <a:pt x="92" y="433"/>
                  </a:lnTo>
                  <a:lnTo>
                    <a:pt x="92" y="433"/>
                  </a:lnTo>
                  <a:lnTo>
                    <a:pt x="74" y="414"/>
                  </a:lnTo>
                  <a:lnTo>
                    <a:pt x="57" y="393"/>
                  </a:lnTo>
                  <a:lnTo>
                    <a:pt x="57" y="393"/>
                  </a:lnTo>
                  <a:lnTo>
                    <a:pt x="31" y="360"/>
                  </a:lnTo>
                  <a:lnTo>
                    <a:pt x="16" y="345"/>
                  </a:lnTo>
                  <a:lnTo>
                    <a:pt x="2" y="329"/>
                  </a:lnTo>
                  <a:lnTo>
                    <a:pt x="2" y="329"/>
                  </a:lnTo>
                  <a:lnTo>
                    <a:pt x="0" y="327"/>
                  </a:lnTo>
                  <a:lnTo>
                    <a:pt x="0" y="327"/>
                  </a:lnTo>
                  <a:lnTo>
                    <a:pt x="27" y="300"/>
                  </a:lnTo>
                  <a:lnTo>
                    <a:pt x="27" y="300"/>
                  </a:lnTo>
                  <a:lnTo>
                    <a:pt x="45" y="322"/>
                  </a:lnTo>
                  <a:lnTo>
                    <a:pt x="45" y="322"/>
                  </a:lnTo>
                  <a:lnTo>
                    <a:pt x="68" y="351"/>
                  </a:lnTo>
                  <a:lnTo>
                    <a:pt x="68" y="351"/>
                  </a:lnTo>
                  <a:lnTo>
                    <a:pt x="84" y="371"/>
                  </a:lnTo>
                  <a:lnTo>
                    <a:pt x="102" y="392"/>
                  </a:lnTo>
                  <a:lnTo>
                    <a:pt x="111" y="401"/>
                  </a:lnTo>
                  <a:lnTo>
                    <a:pt x="120" y="411"/>
                  </a:lnTo>
                  <a:lnTo>
                    <a:pt x="131" y="419"/>
                  </a:lnTo>
                  <a:lnTo>
                    <a:pt x="141" y="426"/>
                  </a:lnTo>
                  <a:lnTo>
                    <a:pt x="141" y="426"/>
                  </a:lnTo>
                  <a:lnTo>
                    <a:pt x="151" y="434"/>
                  </a:lnTo>
                  <a:lnTo>
                    <a:pt x="163" y="444"/>
                  </a:lnTo>
                  <a:lnTo>
                    <a:pt x="174" y="454"/>
                  </a:lnTo>
                  <a:lnTo>
                    <a:pt x="186" y="465"/>
                  </a:lnTo>
                  <a:lnTo>
                    <a:pt x="197" y="478"/>
                  </a:lnTo>
                  <a:lnTo>
                    <a:pt x="208" y="491"/>
                  </a:lnTo>
                  <a:lnTo>
                    <a:pt x="219" y="506"/>
                  </a:lnTo>
                  <a:lnTo>
                    <a:pt x="229" y="521"/>
                  </a:lnTo>
                  <a:lnTo>
                    <a:pt x="229" y="521"/>
                  </a:lnTo>
                  <a:lnTo>
                    <a:pt x="261" y="567"/>
                  </a:lnTo>
                  <a:lnTo>
                    <a:pt x="291" y="607"/>
                  </a:lnTo>
                  <a:lnTo>
                    <a:pt x="305" y="624"/>
                  </a:lnTo>
                  <a:lnTo>
                    <a:pt x="319" y="640"/>
                  </a:lnTo>
                  <a:lnTo>
                    <a:pt x="332" y="654"/>
                  </a:lnTo>
                  <a:lnTo>
                    <a:pt x="346" y="668"/>
                  </a:lnTo>
                  <a:lnTo>
                    <a:pt x="346" y="668"/>
                  </a:lnTo>
                  <a:lnTo>
                    <a:pt x="371" y="692"/>
                  </a:lnTo>
                  <a:lnTo>
                    <a:pt x="398" y="714"/>
                  </a:lnTo>
                  <a:lnTo>
                    <a:pt x="398" y="714"/>
                  </a:lnTo>
                  <a:lnTo>
                    <a:pt x="429" y="741"/>
                  </a:lnTo>
                  <a:lnTo>
                    <a:pt x="445" y="755"/>
                  </a:lnTo>
                  <a:lnTo>
                    <a:pt x="459" y="769"/>
                  </a:lnTo>
                  <a:lnTo>
                    <a:pt x="459" y="769"/>
                  </a:lnTo>
                  <a:lnTo>
                    <a:pt x="481" y="790"/>
                  </a:lnTo>
                  <a:lnTo>
                    <a:pt x="504" y="809"/>
                  </a:lnTo>
                  <a:lnTo>
                    <a:pt x="504" y="809"/>
                  </a:lnTo>
                  <a:lnTo>
                    <a:pt x="526" y="828"/>
                  </a:lnTo>
                  <a:lnTo>
                    <a:pt x="548" y="849"/>
                  </a:lnTo>
                  <a:lnTo>
                    <a:pt x="548" y="849"/>
                  </a:lnTo>
                  <a:lnTo>
                    <a:pt x="571" y="872"/>
                  </a:lnTo>
                  <a:lnTo>
                    <a:pt x="594" y="896"/>
                  </a:lnTo>
                  <a:lnTo>
                    <a:pt x="594" y="896"/>
                  </a:lnTo>
                  <a:lnTo>
                    <a:pt x="615" y="920"/>
                  </a:lnTo>
                  <a:lnTo>
                    <a:pt x="638" y="943"/>
                  </a:lnTo>
                  <a:lnTo>
                    <a:pt x="643" y="948"/>
                  </a:lnTo>
                  <a:lnTo>
                    <a:pt x="646" y="943"/>
                  </a:lnTo>
                  <a:lnTo>
                    <a:pt x="646" y="943"/>
                  </a:lnTo>
                  <a:lnTo>
                    <a:pt x="658" y="929"/>
                  </a:lnTo>
                  <a:lnTo>
                    <a:pt x="669" y="917"/>
                  </a:lnTo>
                  <a:lnTo>
                    <a:pt x="682" y="904"/>
                  </a:lnTo>
                  <a:lnTo>
                    <a:pt x="696" y="893"/>
                  </a:lnTo>
                  <a:lnTo>
                    <a:pt x="724" y="871"/>
                  </a:lnTo>
                  <a:lnTo>
                    <a:pt x="753" y="851"/>
                  </a:lnTo>
                  <a:lnTo>
                    <a:pt x="753" y="851"/>
                  </a:lnTo>
                  <a:lnTo>
                    <a:pt x="784" y="829"/>
                  </a:lnTo>
                  <a:lnTo>
                    <a:pt x="784" y="829"/>
                  </a:lnTo>
                  <a:lnTo>
                    <a:pt x="812" y="807"/>
                  </a:lnTo>
                  <a:lnTo>
                    <a:pt x="843" y="787"/>
                  </a:lnTo>
                  <a:lnTo>
                    <a:pt x="906" y="748"/>
                  </a:lnTo>
                  <a:lnTo>
                    <a:pt x="906" y="748"/>
                  </a:lnTo>
                  <a:lnTo>
                    <a:pt x="944" y="725"/>
                  </a:lnTo>
                  <a:lnTo>
                    <a:pt x="980" y="702"/>
                  </a:lnTo>
                  <a:lnTo>
                    <a:pt x="986" y="698"/>
                  </a:lnTo>
                  <a:lnTo>
                    <a:pt x="981" y="693"/>
                  </a:lnTo>
                  <a:lnTo>
                    <a:pt x="981" y="693"/>
                  </a:lnTo>
                  <a:lnTo>
                    <a:pt x="964" y="676"/>
                  </a:lnTo>
                  <a:lnTo>
                    <a:pt x="949" y="660"/>
                  </a:lnTo>
                  <a:lnTo>
                    <a:pt x="920" y="624"/>
                  </a:lnTo>
                  <a:lnTo>
                    <a:pt x="917" y="620"/>
                  </a:lnTo>
                  <a:lnTo>
                    <a:pt x="917" y="620"/>
                  </a:lnTo>
                  <a:lnTo>
                    <a:pt x="882" y="579"/>
                  </a:lnTo>
                  <a:lnTo>
                    <a:pt x="850" y="543"/>
                  </a:lnTo>
                  <a:lnTo>
                    <a:pt x="819" y="510"/>
                  </a:lnTo>
                  <a:lnTo>
                    <a:pt x="789" y="480"/>
                  </a:lnTo>
                  <a:lnTo>
                    <a:pt x="789" y="480"/>
                  </a:lnTo>
                  <a:lnTo>
                    <a:pt x="751" y="446"/>
                  </a:lnTo>
                  <a:lnTo>
                    <a:pt x="712" y="412"/>
                  </a:lnTo>
                  <a:lnTo>
                    <a:pt x="712" y="412"/>
                  </a:lnTo>
                  <a:lnTo>
                    <a:pt x="668" y="372"/>
                  </a:lnTo>
                  <a:lnTo>
                    <a:pt x="624" y="332"/>
                  </a:lnTo>
                  <a:lnTo>
                    <a:pt x="604" y="313"/>
                  </a:lnTo>
                  <a:lnTo>
                    <a:pt x="583" y="291"/>
                  </a:lnTo>
                  <a:lnTo>
                    <a:pt x="564" y="269"/>
                  </a:lnTo>
                  <a:lnTo>
                    <a:pt x="544" y="246"/>
                  </a:lnTo>
                  <a:lnTo>
                    <a:pt x="544" y="246"/>
                  </a:lnTo>
                  <a:lnTo>
                    <a:pt x="522" y="221"/>
                  </a:lnTo>
                  <a:lnTo>
                    <a:pt x="501" y="195"/>
                  </a:lnTo>
                  <a:lnTo>
                    <a:pt x="501" y="195"/>
                  </a:lnTo>
                  <a:lnTo>
                    <a:pt x="475" y="165"/>
                  </a:lnTo>
                  <a:lnTo>
                    <a:pt x="450" y="135"/>
                  </a:lnTo>
                  <a:lnTo>
                    <a:pt x="450" y="135"/>
                  </a:lnTo>
                  <a:lnTo>
                    <a:pt x="441" y="125"/>
                  </a:lnTo>
                  <a:lnTo>
                    <a:pt x="431" y="116"/>
                  </a:lnTo>
                  <a:lnTo>
                    <a:pt x="431" y="116"/>
                  </a:lnTo>
                  <a:lnTo>
                    <a:pt x="422" y="107"/>
                  </a:lnTo>
                  <a:lnTo>
                    <a:pt x="413" y="98"/>
                  </a:lnTo>
                  <a:lnTo>
                    <a:pt x="413" y="98"/>
                  </a:lnTo>
                  <a:lnTo>
                    <a:pt x="400" y="81"/>
                  </a:lnTo>
                  <a:lnTo>
                    <a:pt x="389" y="67"/>
                  </a:lnTo>
                  <a:lnTo>
                    <a:pt x="378" y="54"/>
                  </a:lnTo>
                  <a:lnTo>
                    <a:pt x="366" y="44"/>
                  </a:lnTo>
                  <a:lnTo>
                    <a:pt x="366" y="44"/>
                  </a:lnTo>
                  <a:lnTo>
                    <a:pt x="355" y="33"/>
                  </a:lnTo>
                  <a:lnTo>
                    <a:pt x="346" y="21"/>
                  </a:lnTo>
                  <a:lnTo>
                    <a:pt x="346" y="21"/>
                  </a:lnTo>
                  <a:lnTo>
                    <a:pt x="377" y="0"/>
                  </a:lnTo>
                  <a:lnTo>
                    <a:pt x="377" y="0"/>
                  </a:lnTo>
                  <a:lnTo>
                    <a:pt x="382" y="6"/>
                  </a:lnTo>
                  <a:lnTo>
                    <a:pt x="382" y="6"/>
                  </a:lnTo>
                  <a:lnTo>
                    <a:pt x="433" y="64"/>
                  </a:lnTo>
                  <a:lnTo>
                    <a:pt x="433" y="64"/>
                  </a:lnTo>
                  <a:lnTo>
                    <a:pt x="496" y="134"/>
                  </a:lnTo>
                  <a:lnTo>
                    <a:pt x="527" y="170"/>
                  </a:lnTo>
                  <a:lnTo>
                    <a:pt x="558" y="207"/>
                  </a:lnTo>
                  <a:lnTo>
                    <a:pt x="558" y="207"/>
                  </a:lnTo>
                  <a:lnTo>
                    <a:pt x="585" y="239"/>
                  </a:lnTo>
                  <a:lnTo>
                    <a:pt x="614" y="273"/>
                  </a:lnTo>
                  <a:lnTo>
                    <a:pt x="631" y="290"/>
                  </a:lnTo>
                  <a:lnTo>
                    <a:pt x="647" y="307"/>
                  </a:lnTo>
                  <a:lnTo>
                    <a:pt x="665" y="324"/>
                  </a:lnTo>
                  <a:lnTo>
                    <a:pt x="683" y="341"/>
                  </a:lnTo>
                  <a:lnTo>
                    <a:pt x="683" y="341"/>
                  </a:lnTo>
                  <a:lnTo>
                    <a:pt x="729" y="380"/>
                  </a:lnTo>
                  <a:lnTo>
                    <a:pt x="729" y="380"/>
                  </a:lnTo>
                  <a:lnTo>
                    <a:pt x="765" y="411"/>
                  </a:lnTo>
                  <a:lnTo>
                    <a:pt x="801" y="444"/>
                  </a:lnTo>
                  <a:lnTo>
                    <a:pt x="801" y="444"/>
                  </a:lnTo>
                  <a:lnTo>
                    <a:pt x="836" y="477"/>
                  </a:lnTo>
                  <a:lnTo>
                    <a:pt x="869" y="511"/>
                  </a:lnTo>
                  <a:lnTo>
                    <a:pt x="900" y="546"/>
                  </a:lnTo>
                  <a:lnTo>
                    <a:pt x="930" y="581"/>
                  </a:lnTo>
                  <a:lnTo>
                    <a:pt x="930" y="581"/>
                  </a:lnTo>
                  <a:lnTo>
                    <a:pt x="946" y="600"/>
                  </a:lnTo>
                  <a:lnTo>
                    <a:pt x="946" y="600"/>
                  </a:lnTo>
                  <a:lnTo>
                    <a:pt x="962" y="620"/>
                  </a:lnTo>
                  <a:lnTo>
                    <a:pt x="980" y="641"/>
                  </a:lnTo>
                  <a:lnTo>
                    <a:pt x="998" y="661"/>
                  </a:lnTo>
                  <a:lnTo>
                    <a:pt x="1008" y="669"/>
                  </a:lnTo>
                  <a:lnTo>
                    <a:pt x="1018" y="677"/>
                  </a:lnTo>
                  <a:lnTo>
                    <a:pt x="1019" y="678"/>
                  </a:lnTo>
                  <a:lnTo>
                    <a:pt x="1020" y="678"/>
                  </a:lnTo>
                  <a:lnTo>
                    <a:pt x="1020" y="678"/>
                  </a:lnTo>
                  <a:lnTo>
                    <a:pt x="1025" y="680"/>
                  </a:lnTo>
                  <a:lnTo>
                    <a:pt x="1029" y="684"/>
                  </a:lnTo>
                  <a:lnTo>
                    <a:pt x="1029" y="685"/>
                  </a:lnTo>
                  <a:lnTo>
                    <a:pt x="1030" y="686"/>
                  </a:lnTo>
                  <a:lnTo>
                    <a:pt x="1030" y="686"/>
                  </a:lnTo>
                  <a:lnTo>
                    <a:pt x="1032" y="689"/>
                  </a:lnTo>
                  <a:lnTo>
                    <a:pt x="1035" y="692"/>
                  </a:lnTo>
                  <a:lnTo>
                    <a:pt x="1036" y="695"/>
                  </a:lnTo>
                  <a:lnTo>
                    <a:pt x="1037" y="698"/>
                  </a:lnTo>
                  <a:lnTo>
                    <a:pt x="1037" y="699"/>
                  </a:lnTo>
                  <a:lnTo>
                    <a:pt x="1037" y="700"/>
                  </a:lnTo>
                  <a:lnTo>
                    <a:pt x="1037" y="700"/>
                  </a:lnTo>
                  <a:lnTo>
                    <a:pt x="1041" y="711"/>
                  </a:lnTo>
                  <a:lnTo>
                    <a:pt x="1045" y="723"/>
                  </a:lnTo>
                  <a:lnTo>
                    <a:pt x="1047" y="735"/>
                  </a:lnTo>
                  <a:lnTo>
                    <a:pt x="1049" y="748"/>
                  </a:lnTo>
                  <a:lnTo>
                    <a:pt x="1051" y="774"/>
                  </a:lnTo>
                  <a:lnTo>
                    <a:pt x="1051" y="800"/>
                  </a:lnTo>
                  <a:lnTo>
                    <a:pt x="1050" y="826"/>
                  </a:lnTo>
                  <a:lnTo>
                    <a:pt x="1047" y="851"/>
                  </a:lnTo>
                  <a:lnTo>
                    <a:pt x="1044" y="872"/>
                  </a:lnTo>
                  <a:lnTo>
                    <a:pt x="1040" y="892"/>
                  </a:lnTo>
                  <a:lnTo>
                    <a:pt x="1040" y="892"/>
                  </a:lnTo>
                  <a:lnTo>
                    <a:pt x="1037" y="911"/>
                  </a:lnTo>
                  <a:lnTo>
                    <a:pt x="1035" y="929"/>
                  </a:lnTo>
                  <a:lnTo>
                    <a:pt x="1030" y="967"/>
                  </a:lnTo>
                  <a:lnTo>
                    <a:pt x="1030" y="973"/>
                  </a:lnTo>
                  <a:lnTo>
                    <a:pt x="1030" y="973"/>
                  </a:lnTo>
                  <a:lnTo>
                    <a:pt x="1029" y="991"/>
                  </a:lnTo>
                  <a:lnTo>
                    <a:pt x="1029" y="991"/>
                  </a:lnTo>
                  <a:lnTo>
                    <a:pt x="1029" y="1009"/>
                  </a:lnTo>
                  <a:lnTo>
                    <a:pt x="1028" y="1017"/>
                  </a:lnTo>
                  <a:lnTo>
                    <a:pt x="1026" y="1024"/>
                  </a:lnTo>
                  <a:lnTo>
                    <a:pt x="1026" y="1024"/>
                  </a:lnTo>
                  <a:lnTo>
                    <a:pt x="1024" y="1031"/>
                  </a:lnTo>
                  <a:lnTo>
                    <a:pt x="1023" y="1039"/>
                  </a:lnTo>
                  <a:lnTo>
                    <a:pt x="1023" y="1051"/>
                  </a:lnTo>
                  <a:lnTo>
                    <a:pt x="1023" y="1051"/>
                  </a:lnTo>
                  <a:lnTo>
                    <a:pt x="1023" y="1059"/>
                  </a:lnTo>
                  <a:lnTo>
                    <a:pt x="1021" y="1068"/>
                  </a:lnTo>
                  <a:lnTo>
                    <a:pt x="1019" y="1075"/>
                  </a:lnTo>
                  <a:lnTo>
                    <a:pt x="1016" y="1079"/>
                  </a:lnTo>
                  <a:lnTo>
                    <a:pt x="1013" y="1083"/>
                  </a:lnTo>
                  <a:lnTo>
                    <a:pt x="1013" y="1083"/>
                  </a:lnTo>
                  <a:lnTo>
                    <a:pt x="1010" y="1085"/>
                  </a:lnTo>
                  <a:lnTo>
                    <a:pt x="1008" y="1086"/>
                  </a:lnTo>
                  <a:lnTo>
                    <a:pt x="1005" y="1087"/>
                  </a:lnTo>
                  <a:lnTo>
                    <a:pt x="1002" y="1088"/>
                  </a:lnTo>
                  <a:lnTo>
                    <a:pt x="1002" y="1088"/>
                  </a:lnTo>
                  <a:lnTo>
                    <a:pt x="1002" y="1088"/>
                  </a:lnTo>
                  <a:lnTo>
                    <a:pt x="998" y="1087"/>
                  </a:lnTo>
                  <a:lnTo>
                    <a:pt x="997" y="1087"/>
                  </a:lnTo>
                  <a:lnTo>
                    <a:pt x="996" y="1087"/>
                  </a:lnTo>
                  <a:lnTo>
                    <a:pt x="996" y="1087"/>
                  </a:lnTo>
                  <a:lnTo>
                    <a:pt x="992" y="1088"/>
                  </a:lnTo>
                  <a:lnTo>
                    <a:pt x="991" y="1088"/>
                  </a:lnTo>
                  <a:close/>
                  <a:moveTo>
                    <a:pt x="1002" y="731"/>
                  </a:moveTo>
                  <a:lnTo>
                    <a:pt x="1002" y="731"/>
                  </a:lnTo>
                  <a:lnTo>
                    <a:pt x="954" y="761"/>
                  </a:lnTo>
                  <a:lnTo>
                    <a:pt x="954" y="761"/>
                  </a:lnTo>
                  <a:lnTo>
                    <a:pt x="918" y="784"/>
                  </a:lnTo>
                  <a:lnTo>
                    <a:pt x="918" y="784"/>
                  </a:lnTo>
                  <a:lnTo>
                    <a:pt x="885" y="803"/>
                  </a:lnTo>
                  <a:lnTo>
                    <a:pt x="885" y="803"/>
                  </a:lnTo>
                  <a:lnTo>
                    <a:pt x="856" y="821"/>
                  </a:lnTo>
                  <a:lnTo>
                    <a:pt x="842" y="830"/>
                  </a:lnTo>
                  <a:lnTo>
                    <a:pt x="829" y="839"/>
                  </a:lnTo>
                  <a:lnTo>
                    <a:pt x="819" y="847"/>
                  </a:lnTo>
                  <a:lnTo>
                    <a:pt x="819" y="847"/>
                  </a:lnTo>
                  <a:lnTo>
                    <a:pt x="773" y="881"/>
                  </a:lnTo>
                  <a:lnTo>
                    <a:pt x="729" y="917"/>
                  </a:lnTo>
                  <a:lnTo>
                    <a:pt x="729" y="917"/>
                  </a:lnTo>
                  <a:lnTo>
                    <a:pt x="717" y="925"/>
                  </a:lnTo>
                  <a:lnTo>
                    <a:pt x="717" y="925"/>
                  </a:lnTo>
                  <a:lnTo>
                    <a:pt x="704" y="936"/>
                  </a:lnTo>
                  <a:lnTo>
                    <a:pt x="691" y="948"/>
                  </a:lnTo>
                  <a:lnTo>
                    <a:pt x="678" y="960"/>
                  </a:lnTo>
                  <a:lnTo>
                    <a:pt x="672" y="967"/>
                  </a:lnTo>
                  <a:lnTo>
                    <a:pt x="668" y="974"/>
                  </a:lnTo>
                  <a:lnTo>
                    <a:pt x="664" y="980"/>
                  </a:lnTo>
                  <a:lnTo>
                    <a:pt x="671" y="982"/>
                  </a:lnTo>
                  <a:lnTo>
                    <a:pt x="671" y="982"/>
                  </a:lnTo>
                  <a:lnTo>
                    <a:pt x="699" y="991"/>
                  </a:lnTo>
                  <a:lnTo>
                    <a:pt x="699" y="991"/>
                  </a:lnTo>
                  <a:lnTo>
                    <a:pt x="718" y="996"/>
                  </a:lnTo>
                  <a:lnTo>
                    <a:pt x="738" y="1003"/>
                  </a:lnTo>
                  <a:lnTo>
                    <a:pt x="738" y="1003"/>
                  </a:lnTo>
                  <a:lnTo>
                    <a:pt x="756" y="1007"/>
                  </a:lnTo>
                  <a:lnTo>
                    <a:pt x="772" y="1010"/>
                  </a:lnTo>
                  <a:lnTo>
                    <a:pt x="772" y="1010"/>
                  </a:lnTo>
                  <a:lnTo>
                    <a:pt x="792" y="1014"/>
                  </a:lnTo>
                  <a:lnTo>
                    <a:pt x="811" y="1018"/>
                  </a:lnTo>
                  <a:lnTo>
                    <a:pt x="811" y="1018"/>
                  </a:lnTo>
                  <a:lnTo>
                    <a:pt x="854" y="1028"/>
                  </a:lnTo>
                  <a:lnTo>
                    <a:pt x="897" y="1039"/>
                  </a:lnTo>
                  <a:lnTo>
                    <a:pt x="941" y="1046"/>
                  </a:lnTo>
                  <a:lnTo>
                    <a:pt x="962" y="1049"/>
                  </a:lnTo>
                  <a:lnTo>
                    <a:pt x="984" y="1051"/>
                  </a:lnTo>
                  <a:lnTo>
                    <a:pt x="991" y="1052"/>
                  </a:lnTo>
                  <a:lnTo>
                    <a:pt x="990" y="1045"/>
                  </a:lnTo>
                  <a:lnTo>
                    <a:pt x="990" y="1045"/>
                  </a:lnTo>
                  <a:lnTo>
                    <a:pt x="989" y="1039"/>
                  </a:lnTo>
                  <a:lnTo>
                    <a:pt x="989" y="1039"/>
                  </a:lnTo>
                  <a:lnTo>
                    <a:pt x="987" y="1032"/>
                  </a:lnTo>
                  <a:lnTo>
                    <a:pt x="987" y="1029"/>
                  </a:lnTo>
                  <a:lnTo>
                    <a:pt x="987" y="1027"/>
                  </a:lnTo>
                  <a:lnTo>
                    <a:pt x="987" y="1027"/>
                  </a:lnTo>
                  <a:lnTo>
                    <a:pt x="990" y="1018"/>
                  </a:lnTo>
                  <a:lnTo>
                    <a:pt x="992" y="1008"/>
                  </a:lnTo>
                  <a:lnTo>
                    <a:pt x="993" y="988"/>
                  </a:lnTo>
                  <a:lnTo>
                    <a:pt x="993" y="988"/>
                  </a:lnTo>
                  <a:lnTo>
                    <a:pt x="994" y="974"/>
                  </a:lnTo>
                  <a:lnTo>
                    <a:pt x="994" y="974"/>
                  </a:lnTo>
                  <a:lnTo>
                    <a:pt x="995" y="957"/>
                  </a:lnTo>
                  <a:lnTo>
                    <a:pt x="995" y="957"/>
                  </a:lnTo>
                  <a:lnTo>
                    <a:pt x="998" y="925"/>
                  </a:lnTo>
                  <a:lnTo>
                    <a:pt x="1000" y="910"/>
                  </a:lnTo>
                  <a:lnTo>
                    <a:pt x="1004" y="893"/>
                  </a:lnTo>
                  <a:lnTo>
                    <a:pt x="1004" y="893"/>
                  </a:lnTo>
                  <a:lnTo>
                    <a:pt x="1010" y="856"/>
                  </a:lnTo>
                  <a:lnTo>
                    <a:pt x="1013" y="835"/>
                  </a:lnTo>
                  <a:lnTo>
                    <a:pt x="1015" y="813"/>
                  </a:lnTo>
                  <a:lnTo>
                    <a:pt x="1016" y="793"/>
                  </a:lnTo>
                  <a:lnTo>
                    <a:pt x="1015" y="772"/>
                  </a:lnTo>
                  <a:lnTo>
                    <a:pt x="1014" y="753"/>
                  </a:lnTo>
                  <a:lnTo>
                    <a:pt x="1010" y="734"/>
                  </a:lnTo>
                  <a:lnTo>
                    <a:pt x="1008" y="726"/>
                  </a:lnTo>
                  <a:lnTo>
                    <a:pt x="1002" y="73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8" name="Freeform 207"/>
            <p:cNvSpPr/>
            <p:nvPr/>
          </p:nvSpPr>
          <p:spPr bwMode="auto">
            <a:xfrm>
              <a:off x="4251325" y="2251075"/>
              <a:ext cx="195263" cy="161925"/>
            </a:xfrm>
            <a:custGeom>
              <a:avLst/>
              <a:gdLst/>
              <a:ahLst/>
              <a:cxnLst>
                <a:cxn ang="0">
                  <a:pos x="15" y="307"/>
                </a:cxn>
                <a:cxn ang="0">
                  <a:pos x="9" y="306"/>
                </a:cxn>
                <a:cxn ang="0">
                  <a:pos x="2" y="298"/>
                </a:cxn>
                <a:cxn ang="0">
                  <a:pos x="0" y="293"/>
                </a:cxn>
                <a:cxn ang="0">
                  <a:pos x="2" y="281"/>
                </a:cxn>
                <a:cxn ang="0">
                  <a:pos x="6" y="275"/>
                </a:cxn>
                <a:cxn ang="0">
                  <a:pos x="12" y="272"/>
                </a:cxn>
                <a:cxn ang="0">
                  <a:pos x="18" y="269"/>
                </a:cxn>
                <a:cxn ang="0">
                  <a:pos x="30" y="259"/>
                </a:cxn>
                <a:cxn ang="0">
                  <a:pos x="48" y="238"/>
                </a:cxn>
                <a:cxn ang="0">
                  <a:pos x="59" y="222"/>
                </a:cxn>
                <a:cxn ang="0">
                  <a:pos x="75" y="201"/>
                </a:cxn>
                <a:cxn ang="0">
                  <a:pos x="94" y="180"/>
                </a:cxn>
                <a:cxn ang="0">
                  <a:pos x="136" y="143"/>
                </a:cxn>
                <a:cxn ang="0">
                  <a:pos x="160" y="124"/>
                </a:cxn>
                <a:cxn ang="0">
                  <a:pos x="174" y="112"/>
                </a:cxn>
                <a:cxn ang="0">
                  <a:pos x="224" y="83"/>
                </a:cxn>
                <a:cxn ang="0">
                  <a:pos x="241" y="73"/>
                </a:cxn>
                <a:cxn ang="0">
                  <a:pos x="259" y="63"/>
                </a:cxn>
                <a:cxn ang="0">
                  <a:pos x="305" y="32"/>
                </a:cxn>
                <a:cxn ang="0">
                  <a:pos x="345" y="3"/>
                </a:cxn>
                <a:cxn ang="0">
                  <a:pos x="354" y="0"/>
                </a:cxn>
                <a:cxn ang="0">
                  <a:pos x="359" y="1"/>
                </a:cxn>
                <a:cxn ang="0">
                  <a:pos x="366" y="8"/>
                </a:cxn>
                <a:cxn ang="0">
                  <a:pos x="368" y="12"/>
                </a:cxn>
                <a:cxn ang="0">
                  <a:pos x="369" y="22"/>
                </a:cxn>
                <a:cxn ang="0">
                  <a:pos x="367" y="29"/>
                </a:cxn>
                <a:cxn ang="0">
                  <a:pos x="362" y="35"/>
                </a:cxn>
                <a:cxn ang="0">
                  <a:pos x="339" y="51"/>
                </a:cxn>
                <a:cxn ang="0">
                  <a:pos x="270" y="96"/>
                </a:cxn>
                <a:cxn ang="0">
                  <a:pos x="240" y="115"/>
                </a:cxn>
                <a:cxn ang="0">
                  <a:pos x="180" y="157"/>
                </a:cxn>
                <a:cxn ang="0">
                  <a:pos x="151" y="179"/>
                </a:cxn>
                <a:cxn ang="0">
                  <a:pos x="109" y="218"/>
                </a:cxn>
                <a:cxn ang="0">
                  <a:pos x="78" y="252"/>
                </a:cxn>
                <a:cxn ang="0">
                  <a:pos x="69" y="264"/>
                </a:cxn>
                <a:cxn ang="0">
                  <a:pos x="47" y="290"/>
                </a:cxn>
                <a:cxn ang="0">
                  <a:pos x="35" y="300"/>
                </a:cxn>
                <a:cxn ang="0">
                  <a:pos x="21" y="306"/>
                </a:cxn>
                <a:cxn ang="0">
                  <a:pos x="15" y="307"/>
                </a:cxn>
              </a:cxnLst>
              <a:rect l="0" t="0" r="r" b="b"/>
              <a:pathLst>
                <a:path w="369" h="307">
                  <a:moveTo>
                    <a:pt x="15" y="307"/>
                  </a:moveTo>
                  <a:lnTo>
                    <a:pt x="15" y="307"/>
                  </a:lnTo>
                  <a:lnTo>
                    <a:pt x="12" y="307"/>
                  </a:lnTo>
                  <a:lnTo>
                    <a:pt x="9" y="306"/>
                  </a:lnTo>
                  <a:lnTo>
                    <a:pt x="5" y="303"/>
                  </a:lnTo>
                  <a:lnTo>
                    <a:pt x="2" y="298"/>
                  </a:lnTo>
                  <a:lnTo>
                    <a:pt x="0" y="293"/>
                  </a:lnTo>
                  <a:lnTo>
                    <a:pt x="0" y="293"/>
                  </a:lnTo>
                  <a:lnTo>
                    <a:pt x="0" y="287"/>
                  </a:lnTo>
                  <a:lnTo>
                    <a:pt x="2" y="281"/>
                  </a:lnTo>
                  <a:lnTo>
                    <a:pt x="4" y="277"/>
                  </a:lnTo>
                  <a:lnTo>
                    <a:pt x="6" y="275"/>
                  </a:lnTo>
                  <a:lnTo>
                    <a:pt x="9" y="273"/>
                  </a:lnTo>
                  <a:lnTo>
                    <a:pt x="12" y="272"/>
                  </a:lnTo>
                  <a:lnTo>
                    <a:pt x="12" y="272"/>
                  </a:lnTo>
                  <a:lnTo>
                    <a:pt x="18" y="269"/>
                  </a:lnTo>
                  <a:lnTo>
                    <a:pt x="24" y="265"/>
                  </a:lnTo>
                  <a:lnTo>
                    <a:pt x="30" y="259"/>
                  </a:lnTo>
                  <a:lnTo>
                    <a:pt x="36" y="253"/>
                  </a:lnTo>
                  <a:lnTo>
                    <a:pt x="48" y="238"/>
                  </a:lnTo>
                  <a:lnTo>
                    <a:pt x="59" y="222"/>
                  </a:lnTo>
                  <a:lnTo>
                    <a:pt x="59" y="222"/>
                  </a:lnTo>
                  <a:lnTo>
                    <a:pt x="68" y="210"/>
                  </a:lnTo>
                  <a:lnTo>
                    <a:pt x="75" y="201"/>
                  </a:lnTo>
                  <a:lnTo>
                    <a:pt x="75" y="201"/>
                  </a:lnTo>
                  <a:lnTo>
                    <a:pt x="94" y="180"/>
                  </a:lnTo>
                  <a:lnTo>
                    <a:pt x="114" y="162"/>
                  </a:lnTo>
                  <a:lnTo>
                    <a:pt x="136" y="143"/>
                  </a:lnTo>
                  <a:lnTo>
                    <a:pt x="157" y="126"/>
                  </a:lnTo>
                  <a:lnTo>
                    <a:pt x="160" y="124"/>
                  </a:lnTo>
                  <a:lnTo>
                    <a:pt x="160" y="124"/>
                  </a:lnTo>
                  <a:lnTo>
                    <a:pt x="174" y="112"/>
                  </a:lnTo>
                  <a:lnTo>
                    <a:pt x="190" y="102"/>
                  </a:lnTo>
                  <a:lnTo>
                    <a:pt x="224" y="83"/>
                  </a:lnTo>
                  <a:lnTo>
                    <a:pt x="224" y="83"/>
                  </a:lnTo>
                  <a:lnTo>
                    <a:pt x="241" y="73"/>
                  </a:lnTo>
                  <a:lnTo>
                    <a:pt x="259" y="63"/>
                  </a:lnTo>
                  <a:lnTo>
                    <a:pt x="259" y="63"/>
                  </a:lnTo>
                  <a:lnTo>
                    <a:pt x="283" y="47"/>
                  </a:lnTo>
                  <a:lnTo>
                    <a:pt x="305" y="32"/>
                  </a:lnTo>
                  <a:lnTo>
                    <a:pt x="345" y="3"/>
                  </a:lnTo>
                  <a:lnTo>
                    <a:pt x="345" y="3"/>
                  </a:lnTo>
                  <a:lnTo>
                    <a:pt x="350" y="1"/>
                  </a:lnTo>
                  <a:lnTo>
                    <a:pt x="354" y="0"/>
                  </a:lnTo>
                  <a:lnTo>
                    <a:pt x="354" y="0"/>
                  </a:lnTo>
                  <a:lnTo>
                    <a:pt x="359" y="1"/>
                  </a:lnTo>
                  <a:lnTo>
                    <a:pt x="363" y="4"/>
                  </a:lnTo>
                  <a:lnTo>
                    <a:pt x="366" y="8"/>
                  </a:lnTo>
                  <a:lnTo>
                    <a:pt x="368" y="12"/>
                  </a:lnTo>
                  <a:lnTo>
                    <a:pt x="368" y="12"/>
                  </a:lnTo>
                  <a:lnTo>
                    <a:pt x="369" y="16"/>
                  </a:lnTo>
                  <a:lnTo>
                    <a:pt x="369" y="22"/>
                  </a:lnTo>
                  <a:lnTo>
                    <a:pt x="369" y="25"/>
                  </a:lnTo>
                  <a:lnTo>
                    <a:pt x="367" y="29"/>
                  </a:lnTo>
                  <a:lnTo>
                    <a:pt x="365" y="32"/>
                  </a:lnTo>
                  <a:lnTo>
                    <a:pt x="362" y="35"/>
                  </a:lnTo>
                  <a:lnTo>
                    <a:pt x="362" y="35"/>
                  </a:lnTo>
                  <a:lnTo>
                    <a:pt x="339" y="51"/>
                  </a:lnTo>
                  <a:lnTo>
                    <a:pt x="317" y="67"/>
                  </a:lnTo>
                  <a:lnTo>
                    <a:pt x="270" y="96"/>
                  </a:lnTo>
                  <a:lnTo>
                    <a:pt x="270" y="96"/>
                  </a:lnTo>
                  <a:lnTo>
                    <a:pt x="240" y="115"/>
                  </a:lnTo>
                  <a:lnTo>
                    <a:pt x="210" y="135"/>
                  </a:lnTo>
                  <a:lnTo>
                    <a:pt x="180" y="157"/>
                  </a:lnTo>
                  <a:lnTo>
                    <a:pt x="151" y="179"/>
                  </a:lnTo>
                  <a:lnTo>
                    <a:pt x="151" y="179"/>
                  </a:lnTo>
                  <a:lnTo>
                    <a:pt x="131" y="198"/>
                  </a:lnTo>
                  <a:lnTo>
                    <a:pt x="109" y="218"/>
                  </a:lnTo>
                  <a:lnTo>
                    <a:pt x="88" y="239"/>
                  </a:lnTo>
                  <a:lnTo>
                    <a:pt x="78" y="252"/>
                  </a:lnTo>
                  <a:lnTo>
                    <a:pt x="69" y="264"/>
                  </a:lnTo>
                  <a:lnTo>
                    <a:pt x="69" y="264"/>
                  </a:lnTo>
                  <a:lnTo>
                    <a:pt x="59" y="277"/>
                  </a:lnTo>
                  <a:lnTo>
                    <a:pt x="47" y="290"/>
                  </a:lnTo>
                  <a:lnTo>
                    <a:pt x="42" y="295"/>
                  </a:lnTo>
                  <a:lnTo>
                    <a:pt x="35" y="300"/>
                  </a:lnTo>
                  <a:lnTo>
                    <a:pt x="29" y="304"/>
                  </a:lnTo>
                  <a:lnTo>
                    <a:pt x="21" y="306"/>
                  </a:lnTo>
                  <a:lnTo>
                    <a:pt x="21" y="306"/>
                  </a:lnTo>
                  <a:lnTo>
                    <a:pt x="15" y="307"/>
                  </a:lnTo>
                  <a:lnTo>
                    <a:pt x="15" y="30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9" name="Freeform 208"/>
            <p:cNvSpPr/>
            <p:nvPr/>
          </p:nvSpPr>
          <p:spPr bwMode="auto">
            <a:xfrm>
              <a:off x="4284663" y="2282825"/>
              <a:ext cx="195263" cy="171450"/>
            </a:xfrm>
            <a:custGeom>
              <a:avLst/>
              <a:gdLst/>
              <a:ahLst/>
              <a:cxnLst>
                <a:cxn ang="0">
                  <a:pos x="15" y="323"/>
                </a:cxn>
                <a:cxn ang="0">
                  <a:pos x="6" y="319"/>
                </a:cxn>
                <a:cxn ang="0">
                  <a:pos x="1" y="309"/>
                </a:cxn>
                <a:cxn ang="0">
                  <a:pos x="0" y="306"/>
                </a:cxn>
                <a:cxn ang="0">
                  <a:pos x="0" y="297"/>
                </a:cxn>
                <a:cxn ang="0">
                  <a:pos x="4" y="290"/>
                </a:cxn>
                <a:cxn ang="0">
                  <a:pos x="7" y="287"/>
                </a:cxn>
                <a:cxn ang="0">
                  <a:pos x="15" y="277"/>
                </a:cxn>
                <a:cxn ang="0">
                  <a:pos x="20" y="266"/>
                </a:cxn>
                <a:cxn ang="0">
                  <a:pos x="29" y="253"/>
                </a:cxn>
                <a:cxn ang="0">
                  <a:pos x="48" y="230"/>
                </a:cxn>
                <a:cxn ang="0">
                  <a:pos x="68" y="211"/>
                </a:cxn>
                <a:cxn ang="0">
                  <a:pos x="94" y="190"/>
                </a:cxn>
                <a:cxn ang="0">
                  <a:pos x="126" y="162"/>
                </a:cxn>
                <a:cxn ang="0">
                  <a:pos x="159" y="135"/>
                </a:cxn>
                <a:cxn ang="0">
                  <a:pos x="187" y="111"/>
                </a:cxn>
                <a:cxn ang="0">
                  <a:pos x="236" y="73"/>
                </a:cxn>
                <a:cxn ang="0">
                  <a:pos x="254" y="61"/>
                </a:cxn>
                <a:cxn ang="0">
                  <a:pos x="311" y="23"/>
                </a:cxn>
                <a:cxn ang="0">
                  <a:pos x="344" y="3"/>
                </a:cxn>
                <a:cxn ang="0">
                  <a:pos x="348" y="1"/>
                </a:cxn>
                <a:cxn ang="0">
                  <a:pos x="352" y="0"/>
                </a:cxn>
                <a:cxn ang="0">
                  <a:pos x="358" y="2"/>
                </a:cxn>
                <a:cxn ang="0">
                  <a:pos x="366" y="9"/>
                </a:cxn>
                <a:cxn ang="0">
                  <a:pos x="368" y="14"/>
                </a:cxn>
                <a:cxn ang="0">
                  <a:pos x="369" y="22"/>
                </a:cxn>
                <a:cxn ang="0">
                  <a:pos x="366" y="29"/>
                </a:cxn>
                <a:cxn ang="0">
                  <a:pos x="361" y="35"/>
                </a:cxn>
                <a:cxn ang="0">
                  <a:pos x="325" y="57"/>
                </a:cxn>
                <a:cxn ang="0">
                  <a:pos x="271" y="92"/>
                </a:cxn>
                <a:cxn ang="0">
                  <a:pos x="250" y="107"/>
                </a:cxn>
                <a:cxn ang="0">
                  <a:pos x="190" y="157"/>
                </a:cxn>
                <a:cxn ang="0">
                  <a:pos x="164" y="179"/>
                </a:cxn>
                <a:cxn ang="0">
                  <a:pos x="134" y="203"/>
                </a:cxn>
                <a:cxn ang="0">
                  <a:pos x="102" y="229"/>
                </a:cxn>
                <a:cxn ang="0">
                  <a:pos x="72" y="258"/>
                </a:cxn>
                <a:cxn ang="0">
                  <a:pos x="66" y="264"/>
                </a:cxn>
                <a:cxn ang="0">
                  <a:pos x="51" y="286"/>
                </a:cxn>
                <a:cxn ang="0">
                  <a:pos x="46" y="295"/>
                </a:cxn>
                <a:cxn ang="0">
                  <a:pos x="33" y="312"/>
                </a:cxn>
                <a:cxn ang="0">
                  <a:pos x="24" y="319"/>
                </a:cxn>
                <a:cxn ang="0">
                  <a:pos x="15" y="323"/>
                </a:cxn>
              </a:cxnLst>
              <a:rect l="0" t="0" r="r" b="b"/>
              <a:pathLst>
                <a:path w="369" h="323">
                  <a:moveTo>
                    <a:pt x="15" y="323"/>
                  </a:moveTo>
                  <a:lnTo>
                    <a:pt x="15" y="323"/>
                  </a:lnTo>
                  <a:lnTo>
                    <a:pt x="10" y="322"/>
                  </a:lnTo>
                  <a:lnTo>
                    <a:pt x="6" y="319"/>
                  </a:lnTo>
                  <a:lnTo>
                    <a:pt x="3" y="315"/>
                  </a:lnTo>
                  <a:lnTo>
                    <a:pt x="1" y="309"/>
                  </a:lnTo>
                  <a:lnTo>
                    <a:pt x="1" y="309"/>
                  </a:lnTo>
                  <a:lnTo>
                    <a:pt x="0" y="306"/>
                  </a:lnTo>
                  <a:lnTo>
                    <a:pt x="0" y="300"/>
                  </a:lnTo>
                  <a:lnTo>
                    <a:pt x="0" y="297"/>
                  </a:lnTo>
                  <a:lnTo>
                    <a:pt x="2" y="294"/>
                  </a:lnTo>
                  <a:lnTo>
                    <a:pt x="4" y="290"/>
                  </a:lnTo>
                  <a:lnTo>
                    <a:pt x="7" y="287"/>
                  </a:lnTo>
                  <a:lnTo>
                    <a:pt x="7" y="287"/>
                  </a:lnTo>
                  <a:lnTo>
                    <a:pt x="11" y="283"/>
                  </a:lnTo>
                  <a:lnTo>
                    <a:pt x="15" y="277"/>
                  </a:lnTo>
                  <a:lnTo>
                    <a:pt x="20" y="266"/>
                  </a:lnTo>
                  <a:lnTo>
                    <a:pt x="20" y="266"/>
                  </a:lnTo>
                  <a:lnTo>
                    <a:pt x="24" y="259"/>
                  </a:lnTo>
                  <a:lnTo>
                    <a:pt x="29" y="253"/>
                  </a:lnTo>
                  <a:lnTo>
                    <a:pt x="29" y="253"/>
                  </a:lnTo>
                  <a:lnTo>
                    <a:pt x="48" y="230"/>
                  </a:lnTo>
                  <a:lnTo>
                    <a:pt x="59" y="221"/>
                  </a:lnTo>
                  <a:lnTo>
                    <a:pt x="68" y="211"/>
                  </a:lnTo>
                  <a:lnTo>
                    <a:pt x="68" y="211"/>
                  </a:lnTo>
                  <a:lnTo>
                    <a:pt x="94" y="190"/>
                  </a:lnTo>
                  <a:lnTo>
                    <a:pt x="94" y="190"/>
                  </a:lnTo>
                  <a:lnTo>
                    <a:pt x="126" y="162"/>
                  </a:lnTo>
                  <a:lnTo>
                    <a:pt x="159" y="135"/>
                  </a:lnTo>
                  <a:lnTo>
                    <a:pt x="159" y="135"/>
                  </a:lnTo>
                  <a:lnTo>
                    <a:pt x="187" y="111"/>
                  </a:lnTo>
                  <a:lnTo>
                    <a:pt x="187" y="111"/>
                  </a:lnTo>
                  <a:lnTo>
                    <a:pt x="220" y="85"/>
                  </a:lnTo>
                  <a:lnTo>
                    <a:pt x="236" y="73"/>
                  </a:lnTo>
                  <a:lnTo>
                    <a:pt x="254" y="61"/>
                  </a:lnTo>
                  <a:lnTo>
                    <a:pt x="254" y="61"/>
                  </a:lnTo>
                  <a:lnTo>
                    <a:pt x="282" y="41"/>
                  </a:lnTo>
                  <a:lnTo>
                    <a:pt x="311" y="23"/>
                  </a:lnTo>
                  <a:lnTo>
                    <a:pt x="311" y="23"/>
                  </a:lnTo>
                  <a:lnTo>
                    <a:pt x="344" y="3"/>
                  </a:lnTo>
                  <a:lnTo>
                    <a:pt x="344" y="3"/>
                  </a:lnTo>
                  <a:lnTo>
                    <a:pt x="348" y="1"/>
                  </a:lnTo>
                  <a:lnTo>
                    <a:pt x="352" y="0"/>
                  </a:lnTo>
                  <a:lnTo>
                    <a:pt x="352" y="0"/>
                  </a:lnTo>
                  <a:lnTo>
                    <a:pt x="355" y="1"/>
                  </a:lnTo>
                  <a:lnTo>
                    <a:pt x="358" y="2"/>
                  </a:lnTo>
                  <a:lnTo>
                    <a:pt x="363" y="5"/>
                  </a:lnTo>
                  <a:lnTo>
                    <a:pt x="366" y="9"/>
                  </a:lnTo>
                  <a:lnTo>
                    <a:pt x="368" y="14"/>
                  </a:lnTo>
                  <a:lnTo>
                    <a:pt x="368" y="14"/>
                  </a:lnTo>
                  <a:lnTo>
                    <a:pt x="369" y="17"/>
                  </a:lnTo>
                  <a:lnTo>
                    <a:pt x="369" y="22"/>
                  </a:lnTo>
                  <a:lnTo>
                    <a:pt x="368" y="25"/>
                  </a:lnTo>
                  <a:lnTo>
                    <a:pt x="366" y="29"/>
                  </a:lnTo>
                  <a:lnTo>
                    <a:pt x="364" y="32"/>
                  </a:lnTo>
                  <a:lnTo>
                    <a:pt x="361" y="35"/>
                  </a:lnTo>
                  <a:lnTo>
                    <a:pt x="361" y="35"/>
                  </a:lnTo>
                  <a:lnTo>
                    <a:pt x="325" y="57"/>
                  </a:lnTo>
                  <a:lnTo>
                    <a:pt x="325" y="57"/>
                  </a:lnTo>
                  <a:lnTo>
                    <a:pt x="271" y="92"/>
                  </a:lnTo>
                  <a:lnTo>
                    <a:pt x="271" y="92"/>
                  </a:lnTo>
                  <a:lnTo>
                    <a:pt x="250" y="107"/>
                  </a:lnTo>
                  <a:lnTo>
                    <a:pt x="229" y="123"/>
                  </a:lnTo>
                  <a:lnTo>
                    <a:pt x="190" y="157"/>
                  </a:lnTo>
                  <a:lnTo>
                    <a:pt x="190" y="157"/>
                  </a:lnTo>
                  <a:lnTo>
                    <a:pt x="164" y="179"/>
                  </a:lnTo>
                  <a:lnTo>
                    <a:pt x="164" y="179"/>
                  </a:lnTo>
                  <a:lnTo>
                    <a:pt x="134" y="203"/>
                  </a:lnTo>
                  <a:lnTo>
                    <a:pt x="134" y="203"/>
                  </a:lnTo>
                  <a:lnTo>
                    <a:pt x="102" y="229"/>
                  </a:lnTo>
                  <a:lnTo>
                    <a:pt x="86" y="242"/>
                  </a:lnTo>
                  <a:lnTo>
                    <a:pt x="72" y="258"/>
                  </a:lnTo>
                  <a:lnTo>
                    <a:pt x="72" y="258"/>
                  </a:lnTo>
                  <a:lnTo>
                    <a:pt x="66" y="264"/>
                  </a:lnTo>
                  <a:lnTo>
                    <a:pt x="61" y="271"/>
                  </a:lnTo>
                  <a:lnTo>
                    <a:pt x="51" y="286"/>
                  </a:lnTo>
                  <a:lnTo>
                    <a:pt x="51" y="286"/>
                  </a:lnTo>
                  <a:lnTo>
                    <a:pt x="46" y="295"/>
                  </a:lnTo>
                  <a:lnTo>
                    <a:pt x="40" y="303"/>
                  </a:lnTo>
                  <a:lnTo>
                    <a:pt x="33" y="312"/>
                  </a:lnTo>
                  <a:lnTo>
                    <a:pt x="24" y="319"/>
                  </a:lnTo>
                  <a:lnTo>
                    <a:pt x="24" y="319"/>
                  </a:lnTo>
                  <a:lnTo>
                    <a:pt x="19" y="322"/>
                  </a:lnTo>
                  <a:lnTo>
                    <a:pt x="15" y="323"/>
                  </a:lnTo>
                  <a:lnTo>
                    <a:pt x="15" y="32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0" name="Freeform 209"/>
            <p:cNvSpPr/>
            <p:nvPr/>
          </p:nvSpPr>
          <p:spPr bwMode="auto">
            <a:xfrm>
              <a:off x="4446588" y="2346325"/>
              <a:ext cx="285750" cy="307975"/>
            </a:xfrm>
            <a:custGeom>
              <a:avLst/>
              <a:gdLst/>
              <a:ahLst/>
              <a:cxnLst>
                <a:cxn ang="0">
                  <a:pos x="524" y="583"/>
                </a:cxn>
                <a:cxn ang="0">
                  <a:pos x="515" y="580"/>
                </a:cxn>
                <a:cxn ang="0">
                  <a:pos x="501" y="571"/>
                </a:cxn>
                <a:cxn ang="0">
                  <a:pos x="476" y="549"/>
                </a:cxn>
                <a:cxn ang="0">
                  <a:pos x="437" y="513"/>
                </a:cxn>
                <a:cxn ang="0">
                  <a:pos x="414" y="488"/>
                </a:cxn>
                <a:cxn ang="0">
                  <a:pos x="388" y="460"/>
                </a:cxn>
                <a:cxn ang="0">
                  <a:pos x="339" y="409"/>
                </a:cxn>
                <a:cxn ang="0">
                  <a:pos x="300" y="361"/>
                </a:cxn>
                <a:cxn ang="0">
                  <a:pos x="288" y="344"/>
                </a:cxn>
                <a:cxn ang="0">
                  <a:pos x="246" y="293"/>
                </a:cxn>
                <a:cxn ang="0">
                  <a:pos x="202" y="245"/>
                </a:cxn>
                <a:cxn ang="0">
                  <a:pos x="167" y="208"/>
                </a:cxn>
                <a:cxn ang="0">
                  <a:pos x="134" y="170"/>
                </a:cxn>
                <a:cxn ang="0">
                  <a:pos x="121" y="153"/>
                </a:cxn>
                <a:cxn ang="0">
                  <a:pos x="95" y="121"/>
                </a:cxn>
                <a:cxn ang="0">
                  <a:pos x="54" y="76"/>
                </a:cxn>
                <a:cxn ang="0">
                  <a:pos x="24" y="48"/>
                </a:cxn>
                <a:cxn ang="0">
                  <a:pos x="8" y="36"/>
                </a:cxn>
                <a:cxn ang="0">
                  <a:pos x="3" y="29"/>
                </a:cxn>
                <a:cxn ang="0">
                  <a:pos x="0" y="22"/>
                </a:cxn>
                <a:cxn ang="0">
                  <a:pos x="1" y="13"/>
                </a:cxn>
                <a:cxn ang="0">
                  <a:pos x="4" y="8"/>
                </a:cxn>
                <a:cxn ang="0">
                  <a:pos x="12" y="1"/>
                </a:cxn>
                <a:cxn ang="0">
                  <a:pos x="16" y="0"/>
                </a:cxn>
                <a:cxn ang="0">
                  <a:pos x="25" y="3"/>
                </a:cxn>
                <a:cxn ang="0">
                  <a:pos x="41" y="15"/>
                </a:cxn>
                <a:cxn ang="0">
                  <a:pos x="70" y="41"/>
                </a:cxn>
                <a:cxn ang="0">
                  <a:pos x="110" y="84"/>
                </a:cxn>
                <a:cxn ang="0">
                  <a:pos x="136" y="115"/>
                </a:cxn>
                <a:cxn ang="0">
                  <a:pos x="206" y="198"/>
                </a:cxn>
                <a:cxn ang="0">
                  <a:pos x="290" y="291"/>
                </a:cxn>
                <a:cxn ang="0">
                  <a:pos x="303" y="306"/>
                </a:cxn>
                <a:cxn ang="0">
                  <a:pos x="341" y="353"/>
                </a:cxn>
                <a:cxn ang="0">
                  <a:pos x="371" y="390"/>
                </a:cxn>
                <a:cxn ang="0">
                  <a:pos x="403" y="425"/>
                </a:cxn>
                <a:cxn ang="0">
                  <a:pos x="433" y="457"/>
                </a:cxn>
                <a:cxn ang="0">
                  <a:pos x="457" y="482"/>
                </a:cxn>
                <a:cxn ang="0">
                  <a:pos x="493" y="518"/>
                </a:cxn>
                <a:cxn ang="0">
                  <a:pos x="519" y="540"/>
                </a:cxn>
                <a:cxn ang="0">
                  <a:pos x="532" y="549"/>
                </a:cxn>
                <a:cxn ang="0">
                  <a:pos x="539" y="554"/>
                </a:cxn>
                <a:cxn ang="0">
                  <a:pos x="541" y="560"/>
                </a:cxn>
                <a:cxn ang="0">
                  <a:pos x="541" y="570"/>
                </a:cxn>
                <a:cxn ang="0">
                  <a:pos x="539" y="575"/>
                </a:cxn>
                <a:cxn ang="0">
                  <a:pos x="530" y="582"/>
                </a:cxn>
                <a:cxn ang="0">
                  <a:pos x="524" y="583"/>
                </a:cxn>
              </a:cxnLst>
              <a:rect l="0" t="0" r="r" b="b"/>
              <a:pathLst>
                <a:path w="541" h="583">
                  <a:moveTo>
                    <a:pt x="524" y="583"/>
                  </a:moveTo>
                  <a:lnTo>
                    <a:pt x="524" y="583"/>
                  </a:lnTo>
                  <a:lnTo>
                    <a:pt x="520" y="582"/>
                  </a:lnTo>
                  <a:lnTo>
                    <a:pt x="515" y="580"/>
                  </a:lnTo>
                  <a:lnTo>
                    <a:pt x="515" y="580"/>
                  </a:lnTo>
                  <a:lnTo>
                    <a:pt x="501" y="571"/>
                  </a:lnTo>
                  <a:lnTo>
                    <a:pt x="488" y="560"/>
                  </a:lnTo>
                  <a:lnTo>
                    <a:pt x="476" y="549"/>
                  </a:lnTo>
                  <a:lnTo>
                    <a:pt x="462" y="538"/>
                  </a:lnTo>
                  <a:lnTo>
                    <a:pt x="437" y="513"/>
                  </a:lnTo>
                  <a:lnTo>
                    <a:pt x="414" y="488"/>
                  </a:lnTo>
                  <a:lnTo>
                    <a:pt x="414" y="488"/>
                  </a:lnTo>
                  <a:lnTo>
                    <a:pt x="388" y="460"/>
                  </a:lnTo>
                  <a:lnTo>
                    <a:pt x="388" y="460"/>
                  </a:lnTo>
                  <a:lnTo>
                    <a:pt x="365" y="437"/>
                  </a:lnTo>
                  <a:lnTo>
                    <a:pt x="339" y="409"/>
                  </a:lnTo>
                  <a:lnTo>
                    <a:pt x="313" y="377"/>
                  </a:lnTo>
                  <a:lnTo>
                    <a:pt x="300" y="361"/>
                  </a:lnTo>
                  <a:lnTo>
                    <a:pt x="288" y="344"/>
                  </a:lnTo>
                  <a:lnTo>
                    <a:pt x="288" y="344"/>
                  </a:lnTo>
                  <a:lnTo>
                    <a:pt x="268" y="319"/>
                  </a:lnTo>
                  <a:lnTo>
                    <a:pt x="246" y="293"/>
                  </a:lnTo>
                  <a:lnTo>
                    <a:pt x="224" y="269"/>
                  </a:lnTo>
                  <a:lnTo>
                    <a:pt x="202" y="245"/>
                  </a:lnTo>
                  <a:lnTo>
                    <a:pt x="202" y="245"/>
                  </a:lnTo>
                  <a:lnTo>
                    <a:pt x="167" y="208"/>
                  </a:lnTo>
                  <a:lnTo>
                    <a:pt x="150" y="189"/>
                  </a:lnTo>
                  <a:lnTo>
                    <a:pt x="134" y="170"/>
                  </a:lnTo>
                  <a:lnTo>
                    <a:pt x="134" y="170"/>
                  </a:lnTo>
                  <a:lnTo>
                    <a:pt x="121" y="153"/>
                  </a:lnTo>
                  <a:lnTo>
                    <a:pt x="121" y="153"/>
                  </a:lnTo>
                  <a:lnTo>
                    <a:pt x="95" y="121"/>
                  </a:lnTo>
                  <a:lnTo>
                    <a:pt x="69" y="90"/>
                  </a:lnTo>
                  <a:lnTo>
                    <a:pt x="54" y="76"/>
                  </a:lnTo>
                  <a:lnTo>
                    <a:pt x="40" y="61"/>
                  </a:lnTo>
                  <a:lnTo>
                    <a:pt x="24" y="48"/>
                  </a:lnTo>
                  <a:lnTo>
                    <a:pt x="8" y="36"/>
                  </a:lnTo>
                  <a:lnTo>
                    <a:pt x="8" y="36"/>
                  </a:lnTo>
                  <a:lnTo>
                    <a:pt x="5" y="32"/>
                  </a:lnTo>
                  <a:lnTo>
                    <a:pt x="3" y="29"/>
                  </a:lnTo>
                  <a:lnTo>
                    <a:pt x="0" y="25"/>
                  </a:lnTo>
                  <a:lnTo>
                    <a:pt x="0" y="22"/>
                  </a:lnTo>
                  <a:lnTo>
                    <a:pt x="0" y="17"/>
                  </a:lnTo>
                  <a:lnTo>
                    <a:pt x="1" y="13"/>
                  </a:lnTo>
                  <a:lnTo>
                    <a:pt x="1" y="13"/>
                  </a:lnTo>
                  <a:lnTo>
                    <a:pt x="4" y="8"/>
                  </a:lnTo>
                  <a:lnTo>
                    <a:pt x="7" y="3"/>
                  </a:lnTo>
                  <a:lnTo>
                    <a:pt x="12" y="1"/>
                  </a:lnTo>
                  <a:lnTo>
                    <a:pt x="16" y="0"/>
                  </a:lnTo>
                  <a:lnTo>
                    <a:pt x="16" y="0"/>
                  </a:lnTo>
                  <a:lnTo>
                    <a:pt x="21" y="0"/>
                  </a:lnTo>
                  <a:lnTo>
                    <a:pt x="25" y="3"/>
                  </a:lnTo>
                  <a:lnTo>
                    <a:pt x="25" y="3"/>
                  </a:lnTo>
                  <a:lnTo>
                    <a:pt x="41" y="15"/>
                  </a:lnTo>
                  <a:lnTo>
                    <a:pt x="55" y="28"/>
                  </a:lnTo>
                  <a:lnTo>
                    <a:pt x="70" y="41"/>
                  </a:lnTo>
                  <a:lnTo>
                    <a:pt x="83" y="55"/>
                  </a:lnTo>
                  <a:lnTo>
                    <a:pt x="110" y="84"/>
                  </a:lnTo>
                  <a:lnTo>
                    <a:pt x="136" y="115"/>
                  </a:lnTo>
                  <a:lnTo>
                    <a:pt x="136" y="115"/>
                  </a:lnTo>
                  <a:lnTo>
                    <a:pt x="170" y="156"/>
                  </a:lnTo>
                  <a:lnTo>
                    <a:pt x="206" y="198"/>
                  </a:lnTo>
                  <a:lnTo>
                    <a:pt x="246" y="242"/>
                  </a:lnTo>
                  <a:lnTo>
                    <a:pt x="290" y="291"/>
                  </a:lnTo>
                  <a:lnTo>
                    <a:pt x="290" y="291"/>
                  </a:lnTo>
                  <a:lnTo>
                    <a:pt x="303" y="306"/>
                  </a:lnTo>
                  <a:lnTo>
                    <a:pt x="317" y="322"/>
                  </a:lnTo>
                  <a:lnTo>
                    <a:pt x="341" y="353"/>
                  </a:lnTo>
                  <a:lnTo>
                    <a:pt x="341" y="353"/>
                  </a:lnTo>
                  <a:lnTo>
                    <a:pt x="371" y="390"/>
                  </a:lnTo>
                  <a:lnTo>
                    <a:pt x="387" y="407"/>
                  </a:lnTo>
                  <a:lnTo>
                    <a:pt x="403" y="425"/>
                  </a:lnTo>
                  <a:lnTo>
                    <a:pt x="403" y="425"/>
                  </a:lnTo>
                  <a:lnTo>
                    <a:pt x="433" y="457"/>
                  </a:lnTo>
                  <a:lnTo>
                    <a:pt x="433" y="457"/>
                  </a:lnTo>
                  <a:lnTo>
                    <a:pt x="457" y="482"/>
                  </a:lnTo>
                  <a:lnTo>
                    <a:pt x="481" y="507"/>
                  </a:lnTo>
                  <a:lnTo>
                    <a:pt x="493" y="518"/>
                  </a:lnTo>
                  <a:lnTo>
                    <a:pt x="507" y="529"/>
                  </a:lnTo>
                  <a:lnTo>
                    <a:pt x="519" y="540"/>
                  </a:lnTo>
                  <a:lnTo>
                    <a:pt x="532" y="549"/>
                  </a:lnTo>
                  <a:lnTo>
                    <a:pt x="532" y="549"/>
                  </a:lnTo>
                  <a:lnTo>
                    <a:pt x="537" y="552"/>
                  </a:lnTo>
                  <a:lnTo>
                    <a:pt x="539" y="554"/>
                  </a:lnTo>
                  <a:lnTo>
                    <a:pt x="540" y="557"/>
                  </a:lnTo>
                  <a:lnTo>
                    <a:pt x="541" y="560"/>
                  </a:lnTo>
                  <a:lnTo>
                    <a:pt x="541" y="565"/>
                  </a:lnTo>
                  <a:lnTo>
                    <a:pt x="541" y="570"/>
                  </a:lnTo>
                  <a:lnTo>
                    <a:pt x="541" y="570"/>
                  </a:lnTo>
                  <a:lnTo>
                    <a:pt x="539" y="575"/>
                  </a:lnTo>
                  <a:lnTo>
                    <a:pt x="534" y="579"/>
                  </a:lnTo>
                  <a:lnTo>
                    <a:pt x="530" y="582"/>
                  </a:lnTo>
                  <a:lnTo>
                    <a:pt x="527" y="583"/>
                  </a:lnTo>
                  <a:lnTo>
                    <a:pt x="524" y="583"/>
                  </a:lnTo>
                  <a:lnTo>
                    <a:pt x="524" y="58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1" name="Freeform 210"/>
            <p:cNvSpPr/>
            <p:nvPr/>
          </p:nvSpPr>
          <p:spPr bwMode="auto">
            <a:xfrm>
              <a:off x="4349750" y="2435225"/>
              <a:ext cx="273050" cy="288925"/>
            </a:xfrm>
            <a:custGeom>
              <a:avLst/>
              <a:gdLst/>
              <a:ahLst/>
              <a:cxnLst>
                <a:cxn ang="0">
                  <a:pos x="493" y="546"/>
                </a:cxn>
                <a:cxn ang="0">
                  <a:pos x="481" y="537"/>
                </a:cxn>
                <a:cxn ang="0">
                  <a:pos x="475" y="524"/>
                </a:cxn>
                <a:cxn ang="0">
                  <a:pos x="457" y="505"/>
                </a:cxn>
                <a:cxn ang="0">
                  <a:pos x="444" y="490"/>
                </a:cxn>
                <a:cxn ang="0">
                  <a:pos x="436" y="479"/>
                </a:cxn>
                <a:cxn ang="0">
                  <a:pos x="411" y="452"/>
                </a:cxn>
                <a:cxn ang="0">
                  <a:pos x="402" y="443"/>
                </a:cxn>
                <a:cxn ang="0">
                  <a:pos x="387" y="420"/>
                </a:cxn>
                <a:cxn ang="0">
                  <a:pos x="376" y="410"/>
                </a:cxn>
                <a:cxn ang="0">
                  <a:pos x="345" y="378"/>
                </a:cxn>
                <a:cxn ang="0">
                  <a:pos x="321" y="352"/>
                </a:cxn>
                <a:cxn ang="0">
                  <a:pos x="280" y="313"/>
                </a:cxn>
                <a:cxn ang="0">
                  <a:pos x="252" y="285"/>
                </a:cxn>
                <a:cxn ang="0">
                  <a:pos x="151" y="183"/>
                </a:cxn>
                <a:cxn ang="0">
                  <a:pos x="106" y="136"/>
                </a:cxn>
                <a:cxn ang="0">
                  <a:pos x="64" y="92"/>
                </a:cxn>
                <a:cxn ang="0">
                  <a:pos x="33" y="58"/>
                </a:cxn>
                <a:cxn ang="0">
                  <a:pos x="13" y="39"/>
                </a:cxn>
                <a:cxn ang="0">
                  <a:pos x="3" y="26"/>
                </a:cxn>
                <a:cxn ang="0">
                  <a:pos x="0" y="14"/>
                </a:cxn>
                <a:cxn ang="0">
                  <a:pos x="5" y="6"/>
                </a:cxn>
                <a:cxn ang="0">
                  <a:pos x="19" y="0"/>
                </a:cxn>
                <a:cxn ang="0">
                  <a:pos x="26" y="2"/>
                </a:cxn>
                <a:cxn ang="0">
                  <a:pos x="34" y="8"/>
                </a:cxn>
                <a:cxn ang="0">
                  <a:pos x="72" y="47"/>
                </a:cxn>
                <a:cxn ang="0">
                  <a:pos x="94" y="67"/>
                </a:cxn>
                <a:cxn ang="0">
                  <a:pos x="151" y="133"/>
                </a:cxn>
                <a:cxn ang="0">
                  <a:pos x="191" y="176"/>
                </a:cxn>
                <a:cxn ang="0">
                  <a:pos x="275" y="260"/>
                </a:cxn>
                <a:cxn ang="0">
                  <a:pos x="311" y="293"/>
                </a:cxn>
                <a:cxn ang="0">
                  <a:pos x="364" y="343"/>
                </a:cxn>
                <a:cxn ang="0">
                  <a:pos x="407" y="387"/>
                </a:cxn>
                <a:cxn ang="0">
                  <a:pos x="423" y="411"/>
                </a:cxn>
                <a:cxn ang="0">
                  <a:pos x="440" y="429"/>
                </a:cxn>
                <a:cxn ang="0">
                  <a:pos x="452" y="440"/>
                </a:cxn>
                <a:cxn ang="0">
                  <a:pos x="460" y="452"/>
                </a:cxn>
                <a:cxn ang="0">
                  <a:pos x="481" y="478"/>
                </a:cxn>
                <a:cxn ang="0">
                  <a:pos x="496" y="493"/>
                </a:cxn>
                <a:cxn ang="0">
                  <a:pos x="508" y="510"/>
                </a:cxn>
                <a:cxn ang="0">
                  <a:pos x="512" y="513"/>
                </a:cxn>
                <a:cxn ang="0">
                  <a:pos x="515" y="524"/>
                </a:cxn>
                <a:cxn ang="0">
                  <a:pos x="515" y="533"/>
                </a:cxn>
                <a:cxn ang="0">
                  <a:pos x="510" y="542"/>
                </a:cxn>
                <a:cxn ang="0">
                  <a:pos x="499" y="546"/>
                </a:cxn>
              </a:cxnLst>
              <a:rect l="0" t="0" r="r" b="b"/>
              <a:pathLst>
                <a:path w="515" h="546">
                  <a:moveTo>
                    <a:pt x="499" y="546"/>
                  </a:moveTo>
                  <a:lnTo>
                    <a:pt x="499" y="546"/>
                  </a:lnTo>
                  <a:lnTo>
                    <a:pt x="493" y="546"/>
                  </a:lnTo>
                  <a:lnTo>
                    <a:pt x="488" y="543"/>
                  </a:lnTo>
                  <a:lnTo>
                    <a:pt x="483" y="540"/>
                  </a:lnTo>
                  <a:lnTo>
                    <a:pt x="481" y="537"/>
                  </a:lnTo>
                  <a:lnTo>
                    <a:pt x="480" y="534"/>
                  </a:lnTo>
                  <a:lnTo>
                    <a:pt x="480" y="534"/>
                  </a:lnTo>
                  <a:lnTo>
                    <a:pt x="475" y="524"/>
                  </a:lnTo>
                  <a:lnTo>
                    <a:pt x="470" y="517"/>
                  </a:lnTo>
                  <a:lnTo>
                    <a:pt x="463" y="511"/>
                  </a:lnTo>
                  <a:lnTo>
                    <a:pt x="457" y="505"/>
                  </a:lnTo>
                  <a:lnTo>
                    <a:pt x="457" y="505"/>
                  </a:lnTo>
                  <a:lnTo>
                    <a:pt x="450" y="498"/>
                  </a:lnTo>
                  <a:lnTo>
                    <a:pt x="444" y="490"/>
                  </a:lnTo>
                  <a:lnTo>
                    <a:pt x="444" y="490"/>
                  </a:lnTo>
                  <a:lnTo>
                    <a:pt x="436" y="479"/>
                  </a:lnTo>
                  <a:lnTo>
                    <a:pt x="436" y="479"/>
                  </a:lnTo>
                  <a:lnTo>
                    <a:pt x="425" y="466"/>
                  </a:lnTo>
                  <a:lnTo>
                    <a:pt x="419" y="458"/>
                  </a:lnTo>
                  <a:lnTo>
                    <a:pt x="411" y="452"/>
                  </a:lnTo>
                  <a:lnTo>
                    <a:pt x="411" y="452"/>
                  </a:lnTo>
                  <a:lnTo>
                    <a:pt x="407" y="448"/>
                  </a:lnTo>
                  <a:lnTo>
                    <a:pt x="402" y="443"/>
                  </a:lnTo>
                  <a:lnTo>
                    <a:pt x="395" y="433"/>
                  </a:lnTo>
                  <a:lnTo>
                    <a:pt x="395" y="433"/>
                  </a:lnTo>
                  <a:lnTo>
                    <a:pt x="387" y="420"/>
                  </a:lnTo>
                  <a:lnTo>
                    <a:pt x="382" y="415"/>
                  </a:lnTo>
                  <a:lnTo>
                    <a:pt x="376" y="410"/>
                  </a:lnTo>
                  <a:lnTo>
                    <a:pt x="376" y="410"/>
                  </a:lnTo>
                  <a:lnTo>
                    <a:pt x="367" y="404"/>
                  </a:lnTo>
                  <a:lnTo>
                    <a:pt x="360" y="395"/>
                  </a:lnTo>
                  <a:lnTo>
                    <a:pt x="345" y="378"/>
                  </a:lnTo>
                  <a:lnTo>
                    <a:pt x="345" y="378"/>
                  </a:lnTo>
                  <a:lnTo>
                    <a:pt x="333" y="364"/>
                  </a:lnTo>
                  <a:lnTo>
                    <a:pt x="321" y="352"/>
                  </a:lnTo>
                  <a:lnTo>
                    <a:pt x="321" y="352"/>
                  </a:lnTo>
                  <a:lnTo>
                    <a:pt x="299" y="332"/>
                  </a:lnTo>
                  <a:lnTo>
                    <a:pt x="280" y="313"/>
                  </a:lnTo>
                  <a:lnTo>
                    <a:pt x="280" y="313"/>
                  </a:lnTo>
                  <a:lnTo>
                    <a:pt x="252" y="285"/>
                  </a:lnTo>
                  <a:lnTo>
                    <a:pt x="252" y="285"/>
                  </a:lnTo>
                  <a:lnTo>
                    <a:pt x="225" y="260"/>
                  </a:lnTo>
                  <a:lnTo>
                    <a:pt x="200" y="234"/>
                  </a:lnTo>
                  <a:lnTo>
                    <a:pt x="151" y="183"/>
                  </a:lnTo>
                  <a:lnTo>
                    <a:pt x="151" y="183"/>
                  </a:lnTo>
                  <a:lnTo>
                    <a:pt x="106" y="136"/>
                  </a:lnTo>
                  <a:lnTo>
                    <a:pt x="106" y="136"/>
                  </a:lnTo>
                  <a:lnTo>
                    <a:pt x="87" y="116"/>
                  </a:lnTo>
                  <a:lnTo>
                    <a:pt x="87" y="116"/>
                  </a:lnTo>
                  <a:lnTo>
                    <a:pt x="64" y="92"/>
                  </a:lnTo>
                  <a:lnTo>
                    <a:pt x="40" y="66"/>
                  </a:lnTo>
                  <a:lnTo>
                    <a:pt x="40" y="66"/>
                  </a:lnTo>
                  <a:lnTo>
                    <a:pt x="33" y="58"/>
                  </a:lnTo>
                  <a:lnTo>
                    <a:pt x="24" y="50"/>
                  </a:lnTo>
                  <a:lnTo>
                    <a:pt x="24" y="50"/>
                  </a:lnTo>
                  <a:lnTo>
                    <a:pt x="13" y="39"/>
                  </a:lnTo>
                  <a:lnTo>
                    <a:pt x="8" y="33"/>
                  </a:lnTo>
                  <a:lnTo>
                    <a:pt x="3" y="26"/>
                  </a:lnTo>
                  <a:lnTo>
                    <a:pt x="3" y="26"/>
                  </a:lnTo>
                  <a:lnTo>
                    <a:pt x="1" y="22"/>
                  </a:lnTo>
                  <a:lnTo>
                    <a:pt x="0" y="18"/>
                  </a:lnTo>
                  <a:lnTo>
                    <a:pt x="0" y="14"/>
                  </a:lnTo>
                  <a:lnTo>
                    <a:pt x="2" y="10"/>
                  </a:lnTo>
                  <a:lnTo>
                    <a:pt x="2" y="10"/>
                  </a:lnTo>
                  <a:lnTo>
                    <a:pt x="5" y="6"/>
                  </a:lnTo>
                  <a:lnTo>
                    <a:pt x="9" y="3"/>
                  </a:lnTo>
                  <a:lnTo>
                    <a:pt x="14" y="1"/>
                  </a:lnTo>
                  <a:lnTo>
                    <a:pt x="19" y="0"/>
                  </a:lnTo>
                  <a:lnTo>
                    <a:pt x="19" y="0"/>
                  </a:lnTo>
                  <a:lnTo>
                    <a:pt x="22" y="1"/>
                  </a:lnTo>
                  <a:lnTo>
                    <a:pt x="26" y="2"/>
                  </a:lnTo>
                  <a:lnTo>
                    <a:pt x="31" y="4"/>
                  </a:lnTo>
                  <a:lnTo>
                    <a:pt x="34" y="8"/>
                  </a:lnTo>
                  <a:lnTo>
                    <a:pt x="34" y="8"/>
                  </a:lnTo>
                  <a:lnTo>
                    <a:pt x="42" y="18"/>
                  </a:lnTo>
                  <a:lnTo>
                    <a:pt x="51" y="29"/>
                  </a:lnTo>
                  <a:lnTo>
                    <a:pt x="72" y="47"/>
                  </a:lnTo>
                  <a:lnTo>
                    <a:pt x="72" y="47"/>
                  </a:lnTo>
                  <a:lnTo>
                    <a:pt x="83" y="57"/>
                  </a:lnTo>
                  <a:lnTo>
                    <a:pt x="94" y="67"/>
                  </a:lnTo>
                  <a:lnTo>
                    <a:pt x="94" y="67"/>
                  </a:lnTo>
                  <a:lnTo>
                    <a:pt x="124" y="100"/>
                  </a:lnTo>
                  <a:lnTo>
                    <a:pt x="151" y="133"/>
                  </a:lnTo>
                  <a:lnTo>
                    <a:pt x="164" y="146"/>
                  </a:lnTo>
                  <a:lnTo>
                    <a:pt x="164" y="146"/>
                  </a:lnTo>
                  <a:lnTo>
                    <a:pt x="191" y="176"/>
                  </a:lnTo>
                  <a:lnTo>
                    <a:pt x="219" y="205"/>
                  </a:lnTo>
                  <a:lnTo>
                    <a:pt x="247" y="232"/>
                  </a:lnTo>
                  <a:lnTo>
                    <a:pt x="275" y="260"/>
                  </a:lnTo>
                  <a:lnTo>
                    <a:pt x="275" y="260"/>
                  </a:lnTo>
                  <a:lnTo>
                    <a:pt x="311" y="293"/>
                  </a:lnTo>
                  <a:lnTo>
                    <a:pt x="311" y="293"/>
                  </a:lnTo>
                  <a:lnTo>
                    <a:pt x="342" y="321"/>
                  </a:lnTo>
                  <a:lnTo>
                    <a:pt x="342" y="321"/>
                  </a:lnTo>
                  <a:lnTo>
                    <a:pt x="364" y="343"/>
                  </a:lnTo>
                  <a:lnTo>
                    <a:pt x="386" y="363"/>
                  </a:lnTo>
                  <a:lnTo>
                    <a:pt x="396" y="375"/>
                  </a:lnTo>
                  <a:lnTo>
                    <a:pt x="407" y="387"/>
                  </a:lnTo>
                  <a:lnTo>
                    <a:pt x="415" y="398"/>
                  </a:lnTo>
                  <a:lnTo>
                    <a:pt x="423" y="411"/>
                  </a:lnTo>
                  <a:lnTo>
                    <a:pt x="423" y="411"/>
                  </a:lnTo>
                  <a:lnTo>
                    <a:pt x="426" y="416"/>
                  </a:lnTo>
                  <a:lnTo>
                    <a:pt x="430" y="421"/>
                  </a:lnTo>
                  <a:lnTo>
                    <a:pt x="440" y="429"/>
                  </a:lnTo>
                  <a:lnTo>
                    <a:pt x="440" y="429"/>
                  </a:lnTo>
                  <a:lnTo>
                    <a:pt x="446" y="435"/>
                  </a:lnTo>
                  <a:lnTo>
                    <a:pt x="452" y="440"/>
                  </a:lnTo>
                  <a:lnTo>
                    <a:pt x="452" y="440"/>
                  </a:lnTo>
                  <a:lnTo>
                    <a:pt x="460" y="452"/>
                  </a:lnTo>
                  <a:lnTo>
                    <a:pt x="460" y="452"/>
                  </a:lnTo>
                  <a:lnTo>
                    <a:pt x="470" y="466"/>
                  </a:lnTo>
                  <a:lnTo>
                    <a:pt x="475" y="472"/>
                  </a:lnTo>
                  <a:lnTo>
                    <a:pt x="481" y="478"/>
                  </a:lnTo>
                  <a:lnTo>
                    <a:pt x="481" y="478"/>
                  </a:lnTo>
                  <a:lnTo>
                    <a:pt x="489" y="486"/>
                  </a:lnTo>
                  <a:lnTo>
                    <a:pt x="496" y="493"/>
                  </a:lnTo>
                  <a:lnTo>
                    <a:pt x="502" y="501"/>
                  </a:lnTo>
                  <a:lnTo>
                    <a:pt x="507" y="509"/>
                  </a:lnTo>
                  <a:lnTo>
                    <a:pt x="508" y="510"/>
                  </a:lnTo>
                  <a:lnTo>
                    <a:pt x="509" y="511"/>
                  </a:lnTo>
                  <a:lnTo>
                    <a:pt x="509" y="511"/>
                  </a:lnTo>
                  <a:lnTo>
                    <a:pt x="512" y="513"/>
                  </a:lnTo>
                  <a:lnTo>
                    <a:pt x="514" y="516"/>
                  </a:lnTo>
                  <a:lnTo>
                    <a:pt x="515" y="520"/>
                  </a:lnTo>
                  <a:lnTo>
                    <a:pt x="515" y="524"/>
                  </a:lnTo>
                  <a:lnTo>
                    <a:pt x="515" y="530"/>
                  </a:lnTo>
                  <a:lnTo>
                    <a:pt x="515" y="530"/>
                  </a:lnTo>
                  <a:lnTo>
                    <a:pt x="515" y="533"/>
                  </a:lnTo>
                  <a:lnTo>
                    <a:pt x="514" y="537"/>
                  </a:lnTo>
                  <a:lnTo>
                    <a:pt x="513" y="540"/>
                  </a:lnTo>
                  <a:lnTo>
                    <a:pt x="510" y="542"/>
                  </a:lnTo>
                  <a:lnTo>
                    <a:pt x="510" y="542"/>
                  </a:lnTo>
                  <a:lnTo>
                    <a:pt x="506" y="545"/>
                  </a:lnTo>
                  <a:lnTo>
                    <a:pt x="499" y="546"/>
                  </a:lnTo>
                  <a:lnTo>
                    <a:pt x="499" y="54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2" name="Freeform 211"/>
            <p:cNvSpPr/>
            <p:nvPr/>
          </p:nvSpPr>
          <p:spPr bwMode="auto">
            <a:xfrm>
              <a:off x="4708525" y="2740025"/>
              <a:ext cx="77788" cy="74613"/>
            </a:xfrm>
            <a:custGeom>
              <a:avLst/>
              <a:gdLst/>
              <a:ahLst/>
              <a:cxnLst>
                <a:cxn ang="0">
                  <a:pos x="116" y="142"/>
                </a:cxn>
                <a:cxn ang="0">
                  <a:pos x="111" y="142"/>
                </a:cxn>
                <a:cxn ang="0">
                  <a:pos x="101" y="140"/>
                </a:cxn>
                <a:cxn ang="0">
                  <a:pos x="90" y="136"/>
                </a:cxn>
                <a:cxn ang="0">
                  <a:pos x="88" y="139"/>
                </a:cxn>
                <a:cxn ang="0">
                  <a:pos x="79" y="141"/>
                </a:cxn>
                <a:cxn ang="0">
                  <a:pos x="77" y="141"/>
                </a:cxn>
                <a:cxn ang="0">
                  <a:pos x="63" y="139"/>
                </a:cxn>
                <a:cxn ang="0">
                  <a:pos x="49" y="136"/>
                </a:cxn>
                <a:cxn ang="0">
                  <a:pos x="42" y="134"/>
                </a:cxn>
                <a:cxn ang="0">
                  <a:pos x="33" y="127"/>
                </a:cxn>
                <a:cxn ang="0">
                  <a:pos x="30" y="129"/>
                </a:cxn>
                <a:cxn ang="0">
                  <a:pos x="21" y="131"/>
                </a:cxn>
                <a:cxn ang="0">
                  <a:pos x="18" y="130"/>
                </a:cxn>
                <a:cxn ang="0">
                  <a:pos x="12" y="127"/>
                </a:cxn>
                <a:cxn ang="0">
                  <a:pos x="7" y="122"/>
                </a:cxn>
                <a:cxn ang="0">
                  <a:pos x="6" y="117"/>
                </a:cxn>
                <a:cxn ang="0">
                  <a:pos x="5" y="115"/>
                </a:cxn>
                <a:cxn ang="0">
                  <a:pos x="1" y="108"/>
                </a:cxn>
                <a:cxn ang="0">
                  <a:pos x="1" y="101"/>
                </a:cxn>
                <a:cxn ang="0">
                  <a:pos x="3" y="95"/>
                </a:cxn>
                <a:cxn ang="0">
                  <a:pos x="13" y="83"/>
                </a:cxn>
                <a:cxn ang="0">
                  <a:pos x="31" y="62"/>
                </a:cxn>
                <a:cxn ang="0">
                  <a:pos x="63" y="34"/>
                </a:cxn>
                <a:cxn ang="0">
                  <a:pos x="92" y="13"/>
                </a:cxn>
                <a:cxn ang="0">
                  <a:pos x="98" y="8"/>
                </a:cxn>
                <a:cxn ang="0">
                  <a:pos x="113" y="1"/>
                </a:cxn>
                <a:cxn ang="0">
                  <a:pos x="121" y="0"/>
                </a:cxn>
                <a:cxn ang="0">
                  <a:pos x="131" y="2"/>
                </a:cxn>
                <a:cxn ang="0">
                  <a:pos x="137" y="5"/>
                </a:cxn>
                <a:cxn ang="0">
                  <a:pos x="143" y="15"/>
                </a:cxn>
                <a:cxn ang="0">
                  <a:pos x="147" y="29"/>
                </a:cxn>
                <a:cxn ang="0">
                  <a:pos x="148" y="35"/>
                </a:cxn>
                <a:cxn ang="0">
                  <a:pos x="147" y="53"/>
                </a:cxn>
                <a:cxn ang="0">
                  <a:pos x="148" y="84"/>
                </a:cxn>
                <a:cxn ang="0">
                  <a:pos x="148" y="100"/>
                </a:cxn>
                <a:cxn ang="0">
                  <a:pos x="146" y="116"/>
                </a:cxn>
                <a:cxn ang="0">
                  <a:pos x="145" y="125"/>
                </a:cxn>
                <a:cxn ang="0">
                  <a:pos x="141" y="132"/>
                </a:cxn>
                <a:cxn ang="0">
                  <a:pos x="136" y="136"/>
                </a:cxn>
                <a:cxn ang="0">
                  <a:pos x="128" y="141"/>
                </a:cxn>
                <a:cxn ang="0">
                  <a:pos x="126" y="141"/>
                </a:cxn>
                <a:cxn ang="0">
                  <a:pos x="121" y="142"/>
                </a:cxn>
                <a:cxn ang="0">
                  <a:pos x="116" y="142"/>
                </a:cxn>
              </a:cxnLst>
              <a:rect l="0" t="0" r="r" b="b"/>
              <a:pathLst>
                <a:path w="148" h="142">
                  <a:moveTo>
                    <a:pt x="116" y="142"/>
                  </a:moveTo>
                  <a:lnTo>
                    <a:pt x="116" y="142"/>
                  </a:lnTo>
                  <a:lnTo>
                    <a:pt x="111" y="142"/>
                  </a:lnTo>
                  <a:lnTo>
                    <a:pt x="111" y="142"/>
                  </a:lnTo>
                  <a:lnTo>
                    <a:pt x="101" y="140"/>
                  </a:lnTo>
                  <a:lnTo>
                    <a:pt x="101" y="140"/>
                  </a:lnTo>
                  <a:lnTo>
                    <a:pt x="93" y="136"/>
                  </a:lnTo>
                  <a:lnTo>
                    <a:pt x="90" y="136"/>
                  </a:lnTo>
                  <a:lnTo>
                    <a:pt x="88" y="139"/>
                  </a:lnTo>
                  <a:lnTo>
                    <a:pt x="88" y="139"/>
                  </a:lnTo>
                  <a:lnTo>
                    <a:pt x="84" y="141"/>
                  </a:lnTo>
                  <a:lnTo>
                    <a:pt x="79" y="141"/>
                  </a:lnTo>
                  <a:lnTo>
                    <a:pt x="79" y="141"/>
                  </a:lnTo>
                  <a:lnTo>
                    <a:pt x="77" y="141"/>
                  </a:lnTo>
                  <a:lnTo>
                    <a:pt x="77" y="141"/>
                  </a:lnTo>
                  <a:lnTo>
                    <a:pt x="63" y="139"/>
                  </a:lnTo>
                  <a:lnTo>
                    <a:pt x="63" y="139"/>
                  </a:lnTo>
                  <a:lnTo>
                    <a:pt x="49" y="136"/>
                  </a:lnTo>
                  <a:lnTo>
                    <a:pt x="49" y="136"/>
                  </a:lnTo>
                  <a:lnTo>
                    <a:pt x="42" y="134"/>
                  </a:lnTo>
                  <a:lnTo>
                    <a:pt x="36" y="130"/>
                  </a:lnTo>
                  <a:lnTo>
                    <a:pt x="33" y="127"/>
                  </a:lnTo>
                  <a:lnTo>
                    <a:pt x="30" y="129"/>
                  </a:lnTo>
                  <a:lnTo>
                    <a:pt x="30" y="129"/>
                  </a:lnTo>
                  <a:lnTo>
                    <a:pt x="25" y="130"/>
                  </a:lnTo>
                  <a:lnTo>
                    <a:pt x="21" y="131"/>
                  </a:lnTo>
                  <a:lnTo>
                    <a:pt x="21" y="131"/>
                  </a:lnTo>
                  <a:lnTo>
                    <a:pt x="18" y="130"/>
                  </a:lnTo>
                  <a:lnTo>
                    <a:pt x="13" y="129"/>
                  </a:lnTo>
                  <a:lnTo>
                    <a:pt x="12" y="127"/>
                  </a:lnTo>
                  <a:lnTo>
                    <a:pt x="10" y="125"/>
                  </a:lnTo>
                  <a:lnTo>
                    <a:pt x="7" y="122"/>
                  </a:lnTo>
                  <a:lnTo>
                    <a:pt x="6" y="119"/>
                  </a:lnTo>
                  <a:lnTo>
                    <a:pt x="6" y="117"/>
                  </a:lnTo>
                  <a:lnTo>
                    <a:pt x="5" y="115"/>
                  </a:lnTo>
                  <a:lnTo>
                    <a:pt x="5" y="115"/>
                  </a:lnTo>
                  <a:lnTo>
                    <a:pt x="2" y="112"/>
                  </a:lnTo>
                  <a:lnTo>
                    <a:pt x="1" y="108"/>
                  </a:lnTo>
                  <a:lnTo>
                    <a:pt x="0" y="104"/>
                  </a:lnTo>
                  <a:lnTo>
                    <a:pt x="1" y="101"/>
                  </a:lnTo>
                  <a:lnTo>
                    <a:pt x="2" y="98"/>
                  </a:lnTo>
                  <a:lnTo>
                    <a:pt x="3" y="95"/>
                  </a:lnTo>
                  <a:lnTo>
                    <a:pt x="3" y="95"/>
                  </a:lnTo>
                  <a:lnTo>
                    <a:pt x="13" y="83"/>
                  </a:lnTo>
                  <a:lnTo>
                    <a:pt x="22" y="72"/>
                  </a:lnTo>
                  <a:lnTo>
                    <a:pt x="31" y="62"/>
                  </a:lnTo>
                  <a:lnTo>
                    <a:pt x="42" y="52"/>
                  </a:lnTo>
                  <a:lnTo>
                    <a:pt x="63" y="34"/>
                  </a:lnTo>
                  <a:lnTo>
                    <a:pt x="87" y="17"/>
                  </a:lnTo>
                  <a:lnTo>
                    <a:pt x="92" y="13"/>
                  </a:lnTo>
                  <a:lnTo>
                    <a:pt x="92" y="13"/>
                  </a:lnTo>
                  <a:lnTo>
                    <a:pt x="98" y="8"/>
                  </a:lnTo>
                  <a:lnTo>
                    <a:pt x="105" y="4"/>
                  </a:lnTo>
                  <a:lnTo>
                    <a:pt x="113" y="1"/>
                  </a:lnTo>
                  <a:lnTo>
                    <a:pt x="121" y="0"/>
                  </a:lnTo>
                  <a:lnTo>
                    <a:pt x="121" y="0"/>
                  </a:lnTo>
                  <a:lnTo>
                    <a:pt x="126" y="1"/>
                  </a:lnTo>
                  <a:lnTo>
                    <a:pt x="131" y="2"/>
                  </a:lnTo>
                  <a:lnTo>
                    <a:pt x="131" y="2"/>
                  </a:lnTo>
                  <a:lnTo>
                    <a:pt x="137" y="5"/>
                  </a:lnTo>
                  <a:lnTo>
                    <a:pt x="141" y="9"/>
                  </a:lnTo>
                  <a:lnTo>
                    <a:pt x="143" y="15"/>
                  </a:lnTo>
                  <a:lnTo>
                    <a:pt x="145" y="20"/>
                  </a:lnTo>
                  <a:lnTo>
                    <a:pt x="147" y="29"/>
                  </a:lnTo>
                  <a:lnTo>
                    <a:pt x="148" y="35"/>
                  </a:lnTo>
                  <a:lnTo>
                    <a:pt x="148" y="35"/>
                  </a:lnTo>
                  <a:lnTo>
                    <a:pt x="147" y="53"/>
                  </a:lnTo>
                  <a:lnTo>
                    <a:pt x="147" y="53"/>
                  </a:lnTo>
                  <a:lnTo>
                    <a:pt x="147" y="81"/>
                  </a:lnTo>
                  <a:lnTo>
                    <a:pt x="148" y="84"/>
                  </a:lnTo>
                  <a:lnTo>
                    <a:pt x="148" y="84"/>
                  </a:lnTo>
                  <a:lnTo>
                    <a:pt x="148" y="100"/>
                  </a:lnTo>
                  <a:lnTo>
                    <a:pt x="147" y="108"/>
                  </a:lnTo>
                  <a:lnTo>
                    <a:pt x="146" y="116"/>
                  </a:lnTo>
                  <a:lnTo>
                    <a:pt x="146" y="116"/>
                  </a:lnTo>
                  <a:lnTo>
                    <a:pt x="145" y="125"/>
                  </a:lnTo>
                  <a:lnTo>
                    <a:pt x="143" y="128"/>
                  </a:lnTo>
                  <a:lnTo>
                    <a:pt x="141" y="132"/>
                  </a:lnTo>
                  <a:lnTo>
                    <a:pt x="139" y="134"/>
                  </a:lnTo>
                  <a:lnTo>
                    <a:pt x="136" y="136"/>
                  </a:lnTo>
                  <a:lnTo>
                    <a:pt x="128" y="141"/>
                  </a:lnTo>
                  <a:lnTo>
                    <a:pt x="128" y="141"/>
                  </a:lnTo>
                  <a:lnTo>
                    <a:pt x="127" y="141"/>
                  </a:lnTo>
                  <a:lnTo>
                    <a:pt x="126" y="141"/>
                  </a:lnTo>
                  <a:lnTo>
                    <a:pt x="126" y="141"/>
                  </a:lnTo>
                  <a:lnTo>
                    <a:pt x="121" y="142"/>
                  </a:lnTo>
                  <a:lnTo>
                    <a:pt x="116" y="142"/>
                  </a:lnTo>
                  <a:lnTo>
                    <a:pt x="116" y="14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3" name="Freeform 212"/>
            <p:cNvSpPr/>
            <p:nvPr/>
          </p:nvSpPr>
          <p:spPr bwMode="auto">
            <a:xfrm>
              <a:off x="4197350" y="2182813"/>
              <a:ext cx="260350" cy="244475"/>
            </a:xfrm>
            <a:custGeom>
              <a:avLst/>
              <a:gdLst/>
              <a:ahLst/>
              <a:cxnLst>
                <a:cxn ang="0">
                  <a:pos x="106" y="462"/>
                </a:cxn>
                <a:cxn ang="0">
                  <a:pos x="96" y="455"/>
                </a:cxn>
                <a:cxn ang="0">
                  <a:pos x="94" y="452"/>
                </a:cxn>
                <a:cxn ang="0">
                  <a:pos x="85" y="442"/>
                </a:cxn>
                <a:cxn ang="0">
                  <a:pos x="76" y="430"/>
                </a:cxn>
                <a:cxn ang="0">
                  <a:pos x="53" y="411"/>
                </a:cxn>
                <a:cxn ang="0">
                  <a:pos x="35" y="386"/>
                </a:cxn>
                <a:cxn ang="0">
                  <a:pos x="15" y="339"/>
                </a:cxn>
                <a:cxn ang="0">
                  <a:pos x="5" y="299"/>
                </a:cxn>
                <a:cxn ang="0">
                  <a:pos x="0" y="253"/>
                </a:cxn>
                <a:cxn ang="0">
                  <a:pos x="3" y="202"/>
                </a:cxn>
                <a:cxn ang="0">
                  <a:pos x="8" y="172"/>
                </a:cxn>
                <a:cxn ang="0">
                  <a:pos x="24" y="124"/>
                </a:cxn>
                <a:cxn ang="0">
                  <a:pos x="48" y="85"/>
                </a:cxn>
                <a:cxn ang="0">
                  <a:pos x="68" y="64"/>
                </a:cxn>
                <a:cxn ang="0">
                  <a:pos x="124" y="25"/>
                </a:cxn>
                <a:cxn ang="0">
                  <a:pos x="193" y="4"/>
                </a:cxn>
                <a:cxn ang="0">
                  <a:pos x="241" y="0"/>
                </a:cxn>
                <a:cxn ang="0">
                  <a:pos x="298" y="5"/>
                </a:cxn>
                <a:cxn ang="0">
                  <a:pos x="352" y="20"/>
                </a:cxn>
                <a:cxn ang="0">
                  <a:pos x="401" y="44"/>
                </a:cxn>
                <a:cxn ang="0">
                  <a:pos x="445" y="76"/>
                </a:cxn>
                <a:cxn ang="0">
                  <a:pos x="480" y="115"/>
                </a:cxn>
                <a:cxn ang="0">
                  <a:pos x="492" y="135"/>
                </a:cxn>
                <a:cxn ang="0">
                  <a:pos x="491" y="146"/>
                </a:cxn>
                <a:cxn ang="0">
                  <a:pos x="483" y="153"/>
                </a:cxn>
                <a:cxn ang="0">
                  <a:pos x="473" y="157"/>
                </a:cxn>
                <a:cxn ang="0">
                  <a:pos x="465" y="154"/>
                </a:cxn>
                <a:cxn ang="0">
                  <a:pos x="458" y="147"/>
                </a:cxn>
                <a:cxn ang="0">
                  <a:pos x="429" y="112"/>
                </a:cxn>
                <a:cxn ang="0">
                  <a:pos x="395" y="85"/>
                </a:cxn>
                <a:cxn ang="0">
                  <a:pos x="356" y="65"/>
                </a:cxn>
                <a:cxn ang="0">
                  <a:pos x="289" y="42"/>
                </a:cxn>
                <a:cxn ang="0">
                  <a:pos x="247" y="34"/>
                </a:cxn>
                <a:cxn ang="0">
                  <a:pos x="219" y="34"/>
                </a:cxn>
                <a:cxn ang="0">
                  <a:pos x="182" y="40"/>
                </a:cxn>
                <a:cxn ang="0">
                  <a:pos x="144" y="53"/>
                </a:cxn>
                <a:cxn ang="0">
                  <a:pos x="109" y="74"/>
                </a:cxn>
                <a:cxn ang="0">
                  <a:pos x="80" y="100"/>
                </a:cxn>
                <a:cxn ang="0">
                  <a:pos x="59" y="133"/>
                </a:cxn>
                <a:cxn ang="0">
                  <a:pos x="48" y="163"/>
                </a:cxn>
                <a:cxn ang="0">
                  <a:pos x="39" y="210"/>
                </a:cxn>
                <a:cxn ang="0">
                  <a:pos x="38" y="259"/>
                </a:cxn>
                <a:cxn ang="0">
                  <a:pos x="45" y="304"/>
                </a:cxn>
                <a:cxn ang="0">
                  <a:pos x="60" y="348"/>
                </a:cxn>
                <a:cxn ang="0">
                  <a:pos x="76" y="373"/>
                </a:cxn>
                <a:cxn ang="0">
                  <a:pos x="101" y="402"/>
                </a:cxn>
                <a:cxn ang="0">
                  <a:pos x="122" y="429"/>
                </a:cxn>
                <a:cxn ang="0">
                  <a:pos x="125" y="431"/>
                </a:cxn>
                <a:cxn ang="0">
                  <a:pos x="131" y="446"/>
                </a:cxn>
                <a:cxn ang="0">
                  <a:pos x="129" y="455"/>
                </a:cxn>
                <a:cxn ang="0">
                  <a:pos x="121" y="462"/>
                </a:cxn>
                <a:cxn ang="0">
                  <a:pos x="110" y="463"/>
                </a:cxn>
              </a:cxnLst>
              <a:rect l="0" t="0" r="r" b="b"/>
              <a:pathLst>
                <a:path w="492" h="463">
                  <a:moveTo>
                    <a:pt x="110" y="463"/>
                  </a:moveTo>
                  <a:lnTo>
                    <a:pt x="110" y="463"/>
                  </a:lnTo>
                  <a:lnTo>
                    <a:pt x="106" y="462"/>
                  </a:lnTo>
                  <a:lnTo>
                    <a:pt x="102" y="461"/>
                  </a:lnTo>
                  <a:lnTo>
                    <a:pt x="98" y="458"/>
                  </a:lnTo>
                  <a:lnTo>
                    <a:pt x="96" y="455"/>
                  </a:lnTo>
                  <a:lnTo>
                    <a:pt x="96" y="455"/>
                  </a:lnTo>
                  <a:lnTo>
                    <a:pt x="94" y="453"/>
                  </a:lnTo>
                  <a:lnTo>
                    <a:pt x="94" y="452"/>
                  </a:lnTo>
                  <a:lnTo>
                    <a:pt x="91" y="450"/>
                  </a:lnTo>
                  <a:lnTo>
                    <a:pt x="91" y="450"/>
                  </a:lnTo>
                  <a:lnTo>
                    <a:pt x="85" y="442"/>
                  </a:lnTo>
                  <a:lnTo>
                    <a:pt x="85" y="442"/>
                  </a:lnTo>
                  <a:lnTo>
                    <a:pt x="80" y="435"/>
                  </a:lnTo>
                  <a:lnTo>
                    <a:pt x="76" y="430"/>
                  </a:lnTo>
                  <a:lnTo>
                    <a:pt x="65" y="421"/>
                  </a:lnTo>
                  <a:lnTo>
                    <a:pt x="65" y="421"/>
                  </a:lnTo>
                  <a:lnTo>
                    <a:pt x="53" y="411"/>
                  </a:lnTo>
                  <a:lnTo>
                    <a:pt x="53" y="411"/>
                  </a:lnTo>
                  <a:lnTo>
                    <a:pt x="44" y="399"/>
                  </a:lnTo>
                  <a:lnTo>
                    <a:pt x="35" y="386"/>
                  </a:lnTo>
                  <a:lnTo>
                    <a:pt x="27" y="370"/>
                  </a:lnTo>
                  <a:lnTo>
                    <a:pt x="21" y="355"/>
                  </a:lnTo>
                  <a:lnTo>
                    <a:pt x="15" y="339"/>
                  </a:lnTo>
                  <a:lnTo>
                    <a:pt x="11" y="325"/>
                  </a:lnTo>
                  <a:lnTo>
                    <a:pt x="5" y="299"/>
                  </a:lnTo>
                  <a:lnTo>
                    <a:pt x="5" y="299"/>
                  </a:lnTo>
                  <a:lnTo>
                    <a:pt x="3" y="285"/>
                  </a:lnTo>
                  <a:lnTo>
                    <a:pt x="0" y="269"/>
                  </a:lnTo>
                  <a:lnTo>
                    <a:pt x="0" y="253"/>
                  </a:lnTo>
                  <a:lnTo>
                    <a:pt x="0" y="235"/>
                  </a:lnTo>
                  <a:lnTo>
                    <a:pt x="0" y="218"/>
                  </a:lnTo>
                  <a:lnTo>
                    <a:pt x="3" y="202"/>
                  </a:lnTo>
                  <a:lnTo>
                    <a:pt x="5" y="186"/>
                  </a:lnTo>
                  <a:lnTo>
                    <a:pt x="8" y="172"/>
                  </a:lnTo>
                  <a:lnTo>
                    <a:pt x="8" y="172"/>
                  </a:lnTo>
                  <a:lnTo>
                    <a:pt x="13" y="154"/>
                  </a:lnTo>
                  <a:lnTo>
                    <a:pt x="18" y="139"/>
                  </a:lnTo>
                  <a:lnTo>
                    <a:pt x="24" y="124"/>
                  </a:lnTo>
                  <a:lnTo>
                    <a:pt x="31" y="110"/>
                  </a:lnTo>
                  <a:lnTo>
                    <a:pt x="39" y="98"/>
                  </a:lnTo>
                  <a:lnTo>
                    <a:pt x="48" y="85"/>
                  </a:lnTo>
                  <a:lnTo>
                    <a:pt x="57" y="74"/>
                  </a:lnTo>
                  <a:lnTo>
                    <a:pt x="68" y="64"/>
                  </a:lnTo>
                  <a:lnTo>
                    <a:pt x="68" y="64"/>
                  </a:lnTo>
                  <a:lnTo>
                    <a:pt x="85" y="49"/>
                  </a:lnTo>
                  <a:lnTo>
                    <a:pt x="105" y="36"/>
                  </a:lnTo>
                  <a:lnTo>
                    <a:pt x="124" y="25"/>
                  </a:lnTo>
                  <a:lnTo>
                    <a:pt x="146" y="16"/>
                  </a:lnTo>
                  <a:lnTo>
                    <a:pt x="169" y="9"/>
                  </a:lnTo>
                  <a:lnTo>
                    <a:pt x="193" y="4"/>
                  </a:lnTo>
                  <a:lnTo>
                    <a:pt x="216" y="1"/>
                  </a:lnTo>
                  <a:lnTo>
                    <a:pt x="241" y="0"/>
                  </a:lnTo>
                  <a:lnTo>
                    <a:pt x="241" y="0"/>
                  </a:lnTo>
                  <a:lnTo>
                    <a:pt x="260" y="1"/>
                  </a:lnTo>
                  <a:lnTo>
                    <a:pt x="279" y="2"/>
                  </a:lnTo>
                  <a:lnTo>
                    <a:pt x="298" y="5"/>
                  </a:lnTo>
                  <a:lnTo>
                    <a:pt x="316" y="9"/>
                  </a:lnTo>
                  <a:lnTo>
                    <a:pt x="334" y="14"/>
                  </a:lnTo>
                  <a:lnTo>
                    <a:pt x="352" y="20"/>
                  </a:lnTo>
                  <a:lnTo>
                    <a:pt x="368" y="27"/>
                  </a:lnTo>
                  <a:lnTo>
                    <a:pt x="385" y="35"/>
                  </a:lnTo>
                  <a:lnTo>
                    <a:pt x="401" y="44"/>
                  </a:lnTo>
                  <a:lnTo>
                    <a:pt x="416" y="54"/>
                  </a:lnTo>
                  <a:lnTo>
                    <a:pt x="430" y="65"/>
                  </a:lnTo>
                  <a:lnTo>
                    <a:pt x="445" y="76"/>
                  </a:lnTo>
                  <a:lnTo>
                    <a:pt x="457" y="88"/>
                  </a:lnTo>
                  <a:lnTo>
                    <a:pt x="469" y="102"/>
                  </a:lnTo>
                  <a:lnTo>
                    <a:pt x="480" y="115"/>
                  </a:lnTo>
                  <a:lnTo>
                    <a:pt x="490" y="130"/>
                  </a:lnTo>
                  <a:lnTo>
                    <a:pt x="490" y="130"/>
                  </a:lnTo>
                  <a:lnTo>
                    <a:pt x="492" y="135"/>
                  </a:lnTo>
                  <a:lnTo>
                    <a:pt x="492" y="139"/>
                  </a:lnTo>
                  <a:lnTo>
                    <a:pt x="492" y="143"/>
                  </a:lnTo>
                  <a:lnTo>
                    <a:pt x="491" y="146"/>
                  </a:lnTo>
                  <a:lnTo>
                    <a:pt x="491" y="146"/>
                  </a:lnTo>
                  <a:lnTo>
                    <a:pt x="487" y="150"/>
                  </a:lnTo>
                  <a:lnTo>
                    <a:pt x="483" y="153"/>
                  </a:lnTo>
                  <a:lnTo>
                    <a:pt x="478" y="155"/>
                  </a:lnTo>
                  <a:lnTo>
                    <a:pt x="473" y="157"/>
                  </a:lnTo>
                  <a:lnTo>
                    <a:pt x="473" y="157"/>
                  </a:lnTo>
                  <a:lnTo>
                    <a:pt x="473" y="157"/>
                  </a:lnTo>
                  <a:lnTo>
                    <a:pt x="469" y="155"/>
                  </a:lnTo>
                  <a:lnTo>
                    <a:pt x="465" y="154"/>
                  </a:lnTo>
                  <a:lnTo>
                    <a:pt x="462" y="151"/>
                  </a:lnTo>
                  <a:lnTo>
                    <a:pt x="458" y="147"/>
                  </a:lnTo>
                  <a:lnTo>
                    <a:pt x="458" y="147"/>
                  </a:lnTo>
                  <a:lnTo>
                    <a:pt x="450" y="135"/>
                  </a:lnTo>
                  <a:lnTo>
                    <a:pt x="439" y="123"/>
                  </a:lnTo>
                  <a:lnTo>
                    <a:pt x="429" y="112"/>
                  </a:lnTo>
                  <a:lnTo>
                    <a:pt x="419" y="102"/>
                  </a:lnTo>
                  <a:lnTo>
                    <a:pt x="407" y="94"/>
                  </a:lnTo>
                  <a:lnTo>
                    <a:pt x="395" y="85"/>
                  </a:lnTo>
                  <a:lnTo>
                    <a:pt x="383" y="77"/>
                  </a:lnTo>
                  <a:lnTo>
                    <a:pt x="369" y="71"/>
                  </a:lnTo>
                  <a:lnTo>
                    <a:pt x="356" y="65"/>
                  </a:lnTo>
                  <a:lnTo>
                    <a:pt x="342" y="59"/>
                  </a:lnTo>
                  <a:lnTo>
                    <a:pt x="316" y="50"/>
                  </a:lnTo>
                  <a:lnTo>
                    <a:pt x="289" y="42"/>
                  </a:lnTo>
                  <a:lnTo>
                    <a:pt x="263" y="36"/>
                  </a:lnTo>
                  <a:lnTo>
                    <a:pt x="263" y="36"/>
                  </a:lnTo>
                  <a:lnTo>
                    <a:pt x="247" y="34"/>
                  </a:lnTo>
                  <a:lnTo>
                    <a:pt x="232" y="33"/>
                  </a:lnTo>
                  <a:lnTo>
                    <a:pt x="232" y="33"/>
                  </a:lnTo>
                  <a:lnTo>
                    <a:pt x="219" y="34"/>
                  </a:lnTo>
                  <a:lnTo>
                    <a:pt x="207" y="35"/>
                  </a:lnTo>
                  <a:lnTo>
                    <a:pt x="195" y="37"/>
                  </a:lnTo>
                  <a:lnTo>
                    <a:pt x="182" y="40"/>
                  </a:lnTo>
                  <a:lnTo>
                    <a:pt x="169" y="44"/>
                  </a:lnTo>
                  <a:lnTo>
                    <a:pt x="156" y="48"/>
                  </a:lnTo>
                  <a:lnTo>
                    <a:pt x="144" y="53"/>
                  </a:lnTo>
                  <a:lnTo>
                    <a:pt x="133" y="59"/>
                  </a:lnTo>
                  <a:lnTo>
                    <a:pt x="120" y="66"/>
                  </a:lnTo>
                  <a:lnTo>
                    <a:pt x="109" y="74"/>
                  </a:lnTo>
                  <a:lnTo>
                    <a:pt x="99" y="82"/>
                  </a:lnTo>
                  <a:lnTo>
                    <a:pt x="89" y="90"/>
                  </a:lnTo>
                  <a:lnTo>
                    <a:pt x="80" y="100"/>
                  </a:lnTo>
                  <a:lnTo>
                    <a:pt x="72" y="110"/>
                  </a:lnTo>
                  <a:lnTo>
                    <a:pt x="66" y="121"/>
                  </a:lnTo>
                  <a:lnTo>
                    <a:pt x="59" y="133"/>
                  </a:lnTo>
                  <a:lnTo>
                    <a:pt x="59" y="133"/>
                  </a:lnTo>
                  <a:lnTo>
                    <a:pt x="53" y="147"/>
                  </a:lnTo>
                  <a:lnTo>
                    <a:pt x="48" y="163"/>
                  </a:lnTo>
                  <a:lnTo>
                    <a:pt x="44" y="178"/>
                  </a:lnTo>
                  <a:lnTo>
                    <a:pt x="41" y="195"/>
                  </a:lnTo>
                  <a:lnTo>
                    <a:pt x="39" y="210"/>
                  </a:lnTo>
                  <a:lnTo>
                    <a:pt x="38" y="227"/>
                  </a:lnTo>
                  <a:lnTo>
                    <a:pt x="37" y="242"/>
                  </a:lnTo>
                  <a:lnTo>
                    <a:pt x="38" y="259"/>
                  </a:lnTo>
                  <a:lnTo>
                    <a:pt x="39" y="274"/>
                  </a:lnTo>
                  <a:lnTo>
                    <a:pt x="42" y="290"/>
                  </a:lnTo>
                  <a:lnTo>
                    <a:pt x="45" y="304"/>
                  </a:lnTo>
                  <a:lnTo>
                    <a:pt x="49" y="320"/>
                  </a:lnTo>
                  <a:lnTo>
                    <a:pt x="54" y="334"/>
                  </a:lnTo>
                  <a:lnTo>
                    <a:pt x="60" y="348"/>
                  </a:lnTo>
                  <a:lnTo>
                    <a:pt x="68" y="361"/>
                  </a:lnTo>
                  <a:lnTo>
                    <a:pt x="76" y="373"/>
                  </a:lnTo>
                  <a:lnTo>
                    <a:pt x="76" y="373"/>
                  </a:lnTo>
                  <a:lnTo>
                    <a:pt x="87" y="389"/>
                  </a:lnTo>
                  <a:lnTo>
                    <a:pt x="101" y="402"/>
                  </a:lnTo>
                  <a:lnTo>
                    <a:pt x="101" y="402"/>
                  </a:lnTo>
                  <a:lnTo>
                    <a:pt x="112" y="416"/>
                  </a:lnTo>
                  <a:lnTo>
                    <a:pt x="121" y="428"/>
                  </a:lnTo>
                  <a:lnTo>
                    <a:pt x="122" y="429"/>
                  </a:lnTo>
                  <a:lnTo>
                    <a:pt x="123" y="430"/>
                  </a:lnTo>
                  <a:lnTo>
                    <a:pt x="123" y="430"/>
                  </a:lnTo>
                  <a:lnTo>
                    <a:pt x="125" y="431"/>
                  </a:lnTo>
                  <a:lnTo>
                    <a:pt x="128" y="434"/>
                  </a:lnTo>
                  <a:lnTo>
                    <a:pt x="130" y="440"/>
                  </a:lnTo>
                  <a:lnTo>
                    <a:pt x="131" y="446"/>
                  </a:lnTo>
                  <a:lnTo>
                    <a:pt x="130" y="451"/>
                  </a:lnTo>
                  <a:lnTo>
                    <a:pt x="130" y="451"/>
                  </a:lnTo>
                  <a:lnTo>
                    <a:pt x="129" y="455"/>
                  </a:lnTo>
                  <a:lnTo>
                    <a:pt x="125" y="458"/>
                  </a:lnTo>
                  <a:lnTo>
                    <a:pt x="123" y="460"/>
                  </a:lnTo>
                  <a:lnTo>
                    <a:pt x="121" y="462"/>
                  </a:lnTo>
                  <a:lnTo>
                    <a:pt x="117" y="463"/>
                  </a:lnTo>
                  <a:lnTo>
                    <a:pt x="114" y="463"/>
                  </a:lnTo>
                  <a:lnTo>
                    <a:pt x="110" y="463"/>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64" name="组合 63"/>
          <p:cNvGrpSpPr/>
          <p:nvPr/>
        </p:nvGrpSpPr>
        <p:grpSpPr>
          <a:xfrm>
            <a:off x="4224133" y="3847577"/>
            <a:ext cx="569055" cy="559919"/>
            <a:chOff x="5219701" y="3138488"/>
            <a:chExt cx="692150" cy="681038"/>
          </a:xfrm>
          <a:solidFill>
            <a:schemeClr val="tx1"/>
          </a:solidFill>
        </p:grpSpPr>
        <p:sp>
          <p:nvSpPr>
            <p:cNvPr id="65" name="Freeform 408"/>
            <p:cNvSpPr>
              <a:spLocks noEditPoints="1"/>
            </p:cNvSpPr>
            <p:nvPr/>
          </p:nvSpPr>
          <p:spPr bwMode="auto">
            <a:xfrm>
              <a:off x="5219701" y="3141663"/>
              <a:ext cx="692150" cy="674688"/>
            </a:xfrm>
            <a:custGeom>
              <a:avLst/>
              <a:gdLst/>
              <a:ahLst/>
              <a:cxnLst>
                <a:cxn ang="0">
                  <a:pos x="473" y="1264"/>
                </a:cxn>
                <a:cxn ang="0">
                  <a:pos x="369" y="1230"/>
                </a:cxn>
                <a:cxn ang="0">
                  <a:pos x="184" y="1094"/>
                </a:cxn>
                <a:cxn ang="0">
                  <a:pos x="72" y="952"/>
                </a:cxn>
                <a:cxn ang="0">
                  <a:pos x="19" y="846"/>
                </a:cxn>
                <a:cxn ang="0">
                  <a:pos x="0" y="746"/>
                </a:cxn>
                <a:cxn ang="0">
                  <a:pos x="6" y="574"/>
                </a:cxn>
                <a:cxn ang="0">
                  <a:pos x="32" y="411"/>
                </a:cxn>
                <a:cxn ang="0">
                  <a:pos x="85" y="309"/>
                </a:cxn>
                <a:cxn ang="0">
                  <a:pos x="183" y="166"/>
                </a:cxn>
                <a:cxn ang="0">
                  <a:pos x="275" y="111"/>
                </a:cxn>
                <a:cxn ang="0">
                  <a:pos x="415" y="49"/>
                </a:cxn>
                <a:cxn ang="0">
                  <a:pos x="597" y="12"/>
                </a:cxn>
                <a:cxn ang="0">
                  <a:pos x="663" y="1"/>
                </a:cxn>
                <a:cxn ang="0">
                  <a:pos x="769" y="11"/>
                </a:cxn>
                <a:cxn ang="0">
                  <a:pos x="888" y="41"/>
                </a:cxn>
                <a:cxn ang="0">
                  <a:pos x="947" y="72"/>
                </a:cxn>
                <a:cxn ang="0">
                  <a:pos x="981" y="90"/>
                </a:cxn>
                <a:cxn ang="0">
                  <a:pos x="1034" y="127"/>
                </a:cxn>
                <a:cxn ang="0">
                  <a:pos x="1074" y="158"/>
                </a:cxn>
                <a:cxn ang="0">
                  <a:pos x="1155" y="246"/>
                </a:cxn>
                <a:cxn ang="0">
                  <a:pos x="1259" y="406"/>
                </a:cxn>
                <a:cxn ang="0">
                  <a:pos x="1286" y="512"/>
                </a:cxn>
                <a:cxn ang="0">
                  <a:pos x="1307" y="689"/>
                </a:cxn>
                <a:cxn ang="0">
                  <a:pos x="1291" y="846"/>
                </a:cxn>
                <a:cxn ang="0">
                  <a:pos x="1253" y="938"/>
                </a:cxn>
                <a:cxn ang="0">
                  <a:pos x="1196" y="1039"/>
                </a:cxn>
                <a:cxn ang="0">
                  <a:pos x="1097" y="1142"/>
                </a:cxn>
                <a:cxn ang="0">
                  <a:pos x="905" y="1234"/>
                </a:cxn>
                <a:cxn ang="0">
                  <a:pos x="672" y="1270"/>
                </a:cxn>
                <a:cxn ang="0">
                  <a:pos x="656" y="1277"/>
                </a:cxn>
                <a:cxn ang="0">
                  <a:pos x="656" y="44"/>
                </a:cxn>
                <a:cxn ang="0">
                  <a:pos x="492" y="66"/>
                </a:cxn>
                <a:cxn ang="0">
                  <a:pos x="340" y="119"/>
                </a:cxn>
                <a:cxn ang="0">
                  <a:pos x="235" y="172"/>
                </a:cxn>
                <a:cxn ang="0">
                  <a:pos x="157" y="253"/>
                </a:cxn>
                <a:cxn ang="0">
                  <a:pos x="82" y="390"/>
                </a:cxn>
                <a:cxn ang="0">
                  <a:pos x="47" y="525"/>
                </a:cxn>
                <a:cxn ang="0">
                  <a:pos x="35" y="687"/>
                </a:cxn>
                <a:cxn ang="0">
                  <a:pos x="50" y="820"/>
                </a:cxn>
                <a:cxn ang="0">
                  <a:pos x="121" y="958"/>
                </a:cxn>
                <a:cxn ang="0">
                  <a:pos x="249" y="1105"/>
                </a:cxn>
                <a:cxn ang="0">
                  <a:pos x="397" y="1203"/>
                </a:cxn>
                <a:cxn ang="0">
                  <a:pos x="610" y="1241"/>
                </a:cxn>
                <a:cxn ang="0">
                  <a:pos x="653" y="1235"/>
                </a:cxn>
                <a:cxn ang="0">
                  <a:pos x="807" y="1220"/>
                </a:cxn>
                <a:cxn ang="0">
                  <a:pos x="1008" y="1152"/>
                </a:cxn>
                <a:cxn ang="0">
                  <a:pos x="1116" y="1081"/>
                </a:cxn>
                <a:cxn ang="0">
                  <a:pos x="1202" y="965"/>
                </a:cxn>
                <a:cxn ang="0">
                  <a:pos x="1244" y="870"/>
                </a:cxn>
                <a:cxn ang="0">
                  <a:pos x="1269" y="756"/>
                </a:cxn>
                <a:cxn ang="0">
                  <a:pos x="1260" y="566"/>
                </a:cxn>
                <a:cxn ang="0">
                  <a:pos x="1219" y="405"/>
                </a:cxn>
                <a:cxn ang="0">
                  <a:pos x="1155" y="301"/>
                </a:cxn>
                <a:cxn ang="0">
                  <a:pos x="1103" y="245"/>
                </a:cxn>
                <a:cxn ang="0">
                  <a:pos x="1071" y="207"/>
                </a:cxn>
                <a:cxn ang="0">
                  <a:pos x="1021" y="161"/>
                </a:cxn>
                <a:cxn ang="0">
                  <a:pos x="971" y="126"/>
                </a:cxn>
                <a:cxn ang="0">
                  <a:pos x="940" y="115"/>
                </a:cxn>
                <a:cxn ang="0">
                  <a:pos x="867" y="71"/>
                </a:cxn>
                <a:cxn ang="0">
                  <a:pos x="751" y="44"/>
                </a:cxn>
                <a:cxn ang="0">
                  <a:pos x="670" y="38"/>
                </a:cxn>
              </a:cxnLst>
              <a:rect l="0" t="0" r="r" b="b"/>
              <a:pathLst>
                <a:path w="1307" h="1277">
                  <a:moveTo>
                    <a:pt x="641" y="1277"/>
                  </a:moveTo>
                  <a:lnTo>
                    <a:pt x="641" y="1277"/>
                  </a:lnTo>
                  <a:lnTo>
                    <a:pt x="608" y="1276"/>
                  </a:lnTo>
                  <a:lnTo>
                    <a:pt x="574" y="1275"/>
                  </a:lnTo>
                  <a:lnTo>
                    <a:pt x="541" y="1273"/>
                  </a:lnTo>
                  <a:lnTo>
                    <a:pt x="507" y="1270"/>
                  </a:lnTo>
                  <a:lnTo>
                    <a:pt x="473" y="1264"/>
                  </a:lnTo>
                  <a:lnTo>
                    <a:pt x="456" y="1259"/>
                  </a:lnTo>
                  <a:lnTo>
                    <a:pt x="439" y="1255"/>
                  </a:lnTo>
                  <a:lnTo>
                    <a:pt x="421" y="1250"/>
                  </a:lnTo>
                  <a:lnTo>
                    <a:pt x="404" y="1244"/>
                  </a:lnTo>
                  <a:lnTo>
                    <a:pt x="386" y="1238"/>
                  </a:lnTo>
                  <a:lnTo>
                    <a:pt x="369" y="1230"/>
                  </a:lnTo>
                  <a:lnTo>
                    <a:pt x="369" y="1230"/>
                  </a:lnTo>
                  <a:lnTo>
                    <a:pt x="343" y="1217"/>
                  </a:lnTo>
                  <a:lnTo>
                    <a:pt x="316" y="1202"/>
                  </a:lnTo>
                  <a:lnTo>
                    <a:pt x="289" y="1184"/>
                  </a:lnTo>
                  <a:lnTo>
                    <a:pt x="262" y="1164"/>
                  </a:lnTo>
                  <a:lnTo>
                    <a:pt x="236" y="1143"/>
                  </a:lnTo>
                  <a:lnTo>
                    <a:pt x="210" y="1119"/>
                  </a:lnTo>
                  <a:lnTo>
                    <a:pt x="184" y="1094"/>
                  </a:lnTo>
                  <a:lnTo>
                    <a:pt x="159" y="1068"/>
                  </a:lnTo>
                  <a:lnTo>
                    <a:pt x="159" y="1068"/>
                  </a:lnTo>
                  <a:lnTo>
                    <a:pt x="136" y="1043"/>
                  </a:lnTo>
                  <a:lnTo>
                    <a:pt x="116" y="1017"/>
                  </a:lnTo>
                  <a:lnTo>
                    <a:pt x="97" y="991"/>
                  </a:lnTo>
                  <a:lnTo>
                    <a:pt x="80" y="964"/>
                  </a:lnTo>
                  <a:lnTo>
                    <a:pt x="72" y="952"/>
                  </a:lnTo>
                  <a:lnTo>
                    <a:pt x="72" y="952"/>
                  </a:lnTo>
                  <a:lnTo>
                    <a:pt x="58" y="926"/>
                  </a:lnTo>
                  <a:lnTo>
                    <a:pt x="43" y="899"/>
                  </a:lnTo>
                  <a:lnTo>
                    <a:pt x="30" y="872"/>
                  </a:lnTo>
                  <a:lnTo>
                    <a:pt x="24" y="859"/>
                  </a:lnTo>
                  <a:lnTo>
                    <a:pt x="19" y="846"/>
                  </a:lnTo>
                  <a:lnTo>
                    <a:pt x="19" y="846"/>
                  </a:lnTo>
                  <a:lnTo>
                    <a:pt x="12" y="825"/>
                  </a:lnTo>
                  <a:lnTo>
                    <a:pt x="6" y="800"/>
                  </a:lnTo>
                  <a:lnTo>
                    <a:pt x="3" y="787"/>
                  </a:lnTo>
                  <a:lnTo>
                    <a:pt x="1" y="774"/>
                  </a:lnTo>
                  <a:lnTo>
                    <a:pt x="0" y="761"/>
                  </a:lnTo>
                  <a:lnTo>
                    <a:pt x="0" y="746"/>
                  </a:lnTo>
                  <a:lnTo>
                    <a:pt x="0" y="746"/>
                  </a:lnTo>
                  <a:lnTo>
                    <a:pt x="1" y="710"/>
                  </a:lnTo>
                  <a:lnTo>
                    <a:pt x="3" y="674"/>
                  </a:lnTo>
                  <a:lnTo>
                    <a:pt x="3" y="674"/>
                  </a:lnTo>
                  <a:lnTo>
                    <a:pt x="5" y="638"/>
                  </a:lnTo>
                  <a:lnTo>
                    <a:pt x="6" y="602"/>
                  </a:lnTo>
                  <a:lnTo>
                    <a:pt x="6" y="602"/>
                  </a:lnTo>
                  <a:lnTo>
                    <a:pt x="6" y="574"/>
                  </a:lnTo>
                  <a:lnTo>
                    <a:pt x="7" y="545"/>
                  </a:lnTo>
                  <a:lnTo>
                    <a:pt x="9" y="515"/>
                  </a:lnTo>
                  <a:lnTo>
                    <a:pt x="13" y="485"/>
                  </a:lnTo>
                  <a:lnTo>
                    <a:pt x="19" y="455"/>
                  </a:lnTo>
                  <a:lnTo>
                    <a:pt x="23" y="440"/>
                  </a:lnTo>
                  <a:lnTo>
                    <a:pt x="27" y="426"/>
                  </a:lnTo>
                  <a:lnTo>
                    <a:pt x="32" y="411"/>
                  </a:lnTo>
                  <a:lnTo>
                    <a:pt x="37" y="398"/>
                  </a:lnTo>
                  <a:lnTo>
                    <a:pt x="43" y="385"/>
                  </a:lnTo>
                  <a:lnTo>
                    <a:pt x="51" y="372"/>
                  </a:lnTo>
                  <a:lnTo>
                    <a:pt x="51" y="372"/>
                  </a:lnTo>
                  <a:lnTo>
                    <a:pt x="68" y="341"/>
                  </a:lnTo>
                  <a:lnTo>
                    <a:pt x="85" y="309"/>
                  </a:lnTo>
                  <a:lnTo>
                    <a:pt x="85" y="309"/>
                  </a:lnTo>
                  <a:lnTo>
                    <a:pt x="106" y="268"/>
                  </a:lnTo>
                  <a:lnTo>
                    <a:pt x="118" y="247"/>
                  </a:lnTo>
                  <a:lnTo>
                    <a:pt x="130" y="228"/>
                  </a:lnTo>
                  <a:lnTo>
                    <a:pt x="144" y="208"/>
                  </a:lnTo>
                  <a:lnTo>
                    <a:pt x="158" y="190"/>
                  </a:lnTo>
                  <a:lnTo>
                    <a:pt x="174" y="174"/>
                  </a:lnTo>
                  <a:lnTo>
                    <a:pt x="183" y="166"/>
                  </a:lnTo>
                  <a:lnTo>
                    <a:pt x="191" y="158"/>
                  </a:lnTo>
                  <a:lnTo>
                    <a:pt x="191" y="158"/>
                  </a:lnTo>
                  <a:lnTo>
                    <a:pt x="212" y="145"/>
                  </a:lnTo>
                  <a:lnTo>
                    <a:pt x="232" y="133"/>
                  </a:lnTo>
                  <a:lnTo>
                    <a:pt x="253" y="121"/>
                  </a:lnTo>
                  <a:lnTo>
                    <a:pt x="275" y="111"/>
                  </a:lnTo>
                  <a:lnTo>
                    <a:pt x="275" y="111"/>
                  </a:lnTo>
                  <a:lnTo>
                    <a:pt x="305" y="95"/>
                  </a:lnTo>
                  <a:lnTo>
                    <a:pt x="305" y="95"/>
                  </a:lnTo>
                  <a:lnTo>
                    <a:pt x="335" y="81"/>
                  </a:lnTo>
                  <a:lnTo>
                    <a:pt x="366" y="66"/>
                  </a:lnTo>
                  <a:lnTo>
                    <a:pt x="382" y="60"/>
                  </a:lnTo>
                  <a:lnTo>
                    <a:pt x="399" y="54"/>
                  </a:lnTo>
                  <a:lnTo>
                    <a:pt x="415" y="49"/>
                  </a:lnTo>
                  <a:lnTo>
                    <a:pt x="433" y="44"/>
                  </a:lnTo>
                  <a:lnTo>
                    <a:pt x="447" y="41"/>
                  </a:lnTo>
                  <a:lnTo>
                    <a:pt x="447" y="41"/>
                  </a:lnTo>
                  <a:lnTo>
                    <a:pt x="496" y="29"/>
                  </a:lnTo>
                  <a:lnTo>
                    <a:pt x="546" y="19"/>
                  </a:lnTo>
                  <a:lnTo>
                    <a:pt x="571" y="15"/>
                  </a:lnTo>
                  <a:lnTo>
                    <a:pt x="597" y="12"/>
                  </a:lnTo>
                  <a:lnTo>
                    <a:pt x="622" y="10"/>
                  </a:lnTo>
                  <a:lnTo>
                    <a:pt x="648" y="9"/>
                  </a:lnTo>
                  <a:lnTo>
                    <a:pt x="650" y="9"/>
                  </a:lnTo>
                  <a:lnTo>
                    <a:pt x="651" y="7"/>
                  </a:lnTo>
                  <a:lnTo>
                    <a:pt x="651" y="7"/>
                  </a:lnTo>
                  <a:lnTo>
                    <a:pt x="656" y="3"/>
                  </a:lnTo>
                  <a:lnTo>
                    <a:pt x="663" y="1"/>
                  </a:lnTo>
                  <a:lnTo>
                    <a:pt x="663" y="1"/>
                  </a:lnTo>
                  <a:lnTo>
                    <a:pt x="687" y="0"/>
                  </a:lnTo>
                  <a:lnTo>
                    <a:pt x="687" y="0"/>
                  </a:lnTo>
                  <a:lnTo>
                    <a:pt x="708" y="1"/>
                  </a:lnTo>
                  <a:lnTo>
                    <a:pt x="728" y="3"/>
                  </a:lnTo>
                  <a:lnTo>
                    <a:pt x="749" y="7"/>
                  </a:lnTo>
                  <a:lnTo>
                    <a:pt x="769" y="11"/>
                  </a:lnTo>
                  <a:lnTo>
                    <a:pt x="769" y="11"/>
                  </a:lnTo>
                  <a:lnTo>
                    <a:pt x="806" y="18"/>
                  </a:lnTo>
                  <a:lnTo>
                    <a:pt x="806" y="18"/>
                  </a:lnTo>
                  <a:lnTo>
                    <a:pt x="830" y="23"/>
                  </a:lnTo>
                  <a:lnTo>
                    <a:pt x="853" y="29"/>
                  </a:lnTo>
                  <a:lnTo>
                    <a:pt x="877" y="36"/>
                  </a:lnTo>
                  <a:lnTo>
                    <a:pt x="888" y="41"/>
                  </a:lnTo>
                  <a:lnTo>
                    <a:pt x="900" y="46"/>
                  </a:lnTo>
                  <a:lnTo>
                    <a:pt x="900" y="46"/>
                  </a:lnTo>
                  <a:lnTo>
                    <a:pt x="914" y="53"/>
                  </a:lnTo>
                  <a:lnTo>
                    <a:pt x="914" y="53"/>
                  </a:lnTo>
                  <a:lnTo>
                    <a:pt x="926" y="59"/>
                  </a:lnTo>
                  <a:lnTo>
                    <a:pt x="937" y="64"/>
                  </a:lnTo>
                  <a:lnTo>
                    <a:pt x="947" y="72"/>
                  </a:lnTo>
                  <a:lnTo>
                    <a:pt x="957" y="80"/>
                  </a:lnTo>
                  <a:lnTo>
                    <a:pt x="957" y="80"/>
                  </a:lnTo>
                  <a:lnTo>
                    <a:pt x="960" y="82"/>
                  </a:lnTo>
                  <a:lnTo>
                    <a:pt x="965" y="84"/>
                  </a:lnTo>
                  <a:lnTo>
                    <a:pt x="975" y="88"/>
                  </a:lnTo>
                  <a:lnTo>
                    <a:pt x="975" y="88"/>
                  </a:lnTo>
                  <a:lnTo>
                    <a:pt x="981" y="90"/>
                  </a:lnTo>
                  <a:lnTo>
                    <a:pt x="987" y="92"/>
                  </a:lnTo>
                  <a:lnTo>
                    <a:pt x="987" y="92"/>
                  </a:lnTo>
                  <a:lnTo>
                    <a:pt x="996" y="97"/>
                  </a:lnTo>
                  <a:lnTo>
                    <a:pt x="1005" y="104"/>
                  </a:lnTo>
                  <a:lnTo>
                    <a:pt x="1022" y="117"/>
                  </a:lnTo>
                  <a:lnTo>
                    <a:pt x="1022" y="117"/>
                  </a:lnTo>
                  <a:lnTo>
                    <a:pt x="1034" y="127"/>
                  </a:lnTo>
                  <a:lnTo>
                    <a:pt x="1047" y="137"/>
                  </a:lnTo>
                  <a:lnTo>
                    <a:pt x="1052" y="140"/>
                  </a:lnTo>
                  <a:lnTo>
                    <a:pt x="1052" y="140"/>
                  </a:lnTo>
                  <a:lnTo>
                    <a:pt x="1064" y="148"/>
                  </a:lnTo>
                  <a:lnTo>
                    <a:pt x="1069" y="152"/>
                  </a:lnTo>
                  <a:lnTo>
                    <a:pt x="1074" y="158"/>
                  </a:lnTo>
                  <a:lnTo>
                    <a:pt x="1074" y="158"/>
                  </a:lnTo>
                  <a:lnTo>
                    <a:pt x="1085" y="171"/>
                  </a:lnTo>
                  <a:lnTo>
                    <a:pt x="1095" y="182"/>
                  </a:lnTo>
                  <a:lnTo>
                    <a:pt x="1117" y="205"/>
                  </a:lnTo>
                  <a:lnTo>
                    <a:pt x="1117" y="205"/>
                  </a:lnTo>
                  <a:lnTo>
                    <a:pt x="1136" y="226"/>
                  </a:lnTo>
                  <a:lnTo>
                    <a:pt x="1155" y="246"/>
                  </a:lnTo>
                  <a:lnTo>
                    <a:pt x="1155" y="246"/>
                  </a:lnTo>
                  <a:lnTo>
                    <a:pt x="1181" y="279"/>
                  </a:lnTo>
                  <a:lnTo>
                    <a:pt x="1204" y="313"/>
                  </a:lnTo>
                  <a:lnTo>
                    <a:pt x="1225" y="345"/>
                  </a:lnTo>
                  <a:lnTo>
                    <a:pt x="1244" y="374"/>
                  </a:lnTo>
                  <a:lnTo>
                    <a:pt x="1244" y="374"/>
                  </a:lnTo>
                  <a:lnTo>
                    <a:pt x="1252" y="390"/>
                  </a:lnTo>
                  <a:lnTo>
                    <a:pt x="1259" y="406"/>
                  </a:lnTo>
                  <a:lnTo>
                    <a:pt x="1265" y="423"/>
                  </a:lnTo>
                  <a:lnTo>
                    <a:pt x="1271" y="440"/>
                  </a:lnTo>
                  <a:lnTo>
                    <a:pt x="1276" y="458"/>
                  </a:lnTo>
                  <a:lnTo>
                    <a:pt x="1280" y="475"/>
                  </a:lnTo>
                  <a:lnTo>
                    <a:pt x="1286" y="511"/>
                  </a:lnTo>
                  <a:lnTo>
                    <a:pt x="1286" y="512"/>
                  </a:lnTo>
                  <a:lnTo>
                    <a:pt x="1286" y="512"/>
                  </a:lnTo>
                  <a:lnTo>
                    <a:pt x="1291" y="538"/>
                  </a:lnTo>
                  <a:lnTo>
                    <a:pt x="1295" y="564"/>
                  </a:lnTo>
                  <a:lnTo>
                    <a:pt x="1298" y="590"/>
                  </a:lnTo>
                  <a:lnTo>
                    <a:pt x="1302" y="616"/>
                  </a:lnTo>
                  <a:lnTo>
                    <a:pt x="1302" y="616"/>
                  </a:lnTo>
                  <a:lnTo>
                    <a:pt x="1305" y="653"/>
                  </a:lnTo>
                  <a:lnTo>
                    <a:pt x="1307" y="689"/>
                  </a:lnTo>
                  <a:lnTo>
                    <a:pt x="1307" y="725"/>
                  </a:lnTo>
                  <a:lnTo>
                    <a:pt x="1306" y="761"/>
                  </a:lnTo>
                  <a:lnTo>
                    <a:pt x="1305" y="778"/>
                  </a:lnTo>
                  <a:lnTo>
                    <a:pt x="1303" y="796"/>
                  </a:lnTo>
                  <a:lnTo>
                    <a:pt x="1299" y="812"/>
                  </a:lnTo>
                  <a:lnTo>
                    <a:pt x="1295" y="830"/>
                  </a:lnTo>
                  <a:lnTo>
                    <a:pt x="1291" y="846"/>
                  </a:lnTo>
                  <a:lnTo>
                    <a:pt x="1286" y="863"/>
                  </a:lnTo>
                  <a:lnTo>
                    <a:pt x="1280" y="879"/>
                  </a:lnTo>
                  <a:lnTo>
                    <a:pt x="1272" y="895"/>
                  </a:lnTo>
                  <a:lnTo>
                    <a:pt x="1272" y="895"/>
                  </a:lnTo>
                  <a:lnTo>
                    <a:pt x="1262" y="917"/>
                  </a:lnTo>
                  <a:lnTo>
                    <a:pt x="1253" y="938"/>
                  </a:lnTo>
                  <a:lnTo>
                    <a:pt x="1253" y="938"/>
                  </a:lnTo>
                  <a:lnTo>
                    <a:pt x="1246" y="956"/>
                  </a:lnTo>
                  <a:lnTo>
                    <a:pt x="1237" y="974"/>
                  </a:lnTo>
                  <a:lnTo>
                    <a:pt x="1228" y="992"/>
                  </a:lnTo>
                  <a:lnTo>
                    <a:pt x="1218" y="1008"/>
                  </a:lnTo>
                  <a:lnTo>
                    <a:pt x="1213" y="1016"/>
                  </a:lnTo>
                  <a:lnTo>
                    <a:pt x="1213" y="1016"/>
                  </a:lnTo>
                  <a:lnTo>
                    <a:pt x="1196" y="1039"/>
                  </a:lnTo>
                  <a:lnTo>
                    <a:pt x="1180" y="1063"/>
                  </a:lnTo>
                  <a:lnTo>
                    <a:pt x="1161" y="1086"/>
                  </a:lnTo>
                  <a:lnTo>
                    <a:pt x="1151" y="1096"/>
                  </a:lnTo>
                  <a:lnTo>
                    <a:pt x="1141" y="1106"/>
                  </a:lnTo>
                  <a:lnTo>
                    <a:pt x="1141" y="1106"/>
                  </a:lnTo>
                  <a:lnTo>
                    <a:pt x="1120" y="1124"/>
                  </a:lnTo>
                  <a:lnTo>
                    <a:pt x="1097" y="1142"/>
                  </a:lnTo>
                  <a:lnTo>
                    <a:pt x="1073" y="1157"/>
                  </a:lnTo>
                  <a:lnTo>
                    <a:pt x="1048" y="1173"/>
                  </a:lnTo>
                  <a:lnTo>
                    <a:pt x="1022" y="1187"/>
                  </a:lnTo>
                  <a:lnTo>
                    <a:pt x="994" y="1201"/>
                  </a:lnTo>
                  <a:lnTo>
                    <a:pt x="965" y="1213"/>
                  </a:lnTo>
                  <a:lnTo>
                    <a:pt x="936" y="1223"/>
                  </a:lnTo>
                  <a:lnTo>
                    <a:pt x="905" y="1234"/>
                  </a:lnTo>
                  <a:lnTo>
                    <a:pt x="873" y="1243"/>
                  </a:lnTo>
                  <a:lnTo>
                    <a:pt x="841" y="1250"/>
                  </a:lnTo>
                  <a:lnTo>
                    <a:pt x="809" y="1256"/>
                  </a:lnTo>
                  <a:lnTo>
                    <a:pt x="775" y="1262"/>
                  </a:lnTo>
                  <a:lnTo>
                    <a:pt x="741" y="1266"/>
                  </a:lnTo>
                  <a:lnTo>
                    <a:pt x="707" y="1269"/>
                  </a:lnTo>
                  <a:lnTo>
                    <a:pt x="672" y="1270"/>
                  </a:lnTo>
                  <a:lnTo>
                    <a:pt x="670" y="1270"/>
                  </a:lnTo>
                  <a:lnTo>
                    <a:pt x="668" y="1272"/>
                  </a:lnTo>
                  <a:lnTo>
                    <a:pt x="668" y="1272"/>
                  </a:lnTo>
                  <a:lnTo>
                    <a:pt x="665" y="1274"/>
                  </a:lnTo>
                  <a:lnTo>
                    <a:pt x="663" y="1275"/>
                  </a:lnTo>
                  <a:lnTo>
                    <a:pt x="660" y="1276"/>
                  </a:lnTo>
                  <a:lnTo>
                    <a:pt x="656" y="1277"/>
                  </a:lnTo>
                  <a:lnTo>
                    <a:pt x="641" y="1277"/>
                  </a:lnTo>
                  <a:close/>
                  <a:moveTo>
                    <a:pt x="668" y="40"/>
                  </a:moveTo>
                  <a:lnTo>
                    <a:pt x="668" y="40"/>
                  </a:lnTo>
                  <a:lnTo>
                    <a:pt x="666" y="42"/>
                  </a:lnTo>
                  <a:lnTo>
                    <a:pt x="663" y="43"/>
                  </a:lnTo>
                  <a:lnTo>
                    <a:pt x="660" y="44"/>
                  </a:lnTo>
                  <a:lnTo>
                    <a:pt x="656" y="44"/>
                  </a:lnTo>
                  <a:lnTo>
                    <a:pt x="656" y="44"/>
                  </a:lnTo>
                  <a:lnTo>
                    <a:pt x="628" y="45"/>
                  </a:lnTo>
                  <a:lnTo>
                    <a:pt x="600" y="47"/>
                  </a:lnTo>
                  <a:lnTo>
                    <a:pt x="572" y="51"/>
                  </a:lnTo>
                  <a:lnTo>
                    <a:pt x="544" y="55"/>
                  </a:lnTo>
                  <a:lnTo>
                    <a:pt x="518" y="60"/>
                  </a:lnTo>
                  <a:lnTo>
                    <a:pt x="492" y="66"/>
                  </a:lnTo>
                  <a:lnTo>
                    <a:pt x="443" y="79"/>
                  </a:lnTo>
                  <a:lnTo>
                    <a:pt x="443" y="79"/>
                  </a:lnTo>
                  <a:lnTo>
                    <a:pt x="425" y="84"/>
                  </a:lnTo>
                  <a:lnTo>
                    <a:pt x="407" y="90"/>
                  </a:lnTo>
                  <a:lnTo>
                    <a:pt x="389" y="96"/>
                  </a:lnTo>
                  <a:lnTo>
                    <a:pt x="372" y="104"/>
                  </a:lnTo>
                  <a:lnTo>
                    <a:pt x="340" y="119"/>
                  </a:lnTo>
                  <a:lnTo>
                    <a:pt x="309" y="135"/>
                  </a:lnTo>
                  <a:lnTo>
                    <a:pt x="309" y="135"/>
                  </a:lnTo>
                  <a:lnTo>
                    <a:pt x="283" y="147"/>
                  </a:lnTo>
                  <a:lnTo>
                    <a:pt x="283" y="147"/>
                  </a:lnTo>
                  <a:lnTo>
                    <a:pt x="267" y="154"/>
                  </a:lnTo>
                  <a:lnTo>
                    <a:pt x="251" y="162"/>
                  </a:lnTo>
                  <a:lnTo>
                    <a:pt x="235" y="172"/>
                  </a:lnTo>
                  <a:lnTo>
                    <a:pt x="220" y="182"/>
                  </a:lnTo>
                  <a:lnTo>
                    <a:pt x="220" y="182"/>
                  </a:lnTo>
                  <a:lnTo>
                    <a:pt x="211" y="189"/>
                  </a:lnTo>
                  <a:lnTo>
                    <a:pt x="201" y="198"/>
                  </a:lnTo>
                  <a:lnTo>
                    <a:pt x="185" y="215"/>
                  </a:lnTo>
                  <a:lnTo>
                    <a:pt x="170" y="233"/>
                  </a:lnTo>
                  <a:lnTo>
                    <a:pt x="157" y="253"/>
                  </a:lnTo>
                  <a:lnTo>
                    <a:pt x="144" y="274"/>
                  </a:lnTo>
                  <a:lnTo>
                    <a:pt x="132" y="295"/>
                  </a:lnTo>
                  <a:lnTo>
                    <a:pt x="110" y="338"/>
                  </a:lnTo>
                  <a:lnTo>
                    <a:pt x="110" y="338"/>
                  </a:lnTo>
                  <a:lnTo>
                    <a:pt x="96" y="365"/>
                  </a:lnTo>
                  <a:lnTo>
                    <a:pt x="82" y="390"/>
                  </a:lnTo>
                  <a:lnTo>
                    <a:pt x="82" y="390"/>
                  </a:lnTo>
                  <a:lnTo>
                    <a:pt x="76" y="400"/>
                  </a:lnTo>
                  <a:lnTo>
                    <a:pt x="71" y="410"/>
                  </a:lnTo>
                  <a:lnTo>
                    <a:pt x="63" y="432"/>
                  </a:lnTo>
                  <a:lnTo>
                    <a:pt x="57" y="455"/>
                  </a:lnTo>
                  <a:lnTo>
                    <a:pt x="53" y="478"/>
                  </a:lnTo>
                  <a:lnTo>
                    <a:pt x="50" y="501"/>
                  </a:lnTo>
                  <a:lnTo>
                    <a:pt x="47" y="525"/>
                  </a:lnTo>
                  <a:lnTo>
                    <a:pt x="43" y="572"/>
                  </a:lnTo>
                  <a:lnTo>
                    <a:pt x="43" y="572"/>
                  </a:lnTo>
                  <a:lnTo>
                    <a:pt x="42" y="600"/>
                  </a:lnTo>
                  <a:lnTo>
                    <a:pt x="42" y="600"/>
                  </a:lnTo>
                  <a:lnTo>
                    <a:pt x="39" y="632"/>
                  </a:lnTo>
                  <a:lnTo>
                    <a:pt x="39" y="632"/>
                  </a:lnTo>
                  <a:lnTo>
                    <a:pt x="35" y="687"/>
                  </a:lnTo>
                  <a:lnTo>
                    <a:pt x="35" y="714"/>
                  </a:lnTo>
                  <a:lnTo>
                    <a:pt x="35" y="742"/>
                  </a:lnTo>
                  <a:lnTo>
                    <a:pt x="37" y="769"/>
                  </a:lnTo>
                  <a:lnTo>
                    <a:pt x="39" y="781"/>
                  </a:lnTo>
                  <a:lnTo>
                    <a:pt x="42" y="795"/>
                  </a:lnTo>
                  <a:lnTo>
                    <a:pt x="45" y="808"/>
                  </a:lnTo>
                  <a:lnTo>
                    <a:pt x="50" y="820"/>
                  </a:lnTo>
                  <a:lnTo>
                    <a:pt x="55" y="833"/>
                  </a:lnTo>
                  <a:lnTo>
                    <a:pt x="61" y="845"/>
                  </a:lnTo>
                  <a:lnTo>
                    <a:pt x="64" y="853"/>
                  </a:lnTo>
                  <a:lnTo>
                    <a:pt x="64" y="853"/>
                  </a:lnTo>
                  <a:lnTo>
                    <a:pt x="92" y="906"/>
                  </a:lnTo>
                  <a:lnTo>
                    <a:pt x="106" y="932"/>
                  </a:lnTo>
                  <a:lnTo>
                    <a:pt x="121" y="958"/>
                  </a:lnTo>
                  <a:lnTo>
                    <a:pt x="137" y="983"/>
                  </a:lnTo>
                  <a:lnTo>
                    <a:pt x="155" y="1007"/>
                  </a:lnTo>
                  <a:lnTo>
                    <a:pt x="175" y="1031"/>
                  </a:lnTo>
                  <a:lnTo>
                    <a:pt x="195" y="1054"/>
                  </a:lnTo>
                  <a:lnTo>
                    <a:pt x="195" y="1054"/>
                  </a:lnTo>
                  <a:lnTo>
                    <a:pt x="222" y="1081"/>
                  </a:lnTo>
                  <a:lnTo>
                    <a:pt x="249" y="1105"/>
                  </a:lnTo>
                  <a:lnTo>
                    <a:pt x="275" y="1127"/>
                  </a:lnTo>
                  <a:lnTo>
                    <a:pt x="300" y="1147"/>
                  </a:lnTo>
                  <a:lnTo>
                    <a:pt x="324" y="1164"/>
                  </a:lnTo>
                  <a:lnTo>
                    <a:pt x="349" y="1180"/>
                  </a:lnTo>
                  <a:lnTo>
                    <a:pt x="373" y="1192"/>
                  </a:lnTo>
                  <a:lnTo>
                    <a:pt x="397" y="1203"/>
                  </a:lnTo>
                  <a:lnTo>
                    <a:pt x="397" y="1203"/>
                  </a:lnTo>
                  <a:lnTo>
                    <a:pt x="429" y="1214"/>
                  </a:lnTo>
                  <a:lnTo>
                    <a:pt x="460" y="1223"/>
                  </a:lnTo>
                  <a:lnTo>
                    <a:pt x="491" y="1231"/>
                  </a:lnTo>
                  <a:lnTo>
                    <a:pt x="521" y="1235"/>
                  </a:lnTo>
                  <a:lnTo>
                    <a:pt x="551" y="1238"/>
                  </a:lnTo>
                  <a:lnTo>
                    <a:pt x="581" y="1240"/>
                  </a:lnTo>
                  <a:lnTo>
                    <a:pt x="610" y="1241"/>
                  </a:lnTo>
                  <a:lnTo>
                    <a:pt x="640" y="1241"/>
                  </a:lnTo>
                  <a:lnTo>
                    <a:pt x="643" y="1241"/>
                  </a:lnTo>
                  <a:lnTo>
                    <a:pt x="644" y="1239"/>
                  </a:lnTo>
                  <a:lnTo>
                    <a:pt x="644" y="1239"/>
                  </a:lnTo>
                  <a:lnTo>
                    <a:pt x="647" y="1237"/>
                  </a:lnTo>
                  <a:lnTo>
                    <a:pt x="650" y="1236"/>
                  </a:lnTo>
                  <a:lnTo>
                    <a:pt x="653" y="1235"/>
                  </a:lnTo>
                  <a:lnTo>
                    <a:pt x="656" y="1235"/>
                  </a:lnTo>
                  <a:lnTo>
                    <a:pt x="656" y="1235"/>
                  </a:lnTo>
                  <a:lnTo>
                    <a:pt x="687" y="1234"/>
                  </a:lnTo>
                  <a:lnTo>
                    <a:pt x="718" y="1232"/>
                  </a:lnTo>
                  <a:lnTo>
                    <a:pt x="748" y="1230"/>
                  </a:lnTo>
                  <a:lnTo>
                    <a:pt x="778" y="1225"/>
                  </a:lnTo>
                  <a:lnTo>
                    <a:pt x="807" y="1220"/>
                  </a:lnTo>
                  <a:lnTo>
                    <a:pt x="836" y="1213"/>
                  </a:lnTo>
                  <a:lnTo>
                    <a:pt x="864" y="1206"/>
                  </a:lnTo>
                  <a:lnTo>
                    <a:pt x="891" y="1196"/>
                  </a:lnTo>
                  <a:lnTo>
                    <a:pt x="891" y="1196"/>
                  </a:lnTo>
                  <a:lnTo>
                    <a:pt x="949" y="1177"/>
                  </a:lnTo>
                  <a:lnTo>
                    <a:pt x="978" y="1165"/>
                  </a:lnTo>
                  <a:lnTo>
                    <a:pt x="1008" y="1152"/>
                  </a:lnTo>
                  <a:lnTo>
                    <a:pt x="1037" y="1138"/>
                  </a:lnTo>
                  <a:lnTo>
                    <a:pt x="1052" y="1129"/>
                  </a:lnTo>
                  <a:lnTo>
                    <a:pt x="1065" y="1121"/>
                  </a:lnTo>
                  <a:lnTo>
                    <a:pt x="1078" y="1112"/>
                  </a:lnTo>
                  <a:lnTo>
                    <a:pt x="1092" y="1102"/>
                  </a:lnTo>
                  <a:lnTo>
                    <a:pt x="1103" y="1092"/>
                  </a:lnTo>
                  <a:lnTo>
                    <a:pt x="1116" y="1081"/>
                  </a:lnTo>
                  <a:lnTo>
                    <a:pt x="1116" y="1081"/>
                  </a:lnTo>
                  <a:lnTo>
                    <a:pt x="1136" y="1058"/>
                  </a:lnTo>
                  <a:lnTo>
                    <a:pt x="1157" y="1033"/>
                  </a:lnTo>
                  <a:lnTo>
                    <a:pt x="1177" y="1006"/>
                  </a:lnTo>
                  <a:lnTo>
                    <a:pt x="1195" y="979"/>
                  </a:lnTo>
                  <a:lnTo>
                    <a:pt x="1195" y="979"/>
                  </a:lnTo>
                  <a:lnTo>
                    <a:pt x="1202" y="965"/>
                  </a:lnTo>
                  <a:lnTo>
                    <a:pt x="1209" y="952"/>
                  </a:lnTo>
                  <a:lnTo>
                    <a:pt x="1221" y="924"/>
                  </a:lnTo>
                  <a:lnTo>
                    <a:pt x="1221" y="924"/>
                  </a:lnTo>
                  <a:lnTo>
                    <a:pt x="1228" y="904"/>
                  </a:lnTo>
                  <a:lnTo>
                    <a:pt x="1236" y="886"/>
                  </a:lnTo>
                  <a:lnTo>
                    <a:pt x="1236" y="886"/>
                  </a:lnTo>
                  <a:lnTo>
                    <a:pt x="1244" y="870"/>
                  </a:lnTo>
                  <a:lnTo>
                    <a:pt x="1250" y="855"/>
                  </a:lnTo>
                  <a:lnTo>
                    <a:pt x="1255" y="838"/>
                  </a:lnTo>
                  <a:lnTo>
                    <a:pt x="1259" y="822"/>
                  </a:lnTo>
                  <a:lnTo>
                    <a:pt x="1263" y="806"/>
                  </a:lnTo>
                  <a:lnTo>
                    <a:pt x="1266" y="789"/>
                  </a:lnTo>
                  <a:lnTo>
                    <a:pt x="1268" y="773"/>
                  </a:lnTo>
                  <a:lnTo>
                    <a:pt x="1269" y="756"/>
                  </a:lnTo>
                  <a:lnTo>
                    <a:pt x="1271" y="723"/>
                  </a:lnTo>
                  <a:lnTo>
                    <a:pt x="1271" y="691"/>
                  </a:lnTo>
                  <a:lnTo>
                    <a:pt x="1268" y="660"/>
                  </a:lnTo>
                  <a:lnTo>
                    <a:pt x="1266" y="629"/>
                  </a:lnTo>
                  <a:lnTo>
                    <a:pt x="1266" y="629"/>
                  </a:lnTo>
                  <a:lnTo>
                    <a:pt x="1263" y="598"/>
                  </a:lnTo>
                  <a:lnTo>
                    <a:pt x="1260" y="566"/>
                  </a:lnTo>
                  <a:lnTo>
                    <a:pt x="1256" y="533"/>
                  </a:lnTo>
                  <a:lnTo>
                    <a:pt x="1250" y="500"/>
                  </a:lnTo>
                  <a:lnTo>
                    <a:pt x="1242" y="467"/>
                  </a:lnTo>
                  <a:lnTo>
                    <a:pt x="1237" y="452"/>
                  </a:lnTo>
                  <a:lnTo>
                    <a:pt x="1232" y="436"/>
                  </a:lnTo>
                  <a:lnTo>
                    <a:pt x="1226" y="421"/>
                  </a:lnTo>
                  <a:lnTo>
                    <a:pt x="1219" y="405"/>
                  </a:lnTo>
                  <a:lnTo>
                    <a:pt x="1212" y="392"/>
                  </a:lnTo>
                  <a:lnTo>
                    <a:pt x="1203" y="377"/>
                  </a:lnTo>
                  <a:lnTo>
                    <a:pt x="1203" y="377"/>
                  </a:lnTo>
                  <a:lnTo>
                    <a:pt x="1184" y="346"/>
                  </a:lnTo>
                  <a:lnTo>
                    <a:pt x="1184" y="346"/>
                  </a:lnTo>
                  <a:lnTo>
                    <a:pt x="1169" y="324"/>
                  </a:lnTo>
                  <a:lnTo>
                    <a:pt x="1155" y="301"/>
                  </a:lnTo>
                  <a:lnTo>
                    <a:pt x="1138" y="280"/>
                  </a:lnTo>
                  <a:lnTo>
                    <a:pt x="1130" y="271"/>
                  </a:lnTo>
                  <a:lnTo>
                    <a:pt x="1122" y="263"/>
                  </a:lnTo>
                  <a:lnTo>
                    <a:pt x="1122" y="263"/>
                  </a:lnTo>
                  <a:lnTo>
                    <a:pt x="1114" y="255"/>
                  </a:lnTo>
                  <a:lnTo>
                    <a:pt x="1114" y="255"/>
                  </a:lnTo>
                  <a:lnTo>
                    <a:pt x="1103" y="245"/>
                  </a:lnTo>
                  <a:lnTo>
                    <a:pt x="1098" y="240"/>
                  </a:lnTo>
                  <a:lnTo>
                    <a:pt x="1095" y="235"/>
                  </a:lnTo>
                  <a:lnTo>
                    <a:pt x="1095" y="235"/>
                  </a:lnTo>
                  <a:lnTo>
                    <a:pt x="1090" y="227"/>
                  </a:lnTo>
                  <a:lnTo>
                    <a:pt x="1084" y="219"/>
                  </a:lnTo>
                  <a:lnTo>
                    <a:pt x="1077" y="213"/>
                  </a:lnTo>
                  <a:lnTo>
                    <a:pt x="1071" y="207"/>
                  </a:lnTo>
                  <a:lnTo>
                    <a:pt x="1071" y="207"/>
                  </a:lnTo>
                  <a:lnTo>
                    <a:pt x="1063" y="200"/>
                  </a:lnTo>
                  <a:lnTo>
                    <a:pt x="1055" y="190"/>
                  </a:lnTo>
                  <a:lnTo>
                    <a:pt x="1055" y="190"/>
                  </a:lnTo>
                  <a:lnTo>
                    <a:pt x="1044" y="180"/>
                  </a:lnTo>
                  <a:lnTo>
                    <a:pt x="1033" y="170"/>
                  </a:lnTo>
                  <a:lnTo>
                    <a:pt x="1021" y="161"/>
                  </a:lnTo>
                  <a:lnTo>
                    <a:pt x="1008" y="153"/>
                  </a:lnTo>
                  <a:lnTo>
                    <a:pt x="1008" y="153"/>
                  </a:lnTo>
                  <a:lnTo>
                    <a:pt x="992" y="142"/>
                  </a:lnTo>
                  <a:lnTo>
                    <a:pt x="983" y="137"/>
                  </a:lnTo>
                  <a:lnTo>
                    <a:pt x="976" y="130"/>
                  </a:lnTo>
                  <a:lnTo>
                    <a:pt x="976" y="130"/>
                  </a:lnTo>
                  <a:lnTo>
                    <a:pt x="971" y="126"/>
                  </a:lnTo>
                  <a:lnTo>
                    <a:pt x="966" y="124"/>
                  </a:lnTo>
                  <a:lnTo>
                    <a:pt x="955" y="121"/>
                  </a:lnTo>
                  <a:lnTo>
                    <a:pt x="955" y="121"/>
                  </a:lnTo>
                  <a:lnTo>
                    <a:pt x="947" y="119"/>
                  </a:lnTo>
                  <a:lnTo>
                    <a:pt x="943" y="117"/>
                  </a:lnTo>
                  <a:lnTo>
                    <a:pt x="940" y="115"/>
                  </a:lnTo>
                  <a:lnTo>
                    <a:pt x="940" y="115"/>
                  </a:lnTo>
                  <a:lnTo>
                    <a:pt x="934" y="108"/>
                  </a:lnTo>
                  <a:lnTo>
                    <a:pt x="927" y="103"/>
                  </a:lnTo>
                  <a:lnTo>
                    <a:pt x="911" y="92"/>
                  </a:lnTo>
                  <a:lnTo>
                    <a:pt x="896" y="84"/>
                  </a:lnTo>
                  <a:lnTo>
                    <a:pt x="880" y="77"/>
                  </a:lnTo>
                  <a:lnTo>
                    <a:pt x="880" y="77"/>
                  </a:lnTo>
                  <a:lnTo>
                    <a:pt x="867" y="71"/>
                  </a:lnTo>
                  <a:lnTo>
                    <a:pt x="852" y="65"/>
                  </a:lnTo>
                  <a:lnTo>
                    <a:pt x="837" y="59"/>
                  </a:lnTo>
                  <a:lnTo>
                    <a:pt x="820" y="54"/>
                  </a:lnTo>
                  <a:lnTo>
                    <a:pt x="803" y="50"/>
                  </a:lnTo>
                  <a:lnTo>
                    <a:pt x="785" y="47"/>
                  </a:lnTo>
                  <a:lnTo>
                    <a:pt x="767" y="45"/>
                  </a:lnTo>
                  <a:lnTo>
                    <a:pt x="751" y="44"/>
                  </a:lnTo>
                  <a:lnTo>
                    <a:pt x="751" y="44"/>
                  </a:lnTo>
                  <a:lnTo>
                    <a:pt x="731" y="43"/>
                  </a:lnTo>
                  <a:lnTo>
                    <a:pt x="712" y="41"/>
                  </a:lnTo>
                  <a:lnTo>
                    <a:pt x="712" y="41"/>
                  </a:lnTo>
                  <a:lnTo>
                    <a:pt x="693" y="39"/>
                  </a:lnTo>
                  <a:lnTo>
                    <a:pt x="672" y="38"/>
                  </a:lnTo>
                  <a:lnTo>
                    <a:pt x="670" y="38"/>
                  </a:lnTo>
                  <a:lnTo>
                    <a:pt x="668" y="4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5" name="Freeform 409"/>
            <p:cNvSpPr/>
            <p:nvPr/>
          </p:nvSpPr>
          <p:spPr bwMode="auto">
            <a:xfrm>
              <a:off x="5319713" y="3249613"/>
              <a:ext cx="493713" cy="57150"/>
            </a:xfrm>
            <a:custGeom>
              <a:avLst/>
              <a:gdLst/>
              <a:ahLst/>
              <a:cxnLst>
                <a:cxn ang="0">
                  <a:pos x="488" y="109"/>
                </a:cxn>
                <a:cxn ang="0">
                  <a:pos x="463" y="107"/>
                </a:cxn>
                <a:cxn ang="0">
                  <a:pos x="442" y="104"/>
                </a:cxn>
                <a:cxn ang="0">
                  <a:pos x="431" y="101"/>
                </a:cxn>
                <a:cxn ang="0">
                  <a:pos x="395" y="96"/>
                </a:cxn>
                <a:cxn ang="0">
                  <a:pos x="346" y="93"/>
                </a:cxn>
                <a:cxn ang="0">
                  <a:pos x="339" y="93"/>
                </a:cxn>
                <a:cxn ang="0">
                  <a:pos x="272" y="88"/>
                </a:cxn>
                <a:cxn ang="0">
                  <a:pos x="206" y="81"/>
                </a:cxn>
                <a:cxn ang="0">
                  <a:pos x="157" y="74"/>
                </a:cxn>
                <a:cxn ang="0">
                  <a:pos x="106" y="65"/>
                </a:cxn>
                <a:cxn ang="0">
                  <a:pos x="56" y="51"/>
                </a:cxn>
                <a:cxn ang="0">
                  <a:pos x="9" y="32"/>
                </a:cxn>
                <a:cxn ang="0">
                  <a:pos x="6" y="30"/>
                </a:cxn>
                <a:cxn ang="0">
                  <a:pos x="1" y="24"/>
                </a:cxn>
                <a:cxn ang="0">
                  <a:pos x="0" y="15"/>
                </a:cxn>
                <a:cxn ang="0">
                  <a:pos x="3" y="9"/>
                </a:cxn>
                <a:cxn ang="0">
                  <a:pos x="12" y="1"/>
                </a:cxn>
                <a:cxn ang="0">
                  <a:pos x="20" y="0"/>
                </a:cxn>
                <a:cxn ang="0">
                  <a:pos x="24" y="0"/>
                </a:cxn>
                <a:cxn ang="0">
                  <a:pos x="29" y="2"/>
                </a:cxn>
                <a:cxn ang="0">
                  <a:pos x="57" y="13"/>
                </a:cxn>
                <a:cxn ang="0">
                  <a:pos x="117" y="31"/>
                </a:cxn>
                <a:cxn ang="0">
                  <a:pos x="178" y="41"/>
                </a:cxn>
                <a:cxn ang="0">
                  <a:pos x="270" y="50"/>
                </a:cxn>
                <a:cxn ang="0">
                  <a:pos x="273" y="50"/>
                </a:cxn>
                <a:cxn ang="0">
                  <a:pos x="356" y="60"/>
                </a:cxn>
                <a:cxn ang="0">
                  <a:pos x="409" y="66"/>
                </a:cxn>
                <a:cxn ang="0">
                  <a:pos x="463" y="70"/>
                </a:cxn>
                <a:cxn ang="0">
                  <a:pos x="489" y="71"/>
                </a:cxn>
                <a:cxn ang="0">
                  <a:pos x="517" y="71"/>
                </a:cxn>
                <a:cxn ang="0">
                  <a:pos x="596" y="69"/>
                </a:cxn>
                <a:cxn ang="0">
                  <a:pos x="693" y="63"/>
                </a:cxn>
                <a:cxn ang="0">
                  <a:pos x="714" y="62"/>
                </a:cxn>
                <a:cxn ang="0">
                  <a:pos x="738" y="61"/>
                </a:cxn>
                <a:cxn ang="0">
                  <a:pos x="784" y="55"/>
                </a:cxn>
                <a:cxn ang="0">
                  <a:pos x="807" y="48"/>
                </a:cxn>
                <a:cxn ang="0">
                  <a:pos x="818" y="44"/>
                </a:cxn>
                <a:cxn ang="0">
                  <a:pos x="854" y="38"/>
                </a:cxn>
                <a:cxn ang="0">
                  <a:pos x="874" y="34"/>
                </a:cxn>
                <a:cxn ang="0">
                  <a:pos x="895" y="30"/>
                </a:cxn>
                <a:cxn ang="0">
                  <a:pos x="896" y="29"/>
                </a:cxn>
                <a:cxn ang="0">
                  <a:pos x="902" y="26"/>
                </a:cxn>
                <a:cxn ang="0">
                  <a:pos x="915" y="25"/>
                </a:cxn>
                <a:cxn ang="0">
                  <a:pos x="919" y="25"/>
                </a:cxn>
                <a:cxn ang="0">
                  <a:pos x="927" y="27"/>
                </a:cxn>
                <a:cxn ang="0">
                  <a:pos x="931" y="33"/>
                </a:cxn>
                <a:cxn ang="0">
                  <a:pos x="933" y="37"/>
                </a:cxn>
                <a:cxn ang="0">
                  <a:pos x="931" y="49"/>
                </a:cxn>
                <a:cxn ang="0">
                  <a:pos x="926" y="56"/>
                </a:cxn>
                <a:cxn ang="0">
                  <a:pos x="919" y="60"/>
                </a:cxn>
                <a:cxn ang="0">
                  <a:pos x="900" y="67"/>
                </a:cxn>
                <a:cxn ang="0">
                  <a:pos x="858" y="77"/>
                </a:cxn>
                <a:cxn ang="0">
                  <a:pos x="794" y="88"/>
                </a:cxn>
                <a:cxn ang="0">
                  <a:pos x="752" y="93"/>
                </a:cxn>
                <a:cxn ang="0">
                  <a:pos x="684" y="100"/>
                </a:cxn>
                <a:cxn ang="0">
                  <a:pos x="663" y="103"/>
                </a:cxn>
                <a:cxn ang="0">
                  <a:pos x="602" y="104"/>
                </a:cxn>
                <a:cxn ang="0">
                  <a:pos x="559" y="105"/>
                </a:cxn>
                <a:cxn ang="0">
                  <a:pos x="533" y="107"/>
                </a:cxn>
                <a:cxn ang="0">
                  <a:pos x="510" y="108"/>
                </a:cxn>
                <a:cxn ang="0">
                  <a:pos x="488" y="109"/>
                </a:cxn>
              </a:cxnLst>
              <a:rect l="0" t="0" r="r" b="b"/>
              <a:pathLst>
                <a:path w="933" h="109">
                  <a:moveTo>
                    <a:pt x="488" y="109"/>
                  </a:moveTo>
                  <a:lnTo>
                    <a:pt x="488" y="109"/>
                  </a:lnTo>
                  <a:lnTo>
                    <a:pt x="475" y="108"/>
                  </a:lnTo>
                  <a:lnTo>
                    <a:pt x="463" y="107"/>
                  </a:lnTo>
                  <a:lnTo>
                    <a:pt x="452" y="106"/>
                  </a:lnTo>
                  <a:lnTo>
                    <a:pt x="442" y="104"/>
                  </a:lnTo>
                  <a:lnTo>
                    <a:pt x="442" y="104"/>
                  </a:lnTo>
                  <a:lnTo>
                    <a:pt x="431" y="101"/>
                  </a:lnTo>
                  <a:lnTo>
                    <a:pt x="419" y="99"/>
                  </a:lnTo>
                  <a:lnTo>
                    <a:pt x="395" y="96"/>
                  </a:lnTo>
                  <a:lnTo>
                    <a:pt x="370" y="94"/>
                  </a:lnTo>
                  <a:lnTo>
                    <a:pt x="346" y="93"/>
                  </a:lnTo>
                  <a:lnTo>
                    <a:pt x="339" y="93"/>
                  </a:lnTo>
                  <a:lnTo>
                    <a:pt x="339" y="93"/>
                  </a:lnTo>
                  <a:lnTo>
                    <a:pt x="306" y="91"/>
                  </a:lnTo>
                  <a:lnTo>
                    <a:pt x="272" y="88"/>
                  </a:lnTo>
                  <a:lnTo>
                    <a:pt x="239" y="85"/>
                  </a:lnTo>
                  <a:lnTo>
                    <a:pt x="206" y="81"/>
                  </a:lnTo>
                  <a:lnTo>
                    <a:pt x="206" y="81"/>
                  </a:lnTo>
                  <a:lnTo>
                    <a:pt x="157" y="74"/>
                  </a:lnTo>
                  <a:lnTo>
                    <a:pt x="131" y="70"/>
                  </a:lnTo>
                  <a:lnTo>
                    <a:pt x="106" y="65"/>
                  </a:lnTo>
                  <a:lnTo>
                    <a:pt x="81" y="59"/>
                  </a:lnTo>
                  <a:lnTo>
                    <a:pt x="56" y="51"/>
                  </a:lnTo>
                  <a:lnTo>
                    <a:pt x="32" y="42"/>
                  </a:lnTo>
                  <a:lnTo>
                    <a:pt x="9" y="32"/>
                  </a:lnTo>
                  <a:lnTo>
                    <a:pt x="9" y="32"/>
                  </a:lnTo>
                  <a:lnTo>
                    <a:pt x="6" y="30"/>
                  </a:lnTo>
                  <a:lnTo>
                    <a:pt x="3" y="28"/>
                  </a:lnTo>
                  <a:lnTo>
                    <a:pt x="1" y="24"/>
                  </a:lnTo>
                  <a:lnTo>
                    <a:pt x="0" y="19"/>
                  </a:lnTo>
                  <a:lnTo>
                    <a:pt x="0" y="15"/>
                  </a:lnTo>
                  <a:lnTo>
                    <a:pt x="0" y="15"/>
                  </a:lnTo>
                  <a:lnTo>
                    <a:pt x="3" y="9"/>
                  </a:lnTo>
                  <a:lnTo>
                    <a:pt x="7" y="4"/>
                  </a:lnTo>
                  <a:lnTo>
                    <a:pt x="12" y="1"/>
                  </a:lnTo>
                  <a:lnTo>
                    <a:pt x="17" y="0"/>
                  </a:lnTo>
                  <a:lnTo>
                    <a:pt x="20" y="0"/>
                  </a:lnTo>
                  <a:lnTo>
                    <a:pt x="20" y="0"/>
                  </a:lnTo>
                  <a:lnTo>
                    <a:pt x="24" y="0"/>
                  </a:lnTo>
                  <a:lnTo>
                    <a:pt x="29" y="2"/>
                  </a:lnTo>
                  <a:lnTo>
                    <a:pt x="29" y="2"/>
                  </a:lnTo>
                  <a:lnTo>
                    <a:pt x="42" y="8"/>
                  </a:lnTo>
                  <a:lnTo>
                    <a:pt x="57" y="13"/>
                  </a:lnTo>
                  <a:lnTo>
                    <a:pt x="86" y="24"/>
                  </a:lnTo>
                  <a:lnTo>
                    <a:pt x="117" y="31"/>
                  </a:lnTo>
                  <a:lnTo>
                    <a:pt x="147" y="37"/>
                  </a:lnTo>
                  <a:lnTo>
                    <a:pt x="178" y="41"/>
                  </a:lnTo>
                  <a:lnTo>
                    <a:pt x="209" y="45"/>
                  </a:lnTo>
                  <a:lnTo>
                    <a:pt x="270" y="50"/>
                  </a:lnTo>
                  <a:lnTo>
                    <a:pt x="273" y="50"/>
                  </a:lnTo>
                  <a:lnTo>
                    <a:pt x="273" y="50"/>
                  </a:lnTo>
                  <a:lnTo>
                    <a:pt x="315" y="55"/>
                  </a:lnTo>
                  <a:lnTo>
                    <a:pt x="356" y="60"/>
                  </a:lnTo>
                  <a:lnTo>
                    <a:pt x="356" y="60"/>
                  </a:lnTo>
                  <a:lnTo>
                    <a:pt x="409" y="66"/>
                  </a:lnTo>
                  <a:lnTo>
                    <a:pt x="436" y="68"/>
                  </a:lnTo>
                  <a:lnTo>
                    <a:pt x="463" y="70"/>
                  </a:lnTo>
                  <a:lnTo>
                    <a:pt x="463" y="70"/>
                  </a:lnTo>
                  <a:lnTo>
                    <a:pt x="489" y="71"/>
                  </a:lnTo>
                  <a:lnTo>
                    <a:pt x="517" y="71"/>
                  </a:lnTo>
                  <a:lnTo>
                    <a:pt x="517" y="71"/>
                  </a:lnTo>
                  <a:lnTo>
                    <a:pt x="557" y="71"/>
                  </a:lnTo>
                  <a:lnTo>
                    <a:pt x="596" y="69"/>
                  </a:lnTo>
                  <a:lnTo>
                    <a:pt x="675" y="64"/>
                  </a:lnTo>
                  <a:lnTo>
                    <a:pt x="693" y="63"/>
                  </a:lnTo>
                  <a:lnTo>
                    <a:pt x="693" y="63"/>
                  </a:lnTo>
                  <a:lnTo>
                    <a:pt x="714" y="62"/>
                  </a:lnTo>
                  <a:lnTo>
                    <a:pt x="714" y="62"/>
                  </a:lnTo>
                  <a:lnTo>
                    <a:pt x="738" y="61"/>
                  </a:lnTo>
                  <a:lnTo>
                    <a:pt x="760" y="59"/>
                  </a:lnTo>
                  <a:lnTo>
                    <a:pt x="784" y="55"/>
                  </a:lnTo>
                  <a:lnTo>
                    <a:pt x="795" y="51"/>
                  </a:lnTo>
                  <a:lnTo>
                    <a:pt x="807" y="48"/>
                  </a:lnTo>
                  <a:lnTo>
                    <a:pt x="807" y="48"/>
                  </a:lnTo>
                  <a:lnTo>
                    <a:pt x="818" y="44"/>
                  </a:lnTo>
                  <a:lnTo>
                    <a:pt x="831" y="42"/>
                  </a:lnTo>
                  <a:lnTo>
                    <a:pt x="854" y="38"/>
                  </a:lnTo>
                  <a:lnTo>
                    <a:pt x="854" y="38"/>
                  </a:lnTo>
                  <a:lnTo>
                    <a:pt x="874" y="34"/>
                  </a:lnTo>
                  <a:lnTo>
                    <a:pt x="894" y="30"/>
                  </a:lnTo>
                  <a:lnTo>
                    <a:pt x="895" y="30"/>
                  </a:lnTo>
                  <a:lnTo>
                    <a:pt x="896" y="29"/>
                  </a:lnTo>
                  <a:lnTo>
                    <a:pt x="896" y="29"/>
                  </a:lnTo>
                  <a:lnTo>
                    <a:pt x="899" y="27"/>
                  </a:lnTo>
                  <a:lnTo>
                    <a:pt x="902" y="26"/>
                  </a:lnTo>
                  <a:lnTo>
                    <a:pt x="908" y="25"/>
                  </a:lnTo>
                  <a:lnTo>
                    <a:pt x="915" y="25"/>
                  </a:lnTo>
                  <a:lnTo>
                    <a:pt x="915" y="25"/>
                  </a:lnTo>
                  <a:lnTo>
                    <a:pt x="919" y="25"/>
                  </a:lnTo>
                  <a:lnTo>
                    <a:pt x="923" y="26"/>
                  </a:lnTo>
                  <a:lnTo>
                    <a:pt x="927" y="27"/>
                  </a:lnTo>
                  <a:lnTo>
                    <a:pt x="929" y="29"/>
                  </a:lnTo>
                  <a:lnTo>
                    <a:pt x="931" y="33"/>
                  </a:lnTo>
                  <a:lnTo>
                    <a:pt x="933" y="37"/>
                  </a:lnTo>
                  <a:lnTo>
                    <a:pt x="933" y="37"/>
                  </a:lnTo>
                  <a:lnTo>
                    <a:pt x="933" y="43"/>
                  </a:lnTo>
                  <a:lnTo>
                    <a:pt x="931" y="49"/>
                  </a:lnTo>
                  <a:lnTo>
                    <a:pt x="929" y="53"/>
                  </a:lnTo>
                  <a:lnTo>
                    <a:pt x="926" y="56"/>
                  </a:lnTo>
                  <a:lnTo>
                    <a:pt x="923" y="58"/>
                  </a:lnTo>
                  <a:lnTo>
                    <a:pt x="919" y="60"/>
                  </a:lnTo>
                  <a:lnTo>
                    <a:pt x="919" y="60"/>
                  </a:lnTo>
                  <a:lnTo>
                    <a:pt x="900" y="67"/>
                  </a:lnTo>
                  <a:lnTo>
                    <a:pt x="879" y="73"/>
                  </a:lnTo>
                  <a:lnTo>
                    <a:pt x="858" y="77"/>
                  </a:lnTo>
                  <a:lnTo>
                    <a:pt x="838" y="81"/>
                  </a:lnTo>
                  <a:lnTo>
                    <a:pt x="794" y="88"/>
                  </a:lnTo>
                  <a:lnTo>
                    <a:pt x="752" y="93"/>
                  </a:lnTo>
                  <a:lnTo>
                    <a:pt x="752" y="93"/>
                  </a:lnTo>
                  <a:lnTo>
                    <a:pt x="718" y="96"/>
                  </a:lnTo>
                  <a:lnTo>
                    <a:pt x="684" y="100"/>
                  </a:lnTo>
                  <a:lnTo>
                    <a:pt x="684" y="100"/>
                  </a:lnTo>
                  <a:lnTo>
                    <a:pt x="663" y="103"/>
                  </a:lnTo>
                  <a:lnTo>
                    <a:pt x="644" y="104"/>
                  </a:lnTo>
                  <a:lnTo>
                    <a:pt x="602" y="104"/>
                  </a:lnTo>
                  <a:lnTo>
                    <a:pt x="602" y="104"/>
                  </a:lnTo>
                  <a:lnTo>
                    <a:pt x="559" y="105"/>
                  </a:lnTo>
                  <a:lnTo>
                    <a:pt x="559" y="105"/>
                  </a:lnTo>
                  <a:lnTo>
                    <a:pt x="533" y="107"/>
                  </a:lnTo>
                  <a:lnTo>
                    <a:pt x="533" y="107"/>
                  </a:lnTo>
                  <a:lnTo>
                    <a:pt x="510" y="108"/>
                  </a:lnTo>
                  <a:lnTo>
                    <a:pt x="488" y="109"/>
                  </a:lnTo>
                  <a:lnTo>
                    <a:pt x="488" y="10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6" name="Freeform 410"/>
            <p:cNvSpPr/>
            <p:nvPr/>
          </p:nvSpPr>
          <p:spPr bwMode="auto">
            <a:xfrm>
              <a:off x="5219701" y="3473450"/>
              <a:ext cx="684213" cy="31750"/>
            </a:xfrm>
            <a:custGeom>
              <a:avLst/>
              <a:gdLst/>
              <a:ahLst/>
              <a:cxnLst>
                <a:cxn ang="0">
                  <a:pos x="1274" y="61"/>
                </a:cxn>
                <a:cxn ang="0">
                  <a:pos x="1271" y="61"/>
                </a:cxn>
                <a:cxn ang="0">
                  <a:pos x="1219" y="56"/>
                </a:cxn>
                <a:cxn ang="0">
                  <a:pos x="1171" y="55"/>
                </a:cxn>
                <a:cxn ang="0">
                  <a:pos x="1140" y="55"/>
                </a:cxn>
                <a:cxn ang="0">
                  <a:pos x="1109" y="55"/>
                </a:cxn>
                <a:cxn ang="0">
                  <a:pos x="1071" y="54"/>
                </a:cxn>
                <a:cxn ang="0">
                  <a:pos x="1034" y="52"/>
                </a:cxn>
                <a:cxn ang="0">
                  <a:pos x="960" y="49"/>
                </a:cxn>
                <a:cxn ang="0">
                  <a:pos x="889" y="48"/>
                </a:cxn>
                <a:cxn ang="0">
                  <a:pos x="820" y="46"/>
                </a:cxn>
                <a:cxn ang="0">
                  <a:pos x="681" y="43"/>
                </a:cxn>
                <a:cxn ang="0">
                  <a:pos x="570" y="43"/>
                </a:cxn>
                <a:cxn ang="0">
                  <a:pos x="460" y="42"/>
                </a:cxn>
                <a:cxn ang="0">
                  <a:pos x="393" y="43"/>
                </a:cxn>
                <a:cxn ang="0">
                  <a:pos x="333" y="43"/>
                </a:cxn>
                <a:cxn ang="0">
                  <a:pos x="289" y="45"/>
                </a:cxn>
                <a:cxn ang="0">
                  <a:pos x="212" y="46"/>
                </a:cxn>
                <a:cxn ang="0">
                  <a:pos x="164" y="45"/>
                </a:cxn>
                <a:cxn ang="0">
                  <a:pos x="111" y="42"/>
                </a:cxn>
                <a:cxn ang="0">
                  <a:pos x="64" y="38"/>
                </a:cxn>
                <a:cxn ang="0">
                  <a:pos x="18" y="36"/>
                </a:cxn>
                <a:cxn ang="0">
                  <a:pos x="13" y="36"/>
                </a:cxn>
                <a:cxn ang="0">
                  <a:pos x="7" y="33"/>
                </a:cxn>
                <a:cxn ang="0">
                  <a:pos x="3" y="28"/>
                </a:cxn>
                <a:cxn ang="0">
                  <a:pos x="0" y="18"/>
                </a:cxn>
                <a:cxn ang="0">
                  <a:pos x="1" y="12"/>
                </a:cxn>
                <a:cxn ang="0">
                  <a:pos x="4" y="7"/>
                </a:cxn>
                <a:cxn ang="0">
                  <a:pos x="10" y="2"/>
                </a:cxn>
                <a:cxn ang="0">
                  <a:pos x="18" y="0"/>
                </a:cxn>
                <a:cxn ang="0">
                  <a:pos x="40" y="0"/>
                </a:cxn>
                <a:cxn ang="0">
                  <a:pos x="107" y="4"/>
                </a:cxn>
                <a:cxn ang="0">
                  <a:pos x="152" y="8"/>
                </a:cxn>
                <a:cxn ang="0">
                  <a:pos x="197" y="10"/>
                </a:cxn>
                <a:cxn ang="0">
                  <a:pos x="200" y="10"/>
                </a:cxn>
                <a:cxn ang="0">
                  <a:pos x="283" y="9"/>
                </a:cxn>
                <a:cxn ang="0">
                  <a:pos x="324" y="8"/>
                </a:cxn>
                <a:cxn ang="0">
                  <a:pos x="715" y="7"/>
                </a:cxn>
                <a:cxn ang="0">
                  <a:pos x="750" y="8"/>
                </a:cxn>
                <a:cxn ang="0">
                  <a:pos x="784" y="10"/>
                </a:cxn>
                <a:cxn ang="0">
                  <a:pos x="855" y="13"/>
                </a:cxn>
                <a:cxn ang="0">
                  <a:pos x="894" y="13"/>
                </a:cxn>
                <a:cxn ang="0">
                  <a:pos x="932" y="12"/>
                </a:cxn>
                <a:cxn ang="0">
                  <a:pos x="963" y="13"/>
                </a:cxn>
                <a:cxn ang="0">
                  <a:pos x="989" y="15"/>
                </a:cxn>
                <a:cxn ang="0">
                  <a:pos x="1043" y="19"/>
                </a:cxn>
                <a:cxn ang="0">
                  <a:pos x="1096" y="19"/>
                </a:cxn>
                <a:cxn ang="0">
                  <a:pos x="1125" y="19"/>
                </a:cxn>
                <a:cxn ang="0">
                  <a:pos x="1154" y="19"/>
                </a:cxn>
                <a:cxn ang="0">
                  <a:pos x="1217" y="20"/>
                </a:cxn>
                <a:cxn ang="0">
                  <a:pos x="1281" y="26"/>
                </a:cxn>
                <a:cxn ang="0">
                  <a:pos x="1285" y="27"/>
                </a:cxn>
                <a:cxn ang="0">
                  <a:pos x="1290" y="31"/>
                </a:cxn>
                <a:cxn ang="0">
                  <a:pos x="1293" y="38"/>
                </a:cxn>
                <a:cxn ang="0">
                  <a:pos x="1293" y="42"/>
                </a:cxn>
                <a:cxn ang="0">
                  <a:pos x="1290" y="52"/>
                </a:cxn>
                <a:cxn ang="0">
                  <a:pos x="1285" y="57"/>
                </a:cxn>
                <a:cxn ang="0">
                  <a:pos x="1278" y="61"/>
                </a:cxn>
                <a:cxn ang="0">
                  <a:pos x="1274" y="61"/>
                </a:cxn>
                <a:cxn ang="0">
                  <a:pos x="1274" y="61"/>
                </a:cxn>
              </a:cxnLst>
              <a:rect l="0" t="0" r="r" b="b"/>
              <a:pathLst>
                <a:path w="1293" h="61">
                  <a:moveTo>
                    <a:pt x="1274" y="61"/>
                  </a:moveTo>
                  <a:lnTo>
                    <a:pt x="1274" y="61"/>
                  </a:lnTo>
                  <a:lnTo>
                    <a:pt x="1271" y="61"/>
                  </a:lnTo>
                  <a:lnTo>
                    <a:pt x="1271" y="61"/>
                  </a:lnTo>
                  <a:lnTo>
                    <a:pt x="1245" y="58"/>
                  </a:lnTo>
                  <a:lnTo>
                    <a:pt x="1219" y="56"/>
                  </a:lnTo>
                  <a:lnTo>
                    <a:pt x="1194" y="55"/>
                  </a:lnTo>
                  <a:lnTo>
                    <a:pt x="1171" y="55"/>
                  </a:lnTo>
                  <a:lnTo>
                    <a:pt x="1171" y="55"/>
                  </a:lnTo>
                  <a:lnTo>
                    <a:pt x="1140" y="55"/>
                  </a:lnTo>
                  <a:lnTo>
                    <a:pt x="1140" y="55"/>
                  </a:lnTo>
                  <a:lnTo>
                    <a:pt x="1109" y="55"/>
                  </a:lnTo>
                  <a:lnTo>
                    <a:pt x="1109" y="55"/>
                  </a:lnTo>
                  <a:lnTo>
                    <a:pt x="1071" y="54"/>
                  </a:lnTo>
                  <a:lnTo>
                    <a:pt x="1034" y="52"/>
                  </a:lnTo>
                  <a:lnTo>
                    <a:pt x="1034" y="52"/>
                  </a:lnTo>
                  <a:lnTo>
                    <a:pt x="997" y="50"/>
                  </a:lnTo>
                  <a:lnTo>
                    <a:pt x="960" y="49"/>
                  </a:lnTo>
                  <a:lnTo>
                    <a:pt x="960" y="49"/>
                  </a:lnTo>
                  <a:lnTo>
                    <a:pt x="889" y="48"/>
                  </a:lnTo>
                  <a:lnTo>
                    <a:pt x="820" y="46"/>
                  </a:lnTo>
                  <a:lnTo>
                    <a:pt x="820" y="46"/>
                  </a:lnTo>
                  <a:lnTo>
                    <a:pt x="751" y="44"/>
                  </a:lnTo>
                  <a:lnTo>
                    <a:pt x="681" y="43"/>
                  </a:lnTo>
                  <a:lnTo>
                    <a:pt x="681" y="43"/>
                  </a:lnTo>
                  <a:lnTo>
                    <a:pt x="570" y="43"/>
                  </a:lnTo>
                  <a:lnTo>
                    <a:pt x="570" y="43"/>
                  </a:lnTo>
                  <a:lnTo>
                    <a:pt x="460" y="42"/>
                  </a:lnTo>
                  <a:lnTo>
                    <a:pt x="460" y="42"/>
                  </a:lnTo>
                  <a:lnTo>
                    <a:pt x="393" y="43"/>
                  </a:lnTo>
                  <a:lnTo>
                    <a:pt x="333" y="43"/>
                  </a:lnTo>
                  <a:lnTo>
                    <a:pt x="333" y="43"/>
                  </a:lnTo>
                  <a:lnTo>
                    <a:pt x="289" y="45"/>
                  </a:lnTo>
                  <a:lnTo>
                    <a:pt x="289" y="45"/>
                  </a:lnTo>
                  <a:lnTo>
                    <a:pt x="251" y="46"/>
                  </a:lnTo>
                  <a:lnTo>
                    <a:pt x="212" y="46"/>
                  </a:lnTo>
                  <a:lnTo>
                    <a:pt x="212" y="46"/>
                  </a:lnTo>
                  <a:lnTo>
                    <a:pt x="164" y="45"/>
                  </a:lnTo>
                  <a:lnTo>
                    <a:pt x="164" y="45"/>
                  </a:lnTo>
                  <a:lnTo>
                    <a:pt x="111" y="42"/>
                  </a:lnTo>
                  <a:lnTo>
                    <a:pt x="111" y="42"/>
                  </a:lnTo>
                  <a:lnTo>
                    <a:pt x="64" y="38"/>
                  </a:lnTo>
                  <a:lnTo>
                    <a:pt x="41" y="36"/>
                  </a:lnTo>
                  <a:lnTo>
                    <a:pt x="18" y="36"/>
                  </a:lnTo>
                  <a:lnTo>
                    <a:pt x="18" y="36"/>
                  </a:lnTo>
                  <a:lnTo>
                    <a:pt x="13" y="36"/>
                  </a:lnTo>
                  <a:lnTo>
                    <a:pt x="10" y="34"/>
                  </a:lnTo>
                  <a:lnTo>
                    <a:pt x="7" y="33"/>
                  </a:lnTo>
                  <a:lnTo>
                    <a:pt x="4" y="30"/>
                  </a:lnTo>
                  <a:lnTo>
                    <a:pt x="3" y="28"/>
                  </a:lnTo>
                  <a:lnTo>
                    <a:pt x="1" y="25"/>
                  </a:lnTo>
                  <a:lnTo>
                    <a:pt x="0" y="18"/>
                  </a:lnTo>
                  <a:lnTo>
                    <a:pt x="0" y="18"/>
                  </a:lnTo>
                  <a:lnTo>
                    <a:pt x="1" y="12"/>
                  </a:lnTo>
                  <a:lnTo>
                    <a:pt x="3" y="9"/>
                  </a:lnTo>
                  <a:lnTo>
                    <a:pt x="4" y="7"/>
                  </a:lnTo>
                  <a:lnTo>
                    <a:pt x="7" y="3"/>
                  </a:lnTo>
                  <a:lnTo>
                    <a:pt x="10" y="2"/>
                  </a:lnTo>
                  <a:lnTo>
                    <a:pt x="13" y="0"/>
                  </a:lnTo>
                  <a:lnTo>
                    <a:pt x="18" y="0"/>
                  </a:lnTo>
                  <a:lnTo>
                    <a:pt x="18" y="0"/>
                  </a:lnTo>
                  <a:lnTo>
                    <a:pt x="40" y="0"/>
                  </a:lnTo>
                  <a:lnTo>
                    <a:pt x="63" y="1"/>
                  </a:lnTo>
                  <a:lnTo>
                    <a:pt x="107" y="4"/>
                  </a:lnTo>
                  <a:lnTo>
                    <a:pt x="107" y="4"/>
                  </a:lnTo>
                  <a:lnTo>
                    <a:pt x="152" y="8"/>
                  </a:lnTo>
                  <a:lnTo>
                    <a:pt x="175" y="9"/>
                  </a:lnTo>
                  <a:lnTo>
                    <a:pt x="197" y="10"/>
                  </a:lnTo>
                  <a:lnTo>
                    <a:pt x="200" y="10"/>
                  </a:lnTo>
                  <a:lnTo>
                    <a:pt x="200" y="10"/>
                  </a:lnTo>
                  <a:lnTo>
                    <a:pt x="242" y="9"/>
                  </a:lnTo>
                  <a:lnTo>
                    <a:pt x="283" y="9"/>
                  </a:lnTo>
                  <a:lnTo>
                    <a:pt x="283" y="9"/>
                  </a:lnTo>
                  <a:lnTo>
                    <a:pt x="324" y="8"/>
                  </a:lnTo>
                  <a:lnTo>
                    <a:pt x="366" y="7"/>
                  </a:lnTo>
                  <a:lnTo>
                    <a:pt x="715" y="7"/>
                  </a:lnTo>
                  <a:lnTo>
                    <a:pt x="715" y="7"/>
                  </a:lnTo>
                  <a:lnTo>
                    <a:pt x="750" y="8"/>
                  </a:lnTo>
                  <a:lnTo>
                    <a:pt x="784" y="10"/>
                  </a:lnTo>
                  <a:lnTo>
                    <a:pt x="784" y="10"/>
                  </a:lnTo>
                  <a:lnTo>
                    <a:pt x="819" y="12"/>
                  </a:lnTo>
                  <a:lnTo>
                    <a:pt x="855" y="13"/>
                  </a:lnTo>
                  <a:lnTo>
                    <a:pt x="855" y="13"/>
                  </a:lnTo>
                  <a:lnTo>
                    <a:pt x="894" y="13"/>
                  </a:lnTo>
                  <a:lnTo>
                    <a:pt x="894" y="13"/>
                  </a:lnTo>
                  <a:lnTo>
                    <a:pt x="932" y="12"/>
                  </a:lnTo>
                  <a:lnTo>
                    <a:pt x="932" y="12"/>
                  </a:lnTo>
                  <a:lnTo>
                    <a:pt x="963" y="13"/>
                  </a:lnTo>
                  <a:lnTo>
                    <a:pt x="989" y="15"/>
                  </a:lnTo>
                  <a:lnTo>
                    <a:pt x="989" y="15"/>
                  </a:lnTo>
                  <a:lnTo>
                    <a:pt x="1016" y="17"/>
                  </a:lnTo>
                  <a:lnTo>
                    <a:pt x="1043" y="19"/>
                  </a:lnTo>
                  <a:lnTo>
                    <a:pt x="1096" y="19"/>
                  </a:lnTo>
                  <a:lnTo>
                    <a:pt x="1096" y="19"/>
                  </a:lnTo>
                  <a:lnTo>
                    <a:pt x="1125" y="19"/>
                  </a:lnTo>
                  <a:lnTo>
                    <a:pt x="1125" y="19"/>
                  </a:lnTo>
                  <a:lnTo>
                    <a:pt x="1154" y="19"/>
                  </a:lnTo>
                  <a:lnTo>
                    <a:pt x="1154" y="19"/>
                  </a:lnTo>
                  <a:lnTo>
                    <a:pt x="1185" y="19"/>
                  </a:lnTo>
                  <a:lnTo>
                    <a:pt x="1217" y="20"/>
                  </a:lnTo>
                  <a:lnTo>
                    <a:pt x="1249" y="23"/>
                  </a:lnTo>
                  <a:lnTo>
                    <a:pt x="1281" y="26"/>
                  </a:lnTo>
                  <a:lnTo>
                    <a:pt x="1281" y="26"/>
                  </a:lnTo>
                  <a:lnTo>
                    <a:pt x="1285" y="27"/>
                  </a:lnTo>
                  <a:lnTo>
                    <a:pt x="1288" y="29"/>
                  </a:lnTo>
                  <a:lnTo>
                    <a:pt x="1290" y="31"/>
                  </a:lnTo>
                  <a:lnTo>
                    <a:pt x="1292" y="33"/>
                  </a:lnTo>
                  <a:lnTo>
                    <a:pt x="1293" y="38"/>
                  </a:lnTo>
                  <a:lnTo>
                    <a:pt x="1293" y="42"/>
                  </a:lnTo>
                  <a:lnTo>
                    <a:pt x="1293" y="42"/>
                  </a:lnTo>
                  <a:lnTo>
                    <a:pt x="1291" y="49"/>
                  </a:lnTo>
                  <a:lnTo>
                    <a:pt x="1290" y="52"/>
                  </a:lnTo>
                  <a:lnTo>
                    <a:pt x="1287" y="55"/>
                  </a:lnTo>
                  <a:lnTo>
                    <a:pt x="1285" y="57"/>
                  </a:lnTo>
                  <a:lnTo>
                    <a:pt x="1281" y="59"/>
                  </a:lnTo>
                  <a:lnTo>
                    <a:pt x="1278" y="61"/>
                  </a:lnTo>
                  <a:lnTo>
                    <a:pt x="1274" y="61"/>
                  </a:lnTo>
                  <a:lnTo>
                    <a:pt x="1274" y="61"/>
                  </a:lnTo>
                  <a:lnTo>
                    <a:pt x="1274" y="61"/>
                  </a:lnTo>
                  <a:lnTo>
                    <a:pt x="1274" y="6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7" name="Freeform 411"/>
            <p:cNvSpPr/>
            <p:nvPr/>
          </p:nvSpPr>
          <p:spPr bwMode="auto">
            <a:xfrm>
              <a:off x="5334001" y="3676650"/>
              <a:ext cx="481013" cy="55563"/>
            </a:xfrm>
            <a:custGeom>
              <a:avLst/>
              <a:gdLst/>
              <a:ahLst/>
              <a:cxnLst>
                <a:cxn ang="0">
                  <a:pos x="888" y="105"/>
                </a:cxn>
                <a:cxn ang="0">
                  <a:pos x="879" y="103"/>
                </a:cxn>
                <a:cxn ang="0">
                  <a:pos x="854" y="92"/>
                </a:cxn>
                <a:cxn ang="0">
                  <a:pos x="799" y="74"/>
                </a:cxn>
                <a:cxn ang="0">
                  <a:pos x="743" y="62"/>
                </a:cxn>
                <a:cxn ang="0">
                  <a:pos x="658" y="48"/>
                </a:cxn>
                <a:cxn ang="0">
                  <a:pos x="652" y="47"/>
                </a:cxn>
                <a:cxn ang="0">
                  <a:pos x="592" y="41"/>
                </a:cxn>
                <a:cxn ang="0">
                  <a:pos x="533" y="38"/>
                </a:cxn>
                <a:cxn ang="0">
                  <a:pos x="415" y="36"/>
                </a:cxn>
                <a:cxn ang="0">
                  <a:pos x="389" y="37"/>
                </a:cxn>
                <a:cxn ang="0">
                  <a:pos x="341" y="40"/>
                </a:cxn>
                <a:cxn ang="0">
                  <a:pos x="267" y="48"/>
                </a:cxn>
                <a:cxn ang="0">
                  <a:pos x="198" y="58"/>
                </a:cxn>
                <a:cxn ang="0">
                  <a:pos x="167" y="63"/>
                </a:cxn>
                <a:cxn ang="0">
                  <a:pos x="128" y="69"/>
                </a:cxn>
                <a:cxn ang="0">
                  <a:pos x="90" y="77"/>
                </a:cxn>
                <a:cxn ang="0">
                  <a:pos x="71" y="82"/>
                </a:cxn>
                <a:cxn ang="0">
                  <a:pos x="35" y="91"/>
                </a:cxn>
                <a:cxn ang="0">
                  <a:pos x="16" y="93"/>
                </a:cxn>
                <a:cxn ang="0">
                  <a:pos x="14" y="93"/>
                </a:cxn>
                <a:cxn ang="0">
                  <a:pos x="7" y="92"/>
                </a:cxn>
                <a:cxn ang="0">
                  <a:pos x="3" y="88"/>
                </a:cxn>
                <a:cxn ang="0">
                  <a:pos x="0" y="77"/>
                </a:cxn>
                <a:cxn ang="0">
                  <a:pos x="0" y="71"/>
                </a:cxn>
                <a:cxn ang="0">
                  <a:pos x="3" y="64"/>
                </a:cxn>
                <a:cxn ang="0">
                  <a:pos x="9" y="60"/>
                </a:cxn>
                <a:cxn ang="0">
                  <a:pos x="16" y="56"/>
                </a:cxn>
                <a:cxn ang="0">
                  <a:pos x="35" y="54"/>
                </a:cxn>
                <a:cxn ang="0">
                  <a:pos x="89" y="43"/>
                </a:cxn>
                <a:cxn ang="0">
                  <a:pos x="115" y="37"/>
                </a:cxn>
                <a:cxn ang="0">
                  <a:pos x="141" y="32"/>
                </a:cxn>
                <a:cxn ang="0">
                  <a:pos x="250" y="13"/>
                </a:cxn>
                <a:cxn ang="0">
                  <a:pos x="279" y="9"/>
                </a:cxn>
                <a:cxn ang="0">
                  <a:pos x="336" y="4"/>
                </a:cxn>
                <a:cxn ang="0">
                  <a:pos x="419" y="1"/>
                </a:cxn>
                <a:cxn ang="0">
                  <a:pos x="472" y="0"/>
                </a:cxn>
                <a:cxn ang="0">
                  <a:pos x="569" y="3"/>
                </a:cxn>
                <a:cxn ang="0">
                  <a:pos x="651" y="9"/>
                </a:cxn>
                <a:cxn ang="0">
                  <a:pos x="707" y="16"/>
                </a:cxn>
                <a:cxn ang="0">
                  <a:pos x="763" y="26"/>
                </a:cxn>
                <a:cxn ang="0">
                  <a:pos x="819" y="42"/>
                </a:cxn>
                <a:cxn ang="0">
                  <a:pos x="873" y="61"/>
                </a:cxn>
                <a:cxn ang="0">
                  <a:pos x="899" y="72"/>
                </a:cxn>
                <a:cxn ang="0">
                  <a:pos x="904" y="76"/>
                </a:cxn>
                <a:cxn ang="0">
                  <a:pos x="908" y="85"/>
                </a:cxn>
                <a:cxn ang="0">
                  <a:pos x="907" y="88"/>
                </a:cxn>
                <a:cxn ang="0">
                  <a:pos x="901" y="100"/>
                </a:cxn>
                <a:cxn ang="0">
                  <a:pos x="891" y="105"/>
                </a:cxn>
                <a:cxn ang="0">
                  <a:pos x="888" y="105"/>
                </a:cxn>
              </a:cxnLst>
              <a:rect l="0" t="0" r="r" b="b"/>
              <a:pathLst>
                <a:path w="908" h="105">
                  <a:moveTo>
                    <a:pt x="888" y="105"/>
                  </a:moveTo>
                  <a:lnTo>
                    <a:pt x="888" y="105"/>
                  </a:lnTo>
                  <a:lnTo>
                    <a:pt x="884" y="104"/>
                  </a:lnTo>
                  <a:lnTo>
                    <a:pt x="879" y="103"/>
                  </a:lnTo>
                  <a:lnTo>
                    <a:pt x="879" y="103"/>
                  </a:lnTo>
                  <a:lnTo>
                    <a:pt x="854" y="92"/>
                  </a:lnTo>
                  <a:lnTo>
                    <a:pt x="827" y="82"/>
                  </a:lnTo>
                  <a:lnTo>
                    <a:pt x="799" y="74"/>
                  </a:lnTo>
                  <a:lnTo>
                    <a:pt x="770" y="68"/>
                  </a:lnTo>
                  <a:lnTo>
                    <a:pt x="743" y="62"/>
                  </a:lnTo>
                  <a:lnTo>
                    <a:pt x="714" y="56"/>
                  </a:lnTo>
                  <a:lnTo>
                    <a:pt x="658" y="48"/>
                  </a:lnTo>
                  <a:lnTo>
                    <a:pt x="652" y="47"/>
                  </a:lnTo>
                  <a:lnTo>
                    <a:pt x="652" y="47"/>
                  </a:lnTo>
                  <a:lnTo>
                    <a:pt x="622" y="44"/>
                  </a:lnTo>
                  <a:lnTo>
                    <a:pt x="592" y="41"/>
                  </a:lnTo>
                  <a:lnTo>
                    <a:pt x="563" y="39"/>
                  </a:lnTo>
                  <a:lnTo>
                    <a:pt x="533" y="38"/>
                  </a:lnTo>
                  <a:lnTo>
                    <a:pt x="473" y="36"/>
                  </a:lnTo>
                  <a:lnTo>
                    <a:pt x="415" y="36"/>
                  </a:lnTo>
                  <a:lnTo>
                    <a:pt x="415" y="36"/>
                  </a:lnTo>
                  <a:lnTo>
                    <a:pt x="389" y="37"/>
                  </a:lnTo>
                  <a:lnTo>
                    <a:pt x="366" y="38"/>
                  </a:lnTo>
                  <a:lnTo>
                    <a:pt x="341" y="40"/>
                  </a:lnTo>
                  <a:lnTo>
                    <a:pt x="316" y="42"/>
                  </a:lnTo>
                  <a:lnTo>
                    <a:pt x="267" y="48"/>
                  </a:lnTo>
                  <a:lnTo>
                    <a:pt x="219" y="55"/>
                  </a:lnTo>
                  <a:lnTo>
                    <a:pt x="198" y="58"/>
                  </a:lnTo>
                  <a:lnTo>
                    <a:pt x="198" y="58"/>
                  </a:lnTo>
                  <a:lnTo>
                    <a:pt x="167" y="63"/>
                  </a:lnTo>
                  <a:lnTo>
                    <a:pt x="167" y="63"/>
                  </a:lnTo>
                  <a:lnTo>
                    <a:pt x="128" y="69"/>
                  </a:lnTo>
                  <a:lnTo>
                    <a:pt x="109" y="72"/>
                  </a:lnTo>
                  <a:lnTo>
                    <a:pt x="90" y="77"/>
                  </a:lnTo>
                  <a:lnTo>
                    <a:pt x="90" y="77"/>
                  </a:lnTo>
                  <a:lnTo>
                    <a:pt x="71" y="82"/>
                  </a:lnTo>
                  <a:lnTo>
                    <a:pt x="53" y="87"/>
                  </a:lnTo>
                  <a:lnTo>
                    <a:pt x="35" y="91"/>
                  </a:lnTo>
                  <a:lnTo>
                    <a:pt x="16" y="93"/>
                  </a:lnTo>
                  <a:lnTo>
                    <a:pt x="16" y="93"/>
                  </a:lnTo>
                  <a:lnTo>
                    <a:pt x="14" y="93"/>
                  </a:lnTo>
                  <a:lnTo>
                    <a:pt x="14" y="93"/>
                  </a:lnTo>
                  <a:lnTo>
                    <a:pt x="10" y="93"/>
                  </a:lnTo>
                  <a:lnTo>
                    <a:pt x="7" y="92"/>
                  </a:lnTo>
                  <a:lnTo>
                    <a:pt x="5" y="91"/>
                  </a:lnTo>
                  <a:lnTo>
                    <a:pt x="3" y="88"/>
                  </a:lnTo>
                  <a:lnTo>
                    <a:pt x="0" y="83"/>
                  </a:lnTo>
                  <a:lnTo>
                    <a:pt x="0" y="77"/>
                  </a:lnTo>
                  <a:lnTo>
                    <a:pt x="0" y="77"/>
                  </a:lnTo>
                  <a:lnTo>
                    <a:pt x="0" y="71"/>
                  </a:lnTo>
                  <a:lnTo>
                    <a:pt x="2" y="67"/>
                  </a:lnTo>
                  <a:lnTo>
                    <a:pt x="3" y="64"/>
                  </a:lnTo>
                  <a:lnTo>
                    <a:pt x="6" y="62"/>
                  </a:lnTo>
                  <a:lnTo>
                    <a:pt x="9" y="60"/>
                  </a:lnTo>
                  <a:lnTo>
                    <a:pt x="12" y="57"/>
                  </a:lnTo>
                  <a:lnTo>
                    <a:pt x="16" y="56"/>
                  </a:lnTo>
                  <a:lnTo>
                    <a:pt x="16" y="56"/>
                  </a:lnTo>
                  <a:lnTo>
                    <a:pt x="35" y="54"/>
                  </a:lnTo>
                  <a:lnTo>
                    <a:pt x="54" y="51"/>
                  </a:lnTo>
                  <a:lnTo>
                    <a:pt x="89" y="43"/>
                  </a:lnTo>
                  <a:lnTo>
                    <a:pt x="89" y="43"/>
                  </a:lnTo>
                  <a:lnTo>
                    <a:pt x="115" y="37"/>
                  </a:lnTo>
                  <a:lnTo>
                    <a:pt x="141" y="32"/>
                  </a:lnTo>
                  <a:lnTo>
                    <a:pt x="141" y="32"/>
                  </a:lnTo>
                  <a:lnTo>
                    <a:pt x="195" y="23"/>
                  </a:lnTo>
                  <a:lnTo>
                    <a:pt x="250" y="13"/>
                  </a:lnTo>
                  <a:lnTo>
                    <a:pt x="250" y="13"/>
                  </a:lnTo>
                  <a:lnTo>
                    <a:pt x="279" y="9"/>
                  </a:lnTo>
                  <a:lnTo>
                    <a:pt x="308" y="6"/>
                  </a:lnTo>
                  <a:lnTo>
                    <a:pt x="336" y="4"/>
                  </a:lnTo>
                  <a:lnTo>
                    <a:pt x="363" y="2"/>
                  </a:lnTo>
                  <a:lnTo>
                    <a:pt x="419" y="1"/>
                  </a:lnTo>
                  <a:lnTo>
                    <a:pt x="472" y="0"/>
                  </a:lnTo>
                  <a:lnTo>
                    <a:pt x="472" y="0"/>
                  </a:lnTo>
                  <a:lnTo>
                    <a:pt x="518" y="1"/>
                  </a:lnTo>
                  <a:lnTo>
                    <a:pt x="569" y="3"/>
                  </a:lnTo>
                  <a:lnTo>
                    <a:pt x="624" y="6"/>
                  </a:lnTo>
                  <a:lnTo>
                    <a:pt x="651" y="9"/>
                  </a:lnTo>
                  <a:lnTo>
                    <a:pt x="680" y="12"/>
                  </a:lnTo>
                  <a:lnTo>
                    <a:pt x="707" y="16"/>
                  </a:lnTo>
                  <a:lnTo>
                    <a:pt x="735" y="21"/>
                  </a:lnTo>
                  <a:lnTo>
                    <a:pt x="763" y="26"/>
                  </a:lnTo>
                  <a:lnTo>
                    <a:pt x="792" y="34"/>
                  </a:lnTo>
                  <a:lnTo>
                    <a:pt x="819" y="42"/>
                  </a:lnTo>
                  <a:lnTo>
                    <a:pt x="846" y="50"/>
                  </a:lnTo>
                  <a:lnTo>
                    <a:pt x="873" y="61"/>
                  </a:lnTo>
                  <a:lnTo>
                    <a:pt x="899" y="72"/>
                  </a:lnTo>
                  <a:lnTo>
                    <a:pt x="899" y="72"/>
                  </a:lnTo>
                  <a:lnTo>
                    <a:pt x="902" y="74"/>
                  </a:lnTo>
                  <a:lnTo>
                    <a:pt x="904" y="76"/>
                  </a:lnTo>
                  <a:lnTo>
                    <a:pt x="907" y="81"/>
                  </a:lnTo>
                  <a:lnTo>
                    <a:pt x="908" y="85"/>
                  </a:lnTo>
                  <a:lnTo>
                    <a:pt x="907" y="88"/>
                  </a:lnTo>
                  <a:lnTo>
                    <a:pt x="907" y="88"/>
                  </a:lnTo>
                  <a:lnTo>
                    <a:pt x="905" y="95"/>
                  </a:lnTo>
                  <a:lnTo>
                    <a:pt x="901" y="100"/>
                  </a:lnTo>
                  <a:lnTo>
                    <a:pt x="894" y="104"/>
                  </a:lnTo>
                  <a:lnTo>
                    <a:pt x="891" y="105"/>
                  </a:lnTo>
                  <a:lnTo>
                    <a:pt x="888" y="105"/>
                  </a:lnTo>
                  <a:lnTo>
                    <a:pt x="888" y="10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8" name="Freeform 412"/>
            <p:cNvSpPr/>
            <p:nvPr/>
          </p:nvSpPr>
          <p:spPr bwMode="auto">
            <a:xfrm>
              <a:off x="5305426" y="3159125"/>
              <a:ext cx="180975" cy="641350"/>
            </a:xfrm>
            <a:custGeom>
              <a:avLst/>
              <a:gdLst/>
              <a:ahLst/>
              <a:cxnLst>
                <a:cxn ang="0">
                  <a:pos x="244" y="1210"/>
                </a:cxn>
                <a:cxn ang="0">
                  <a:pos x="223" y="1198"/>
                </a:cxn>
                <a:cxn ang="0">
                  <a:pos x="196" y="1170"/>
                </a:cxn>
                <a:cxn ang="0">
                  <a:pos x="153" y="1107"/>
                </a:cxn>
                <a:cxn ang="0">
                  <a:pos x="87" y="998"/>
                </a:cxn>
                <a:cxn ang="0">
                  <a:pos x="60" y="953"/>
                </a:cxn>
                <a:cxn ang="0">
                  <a:pos x="54" y="927"/>
                </a:cxn>
                <a:cxn ang="0">
                  <a:pos x="30" y="874"/>
                </a:cxn>
                <a:cxn ang="0">
                  <a:pos x="17" y="839"/>
                </a:cxn>
                <a:cxn ang="0">
                  <a:pos x="6" y="782"/>
                </a:cxn>
                <a:cxn ang="0">
                  <a:pos x="2" y="708"/>
                </a:cxn>
                <a:cxn ang="0">
                  <a:pos x="2" y="665"/>
                </a:cxn>
                <a:cxn ang="0">
                  <a:pos x="0" y="599"/>
                </a:cxn>
                <a:cxn ang="0">
                  <a:pos x="4" y="530"/>
                </a:cxn>
                <a:cxn ang="0">
                  <a:pos x="20" y="388"/>
                </a:cxn>
                <a:cxn ang="0">
                  <a:pos x="30" y="310"/>
                </a:cxn>
                <a:cxn ang="0">
                  <a:pos x="57" y="241"/>
                </a:cxn>
                <a:cxn ang="0">
                  <a:pos x="93" y="191"/>
                </a:cxn>
                <a:cxn ang="0">
                  <a:pos x="164" y="118"/>
                </a:cxn>
                <a:cxn ang="0">
                  <a:pos x="234" y="64"/>
                </a:cxn>
                <a:cxn ang="0">
                  <a:pos x="279" y="30"/>
                </a:cxn>
                <a:cxn ang="0">
                  <a:pos x="300" y="12"/>
                </a:cxn>
                <a:cxn ang="0">
                  <a:pos x="310" y="7"/>
                </a:cxn>
                <a:cxn ang="0">
                  <a:pos x="325" y="0"/>
                </a:cxn>
                <a:cxn ang="0">
                  <a:pos x="337" y="5"/>
                </a:cxn>
                <a:cxn ang="0">
                  <a:pos x="342" y="18"/>
                </a:cxn>
                <a:cxn ang="0">
                  <a:pos x="341" y="30"/>
                </a:cxn>
                <a:cxn ang="0">
                  <a:pos x="335" y="39"/>
                </a:cxn>
                <a:cxn ang="0">
                  <a:pos x="325" y="42"/>
                </a:cxn>
                <a:cxn ang="0">
                  <a:pos x="298" y="57"/>
                </a:cxn>
                <a:cxn ang="0">
                  <a:pos x="269" y="79"/>
                </a:cxn>
                <a:cxn ang="0">
                  <a:pos x="192" y="141"/>
                </a:cxn>
                <a:cxn ang="0">
                  <a:pos x="126" y="205"/>
                </a:cxn>
                <a:cxn ang="0">
                  <a:pos x="81" y="274"/>
                </a:cxn>
                <a:cxn ang="0">
                  <a:pos x="67" y="315"/>
                </a:cxn>
                <a:cxn ang="0">
                  <a:pos x="55" y="413"/>
                </a:cxn>
                <a:cxn ang="0">
                  <a:pos x="49" y="471"/>
                </a:cxn>
                <a:cxn ang="0">
                  <a:pos x="38" y="548"/>
                </a:cxn>
                <a:cxn ang="0">
                  <a:pos x="37" y="630"/>
                </a:cxn>
                <a:cxn ang="0">
                  <a:pos x="36" y="725"/>
                </a:cxn>
                <a:cxn ang="0">
                  <a:pos x="44" y="787"/>
                </a:cxn>
                <a:cxn ang="0">
                  <a:pos x="70" y="871"/>
                </a:cxn>
                <a:cxn ang="0">
                  <a:pos x="95" y="941"/>
                </a:cxn>
                <a:cxn ang="0">
                  <a:pos x="114" y="969"/>
                </a:cxn>
                <a:cxn ang="0">
                  <a:pos x="131" y="998"/>
                </a:cxn>
                <a:cxn ang="0">
                  <a:pos x="160" y="1049"/>
                </a:cxn>
                <a:cxn ang="0">
                  <a:pos x="191" y="1093"/>
                </a:cxn>
                <a:cxn ang="0">
                  <a:pos x="212" y="1124"/>
                </a:cxn>
                <a:cxn ang="0">
                  <a:pos x="234" y="1160"/>
                </a:cxn>
                <a:cxn ang="0">
                  <a:pos x="253" y="1175"/>
                </a:cxn>
                <a:cxn ang="0">
                  <a:pos x="264" y="1185"/>
                </a:cxn>
                <a:cxn ang="0">
                  <a:pos x="264" y="1202"/>
                </a:cxn>
                <a:cxn ang="0">
                  <a:pos x="251" y="1211"/>
                </a:cxn>
              </a:cxnLst>
              <a:rect l="0" t="0" r="r" b="b"/>
              <a:pathLst>
                <a:path w="342" h="1211">
                  <a:moveTo>
                    <a:pt x="251" y="1211"/>
                  </a:moveTo>
                  <a:lnTo>
                    <a:pt x="251" y="1211"/>
                  </a:lnTo>
                  <a:lnTo>
                    <a:pt x="248" y="1211"/>
                  </a:lnTo>
                  <a:lnTo>
                    <a:pt x="244" y="1210"/>
                  </a:lnTo>
                  <a:lnTo>
                    <a:pt x="244" y="1210"/>
                  </a:lnTo>
                  <a:lnTo>
                    <a:pt x="237" y="1206"/>
                  </a:lnTo>
                  <a:lnTo>
                    <a:pt x="229" y="1202"/>
                  </a:lnTo>
                  <a:lnTo>
                    <a:pt x="223" y="1198"/>
                  </a:lnTo>
                  <a:lnTo>
                    <a:pt x="217" y="1192"/>
                  </a:lnTo>
                  <a:lnTo>
                    <a:pt x="206" y="1181"/>
                  </a:lnTo>
                  <a:lnTo>
                    <a:pt x="196" y="1170"/>
                  </a:lnTo>
                  <a:lnTo>
                    <a:pt x="196" y="1170"/>
                  </a:lnTo>
                  <a:lnTo>
                    <a:pt x="184" y="1154"/>
                  </a:lnTo>
                  <a:lnTo>
                    <a:pt x="173" y="1138"/>
                  </a:lnTo>
                  <a:lnTo>
                    <a:pt x="161" y="1122"/>
                  </a:lnTo>
                  <a:lnTo>
                    <a:pt x="153" y="1107"/>
                  </a:lnTo>
                  <a:lnTo>
                    <a:pt x="153" y="1107"/>
                  </a:lnTo>
                  <a:lnTo>
                    <a:pt x="138" y="1079"/>
                  </a:lnTo>
                  <a:lnTo>
                    <a:pt x="121" y="1052"/>
                  </a:lnTo>
                  <a:lnTo>
                    <a:pt x="87" y="998"/>
                  </a:lnTo>
                  <a:lnTo>
                    <a:pt x="87" y="998"/>
                  </a:lnTo>
                  <a:lnTo>
                    <a:pt x="62" y="957"/>
                  </a:lnTo>
                  <a:lnTo>
                    <a:pt x="62" y="957"/>
                  </a:lnTo>
                  <a:lnTo>
                    <a:pt x="60" y="953"/>
                  </a:lnTo>
                  <a:lnTo>
                    <a:pt x="58" y="948"/>
                  </a:lnTo>
                  <a:lnTo>
                    <a:pt x="56" y="936"/>
                  </a:lnTo>
                  <a:lnTo>
                    <a:pt x="56" y="936"/>
                  </a:lnTo>
                  <a:lnTo>
                    <a:pt x="54" y="927"/>
                  </a:lnTo>
                  <a:lnTo>
                    <a:pt x="52" y="919"/>
                  </a:lnTo>
                  <a:lnTo>
                    <a:pt x="52" y="919"/>
                  </a:lnTo>
                  <a:lnTo>
                    <a:pt x="43" y="898"/>
                  </a:lnTo>
                  <a:lnTo>
                    <a:pt x="30" y="874"/>
                  </a:lnTo>
                  <a:lnTo>
                    <a:pt x="30" y="874"/>
                  </a:lnTo>
                  <a:lnTo>
                    <a:pt x="26" y="866"/>
                  </a:lnTo>
                  <a:lnTo>
                    <a:pt x="23" y="858"/>
                  </a:lnTo>
                  <a:lnTo>
                    <a:pt x="17" y="839"/>
                  </a:lnTo>
                  <a:lnTo>
                    <a:pt x="13" y="820"/>
                  </a:lnTo>
                  <a:lnTo>
                    <a:pt x="9" y="801"/>
                  </a:lnTo>
                  <a:lnTo>
                    <a:pt x="9" y="801"/>
                  </a:lnTo>
                  <a:lnTo>
                    <a:pt x="6" y="782"/>
                  </a:lnTo>
                  <a:lnTo>
                    <a:pt x="6" y="782"/>
                  </a:lnTo>
                  <a:lnTo>
                    <a:pt x="4" y="764"/>
                  </a:lnTo>
                  <a:lnTo>
                    <a:pt x="2" y="745"/>
                  </a:lnTo>
                  <a:lnTo>
                    <a:pt x="2" y="708"/>
                  </a:lnTo>
                  <a:lnTo>
                    <a:pt x="2" y="708"/>
                  </a:lnTo>
                  <a:lnTo>
                    <a:pt x="3" y="686"/>
                  </a:lnTo>
                  <a:lnTo>
                    <a:pt x="3" y="686"/>
                  </a:lnTo>
                  <a:lnTo>
                    <a:pt x="2" y="665"/>
                  </a:lnTo>
                  <a:lnTo>
                    <a:pt x="1" y="643"/>
                  </a:lnTo>
                  <a:lnTo>
                    <a:pt x="1" y="643"/>
                  </a:lnTo>
                  <a:lnTo>
                    <a:pt x="0" y="613"/>
                  </a:lnTo>
                  <a:lnTo>
                    <a:pt x="0" y="599"/>
                  </a:lnTo>
                  <a:lnTo>
                    <a:pt x="0" y="583"/>
                  </a:lnTo>
                  <a:lnTo>
                    <a:pt x="0" y="583"/>
                  </a:lnTo>
                  <a:lnTo>
                    <a:pt x="2" y="556"/>
                  </a:lnTo>
                  <a:lnTo>
                    <a:pt x="4" y="530"/>
                  </a:lnTo>
                  <a:lnTo>
                    <a:pt x="10" y="478"/>
                  </a:lnTo>
                  <a:lnTo>
                    <a:pt x="10" y="478"/>
                  </a:lnTo>
                  <a:lnTo>
                    <a:pt x="16" y="433"/>
                  </a:lnTo>
                  <a:lnTo>
                    <a:pt x="20" y="388"/>
                  </a:lnTo>
                  <a:lnTo>
                    <a:pt x="20" y="388"/>
                  </a:lnTo>
                  <a:lnTo>
                    <a:pt x="24" y="352"/>
                  </a:lnTo>
                  <a:lnTo>
                    <a:pt x="26" y="331"/>
                  </a:lnTo>
                  <a:lnTo>
                    <a:pt x="30" y="310"/>
                  </a:lnTo>
                  <a:lnTo>
                    <a:pt x="36" y="290"/>
                  </a:lnTo>
                  <a:lnTo>
                    <a:pt x="43" y="270"/>
                  </a:lnTo>
                  <a:lnTo>
                    <a:pt x="52" y="250"/>
                  </a:lnTo>
                  <a:lnTo>
                    <a:pt x="57" y="241"/>
                  </a:lnTo>
                  <a:lnTo>
                    <a:pt x="62" y="232"/>
                  </a:lnTo>
                  <a:lnTo>
                    <a:pt x="62" y="232"/>
                  </a:lnTo>
                  <a:lnTo>
                    <a:pt x="78" y="210"/>
                  </a:lnTo>
                  <a:lnTo>
                    <a:pt x="93" y="191"/>
                  </a:lnTo>
                  <a:lnTo>
                    <a:pt x="111" y="171"/>
                  </a:lnTo>
                  <a:lnTo>
                    <a:pt x="128" y="152"/>
                  </a:lnTo>
                  <a:lnTo>
                    <a:pt x="146" y="135"/>
                  </a:lnTo>
                  <a:lnTo>
                    <a:pt x="164" y="118"/>
                  </a:lnTo>
                  <a:lnTo>
                    <a:pt x="202" y="86"/>
                  </a:lnTo>
                  <a:lnTo>
                    <a:pt x="202" y="86"/>
                  </a:lnTo>
                  <a:lnTo>
                    <a:pt x="217" y="76"/>
                  </a:lnTo>
                  <a:lnTo>
                    <a:pt x="234" y="64"/>
                  </a:lnTo>
                  <a:lnTo>
                    <a:pt x="234" y="64"/>
                  </a:lnTo>
                  <a:lnTo>
                    <a:pt x="258" y="48"/>
                  </a:lnTo>
                  <a:lnTo>
                    <a:pt x="269" y="40"/>
                  </a:lnTo>
                  <a:lnTo>
                    <a:pt x="279" y="30"/>
                  </a:lnTo>
                  <a:lnTo>
                    <a:pt x="279" y="30"/>
                  </a:lnTo>
                  <a:lnTo>
                    <a:pt x="286" y="23"/>
                  </a:lnTo>
                  <a:lnTo>
                    <a:pt x="294" y="17"/>
                  </a:lnTo>
                  <a:lnTo>
                    <a:pt x="300" y="12"/>
                  </a:lnTo>
                  <a:lnTo>
                    <a:pt x="307" y="9"/>
                  </a:lnTo>
                  <a:lnTo>
                    <a:pt x="309" y="8"/>
                  </a:lnTo>
                  <a:lnTo>
                    <a:pt x="310" y="7"/>
                  </a:lnTo>
                  <a:lnTo>
                    <a:pt x="310" y="7"/>
                  </a:lnTo>
                  <a:lnTo>
                    <a:pt x="313" y="5"/>
                  </a:lnTo>
                  <a:lnTo>
                    <a:pt x="316" y="3"/>
                  </a:lnTo>
                  <a:lnTo>
                    <a:pt x="320" y="1"/>
                  </a:lnTo>
                  <a:lnTo>
                    <a:pt x="325" y="0"/>
                  </a:lnTo>
                  <a:lnTo>
                    <a:pt x="325" y="0"/>
                  </a:lnTo>
                  <a:lnTo>
                    <a:pt x="331" y="1"/>
                  </a:lnTo>
                  <a:lnTo>
                    <a:pt x="334" y="3"/>
                  </a:lnTo>
                  <a:lnTo>
                    <a:pt x="337" y="5"/>
                  </a:lnTo>
                  <a:lnTo>
                    <a:pt x="339" y="7"/>
                  </a:lnTo>
                  <a:lnTo>
                    <a:pt x="341" y="10"/>
                  </a:lnTo>
                  <a:lnTo>
                    <a:pt x="342" y="14"/>
                  </a:lnTo>
                  <a:lnTo>
                    <a:pt x="342" y="18"/>
                  </a:lnTo>
                  <a:lnTo>
                    <a:pt x="342" y="24"/>
                  </a:lnTo>
                  <a:lnTo>
                    <a:pt x="342" y="24"/>
                  </a:lnTo>
                  <a:lnTo>
                    <a:pt x="342" y="27"/>
                  </a:lnTo>
                  <a:lnTo>
                    <a:pt x="341" y="30"/>
                  </a:lnTo>
                  <a:lnTo>
                    <a:pt x="339" y="34"/>
                  </a:lnTo>
                  <a:lnTo>
                    <a:pt x="337" y="36"/>
                  </a:lnTo>
                  <a:lnTo>
                    <a:pt x="337" y="36"/>
                  </a:lnTo>
                  <a:lnTo>
                    <a:pt x="335" y="39"/>
                  </a:lnTo>
                  <a:lnTo>
                    <a:pt x="332" y="40"/>
                  </a:lnTo>
                  <a:lnTo>
                    <a:pt x="329" y="41"/>
                  </a:lnTo>
                  <a:lnTo>
                    <a:pt x="326" y="42"/>
                  </a:lnTo>
                  <a:lnTo>
                    <a:pt x="325" y="42"/>
                  </a:lnTo>
                  <a:lnTo>
                    <a:pt x="325" y="42"/>
                  </a:lnTo>
                  <a:lnTo>
                    <a:pt x="319" y="43"/>
                  </a:lnTo>
                  <a:lnTo>
                    <a:pt x="310" y="48"/>
                  </a:lnTo>
                  <a:lnTo>
                    <a:pt x="298" y="57"/>
                  </a:lnTo>
                  <a:lnTo>
                    <a:pt x="278" y="73"/>
                  </a:lnTo>
                  <a:lnTo>
                    <a:pt x="278" y="73"/>
                  </a:lnTo>
                  <a:lnTo>
                    <a:pt x="269" y="79"/>
                  </a:lnTo>
                  <a:lnTo>
                    <a:pt x="269" y="79"/>
                  </a:lnTo>
                  <a:lnTo>
                    <a:pt x="249" y="93"/>
                  </a:lnTo>
                  <a:lnTo>
                    <a:pt x="231" y="109"/>
                  </a:lnTo>
                  <a:lnTo>
                    <a:pt x="192" y="141"/>
                  </a:lnTo>
                  <a:lnTo>
                    <a:pt x="192" y="141"/>
                  </a:lnTo>
                  <a:lnTo>
                    <a:pt x="176" y="155"/>
                  </a:lnTo>
                  <a:lnTo>
                    <a:pt x="158" y="171"/>
                  </a:lnTo>
                  <a:lnTo>
                    <a:pt x="142" y="187"/>
                  </a:lnTo>
                  <a:lnTo>
                    <a:pt x="126" y="205"/>
                  </a:lnTo>
                  <a:lnTo>
                    <a:pt x="111" y="224"/>
                  </a:lnTo>
                  <a:lnTo>
                    <a:pt x="97" y="243"/>
                  </a:lnTo>
                  <a:lnTo>
                    <a:pt x="86" y="263"/>
                  </a:lnTo>
                  <a:lnTo>
                    <a:pt x="81" y="274"/>
                  </a:lnTo>
                  <a:lnTo>
                    <a:pt x="77" y="285"/>
                  </a:lnTo>
                  <a:lnTo>
                    <a:pt x="77" y="285"/>
                  </a:lnTo>
                  <a:lnTo>
                    <a:pt x="71" y="300"/>
                  </a:lnTo>
                  <a:lnTo>
                    <a:pt x="67" y="315"/>
                  </a:lnTo>
                  <a:lnTo>
                    <a:pt x="64" y="332"/>
                  </a:lnTo>
                  <a:lnTo>
                    <a:pt x="61" y="348"/>
                  </a:lnTo>
                  <a:lnTo>
                    <a:pt x="58" y="381"/>
                  </a:lnTo>
                  <a:lnTo>
                    <a:pt x="55" y="413"/>
                  </a:lnTo>
                  <a:lnTo>
                    <a:pt x="55" y="413"/>
                  </a:lnTo>
                  <a:lnTo>
                    <a:pt x="52" y="445"/>
                  </a:lnTo>
                  <a:lnTo>
                    <a:pt x="52" y="445"/>
                  </a:lnTo>
                  <a:lnTo>
                    <a:pt x="49" y="471"/>
                  </a:lnTo>
                  <a:lnTo>
                    <a:pt x="45" y="498"/>
                  </a:lnTo>
                  <a:lnTo>
                    <a:pt x="45" y="498"/>
                  </a:lnTo>
                  <a:lnTo>
                    <a:pt x="41" y="523"/>
                  </a:lnTo>
                  <a:lnTo>
                    <a:pt x="38" y="548"/>
                  </a:lnTo>
                  <a:lnTo>
                    <a:pt x="36" y="573"/>
                  </a:lnTo>
                  <a:lnTo>
                    <a:pt x="36" y="597"/>
                  </a:lnTo>
                  <a:lnTo>
                    <a:pt x="36" y="597"/>
                  </a:lnTo>
                  <a:lnTo>
                    <a:pt x="37" y="630"/>
                  </a:lnTo>
                  <a:lnTo>
                    <a:pt x="36" y="662"/>
                  </a:lnTo>
                  <a:lnTo>
                    <a:pt x="36" y="662"/>
                  </a:lnTo>
                  <a:lnTo>
                    <a:pt x="36" y="694"/>
                  </a:lnTo>
                  <a:lnTo>
                    <a:pt x="36" y="725"/>
                  </a:lnTo>
                  <a:lnTo>
                    <a:pt x="38" y="757"/>
                  </a:lnTo>
                  <a:lnTo>
                    <a:pt x="40" y="772"/>
                  </a:lnTo>
                  <a:lnTo>
                    <a:pt x="44" y="787"/>
                  </a:lnTo>
                  <a:lnTo>
                    <a:pt x="44" y="787"/>
                  </a:lnTo>
                  <a:lnTo>
                    <a:pt x="50" y="808"/>
                  </a:lnTo>
                  <a:lnTo>
                    <a:pt x="56" y="830"/>
                  </a:lnTo>
                  <a:lnTo>
                    <a:pt x="70" y="871"/>
                  </a:lnTo>
                  <a:lnTo>
                    <a:pt x="70" y="871"/>
                  </a:lnTo>
                  <a:lnTo>
                    <a:pt x="82" y="900"/>
                  </a:lnTo>
                  <a:lnTo>
                    <a:pt x="91" y="931"/>
                  </a:lnTo>
                  <a:lnTo>
                    <a:pt x="91" y="931"/>
                  </a:lnTo>
                  <a:lnTo>
                    <a:pt x="95" y="941"/>
                  </a:lnTo>
                  <a:lnTo>
                    <a:pt x="100" y="952"/>
                  </a:lnTo>
                  <a:lnTo>
                    <a:pt x="107" y="960"/>
                  </a:lnTo>
                  <a:lnTo>
                    <a:pt x="114" y="969"/>
                  </a:lnTo>
                  <a:lnTo>
                    <a:pt x="114" y="969"/>
                  </a:lnTo>
                  <a:lnTo>
                    <a:pt x="124" y="984"/>
                  </a:lnTo>
                  <a:lnTo>
                    <a:pt x="128" y="991"/>
                  </a:lnTo>
                  <a:lnTo>
                    <a:pt x="131" y="998"/>
                  </a:lnTo>
                  <a:lnTo>
                    <a:pt x="131" y="998"/>
                  </a:lnTo>
                  <a:lnTo>
                    <a:pt x="139" y="1012"/>
                  </a:lnTo>
                  <a:lnTo>
                    <a:pt x="145" y="1025"/>
                  </a:lnTo>
                  <a:lnTo>
                    <a:pt x="160" y="1049"/>
                  </a:lnTo>
                  <a:lnTo>
                    <a:pt x="160" y="1049"/>
                  </a:lnTo>
                  <a:lnTo>
                    <a:pt x="176" y="1071"/>
                  </a:lnTo>
                  <a:lnTo>
                    <a:pt x="176" y="1071"/>
                  </a:lnTo>
                  <a:lnTo>
                    <a:pt x="183" y="1082"/>
                  </a:lnTo>
                  <a:lnTo>
                    <a:pt x="191" y="1093"/>
                  </a:lnTo>
                  <a:lnTo>
                    <a:pt x="191" y="1093"/>
                  </a:lnTo>
                  <a:lnTo>
                    <a:pt x="203" y="1109"/>
                  </a:lnTo>
                  <a:lnTo>
                    <a:pt x="208" y="1116"/>
                  </a:lnTo>
                  <a:lnTo>
                    <a:pt x="212" y="1124"/>
                  </a:lnTo>
                  <a:lnTo>
                    <a:pt x="212" y="1124"/>
                  </a:lnTo>
                  <a:lnTo>
                    <a:pt x="219" y="1139"/>
                  </a:lnTo>
                  <a:lnTo>
                    <a:pt x="228" y="1154"/>
                  </a:lnTo>
                  <a:lnTo>
                    <a:pt x="234" y="1160"/>
                  </a:lnTo>
                  <a:lnTo>
                    <a:pt x="240" y="1167"/>
                  </a:lnTo>
                  <a:lnTo>
                    <a:pt x="246" y="1172"/>
                  </a:lnTo>
                  <a:lnTo>
                    <a:pt x="253" y="1175"/>
                  </a:lnTo>
                  <a:lnTo>
                    <a:pt x="253" y="1175"/>
                  </a:lnTo>
                  <a:lnTo>
                    <a:pt x="256" y="1177"/>
                  </a:lnTo>
                  <a:lnTo>
                    <a:pt x="259" y="1179"/>
                  </a:lnTo>
                  <a:lnTo>
                    <a:pt x="261" y="1182"/>
                  </a:lnTo>
                  <a:lnTo>
                    <a:pt x="264" y="1185"/>
                  </a:lnTo>
                  <a:lnTo>
                    <a:pt x="265" y="1191"/>
                  </a:lnTo>
                  <a:lnTo>
                    <a:pt x="265" y="1198"/>
                  </a:lnTo>
                  <a:lnTo>
                    <a:pt x="265" y="1198"/>
                  </a:lnTo>
                  <a:lnTo>
                    <a:pt x="264" y="1202"/>
                  </a:lnTo>
                  <a:lnTo>
                    <a:pt x="260" y="1207"/>
                  </a:lnTo>
                  <a:lnTo>
                    <a:pt x="256" y="1210"/>
                  </a:lnTo>
                  <a:lnTo>
                    <a:pt x="254" y="1211"/>
                  </a:lnTo>
                  <a:lnTo>
                    <a:pt x="251" y="1211"/>
                  </a:lnTo>
                  <a:lnTo>
                    <a:pt x="251" y="121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9" name="Freeform 413"/>
            <p:cNvSpPr/>
            <p:nvPr/>
          </p:nvSpPr>
          <p:spPr bwMode="auto">
            <a:xfrm>
              <a:off x="5449888" y="3138488"/>
              <a:ext cx="133350" cy="681038"/>
            </a:xfrm>
            <a:custGeom>
              <a:avLst/>
              <a:gdLst/>
              <a:ahLst/>
              <a:cxnLst>
                <a:cxn ang="0">
                  <a:pos x="171" y="1285"/>
                </a:cxn>
                <a:cxn ang="0">
                  <a:pos x="162" y="1274"/>
                </a:cxn>
                <a:cxn ang="0">
                  <a:pos x="155" y="1248"/>
                </a:cxn>
                <a:cxn ang="0">
                  <a:pos x="119" y="1178"/>
                </a:cxn>
                <a:cxn ang="0">
                  <a:pos x="96" y="1130"/>
                </a:cxn>
                <a:cxn ang="0">
                  <a:pos x="85" y="1100"/>
                </a:cxn>
                <a:cxn ang="0">
                  <a:pos x="65" y="1060"/>
                </a:cxn>
                <a:cxn ang="0">
                  <a:pos x="41" y="1009"/>
                </a:cxn>
                <a:cxn ang="0">
                  <a:pos x="29" y="965"/>
                </a:cxn>
                <a:cxn ang="0">
                  <a:pos x="11" y="900"/>
                </a:cxn>
                <a:cxn ang="0">
                  <a:pos x="3" y="792"/>
                </a:cxn>
                <a:cxn ang="0">
                  <a:pos x="2" y="697"/>
                </a:cxn>
                <a:cxn ang="0">
                  <a:pos x="0" y="595"/>
                </a:cxn>
                <a:cxn ang="0">
                  <a:pos x="9" y="478"/>
                </a:cxn>
                <a:cxn ang="0">
                  <a:pos x="18" y="409"/>
                </a:cxn>
                <a:cxn ang="0">
                  <a:pos x="33" y="366"/>
                </a:cxn>
                <a:cxn ang="0">
                  <a:pos x="63" y="254"/>
                </a:cxn>
                <a:cxn ang="0">
                  <a:pos x="82" y="213"/>
                </a:cxn>
                <a:cxn ang="0">
                  <a:pos x="97" y="186"/>
                </a:cxn>
                <a:cxn ang="0">
                  <a:pos x="132" y="111"/>
                </a:cxn>
                <a:cxn ang="0">
                  <a:pos x="166" y="62"/>
                </a:cxn>
                <a:cxn ang="0">
                  <a:pos x="175" y="47"/>
                </a:cxn>
                <a:cxn ang="0">
                  <a:pos x="185" y="31"/>
                </a:cxn>
                <a:cxn ang="0">
                  <a:pos x="218" y="5"/>
                </a:cxn>
                <a:cxn ang="0">
                  <a:pos x="236" y="0"/>
                </a:cxn>
                <a:cxn ang="0">
                  <a:pos x="248" y="5"/>
                </a:cxn>
                <a:cxn ang="0">
                  <a:pos x="253" y="22"/>
                </a:cxn>
                <a:cxn ang="0">
                  <a:pos x="245" y="34"/>
                </a:cxn>
                <a:cxn ang="0">
                  <a:pos x="226" y="41"/>
                </a:cxn>
                <a:cxn ang="0">
                  <a:pos x="212" y="55"/>
                </a:cxn>
                <a:cxn ang="0">
                  <a:pos x="200" y="78"/>
                </a:cxn>
                <a:cxn ang="0">
                  <a:pos x="183" y="100"/>
                </a:cxn>
                <a:cxn ang="0">
                  <a:pos x="161" y="131"/>
                </a:cxn>
                <a:cxn ang="0">
                  <a:pos x="127" y="197"/>
                </a:cxn>
                <a:cxn ang="0">
                  <a:pos x="98" y="264"/>
                </a:cxn>
                <a:cxn ang="0">
                  <a:pos x="75" y="349"/>
                </a:cxn>
                <a:cxn ang="0">
                  <a:pos x="61" y="391"/>
                </a:cxn>
                <a:cxn ang="0">
                  <a:pos x="51" y="429"/>
                </a:cxn>
                <a:cxn ang="0">
                  <a:pos x="41" y="559"/>
                </a:cxn>
                <a:cxn ang="0">
                  <a:pos x="39" y="812"/>
                </a:cxn>
                <a:cxn ang="0">
                  <a:pos x="46" y="879"/>
                </a:cxn>
                <a:cxn ang="0">
                  <a:pos x="73" y="987"/>
                </a:cxn>
                <a:cxn ang="0">
                  <a:pos x="93" y="1036"/>
                </a:cxn>
                <a:cxn ang="0">
                  <a:pos x="112" y="1071"/>
                </a:cxn>
                <a:cxn ang="0">
                  <a:pos x="124" y="1104"/>
                </a:cxn>
                <a:cxn ang="0">
                  <a:pos x="141" y="1147"/>
                </a:cxn>
                <a:cxn ang="0">
                  <a:pos x="182" y="1217"/>
                </a:cxn>
                <a:cxn ang="0">
                  <a:pos x="197" y="1271"/>
                </a:cxn>
                <a:cxn ang="0">
                  <a:pos x="193" y="1282"/>
                </a:cxn>
                <a:cxn ang="0">
                  <a:pos x="185" y="1287"/>
                </a:cxn>
              </a:cxnLst>
              <a:rect l="0" t="0" r="r" b="b"/>
              <a:pathLst>
                <a:path w="253" h="1287">
                  <a:moveTo>
                    <a:pt x="181" y="1287"/>
                  </a:moveTo>
                  <a:lnTo>
                    <a:pt x="181" y="1287"/>
                  </a:lnTo>
                  <a:lnTo>
                    <a:pt x="174" y="1286"/>
                  </a:lnTo>
                  <a:lnTo>
                    <a:pt x="171" y="1285"/>
                  </a:lnTo>
                  <a:lnTo>
                    <a:pt x="168" y="1283"/>
                  </a:lnTo>
                  <a:lnTo>
                    <a:pt x="165" y="1280"/>
                  </a:lnTo>
                  <a:lnTo>
                    <a:pt x="163" y="1277"/>
                  </a:lnTo>
                  <a:lnTo>
                    <a:pt x="162" y="1274"/>
                  </a:lnTo>
                  <a:lnTo>
                    <a:pt x="161" y="1270"/>
                  </a:lnTo>
                  <a:lnTo>
                    <a:pt x="161" y="1270"/>
                  </a:lnTo>
                  <a:lnTo>
                    <a:pt x="159" y="1259"/>
                  </a:lnTo>
                  <a:lnTo>
                    <a:pt x="155" y="1248"/>
                  </a:lnTo>
                  <a:lnTo>
                    <a:pt x="151" y="1236"/>
                  </a:lnTo>
                  <a:lnTo>
                    <a:pt x="144" y="1222"/>
                  </a:lnTo>
                  <a:lnTo>
                    <a:pt x="131" y="1197"/>
                  </a:lnTo>
                  <a:lnTo>
                    <a:pt x="119" y="1178"/>
                  </a:lnTo>
                  <a:lnTo>
                    <a:pt x="119" y="1178"/>
                  </a:lnTo>
                  <a:lnTo>
                    <a:pt x="110" y="1162"/>
                  </a:lnTo>
                  <a:lnTo>
                    <a:pt x="102" y="1147"/>
                  </a:lnTo>
                  <a:lnTo>
                    <a:pt x="96" y="1130"/>
                  </a:lnTo>
                  <a:lnTo>
                    <a:pt x="90" y="1114"/>
                  </a:lnTo>
                  <a:lnTo>
                    <a:pt x="90" y="1114"/>
                  </a:lnTo>
                  <a:lnTo>
                    <a:pt x="85" y="1100"/>
                  </a:lnTo>
                  <a:lnTo>
                    <a:pt x="85" y="1100"/>
                  </a:lnTo>
                  <a:lnTo>
                    <a:pt x="80" y="1090"/>
                  </a:lnTo>
                  <a:lnTo>
                    <a:pt x="75" y="1080"/>
                  </a:lnTo>
                  <a:lnTo>
                    <a:pt x="65" y="1060"/>
                  </a:lnTo>
                  <a:lnTo>
                    <a:pt x="65" y="1060"/>
                  </a:lnTo>
                  <a:lnTo>
                    <a:pt x="58" y="1048"/>
                  </a:lnTo>
                  <a:lnTo>
                    <a:pt x="51" y="1035"/>
                  </a:lnTo>
                  <a:lnTo>
                    <a:pt x="45" y="1023"/>
                  </a:lnTo>
                  <a:lnTo>
                    <a:pt x="41" y="1009"/>
                  </a:lnTo>
                  <a:lnTo>
                    <a:pt x="41" y="1009"/>
                  </a:lnTo>
                  <a:lnTo>
                    <a:pt x="35" y="988"/>
                  </a:lnTo>
                  <a:lnTo>
                    <a:pt x="29" y="965"/>
                  </a:lnTo>
                  <a:lnTo>
                    <a:pt x="29" y="965"/>
                  </a:lnTo>
                  <a:lnTo>
                    <a:pt x="23" y="943"/>
                  </a:lnTo>
                  <a:lnTo>
                    <a:pt x="16" y="921"/>
                  </a:lnTo>
                  <a:lnTo>
                    <a:pt x="16" y="921"/>
                  </a:lnTo>
                  <a:lnTo>
                    <a:pt x="11" y="900"/>
                  </a:lnTo>
                  <a:lnTo>
                    <a:pt x="8" y="878"/>
                  </a:lnTo>
                  <a:lnTo>
                    <a:pt x="6" y="856"/>
                  </a:lnTo>
                  <a:lnTo>
                    <a:pt x="4" y="836"/>
                  </a:lnTo>
                  <a:lnTo>
                    <a:pt x="3" y="792"/>
                  </a:lnTo>
                  <a:lnTo>
                    <a:pt x="3" y="748"/>
                  </a:lnTo>
                  <a:lnTo>
                    <a:pt x="3" y="729"/>
                  </a:lnTo>
                  <a:lnTo>
                    <a:pt x="3" y="729"/>
                  </a:lnTo>
                  <a:lnTo>
                    <a:pt x="2" y="697"/>
                  </a:lnTo>
                  <a:lnTo>
                    <a:pt x="2" y="664"/>
                  </a:lnTo>
                  <a:lnTo>
                    <a:pt x="2" y="664"/>
                  </a:lnTo>
                  <a:lnTo>
                    <a:pt x="1" y="630"/>
                  </a:lnTo>
                  <a:lnTo>
                    <a:pt x="0" y="595"/>
                  </a:lnTo>
                  <a:lnTo>
                    <a:pt x="1" y="561"/>
                  </a:lnTo>
                  <a:lnTo>
                    <a:pt x="3" y="527"/>
                  </a:lnTo>
                  <a:lnTo>
                    <a:pt x="3" y="527"/>
                  </a:lnTo>
                  <a:lnTo>
                    <a:pt x="9" y="478"/>
                  </a:lnTo>
                  <a:lnTo>
                    <a:pt x="9" y="478"/>
                  </a:lnTo>
                  <a:lnTo>
                    <a:pt x="16" y="420"/>
                  </a:lnTo>
                  <a:lnTo>
                    <a:pt x="16" y="420"/>
                  </a:lnTo>
                  <a:lnTo>
                    <a:pt x="18" y="409"/>
                  </a:lnTo>
                  <a:lnTo>
                    <a:pt x="20" y="399"/>
                  </a:lnTo>
                  <a:lnTo>
                    <a:pt x="28" y="380"/>
                  </a:lnTo>
                  <a:lnTo>
                    <a:pt x="28" y="380"/>
                  </a:lnTo>
                  <a:lnTo>
                    <a:pt x="33" y="366"/>
                  </a:lnTo>
                  <a:lnTo>
                    <a:pt x="37" y="351"/>
                  </a:lnTo>
                  <a:lnTo>
                    <a:pt x="37" y="351"/>
                  </a:lnTo>
                  <a:lnTo>
                    <a:pt x="49" y="306"/>
                  </a:lnTo>
                  <a:lnTo>
                    <a:pt x="63" y="254"/>
                  </a:lnTo>
                  <a:lnTo>
                    <a:pt x="63" y="254"/>
                  </a:lnTo>
                  <a:lnTo>
                    <a:pt x="67" y="243"/>
                  </a:lnTo>
                  <a:lnTo>
                    <a:pt x="71" y="233"/>
                  </a:lnTo>
                  <a:lnTo>
                    <a:pt x="82" y="213"/>
                  </a:lnTo>
                  <a:lnTo>
                    <a:pt x="82" y="213"/>
                  </a:lnTo>
                  <a:lnTo>
                    <a:pt x="90" y="200"/>
                  </a:lnTo>
                  <a:lnTo>
                    <a:pt x="97" y="186"/>
                  </a:lnTo>
                  <a:lnTo>
                    <a:pt x="97" y="186"/>
                  </a:lnTo>
                  <a:lnTo>
                    <a:pt x="107" y="162"/>
                  </a:lnTo>
                  <a:lnTo>
                    <a:pt x="107" y="162"/>
                  </a:lnTo>
                  <a:lnTo>
                    <a:pt x="119" y="135"/>
                  </a:lnTo>
                  <a:lnTo>
                    <a:pt x="132" y="111"/>
                  </a:lnTo>
                  <a:lnTo>
                    <a:pt x="139" y="98"/>
                  </a:lnTo>
                  <a:lnTo>
                    <a:pt x="146" y="86"/>
                  </a:lnTo>
                  <a:lnTo>
                    <a:pt x="156" y="74"/>
                  </a:lnTo>
                  <a:lnTo>
                    <a:pt x="166" y="62"/>
                  </a:lnTo>
                  <a:lnTo>
                    <a:pt x="166" y="62"/>
                  </a:lnTo>
                  <a:lnTo>
                    <a:pt x="169" y="59"/>
                  </a:lnTo>
                  <a:lnTo>
                    <a:pt x="171" y="55"/>
                  </a:lnTo>
                  <a:lnTo>
                    <a:pt x="175" y="47"/>
                  </a:lnTo>
                  <a:lnTo>
                    <a:pt x="175" y="47"/>
                  </a:lnTo>
                  <a:lnTo>
                    <a:pt x="180" y="38"/>
                  </a:lnTo>
                  <a:lnTo>
                    <a:pt x="183" y="34"/>
                  </a:lnTo>
                  <a:lnTo>
                    <a:pt x="185" y="31"/>
                  </a:lnTo>
                  <a:lnTo>
                    <a:pt x="185" y="31"/>
                  </a:lnTo>
                  <a:lnTo>
                    <a:pt x="196" y="21"/>
                  </a:lnTo>
                  <a:lnTo>
                    <a:pt x="206" y="13"/>
                  </a:lnTo>
                  <a:lnTo>
                    <a:pt x="218" y="5"/>
                  </a:lnTo>
                  <a:lnTo>
                    <a:pt x="231" y="1"/>
                  </a:lnTo>
                  <a:lnTo>
                    <a:pt x="231" y="1"/>
                  </a:lnTo>
                  <a:lnTo>
                    <a:pt x="236" y="0"/>
                  </a:lnTo>
                  <a:lnTo>
                    <a:pt x="236" y="0"/>
                  </a:lnTo>
                  <a:lnTo>
                    <a:pt x="239" y="0"/>
                  </a:lnTo>
                  <a:lnTo>
                    <a:pt x="243" y="1"/>
                  </a:lnTo>
                  <a:lnTo>
                    <a:pt x="246" y="3"/>
                  </a:lnTo>
                  <a:lnTo>
                    <a:pt x="248" y="5"/>
                  </a:lnTo>
                  <a:lnTo>
                    <a:pt x="251" y="10"/>
                  </a:lnTo>
                  <a:lnTo>
                    <a:pt x="253" y="17"/>
                  </a:lnTo>
                  <a:lnTo>
                    <a:pt x="253" y="17"/>
                  </a:lnTo>
                  <a:lnTo>
                    <a:pt x="253" y="22"/>
                  </a:lnTo>
                  <a:lnTo>
                    <a:pt x="251" y="28"/>
                  </a:lnTo>
                  <a:lnTo>
                    <a:pt x="250" y="30"/>
                  </a:lnTo>
                  <a:lnTo>
                    <a:pt x="247" y="32"/>
                  </a:lnTo>
                  <a:lnTo>
                    <a:pt x="245" y="34"/>
                  </a:lnTo>
                  <a:lnTo>
                    <a:pt x="240" y="35"/>
                  </a:lnTo>
                  <a:lnTo>
                    <a:pt x="240" y="35"/>
                  </a:lnTo>
                  <a:lnTo>
                    <a:pt x="232" y="38"/>
                  </a:lnTo>
                  <a:lnTo>
                    <a:pt x="226" y="41"/>
                  </a:lnTo>
                  <a:lnTo>
                    <a:pt x="221" y="45"/>
                  </a:lnTo>
                  <a:lnTo>
                    <a:pt x="217" y="48"/>
                  </a:lnTo>
                  <a:lnTo>
                    <a:pt x="214" y="51"/>
                  </a:lnTo>
                  <a:lnTo>
                    <a:pt x="212" y="55"/>
                  </a:lnTo>
                  <a:lnTo>
                    <a:pt x="207" y="64"/>
                  </a:lnTo>
                  <a:lnTo>
                    <a:pt x="207" y="64"/>
                  </a:lnTo>
                  <a:lnTo>
                    <a:pt x="204" y="70"/>
                  </a:lnTo>
                  <a:lnTo>
                    <a:pt x="200" y="78"/>
                  </a:lnTo>
                  <a:lnTo>
                    <a:pt x="200" y="78"/>
                  </a:lnTo>
                  <a:lnTo>
                    <a:pt x="193" y="89"/>
                  </a:lnTo>
                  <a:lnTo>
                    <a:pt x="183" y="100"/>
                  </a:lnTo>
                  <a:lnTo>
                    <a:pt x="183" y="100"/>
                  </a:lnTo>
                  <a:lnTo>
                    <a:pt x="171" y="115"/>
                  </a:lnTo>
                  <a:lnTo>
                    <a:pt x="166" y="123"/>
                  </a:lnTo>
                  <a:lnTo>
                    <a:pt x="161" y="131"/>
                  </a:lnTo>
                  <a:lnTo>
                    <a:pt x="161" y="131"/>
                  </a:lnTo>
                  <a:lnTo>
                    <a:pt x="150" y="153"/>
                  </a:lnTo>
                  <a:lnTo>
                    <a:pt x="138" y="176"/>
                  </a:lnTo>
                  <a:lnTo>
                    <a:pt x="138" y="176"/>
                  </a:lnTo>
                  <a:lnTo>
                    <a:pt x="127" y="197"/>
                  </a:lnTo>
                  <a:lnTo>
                    <a:pt x="116" y="219"/>
                  </a:lnTo>
                  <a:lnTo>
                    <a:pt x="106" y="242"/>
                  </a:lnTo>
                  <a:lnTo>
                    <a:pt x="98" y="264"/>
                  </a:lnTo>
                  <a:lnTo>
                    <a:pt x="98" y="264"/>
                  </a:lnTo>
                  <a:lnTo>
                    <a:pt x="87" y="304"/>
                  </a:lnTo>
                  <a:lnTo>
                    <a:pt x="76" y="344"/>
                  </a:lnTo>
                  <a:lnTo>
                    <a:pt x="75" y="349"/>
                  </a:lnTo>
                  <a:lnTo>
                    <a:pt x="75" y="349"/>
                  </a:lnTo>
                  <a:lnTo>
                    <a:pt x="70" y="364"/>
                  </a:lnTo>
                  <a:lnTo>
                    <a:pt x="65" y="379"/>
                  </a:lnTo>
                  <a:lnTo>
                    <a:pt x="65" y="379"/>
                  </a:lnTo>
                  <a:lnTo>
                    <a:pt x="61" y="391"/>
                  </a:lnTo>
                  <a:lnTo>
                    <a:pt x="56" y="403"/>
                  </a:lnTo>
                  <a:lnTo>
                    <a:pt x="53" y="416"/>
                  </a:lnTo>
                  <a:lnTo>
                    <a:pt x="51" y="429"/>
                  </a:lnTo>
                  <a:lnTo>
                    <a:pt x="51" y="429"/>
                  </a:lnTo>
                  <a:lnTo>
                    <a:pt x="49" y="468"/>
                  </a:lnTo>
                  <a:lnTo>
                    <a:pt x="45" y="506"/>
                  </a:lnTo>
                  <a:lnTo>
                    <a:pt x="45" y="506"/>
                  </a:lnTo>
                  <a:lnTo>
                    <a:pt x="41" y="559"/>
                  </a:lnTo>
                  <a:lnTo>
                    <a:pt x="39" y="586"/>
                  </a:lnTo>
                  <a:lnTo>
                    <a:pt x="39" y="613"/>
                  </a:lnTo>
                  <a:lnTo>
                    <a:pt x="39" y="812"/>
                  </a:lnTo>
                  <a:lnTo>
                    <a:pt x="39" y="812"/>
                  </a:lnTo>
                  <a:lnTo>
                    <a:pt x="39" y="830"/>
                  </a:lnTo>
                  <a:lnTo>
                    <a:pt x="41" y="846"/>
                  </a:lnTo>
                  <a:lnTo>
                    <a:pt x="43" y="863"/>
                  </a:lnTo>
                  <a:lnTo>
                    <a:pt x="46" y="879"/>
                  </a:lnTo>
                  <a:lnTo>
                    <a:pt x="54" y="912"/>
                  </a:lnTo>
                  <a:lnTo>
                    <a:pt x="62" y="944"/>
                  </a:lnTo>
                  <a:lnTo>
                    <a:pt x="62" y="944"/>
                  </a:lnTo>
                  <a:lnTo>
                    <a:pt x="73" y="987"/>
                  </a:lnTo>
                  <a:lnTo>
                    <a:pt x="73" y="987"/>
                  </a:lnTo>
                  <a:lnTo>
                    <a:pt x="78" y="1003"/>
                  </a:lnTo>
                  <a:lnTo>
                    <a:pt x="86" y="1020"/>
                  </a:lnTo>
                  <a:lnTo>
                    <a:pt x="93" y="1036"/>
                  </a:lnTo>
                  <a:lnTo>
                    <a:pt x="102" y="1052"/>
                  </a:lnTo>
                  <a:lnTo>
                    <a:pt x="102" y="1052"/>
                  </a:lnTo>
                  <a:lnTo>
                    <a:pt x="112" y="1071"/>
                  </a:lnTo>
                  <a:lnTo>
                    <a:pt x="112" y="1071"/>
                  </a:lnTo>
                  <a:lnTo>
                    <a:pt x="116" y="1079"/>
                  </a:lnTo>
                  <a:lnTo>
                    <a:pt x="119" y="1087"/>
                  </a:lnTo>
                  <a:lnTo>
                    <a:pt x="124" y="1104"/>
                  </a:lnTo>
                  <a:lnTo>
                    <a:pt x="124" y="1104"/>
                  </a:lnTo>
                  <a:lnTo>
                    <a:pt x="131" y="1126"/>
                  </a:lnTo>
                  <a:lnTo>
                    <a:pt x="136" y="1136"/>
                  </a:lnTo>
                  <a:lnTo>
                    <a:pt x="141" y="1147"/>
                  </a:lnTo>
                  <a:lnTo>
                    <a:pt x="141" y="1147"/>
                  </a:lnTo>
                  <a:lnTo>
                    <a:pt x="154" y="1166"/>
                  </a:lnTo>
                  <a:lnTo>
                    <a:pt x="164" y="1184"/>
                  </a:lnTo>
                  <a:lnTo>
                    <a:pt x="173" y="1201"/>
                  </a:lnTo>
                  <a:lnTo>
                    <a:pt x="182" y="1217"/>
                  </a:lnTo>
                  <a:lnTo>
                    <a:pt x="188" y="1232"/>
                  </a:lnTo>
                  <a:lnTo>
                    <a:pt x="192" y="1246"/>
                  </a:lnTo>
                  <a:lnTo>
                    <a:pt x="195" y="1259"/>
                  </a:lnTo>
                  <a:lnTo>
                    <a:pt x="197" y="1271"/>
                  </a:lnTo>
                  <a:lnTo>
                    <a:pt x="197" y="1271"/>
                  </a:lnTo>
                  <a:lnTo>
                    <a:pt x="196" y="1277"/>
                  </a:lnTo>
                  <a:lnTo>
                    <a:pt x="195" y="1280"/>
                  </a:lnTo>
                  <a:lnTo>
                    <a:pt x="193" y="1282"/>
                  </a:lnTo>
                  <a:lnTo>
                    <a:pt x="193" y="1282"/>
                  </a:lnTo>
                  <a:lnTo>
                    <a:pt x="191" y="1284"/>
                  </a:lnTo>
                  <a:lnTo>
                    <a:pt x="188" y="1286"/>
                  </a:lnTo>
                  <a:lnTo>
                    <a:pt x="185" y="1287"/>
                  </a:lnTo>
                  <a:lnTo>
                    <a:pt x="181" y="1287"/>
                  </a:lnTo>
                  <a:lnTo>
                    <a:pt x="181" y="128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0" name="Freeform 414"/>
            <p:cNvSpPr/>
            <p:nvPr/>
          </p:nvSpPr>
          <p:spPr bwMode="auto">
            <a:xfrm>
              <a:off x="5559426" y="3148013"/>
              <a:ext cx="134938" cy="661988"/>
            </a:xfrm>
            <a:custGeom>
              <a:avLst/>
              <a:gdLst/>
              <a:ahLst/>
              <a:cxnLst>
                <a:cxn ang="0">
                  <a:pos x="66" y="1250"/>
                </a:cxn>
                <a:cxn ang="0">
                  <a:pos x="58" y="1244"/>
                </a:cxn>
                <a:cxn ang="0">
                  <a:pos x="58" y="1224"/>
                </a:cxn>
                <a:cxn ang="0">
                  <a:pos x="80" y="1168"/>
                </a:cxn>
                <a:cxn ang="0">
                  <a:pos x="111" y="1115"/>
                </a:cxn>
                <a:cxn ang="0">
                  <a:pos x="129" y="1073"/>
                </a:cxn>
                <a:cxn ang="0">
                  <a:pos x="141" y="1041"/>
                </a:cxn>
                <a:cxn ang="0">
                  <a:pos x="168" y="991"/>
                </a:cxn>
                <a:cxn ang="0">
                  <a:pos x="192" y="918"/>
                </a:cxn>
                <a:cxn ang="0">
                  <a:pos x="210" y="838"/>
                </a:cxn>
                <a:cxn ang="0">
                  <a:pos x="214" y="595"/>
                </a:cxn>
                <a:cxn ang="0">
                  <a:pos x="208" y="491"/>
                </a:cxn>
                <a:cxn ang="0">
                  <a:pos x="202" y="417"/>
                </a:cxn>
                <a:cxn ang="0">
                  <a:pos x="188" y="367"/>
                </a:cxn>
                <a:cxn ang="0">
                  <a:pos x="177" y="333"/>
                </a:cxn>
                <a:cxn ang="0">
                  <a:pos x="155" y="256"/>
                </a:cxn>
                <a:cxn ang="0">
                  <a:pos x="115" y="170"/>
                </a:cxn>
                <a:cxn ang="0">
                  <a:pos x="92" y="127"/>
                </a:cxn>
                <a:cxn ang="0">
                  <a:pos x="70" y="97"/>
                </a:cxn>
                <a:cxn ang="0">
                  <a:pos x="49" y="68"/>
                </a:cxn>
                <a:cxn ang="0">
                  <a:pos x="40" y="49"/>
                </a:cxn>
                <a:cxn ang="0">
                  <a:pos x="21" y="37"/>
                </a:cxn>
                <a:cxn ang="0">
                  <a:pos x="7" y="31"/>
                </a:cxn>
                <a:cxn ang="0">
                  <a:pos x="0" y="15"/>
                </a:cxn>
                <a:cxn ang="0">
                  <a:pos x="8" y="3"/>
                </a:cxn>
                <a:cxn ang="0">
                  <a:pos x="17" y="0"/>
                </a:cxn>
                <a:cxn ang="0">
                  <a:pos x="47" y="11"/>
                </a:cxn>
                <a:cxn ang="0">
                  <a:pos x="71" y="33"/>
                </a:cxn>
                <a:cxn ang="0">
                  <a:pos x="82" y="52"/>
                </a:cxn>
                <a:cxn ang="0">
                  <a:pos x="98" y="71"/>
                </a:cxn>
                <a:cxn ang="0">
                  <a:pos x="135" y="132"/>
                </a:cxn>
                <a:cxn ang="0">
                  <a:pos x="156" y="180"/>
                </a:cxn>
                <a:cxn ang="0">
                  <a:pos x="182" y="226"/>
                </a:cxn>
                <a:cxn ang="0">
                  <a:pos x="204" y="297"/>
                </a:cxn>
                <a:cxn ang="0">
                  <a:pos x="226" y="368"/>
                </a:cxn>
                <a:cxn ang="0">
                  <a:pos x="237" y="407"/>
                </a:cxn>
                <a:cxn ang="0">
                  <a:pos x="249" y="512"/>
                </a:cxn>
                <a:cxn ang="0">
                  <a:pos x="253" y="612"/>
                </a:cxn>
                <a:cxn ang="0">
                  <a:pos x="250" y="709"/>
                </a:cxn>
                <a:cxn ang="0">
                  <a:pos x="249" y="812"/>
                </a:cxn>
                <a:cxn ang="0">
                  <a:pos x="237" y="895"/>
                </a:cxn>
                <a:cxn ang="0">
                  <a:pos x="225" y="939"/>
                </a:cxn>
                <a:cxn ang="0">
                  <a:pos x="208" y="993"/>
                </a:cxn>
                <a:cxn ang="0">
                  <a:pos x="188" y="1031"/>
                </a:cxn>
                <a:cxn ang="0">
                  <a:pos x="168" y="1070"/>
                </a:cxn>
                <a:cxn ang="0">
                  <a:pos x="150" y="1114"/>
                </a:cxn>
                <a:cxn ang="0">
                  <a:pos x="122" y="1164"/>
                </a:cxn>
                <a:cxn ang="0">
                  <a:pos x="94" y="1224"/>
                </a:cxn>
                <a:cxn ang="0">
                  <a:pos x="90" y="1241"/>
                </a:cxn>
                <a:cxn ang="0">
                  <a:pos x="73" y="1251"/>
                </a:cxn>
              </a:cxnLst>
              <a:rect l="0" t="0" r="r" b="b"/>
              <a:pathLst>
                <a:path w="254" h="1251">
                  <a:moveTo>
                    <a:pt x="73" y="1251"/>
                  </a:moveTo>
                  <a:lnTo>
                    <a:pt x="73" y="1251"/>
                  </a:lnTo>
                  <a:lnTo>
                    <a:pt x="69" y="1251"/>
                  </a:lnTo>
                  <a:lnTo>
                    <a:pt x="66" y="1250"/>
                  </a:lnTo>
                  <a:lnTo>
                    <a:pt x="62" y="1249"/>
                  </a:lnTo>
                  <a:lnTo>
                    <a:pt x="59" y="1246"/>
                  </a:lnTo>
                  <a:lnTo>
                    <a:pt x="59" y="1246"/>
                  </a:lnTo>
                  <a:lnTo>
                    <a:pt x="58" y="1244"/>
                  </a:lnTo>
                  <a:lnTo>
                    <a:pt x="57" y="1241"/>
                  </a:lnTo>
                  <a:lnTo>
                    <a:pt x="56" y="1235"/>
                  </a:lnTo>
                  <a:lnTo>
                    <a:pt x="56" y="1235"/>
                  </a:lnTo>
                  <a:lnTo>
                    <a:pt x="58" y="1224"/>
                  </a:lnTo>
                  <a:lnTo>
                    <a:pt x="61" y="1211"/>
                  </a:lnTo>
                  <a:lnTo>
                    <a:pt x="66" y="1198"/>
                  </a:lnTo>
                  <a:lnTo>
                    <a:pt x="72" y="1183"/>
                  </a:lnTo>
                  <a:lnTo>
                    <a:pt x="80" y="1168"/>
                  </a:lnTo>
                  <a:lnTo>
                    <a:pt x="89" y="1151"/>
                  </a:lnTo>
                  <a:lnTo>
                    <a:pt x="100" y="1134"/>
                  </a:lnTo>
                  <a:lnTo>
                    <a:pt x="111" y="1115"/>
                  </a:lnTo>
                  <a:lnTo>
                    <a:pt x="111" y="1115"/>
                  </a:lnTo>
                  <a:lnTo>
                    <a:pt x="117" y="1105"/>
                  </a:lnTo>
                  <a:lnTo>
                    <a:pt x="121" y="1095"/>
                  </a:lnTo>
                  <a:lnTo>
                    <a:pt x="129" y="1073"/>
                  </a:lnTo>
                  <a:lnTo>
                    <a:pt x="129" y="1073"/>
                  </a:lnTo>
                  <a:lnTo>
                    <a:pt x="135" y="1056"/>
                  </a:lnTo>
                  <a:lnTo>
                    <a:pt x="138" y="1049"/>
                  </a:lnTo>
                  <a:lnTo>
                    <a:pt x="141" y="1041"/>
                  </a:lnTo>
                  <a:lnTo>
                    <a:pt x="141" y="1041"/>
                  </a:lnTo>
                  <a:lnTo>
                    <a:pt x="151" y="1022"/>
                  </a:lnTo>
                  <a:lnTo>
                    <a:pt x="151" y="1022"/>
                  </a:lnTo>
                  <a:lnTo>
                    <a:pt x="161" y="1007"/>
                  </a:lnTo>
                  <a:lnTo>
                    <a:pt x="168" y="991"/>
                  </a:lnTo>
                  <a:lnTo>
                    <a:pt x="175" y="976"/>
                  </a:lnTo>
                  <a:lnTo>
                    <a:pt x="180" y="959"/>
                  </a:lnTo>
                  <a:lnTo>
                    <a:pt x="180" y="959"/>
                  </a:lnTo>
                  <a:lnTo>
                    <a:pt x="192" y="918"/>
                  </a:lnTo>
                  <a:lnTo>
                    <a:pt x="192" y="918"/>
                  </a:lnTo>
                  <a:lnTo>
                    <a:pt x="200" y="887"/>
                  </a:lnTo>
                  <a:lnTo>
                    <a:pt x="207" y="855"/>
                  </a:lnTo>
                  <a:lnTo>
                    <a:pt x="210" y="838"/>
                  </a:lnTo>
                  <a:lnTo>
                    <a:pt x="212" y="823"/>
                  </a:lnTo>
                  <a:lnTo>
                    <a:pt x="214" y="806"/>
                  </a:lnTo>
                  <a:lnTo>
                    <a:pt x="214" y="789"/>
                  </a:lnTo>
                  <a:lnTo>
                    <a:pt x="214" y="595"/>
                  </a:lnTo>
                  <a:lnTo>
                    <a:pt x="214" y="595"/>
                  </a:lnTo>
                  <a:lnTo>
                    <a:pt x="214" y="569"/>
                  </a:lnTo>
                  <a:lnTo>
                    <a:pt x="212" y="543"/>
                  </a:lnTo>
                  <a:lnTo>
                    <a:pt x="208" y="491"/>
                  </a:lnTo>
                  <a:lnTo>
                    <a:pt x="208" y="491"/>
                  </a:lnTo>
                  <a:lnTo>
                    <a:pt x="204" y="454"/>
                  </a:lnTo>
                  <a:lnTo>
                    <a:pt x="202" y="417"/>
                  </a:lnTo>
                  <a:lnTo>
                    <a:pt x="202" y="417"/>
                  </a:lnTo>
                  <a:lnTo>
                    <a:pt x="200" y="404"/>
                  </a:lnTo>
                  <a:lnTo>
                    <a:pt x="197" y="391"/>
                  </a:lnTo>
                  <a:lnTo>
                    <a:pt x="193" y="380"/>
                  </a:lnTo>
                  <a:lnTo>
                    <a:pt x="188" y="367"/>
                  </a:lnTo>
                  <a:lnTo>
                    <a:pt x="188" y="367"/>
                  </a:lnTo>
                  <a:lnTo>
                    <a:pt x="182" y="354"/>
                  </a:lnTo>
                  <a:lnTo>
                    <a:pt x="178" y="340"/>
                  </a:lnTo>
                  <a:lnTo>
                    <a:pt x="177" y="333"/>
                  </a:lnTo>
                  <a:lnTo>
                    <a:pt x="177" y="333"/>
                  </a:lnTo>
                  <a:lnTo>
                    <a:pt x="167" y="294"/>
                  </a:lnTo>
                  <a:lnTo>
                    <a:pt x="155" y="256"/>
                  </a:lnTo>
                  <a:lnTo>
                    <a:pt x="155" y="256"/>
                  </a:lnTo>
                  <a:lnTo>
                    <a:pt x="147" y="234"/>
                  </a:lnTo>
                  <a:lnTo>
                    <a:pt x="138" y="212"/>
                  </a:lnTo>
                  <a:lnTo>
                    <a:pt x="126" y="192"/>
                  </a:lnTo>
                  <a:lnTo>
                    <a:pt x="115" y="170"/>
                  </a:lnTo>
                  <a:lnTo>
                    <a:pt x="115" y="170"/>
                  </a:lnTo>
                  <a:lnTo>
                    <a:pt x="103" y="148"/>
                  </a:lnTo>
                  <a:lnTo>
                    <a:pt x="92" y="127"/>
                  </a:lnTo>
                  <a:lnTo>
                    <a:pt x="92" y="127"/>
                  </a:lnTo>
                  <a:lnTo>
                    <a:pt x="87" y="118"/>
                  </a:lnTo>
                  <a:lnTo>
                    <a:pt x="82" y="111"/>
                  </a:lnTo>
                  <a:lnTo>
                    <a:pt x="70" y="97"/>
                  </a:lnTo>
                  <a:lnTo>
                    <a:pt x="70" y="97"/>
                  </a:lnTo>
                  <a:lnTo>
                    <a:pt x="60" y="86"/>
                  </a:lnTo>
                  <a:lnTo>
                    <a:pt x="52" y="75"/>
                  </a:lnTo>
                  <a:lnTo>
                    <a:pt x="52" y="75"/>
                  </a:lnTo>
                  <a:lnTo>
                    <a:pt x="49" y="68"/>
                  </a:lnTo>
                  <a:lnTo>
                    <a:pt x="46" y="62"/>
                  </a:lnTo>
                  <a:lnTo>
                    <a:pt x="46" y="62"/>
                  </a:lnTo>
                  <a:lnTo>
                    <a:pt x="42" y="52"/>
                  </a:lnTo>
                  <a:lnTo>
                    <a:pt x="40" y="49"/>
                  </a:lnTo>
                  <a:lnTo>
                    <a:pt x="37" y="45"/>
                  </a:lnTo>
                  <a:lnTo>
                    <a:pt x="32" y="42"/>
                  </a:lnTo>
                  <a:lnTo>
                    <a:pt x="27" y="39"/>
                  </a:lnTo>
                  <a:lnTo>
                    <a:pt x="21" y="37"/>
                  </a:lnTo>
                  <a:lnTo>
                    <a:pt x="13" y="34"/>
                  </a:lnTo>
                  <a:lnTo>
                    <a:pt x="13" y="34"/>
                  </a:lnTo>
                  <a:lnTo>
                    <a:pt x="9" y="33"/>
                  </a:lnTo>
                  <a:lnTo>
                    <a:pt x="7" y="31"/>
                  </a:lnTo>
                  <a:lnTo>
                    <a:pt x="4" y="29"/>
                  </a:lnTo>
                  <a:lnTo>
                    <a:pt x="3" y="27"/>
                  </a:lnTo>
                  <a:lnTo>
                    <a:pt x="0" y="20"/>
                  </a:lnTo>
                  <a:lnTo>
                    <a:pt x="0" y="15"/>
                  </a:lnTo>
                  <a:lnTo>
                    <a:pt x="0" y="15"/>
                  </a:lnTo>
                  <a:lnTo>
                    <a:pt x="2" y="10"/>
                  </a:lnTo>
                  <a:lnTo>
                    <a:pt x="6" y="5"/>
                  </a:lnTo>
                  <a:lnTo>
                    <a:pt x="8" y="3"/>
                  </a:lnTo>
                  <a:lnTo>
                    <a:pt x="10" y="1"/>
                  </a:lnTo>
                  <a:lnTo>
                    <a:pt x="13" y="0"/>
                  </a:lnTo>
                  <a:lnTo>
                    <a:pt x="17" y="0"/>
                  </a:lnTo>
                  <a:lnTo>
                    <a:pt x="17" y="0"/>
                  </a:lnTo>
                  <a:lnTo>
                    <a:pt x="22" y="1"/>
                  </a:lnTo>
                  <a:lnTo>
                    <a:pt x="22" y="1"/>
                  </a:lnTo>
                  <a:lnTo>
                    <a:pt x="36" y="5"/>
                  </a:lnTo>
                  <a:lnTo>
                    <a:pt x="47" y="11"/>
                  </a:lnTo>
                  <a:lnTo>
                    <a:pt x="57" y="19"/>
                  </a:lnTo>
                  <a:lnTo>
                    <a:pt x="69" y="30"/>
                  </a:lnTo>
                  <a:lnTo>
                    <a:pt x="69" y="30"/>
                  </a:lnTo>
                  <a:lnTo>
                    <a:pt x="71" y="33"/>
                  </a:lnTo>
                  <a:lnTo>
                    <a:pt x="74" y="37"/>
                  </a:lnTo>
                  <a:lnTo>
                    <a:pt x="78" y="44"/>
                  </a:lnTo>
                  <a:lnTo>
                    <a:pt x="78" y="44"/>
                  </a:lnTo>
                  <a:lnTo>
                    <a:pt x="82" y="52"/>
                  </a:lnTo>
                  <a:lnTo>
                    <a:pt x="84" y="57"/>
                  </a:lnTo>
                  <a:lnTo>
                    <a:pt x="87" y="61"/>
                  </a:lnTo>
                  <a:lnTo>
                    <a:pt x="87" y="61"/>
                  </a:lnTo>
                  <a:lnTo>
                    <a:pt x="98" y="71"/>
                  </a:lnTo>
                  <a:lnTo>
                    <a:pt x="107" y="83"/>
                  </a:lnTo>
                  <a:lnTo>
                    <a:pt x="114" y="95"/>
                  </a:lnTo>
                  <a:lnTo>
                    <a:pt x="121" y="107"/>
                  </a:lnTo>
                  <a:lnTo>
                    <a:pt x="135" y="132"/>
                  </a:lnTo>
                  <a:lnTo>
                    <a:pt x="146" y="158"/>
                  </a:lnTo>
                  <a:lnTo>
                    <a:pt x="146" y="158"/>
                  </a:lnTo>
                  <a:lnTo>
                    <a:pt x="156" y="180"/>
                  </a:lnTo>
                  <a:lnTo>
                    <a:pt x="156" y="180"/>
                  </a:lnTo>
                  <a:lnTo>
                    <a:pt x="164" y="194"/>
                  </a:lnTo>
                  <a:lnTo>
                    <a:pt x="171" y="206"/>
                  </a:lnTo>
                  <a:lnTo>
                    <a:pt x="171" y="206"/>
                  </a:lnTo>
                  <a:lnTo>
                    <a:pt x="182" y="226"/>
                  </a:lnTo>
                  <a:lnTo>
                    <a:pt x="186" y="236"/>
                  </a:lnTo>
                  <a:lnTo>
                    <a:pt x="191" y="247"/>
                  </a:lnTo>
                  <a:lnTo>
                    <a:pt x="191" y="247"/>
                  </a:lnTo>
                  <a:lnTo>
                    <a:pt x="204" y="297"/>
                  </a:lnTo>
                  <a:lnTo>
                    <a:pt x="215" y="342"/>
                  </a:lnTo>
                  <a:lnTo>
                    <a:pt x="215" y="342"/>
                  </a:lnTo>
                  <a:lnTo>
                    <a:pt x="220" y="355"/>
                  </a:lnTo>
                  <a:lnTo>
                    <a:pt x="226" y="368"/>
                  </a:lnTo>
                  <a:lnTo>
                    <a:pt x="226" y="368"/>
                  </a:lnTo>
                  <a:lnTo>
                    <a:pt x="233" y="388"/>
                  </a:lnTo>
                  <a:lnTo>
                    <a:pt x="235" y="397"/>
                  </a:lnTo>
                  <a:lnTo>
                    <a:pt x="237" y="407"/>
                  </a:lnTo>
                  <a:lnTo>
                    <a:pt x="237" y="407"/>
                  </a:lnTo>
                  <a:lnTo>
                    <a:pt x="244" y="466"/>
                  </a:lnTo>
                  <a:lnTo>
                    <a:pt x="244" y="466"/>
                  </a:lnTo>
                  <a:lnTo>
                    <a:pt x="249" y="512"/>
                  </a:lnTo>
                  <a:lnTo>
                    <a:pt x="249" y="512"/>
                  </a:lnTo>
                  <a:lnTo>
                    <a:pt x="253" y="545"/>
                  </a:lnTo>
                  <a:lnTo>
                    <a:pt x="254" y="579"/>
                  </a:lnTo>
                  <a:lnTo>
                    <a:pt x="253" y="612"/>
                  </a:lnTo>
                  <a:lnTo>
                    <a:pt x="251" y="646"/>
                  </a:lnTo>
                  <a:lnTo>
                    <a:pt x="251" y="646"/>
                  </a:lnTo>
                  <a:lnTo>
                    <a:pt x="250" y="677"/>
                  </a:lnTo>
                  <a:lnTo>
                    <a:pt x="250" y="709"/>
                  </a:lnTo>
                  <a:lnTo>
                    <a:pt x="250" y="727"/>
                  </a:lnTo>
                  <a:lnTo>
                    <a:pt x="250" y="727"/>
                  </a:lnTo>
                  <a:lnTo>
                    <a:pt x="250" y="770"/>
                  </a:lnTo>
                  <a:lnTo>
                    <a:pt x="249" y="812"/>
                  </a:lnTo>
                  <a:lnTo>
                    <a:pt x="247" y="832"/>
                  </a:lnTo>
                  <a:lnTo>
                    <a:pt x="245" y="853"/>
                  </a:lnTo>
                  <a:lnTo>
                    <a:pt x="241" y="875"/>
                  </a:lnTo>
                  <a:lnTo>
                    <a:pt x="237" y="895"/>
                  </a:lnTo>
                  <a:lnTo>
                    <a:pt x="237" y="895"/>
                  </a:lnTo>
                  <a:lnTo>
                    <a:pt x="231" y="917"/>
                  </a:lnTo>
                  <a:lnTo>
                    <a:pt x="225" y="939"/>
                  </a:lnTo>
                  <a:lnTo>
                    <a:pt x="225" y="939"/>
                  </a:lnTo>
                  <a:lnTo>
                    <a:pt x="217" y="959"/>
                  </a:lnTo>
                  <a:lnTo>
                    <a:pt x="212" y="981"/>
                  </a:lnTo>
                  <a:lnTo>
                    <a:pt x="212" y="981"/>
                  </a:lnTo>
                  <a:lnTo>
                    <a:pt x="208" y="993"/>
                  </a:lnTo>
                  <a:lnTo>
                    <a:pt x="202" y="1006"/>
                  </a:lnTo>
                  <a:lnTo>
                    <a:pt x="196" y="1018"/>
                  </a:lnTo>
                  <a:lnTo>
                    <a:pt x="188" y="1031"/>
                  </a:lnTo>
                  <a:lnTo>
                    <a:pt x="188" y="1031"/>
                  </a:lnTo>
                  <a:lnTo>
                    <a:pt x="177" y="1050"/>
                  </a:lnTo>
                  <a:lnTo>
                    <a:pt x="173" y="1059"/>
                  </a:lnTo>
                  <a:lnTo>
                    <a:pt x="168" y="1070"/>
                  </a:lnTo>
                  <a:lnTo>
                    <a:pt x="168" y="1070"/>
                  </a:lnTo>
                  <a:lnTo>
                    <a:pt x="164" y="1082"/>
                  </a:lnTo>
                  <a:lnTo>
                    <a:pt x="164" y="1082"/>
                  </a:lnTo>
                  <a:lnTo>
                    <a:pt x="157" y="1099"/>
                  </a:lnTo>
                  <a:lnTo>
                    <a:pt x="150" y="1114"/>
                  </a:lnTo>
                  <a:lnTo>
                    <a:pt x="143" y="1130"/>
                  </a:lnTo>
                  <a:lnTo>
                    <a:pt x="135" y="1144"/>
                  </a:lnTo>
                  <a:lnTo>
                    <a:pt x="135" y="1144"/>
                  </a:lnTo>
                  <a:lnTo>
                    <a:pt x="122" y="1164"/>
                  </a:lnTo>
                  <a:lnTo>
                    <a:pt x="109" y="1188"/>
                  </a:lnTo>
                  <a:lnTo>
                    <a:pt x="103" y="1201"/>
                  </a:lnTo>
                  <a:lnTo>
                    <a:pt x="98" y="1213"/>
                  </a:lnTo>
                  <a:lnTo>
                    <a:pt x="94" y="1224"/>
                  </a:lnTo>
                  <a:lnTo>
                    <a:pt x="92" y="1234"/>
                  </a:lnTo>
                  <a:lnTo>
                    <a:pt x="92" y="1234"/>
                  </a:lnTo>
                  <a:lnTo>
                    <a:pt x="91" y="1238"/>
                  </a:lnTo>
                  <a:lnTo>
                    <a:pt x="90" y="1241"/>
                  </a:lnTo>
                  <a:lnTo>
                    <a:pt x="88" y="1244"/>
                  </a:lnTo>
                  <a:lnTo>
                    <a:pt x="85" y="1246"/>
                  </a:lnTo>
                  <a:lnTo>
                    <a:pt x="79" y="1250"/>
                  </a:lnTo>
                  <a:lnTo>
                    <a:pt x="73" y="1251"/>
                  </a:lnTo>
                  <a:lnTo>
                    <a:pt x="73" y="125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1" name="Freeform 415"/>
            <p:cNvSpPr/>
            <p:nvPr/>
          </p:nvSpPr>
          <p:spPr bwMode="auto">
            <a:xfrm>
              <a:off x="5618163" y="3146425"/>
              <a:ext cx="193675" cy="657225"/>
            </a:xfrm>
            <a:custGeom>
              <a:avLst/>
              <a:gdLst/>
              <a:ahLst/>
              <a:cxnLst>
                <a:cxn ang="0">
                  <a:pos x="29" y="1241"/>
                </a:cxn>
                <a:cxn ang="0">
                  <a:pos x="21" y="1231"/>
                </a:cxn>
                <a:cxn ang="0">
                  <a:pos x="22" y="1216"/>
                </a:cxn>
                <a:cxn ang="0">
                  <a:pos x="37" y="1201"/>
                </a:cxn>
                <a:cxn ang="0">
                  <a:pos x="66" y="1186"/>
                </a:cxn>
                <a:cxn ang="0">
                  <a:pos x="125" y="1154"/>
                </a:cxn>
                <a:cxn ang="0">
                  <a:pos x="154" y="1122"/>
                </a:cxn>
                <a:cxn ang="0">
                  <a:pos x="200" y="1069"/>
                </a:cxn>
                <a:cxn ang="0">
                  <a:pos x="251" y="1009"/>
                </a:cxn>
                <a:cxn ang="0">
                  <a:pos x="273" y="965"/>
                </a:cxn>
                <a:cxn ang="0">
                  <a:pos x="314" y="827"/>
                </a:cxn>
                <a:cxn ang="0">
                  <a:pos x="325" y="757"/>
                </a:cxn>
                <a:cxn ang="0">
                  <a:pos x="330" y="644"/>
                </a:cxn>
                <a:cxn ang="0">
                  <a:pos x="324" y="570"/>
                </a:cxn>
                <a:cxn ang="0">
                  <a:pos x="305" y="434"/>
                </a:cxn>
                <a:cxn ang="0">
                  <a:pos x="288" y="354"/>
                </a:cxn>
                <a:cxn ang="0">
                  <a:pos x="257" y="277"/>
                </a:cxn>
                <a:cxn ang="0">
                  <a:pos x="238" y="239"/>
                </a:cxn>
                <a:cxn ang="0">
                  <a:pos x="207" y="198"/>
                </a:cxn>
                <a:cxn ang="0">
                  <a:pos x="187" y="173"/>
                </a:cxn>
                <a:cxn ang="0">
                  <a:pos x="167" y="148"/>
                </a:cxn>
                <a:cxn ang="0">
                  <a:pos x="132" y="123"/>
                </a:cxn>
                <a:cxn ang="0">
                  <a:pos x="63" y="65"/>
                </a:cxn>
                <a:cxn ang="0">
                  <a:pos x="13" y="39"/>
                </a:cxn>
                <a:cxn ang="0">
                  <a:pos x="1" y="27"/>
                </a:cxn>
                <a:cxn ang="0">
                  <a:pos x="1" y="13"/>
                </a:cxn>
                <a:cxn ang="0">
                  <a:pos x="8" y="2"/>
                </a:cxn>
                <a:cxn ang="0">
                  <a:pos x="23" y="1"/>
                </a:cxn>
                <a:cxn ang="0">
                  <a:pos x="34" y="9"/>
                </a:cxn>
                <a:cxn ang="0">
                  <a:pos x="64" y="23"/>
                </a:cxn>
                <a:cxn ang="0">
                  <a:pos x="139" y="80"/>
                </a:cxn>
                <a:cxn ang="0">
                  <a:pos x="178" y="111"/>
                </a:cxn>
                <a:cxn ang="0">
                  <a:pos x="234" y="172"/>
                </a:cxn>
                <a:cxn ang="0">
                  <a:pos x="281" y="244"/>
                </a:cxn>
                <a:cxn ang="0">
                  <a:pos x="313" y="317"/>
                </a:cxn>
                <a:cxn ang="0">
                  <a:pos x="342" y="432"/>
                </a:cxn>
                <a:cxn ang="0">
                  <a:pos x="356" y="550"/>
                </a:cxn>
                <a:cxn ang="0">
                  <a:pos x="366" y="650"/>
                </a:cxn>
                <a:cxn ang="0">
                  <a:pos x="364" y="730"/>
                </a:cxn>
                <a:cxn ang="0">
                  <a:pos x="361" y="791"/>
                </a:cxn>
                <a:cxn ang="0">
                  <a:pos x="348" y="839"/>
                </a:cxn>
                <a:cxn ang="0">
                  <a:pos x="325" y="927"/>
                </a:cxn>
                <a:cxn ang="0">
                  <a:pos x="304" y="984"/>
                </a:cxn>
                <a:cxn ang="0">
                  <a:pos x="258" y="1059"/>
                </a:cxn>
                <a:cxn ang="0">
                  <a:pos x="192" y="1135"/>
                </a:cxn>
                <a:cxn ang="0">
                  <a:pos x="170" y="1160"/>
                </a:cxn>
                <a:cxn ang="0">
                  <a:pos x="132" y="1196"/>
                </a:cxn>
                <a:cxn ang="0">
                  <a:pos x="104" y="1207"/>
                </a:cxn>
                <a:cxn ang="0">
                  <a:pos x="65" y="1224"/>
                </a:cxn>
                <a:cxn ang="0">
                  <a:pos x="53" y="1235"/>
                </a:cxn>
                <a:cxn ang="0">
                  <a:pos x="39" y="1244"/>
                </a:cxn>
              </a:cxnLst>
              <a:rect l="0" t="0" r="r" b="b"/>
              <a:pathLst>
                <a:path w="366" h="1244">
                  <a:moveTo>
                    <a:pt x="39" y="1244"/>
                  </a:moveTo>
                  <a:lnTo>
                    <a:pt x="39" y="1244"/>
                  </a:lnTo>
                  <a:lnTo>
                    <a:pt x="34" y="1243"/>
                  </a:lnTo>
                  <a:lnTo>
                    <a:pt x="29" y="1241"/>
                  </a:lnTo>
                  <a:lnTo>
                    <a:pt x="25" y="1238"/>
                  </a:lnTo>
                  <a:lnTo>
                    <a:pt x="22" y="1234"/>
                  </a:lnTo>
                  <a:lnTo>
                    <a:pt x="22" y="1234"/>
                  </a:lnTo>
                  <a:lnTo>
                    <a:pt x="21" y="1231"/>
                  </a:lnTo>
                  <a:lnTo>
                    <a:pt x="20" y="1227"/>
                  </a:lnTo>
                  <a:lnTo>
                    <a:pt x="20" y="1222"/>
                  </a:lnTo>
                  <a:lnTo>
                    <a:pt x="22" y="1216"/>
                  </a:lnTo>
                  <a:lnTo>
                    <a:pt x="22" y="1216"/>
                  </a:lnTo>
                  <a:lnTo>
                    <a:pt x="25" y="1211"/>
                  </a:lnTo>
                  <a:lnTo>
                    <a:pt x="29" y="1207"/>
                  </a:lnTo>
                  <a:lnTo>
                    <a:pt x="33" y="1204"/>
                  </a:lnTo>
                  <a:lnTo>
                    <a:pt x="37" y="1201"/>
                  </a:lnTo>
                  <a:lnTo>
                    <a:pt x="48" y="1195"/>
                  </a:lnTo>
                  <a:lnTo>
                    <a:pt x="59" y="1190"/>
                  </a:lnTo>
                  <a:lnTo>
                    <a:pt x="66" y="1186"/>
                  </a:lnTo>
                  <a:lnTo>
                    <a:pt x="66" y="1186"/>
                  </a:lnTo>
                  <a:lnTo>
                    <a:pt x="91" y="1175"/>
                  </a:lnTo>
                  <a:lnTo>
                    <a:pt x="103" y="1169"/>
                  </a:lnTo>
                  <a:lnTo>
                    <a:pt x="115" y="1162"/>
                  </a:lnTo>
                  <a:lnTo>
                    <a:pt x="125" y="1154"/>
                  </a:lnTo>
                  <a:lnTo>
                    <a:pt x="135" y="1145"/>
                  </a:lnTo>
                  <a:lnTo>
                    <a:pt x="145" y="1135"/>
                  </a:lnTo>
                  <a:lnTo>
                    <a:pt x="154" y="1122"/>
                  </a:lnTo>
                  <a:lnTo>
                    <a:pt x="154" y="1122"/>
                  </a:lnTo>
                  <a:lnTo>
                    <a:pt x="165" y="1108"/>
                  </a:lnTo>
                  <a:lnTo>
                    <a:pt x="177" y="1095"/>
                  </a:lnTo>
                  <a:lnTo>
                    <a:pt x="200" y="1069"/>
                  </a:lnTo>
                  <a:lnTo>
                    <a:pt x="200" y="1069"/>
                  </a:lnTo>
                  <a:lnTo>
                    <a:pt x="218" y="1050"/>
                  </a:lnTo>
                  <a:lnTo>
                    <a:pt x="236" y="1030"/>
                  </a:lnTo>
                  <a:lnTo>
                    <a:pt x="244" y="1020"/>
                  </a:lnTo>
                  <a:lnTo>
                    <a:pt x="251" y="1009"/>
                  </a:lnTo>
                  <a:lnTo>
                    <a:pt x="258" y="997"/>
                  </a:lnTo>
                  <a:lnTo>
                    <a:pt x="263" y="985"/>
                  </a:lnTo>
                  <a:lnTo>
                    <a:pt x="263" y="985"/>
                  </a:lnTo>
                  <a:lnTo>
                    <a:pt x="273" y="965"/>
                  </a:lnTo>
                  <a:lnTo>
                    <a:pt x="280" y="946"/>
                  </a:lnTo>
                  <a:lnTo>
                    <a:pt x="293" y="905"/>
                  </a:lnTo>
                  <a:lnTo>
                    <a:pt x="305" y="866"/>
                  </a:lnTo>
                  <a:lnTo>
                    <a:pt x="314" y="827"/>
                  </a:lnTo>
                  <a:lnTo>
                    <a:pt x="314" y="827"/>
                  </a:lnTo>
                  <a:lnTo>
                    <a:pt x="319" y="804"/>
                  </a:lnTo>
                  <a:lnTo>
                    <a:pt x="323" y="780"/>
                  </a:lnTo>
                  <a:lnTo>
                    <a:pt x="325" y="757"/>
                  </a:lnTo>
                  <a:lnTo>
                    <a:pt x="327" y="734"/>
                  </a:lnTo>
                  <a:lnTo>
                    <a:pt x="330" y="711"/>
                  </a:lnTo>
                  <a:lnTo>
                    <a:pt x="330" y="689"/>
                  </a:lnTo>
                  <a:lnTo>
                    <a:pt x="330" y="644"/>
                  </a:lnTo>
                  <a:lnTo>
                    <a:pt x="330" y="644"/>
                  </a:lnTo>
                  <a:lnTo>
                    <a:pt x="328" y="619"/>
                  </a:lnTo>
                  <a:lnTo>
                    <a:pt x="327" y="595"/>
                  </a:lnTo>
                  <a:lnTo>
                    <a:pt x="324" y="570"/>
                  </a:lnTo>
                  <a:lnTo>
                    <a:pt x="322" y="545"/>
                  </a:lnTo>
                  <a:lnTo>
                    <a:pt x="315" y="496"/>
                  </a:lnTo>
                  <a:lnTo>
                    <a:pt x="307" y="447"/>
                  </a:lnTo>
                  <a:lnTo>
                    <a:pt x="305" y="434"/>
                  </a:lnTo>
                  <a:lnTo>
                    <a:pt x="305" y="434"/>
                  </a:lnTo>
                  <a:lnTo>
                    <a:pt x="298" y="394"/>
                  </a:lnTo>
                  <a:lnTo>
                    <a:pt x="293" y="374"/>
                  </a:lnTo>
                  <a:lnTo>
                    <a:pt x="288" y="354"/>
                  </a:lnTo>
                  <a:lnTo>
                    <a:pt x="282" y="333"/>
                  </a:lnTo>
                  <a:lnTo>
                    <a:pt x="275" y="314"/>
                  </a:lnTo>
                  <a:lnTo>
                    <a:pt x="267" y="295"/>
                  </a:lnTo>
                  <a:lnTo>
                    <a:pt x="257" y="277"/>
                  </a:lnTo>
                  <a:lnTo>
                    <a:pt x="257" y="277"/>
                  </a:lnTo>
                  <a:lnTo>
                    <a:pt x="246" y="256"/>
                  </a:lnTo>
                  <a:lnTo>
                    <a:pt x="246" y="256"/>
                  </a:lnTo>
                  <a:lnTo>
                    <a:pt x="238" y="239"/>
                  </a:lnTo>
                  <a:lnTo>
                    <a:pt x="229" y="224"/>
                  </a:lnTo>
                  <a:lnTo>
                    <a:pt x="219" y="210"/>
                  </a:lnTo>
                  <a:lnTo>
                    <a:pt x="213" y="203"/>
                  </a:lnTo>
                  <a:lnTo>
                    <a:pt x="207" y="198"/>
                  </a:lnTo>
                  <a:lnTo>
                    <a:pt x="207" y="198"/>
                  </a:lnTo>
                  <a:lnTo>
                    <a:pt x="201" y="193"/>
                  </a:lnTo>
                  <a:lnTo>
                    <a:pt x="196" y="187"/>
                  </a:lnTo>
                  <a:lnTo>
                    <a:pt x="187" y="173"/>
                  </a:lnTo>
                  <a:lnTo>
                    <a:pt x="187" y="173"/>
                  </a:lnTo>
                  <a:lnTo>
                    <a:pt x="181" y="165"/>
                  </a:lnTo>
                  <a:lnTo>
                    <a:pt x="175" y="157"/>
                  </a:lnTo>
                  <a:lnTo>
                    <a:pt x="167" y="148"/>
                  </a:lnTo>
                  <a:lnTo>
                    <a:pt x="160" y="143"/>
                  </a:lnTo>
                  <a:lnTo>
                    <a:pt x="160" y="143"/>
                  </a:lnTo>
                  <a:lnTo>
                    <a:pt x="146" y="133"/>
                  </a:lnTo>
                  <a:lnTo>
                    <a:pt x="132" y="123"/>
                  </a:lnTo>
                  <a:lnTo>
                    <a:pt x="105" y="100"/>
                  </a:lnTo>
                  <a:lnTo>
                    <a:pt x="105" y="100"/>
                  </a:lnTo>
                  <a:lnTo>
                    <a:pt x="85" y="82"/>
                  </a:lnTo>
                  <a:lnTo>
                    <a:pt x="63" y="65"/>
                  </a:lnTo>
                  <a:lnTo>
                    <a:pt x="52" y="57"/>
                  </a:lnTo>
                  <a:lnTo>
                    <a:pt x="39" y="50"/>
                  </a:lnTo>
                  <a:lnTo>
                    <a:pt x="27" y="44"/>
                  </a:lnTo>
                  <a:lnTo>
                    <a:pt x="13" y="39"/>
                  </a:lnTo>
                  <a:lnTo>
                    <a:pt x="13" y="39"/>
                  </a:lnTo>
                  <a:lnTo>
                    <a:pt x="8" y="37"/>
                  </a:lnTo>
                  <a:lnTo>
                    <a:pt x="4" y="33"/>
                  </a:lnTo>
                  <a:lnTo>
                    <a:pt x="1" y="27"/>
                  </a:lnTo>
                  <a:lnTo>
                    <a:pt x="0" y="21"/>
                  </a:lnTo>
                  <a:lnTo>
                    <a:pt x="0" y="17"/>
                  </a:lnTo>
                  <a:lnTo>
                    <a:pt x="0" y="17"/>
                  </a:lnTo>
                  <a:lnTo>
                    <a:pt x="1" y="13"/>
                  </a:lnTo>
                  <a:lnTo>
                    <a:pt x="2" y="9"/>
                  </a:lnTo>
                  <a:lnTo>
                    <a:pt x="4" y="6"/>
                  </a:lnTo>
                  <a:lnTo>
                    <a:pt x="6" y="4"/>
                  </a:lnTo>
                  <a:lnTo>
                    <a:pt x="8" y="2"/>
                  </a:lnTo>
                  <a:lnTo>
                    <a:pt x="11" y="1"/>
                  </a:lnTo>
                  <a:lnTo>
                    <a:pt x="19" y="0"/>
                  </a:lnTo>
                  <a:lnTo>
                    <a:pt x="19" y="0"/>
                  </a:lnTo>
                  <a:lnTo>
                    <a:pt x="23" y="1"/>
                  </a:lnTo>
                  <a:lnTo>
                    <a:pt x="27" y="2"/>
                  </a:lnTo>
                  <a:lnTo>
                    <a:pt x="31" y="4"/>
                  </a:lnTo>
                  <a:lnTo>
                    <a:pt x="33" y="7"/>
                  </a:lnTo>
                  <a:lnTo>
                    <a:pt x="34" y="9"/>
                  </a:lnTo>
                  <a:lnTo>
                    <a:pt x="36" y="9"/>
                  </a:lnTo>
                  <a:lnTo>
                    <a:pt x="36" y="9"/>
                  </a:lnTo>
                  <a:lnTo>
                    <a:pt x="51" y="15"/>
                  </a:lnTo>
                  <a:lnTo>
                    <a:pt x="64" y="23"/>
                  </a:lnTo>
                  <a:lnTo>
                    <a:pt x="77" y="32"/>
                  </a:lnTo>
                  <a:lnTo>
                    <a:pt x="90" y="40"/>
                  </a:lnTo>
                  <a:lnTo>
                    <a:pt x="115" y="60"/>
                  </a:lnTo>
                  <a:lnTo>
                    <a:pt x="139" y="80"/>
                  </a:lnTo>
                  <a:lnTo>
                    <a:pt x="139" y="80"/>
                  </a:lnTo>
                  <a:lnTo>
                    <a:pt x="158" y="96"/>
                  </a:lnTo>
                  <a:lnTo>
                    <a:pt x="178" y="111"/>
                  </a:lnTo>
                  <a:lnTo>
                    <a:pt x="178" y="111"/>
                  </a:lnTo>
                  <a:lnTo>
                    <a:pt x="193" y="125"/>
                  </a:lnTo>
                  <a:lnTo>
                    <a:pt x="208" y="139"/>
                  </a:lnTo>
                  <a:lnTo>
                    <a:pt x="222" y="156"/>
                  </a:lnTo>
                  <a:lnTo>
                    <a:pt x="234" y="172"/>
                  </a:lnTo>
                  <a:lnTo>
                    <a:pt x="247" y="190"/>
                  </a:lnTo>
                  <a:lnTo>
                    <a:pt x="258" y="208"/>
                  </a:lnTo>
                  <a:lnTo>
                    <a:pt x="281" y="244"/>
                  </a:lnTo>
                  <a:lnTo>
                    <a:pt x="281" y="244"/>
                  </a:lnTo>
                  <a:lnTo>
                    <a:pt x="290" y="262"/>
                  </a:lnTo>
                  <a:lnTo>
                    <a:pt x="299" y="281"/>
                  </a:lnTo>
                  <a:lnTo>
                    <a:pt x="307" y="298"/>
                  </a:lnTo>
                  <a:lnTo>
                    <a:pt x="313" y="317"/>
                  </a:lnTo>
                  <a:lnTo>
                    <a:pt x="319" y="335"/>
                  </a:lnTo>
                  <a:lnTo>
                    <a:pt x="325" y="355"/>
                  </a:lnTo>
                  <a:lnTo>
                    <a:pt x="335" y="393"/>
                  </a:lnTo>
                  <a:lnTo>
                    <a:pt x="342" y="432"/>
                  </a:lnTo>
                  <a:lnTo>
                    <a:pt x="347" y="472"/>
                  </a:lnTo>
                  <a:lnTo>
                    <a:pt x="352" y="511"/>
                  </a:lnTo>
                  <a:lnTo>
                    <a:pt x="356" y="550"/>
                  </a:lnTo>
                  <a:lnTo>
                    <a:pt x="356" y="550"/>
                  </a:lnTo>
                  <a:lnTo>
                    <a:pt x="364" y="615"/>
                  </a:lnTo>
                  <a:lnTo>
                    <a:pt x="364" y="615"/>
                  </a:lnTo>
                  <a:lnTo>
                    <a:pt x="365" y="633"/>
                  </a:lnTo>
                  <a:lnTo>
                    <a:pt x="366" y="650"/>
                  </a:lnTo>
                  <a:lnTo>
                    <a:pt x="365" y="686"/>
                  </a:lnTo>
                  <a:lnTo>
                    <a:pt x="365" y="686"/>
                  </a:lnTo>
                  <a:lnTo>
                    <a:pt x="364" y="723"/>
                  </a:lnTo>
                  <a:lnTo>
                    <a:pt x="364" y="730"/>
                  </a:lnTo>
                  <a:lnTo>
                    <a:pt x="364" y="730"/>
                  </a:lnTo>
                  <a:lnTo>
                    <a:pt x="364" y="751"/>
                  </a:lnTo>
                  <a:lnTo>
                    <a:pt x="363" y="770"/>
                  </a:lnTo>
                  <a:lnTo>
                    <a:pt x="361" y="791"/>
                  </a:lnTo>
                  <a:lnTo>
                    <a:pt x="358" y="800"/>
                  </a:lnTo>
                  <a:lnTo>
                    <a:pt x="355" y="810"/>
                  </a:lnTo>
                  <a:lnTo>
                    <a:pt x="355" y="810"/>
                  </a:lnTo>
                  <a:lnTo>
                    <a:pt x="348" y="839"/>
                  </a:lnTo>
                  <a:lnTo>
                    <a:pt x="341" y="868"/>
                  </a:lnTo>
                  <a:lnTo>
                    <a:pt x="341" y="868"/>
                  </a:lnTo>
                  <a:lnTo>
                    <a:pt x="334" y="897"/>
                  </a:lnTo>
                  <a:lnTo>
                    <a:pt x="325" y="927"/>
                  </a:lnTo>
                  <a:lnTo>
                    <a:pt x="316" y="956"/>
                  </a:lnTo>
                  <a:lnTo>
                    <a:pt x="310" y="971"/>
                  </a:lnTo>
                  <a:lnTo>
                    <a:pt x="304" y="984"/>
                  </a:lnTo>
                  <a:lnTo>
                    <a:pt x="304" y="984"/>
                  </a:lnTo>
                  <a:lnTo>
                    <a:pt x="294" y="1004"/>
                  </a:lnTo>
                  <a:lnTo>
                    <a:pt x="283" y="1022"/>
                  </a:lnTo>
                  <a:lnTo>
                    <a:pt x="271" y="1041"/>
                  </a:lnTo>
                  <a:lnTo>
                    <a:pt x="258" y="1059"/>
                  </a:lnTo>
                  <a:lnTo>
                    <a:pt x="244" y="1078"/>
                  </a:lnTo>
                  <a:lnTo>
                    <a:pt x="228" y="1097"/>
                  </a:lnTo>
                  <a:lnTo>
                    <a:pt x="211" y="1115"/>
                  </a:lnTo>
                  <a:lnTo>
                    <a:pt x="192" y="1135"/>
                  </a:lnTo>
                  <a:lnTo>
                    <a:pt x="192" y="1135"/>
                  </a:lnTo>
                  <a:lnTo>
                    <a:pt x="181" y="1147"/>
                  </a:lnTo>
                  <a:lnTo>
                    <a:pt x="170" y="1160"/>
                  </a:lnTo>
                  <a:lnTo>
                    <a:pt x="170" y="1160"/>
                  </a:lnTo>
                  <a:lnTo>
                    <a:pt x="161" y="1171"/>
                  </a:lnTo>
                  <a:lnTo>
                    <a:pt x="151" y="1181"/>
                  </a:lnTo>
                  <a:lnTo>
                    <a:pt x="139" y="1191"/>
                  </a:lnTo>
                  <a:lnTo>
                    <a:pt x="132" y="1196"/>
                  </a:lnTo>
                  <a:lnTo>
                    <a:pt x="124" y="1200"/>
                  </a:lnTo>
                  <a:lnTo>
                    <a:pt x="124" y="1200"/>
                  </a:lnTo>
                  <a:lnTo>
                    <a:pt x="116" y="1203"/>
                  </a:lnTo>
                  <a:lnTo>
                    <a:pt x="104" y="1207"/>
                  </a:lnTo>
                  <a:lnTo>
                    <a:pt x="104" y="1207"/>
                  </a:lnTo>
                  <a:lnTo>
                    <a:pt x="87" y="1213"/>
                  </a:lnTo>
                  <a:lnTo>
                    <a:pt x="71" y="1221"/>
                  </a:lnTo>
                  <a:lnTo>
                    <a:pt x="65" y="1224"/>
                  </a:lnTo>
                  <a:lnTo>
                    <a:pt x="60" y="1228"/>
                  </a:lnTo>
                  <a:lnTo>
                    <a:pt x="56" y="1231"/>
                  </a:lnTo>
                  <a:lnTo>
                    <a:pt x="53" y="1235"/>
                  </a:lnTo>
                  <a:lnTo>
                    <a:pt x="53" y="1235"/>
                  </a:lnTo>
                  <a:lnTo>
                    <a:pt x="50" y="1240"/>
                  </a:lnTo>
                  <a:lnTo>
                    <a:pt x="47" y="1242"/>
                  </a:lnTo>
                  <a:lnTo>
                    <a:pt x="42" y="1243"/>
                  </a:lnTo>
                  <a:lnTo>
                    <a:pt x="39" y="1244"/>
                  </a:lnTo>
                  <a:lnTo>
                    <a:pt x="39" y="1244"/>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82" name="组合 81"/>
          <p:cNvGrpSpPr/>
          <p:nvPr/>
        </p:nvGrpSpPr>
        <p:grpSpPr>
          <a:xfrm>
            <a:off x="3741878" y="4706088"/>
            <a:ext cx="490789" cy="501536"/>
            <a:chOff x="5268913" y="4124325"/>
            <a:chExt cx="652463" cy="666751"/>
          </a:xfrm>
          <a:solidFill>
            <a:schemeClr val="tx1"/>
          </a:solidFill>
        </p:grpSpPr>
        <p:sp>
          <p:nvSpPr>
            <p:cNvPr id="83" name="Freeform 719"/>
            <p:cNvSpPr/>
            <p:nvPr/>
          </p:nvSpPr>
          <p:spPr bwMode="auto">
            <a:xfrm>
              <a:off x="5356226" y="4351338"/>
              <a:ext cx="9525" cy="57150"/>
            </a:xfrm>
            <a:custGeom>
              <a:avLst/>
              <a:gdLst/>
              <a:ahLst/>
              <a:cxnLst>
                <a:cxn ang="0">
                  <a:pos x="9" y="3"/>
                </a:cxn>
                <a:cxn ang="0">
                  <a:pos x="9" y="3"/>
                </a:cxn>
                <a:cxn ang="0">
                  <a:pos x="8" y="1"/>
                </a:cxn>
                <a:cxn ang="0">
                  <a:pos x="7" y="0"/>
                </a:cxn>
                <a:cxn ang="0">
                  <a:pos x="3" y="0"/>
                </a:cxn>
                <a:cxn ang="0">
                  <a:pos x="2" y="0"/>
                </a:cxn>
                <a:cxn ang="0">
                  <a:pos x="0" y="2"/>
                </a:cxn>
                <a:cxn ang="0">
                  <a:pos x="0" y="3"/>
                </a:cxn>
                <a:cxn ang="0">
                  <a:pos x="0" y="5"/>
                </a:cxn>
                <a:cxn ang="0">
                  <a:pos x="0" y="5"/>
                </a:cxn>
                <a:cxn ang="0">
                  <a:pos x="4" y="15"/>
                </a:cxn>
                <a:cxn ang="0">
                  <a:pos x="7" y="25"/>
                </a:cxn>
                <a:cxn ang="0">
                  <a:pos x="9" y="35"/>
                </a:cxn>
                <a:cxn ang="0">
                  <a:pos x="11" y="46"/>
                </a:cxn>
                <a:cxn ang="0">
                  <a:pos x="11" y="46"/>
                </a:cxn>
                <a:cxn ang="0">
                  <a:pos x="11" y="53"/>
                </a:cxn>
                <a:cxn ang="0">
                  <a:pos x="9" y="60"/>
                </a:cxn>
                <a:cxn ang="0">
                  <a:pos x="6" y="75"/>
                </a:cxn>
                <a:cxn ang="0">
                  <a:pos x="2" y="89"/>
                </a:cxn>
                <a:cxn ang="0">
                  <a:pos x="1" y="96"/>
                </a:cxn>
                <a:cxn ang="0">
                  <a:pos x="0" y="104"/>
                </a:cxn>
                <a:cxn ang="0">
                  <a:pos x="0" y="104"/>
                </a:cxn>
                <a:cxn ang="0">
                  <a:pos x="0" y="106"/>
                </a:cxn>
                <a:cxn ang="0">
                  <a:pos x="1" y="108"/>
                </a:cxn>
                <a:cxn ang="0">
                  <a:pos x="3" y="108"/>
                </a:cxn>
                <a:cxn ang="0">
                  <a:pos x="5" y="109"/>
                </a:cxn>
                <a:cxn ang="0">
                  <a:pos x="6" y="108"/>
                </a:cxn>
                <a:cxn ang="0">
                  <a:pos x="8" y="108"/>
                </a:cxn>
                <a:cxn ang="0">
                  <a:pos x="9" y="106"/>
                </a:cxn>
                <a:cxn ang="0">
                  <a:pos x="9" y="104"/>
                </a:cxn>
                <a:cxn ang="0">
                  <a:pos x="9" y="104"/>
                </a:cxn>
                <a:cxn ang="0">
                  <a:pos x="12" y="89"/>
                </a:cxn>
                <a:cxn ang="0">
                  <a:pos x="15" y="75"/>
                </a:cxn>
                <a:cxn ang="0">
                  <a:pos x="18" y="60"/>
                </a:cxn>
                <a:cxn ang="0">
                  <a:pos x="20" y="46"/>
                </a:cxn>
                <a:cxn ang="0">
                  <a:pos x="20" y="46"/>
                </a:cxn>
                <a:cxn ang="0">
                  <a:pos x="20" y="41"/>
                </a:cxn>
                <a:cxn ang="0">
                  <a:pos x="20" y="35"/>
                </a:cxn>
                <a:cxn ang="0">
                  <a:pos x="18" y="24"/>
                </a:cxn>
                <a:cxn ang="0">
                  <a:pos x="14" y="13"/>
                </a:cxn>
                <a:cxn ang="0">
                  <a:pos x="9" y="3"/>
                </a:cxn>
                <a:cxn ang="0">
                  <a:pos x="9" y="3"/>
                </a:cxn>
              </a:cxnLst>
              <a:rect l="0" t="0" r="r" b="b"/>
              <a:pathLst>
                <a:path w="20" h="109">
                  <a:moveTo>
                    <a:pt x="9" y="3"/>
                  </a:moveTo>
                  <a:lnTo>
                    <a:pt x="9" y="3"/>
                  </a:lnTo>
                  <a:lnTo>
                    <a:pt x="8" y="1"/>
                  </a:lnTo>
                  <a:lnTo>
                    <a:pt x="7" y="0"/>
                  </a:lnTo>
                  <a:lnTo>
                    <a:pt x="3" y="0"/>
                  </a:lnTo>
                  <a:lnTo>
                    <a:pt x="2" y="0"/>
                  </a:lnTo>
                  <a:lnTo>
                    <a:pt x="0" y="2"/>
                  </a:lnTo>
                  <a:lnTo>
                    <a:pt x="0" y="3"/>
                  </a:lnTo>
                  <a:lnTo>
                    <a:pt x="0" y="5"/>
                  </a:lnTo>
                  <a:lnTo>
                    <a:pt x="0" y="5"/>
                  </a:lnTo>
                  <a:lnTo>
                    <a:pt x="4" y="15"/>
                  </a:lnTo>
                  <a:lnTo>
                    <a:pt x="7" y="25"/>
                  </a:lnTo>
                  <a:lnTo>
                    <a:pt x="9" y="35"/>
                  </a:lnTo>
                  <a:lnTo>
                    <a:pt x="11" y="46"/>
                  </a:lnTo>
                  <a:lnTo>
                    <a:pt x="11" y="46"/>
                  </a:lnTo>
                  <a:lnTo>
                    <a:pt x="11" y="53"/>
                  </a:lnTo>
                  <a:lnTo>
                    <a:pt x="9" y="60"/>
                  </a:lnTo>
                  <a:lnTo>
                    <a:pt x="6" y="75"/>
                  </a:lnTo>
                  <a:lnTo>
                    <a:pt x="2" y="89"/>
                  </a:lnTo>
                  <a:lnTo>
                    <a:pt x="1" y="96"/>
                  </a:lnTo>
                  <a:lnTo>
                    <a:pt x="0" y="104"/>
                  </a:lnTo>
                  <a:lnTo>
                    <a:pt x="0" y="104"/>
                  </a:lnTo>
                  <a:lnTo>
                    <a:pt x="0" y="106"/>
                  </a:lnTo>
                  <a:lnTo>
                    <a:pt x="1" y="108"/>
                  </a:lnTo>
                  <a:lnTo>
                    <a:pt x="3" y="108"/>
                  </a:lnTo>
                  <a:lnTo>
                    <a:pt x="5" y="109"/>
                  </a:lnTo>
                  <a:lnTo>
                    <a:pt x="6" y="108"/>
                  </a:lnTo>
                  <a:lnTo>
                    <a:pt x="8" y="108"/>
                  </a:lnTo>
                  <a:lnTo>
                    <a:pt x="9" y="106"/>
                  </a:lnTo>
                  <a:lnTo>
                    <a:pt x="9" y="104"/>
                  </a:lnTo>
                  <a:lnTo>
                    <a:pt x="9" y="104"/>
                  </a:lnTo>
                  <a:lnTo>
                    <a:pt x="12" y="89"/>
                  </a:lnTo>
                  <a:lnTo>
                    <a:pt x="15" y="75"/>
                  </a:lnTo>
                  <a:lnTo>
                    <a:pt x="18" y="60"/>
                  </a:lnTo>
                  <a:lnTo>
                    <a:pt x="20" y="46"/>
                  </a:lnTo>
                  <a:lnTo>
                    <a:pt x="20" y="46"/>
                  </a:lnTo>
                  <a:lnTo>
                    <a:pt x="20" y="41"/>
                  </a:lnTo>
                  <a:lnTo>
                    <a:pt x="20" y="35"/>
                  </a:lnTo>
                  <a:lnTo>
                    <a:pt x="18" y="24"/>
                  </a:lnTo>
                  <a:lnTo>
                    <a:pt x="14" y="13"/>
                  </a:lnTo>
                  <a:lnTo>
                    <a:pt x="9" y="3"/>
                  </a:lnTo>
                  <a:lnTo>
                    <a:pt x="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4" name="Freeform 720"/>
            <p:cNvSpPr/>
            <p:nvPr/>
          </p:nvSpPr>
          <p:spPr bwMode="auto">
            <a:xfrm>
              <a:off x="5392738" y="4365625"/>
              <a:ext cx="12700" cy="80963"/>
            </a:xfrm>
            <a:custGeom>
              <a:avLst/>
              <a:gdLst/>
              <a:ahLst/>
              <a:cxnLst>
                <a:cxn ang="0">
                  <a:pos x="25" y="4"/>
                </a:cxn>
                <a:cxn ang="0">
                  <a:pos x="25" y="4"/>
                </a:cxn>
                <a:cxn ang="0">
                  <a:pos x="25" y="2"/>
                </a:cxn>
                <a:cxn ang="0">
                  <a:pos x="24" y="1"/>
                </a:cxn>
                <a:cxn ang="0">
                  <a:pos x="22" y="0"/>
                </a:cxn>
                <a:cxn ang="0">
                  <a:pos x="21" y="0"/>
                </a:cxn>
                <a:cxn ang="0">
                  <a:pos x="19" y="0"/>
                </a:cxn>
                <a:cxn ang="0">
                  <a:pos x="17" y="1"/>
                </a:cxn>
                <a:cxn ang="0">
                  <a:pos x="16" y="2"/>
                </a:cxn>
                <a:cxn ang="0">
                  <a:pos x="16" y="4"/>
                </a:cxn>
                <a:cxn ang="0">
                  <a:pos x="16" y="4"/>
                </a:cxn>
                <a:cxn ang="0">
                  <a:pos x="14" y="24"/>
                </a:cxn>
                <a:cxn ang="0">
                  <a:pos x="11" y="43"/>
                </a:cxn>
                <a:cxn ang="0">
                  <a:pos x="4" y="80"/>
                </a:cxn>
                <a:cxn ang="0">
                  <a:pos x="4" y="80"/>
                </a:cxn>
                <a:cxn ang="0">
                  <a:pos x="1" y="96"/>
                </a:cxn>
                <a:cxn ang="0">
                  <a:pos x="0" y="114"/>
                </a:cxn>
                <a:cxn ang="0">
                  <a:pos x="1" y="147"/>
                </a:cxn>
                <a:cxn ang="0">
                  <a:pos x="1" y="147"/>
                </a:cxn>
                <a:cxn ang="0">
                  <a:pos x="1" y="149"/>
                </a:cxn>
                <a:cxn ang="0">
                  <a:pos x="2" y="150"/>
                </a:cxn>
                <a:cxn ang="0">
                  <a:pos x="5" y="151"/>
                </a:cxn>
                <a:cxn ang="0">
                  <a:pos x="7" y="151"/>
                </a:cxn>
                <a:cxn ang="0">
                  <a:pos x="8" y="151"/>
                </a:cxn>
                <a:cxn ang="0">
                  <a:pos x="10" y="150"/>
                </a:cxn>
                <a:cxn ang="0">
                  <a:pos x="11" y="149"/>
                </a:cxn>
                <a:cxn ang="0">
                  <a:pos x="11" y="147"/>
                </a:cxn>
                <a:cxn ang="0">
                  <a:pos x="11" y="147"/>
                </a:cxn>
                <a:cxn ang="0">
                  <a:pos x="11" y="126"/>
                </a:cxn>
                <a:cxn ang="0">
                  <a:pos x="11" y="107"/>
                </a:cxn>
                <a:cxn ang="0">
                  <a:pos x="13" y="86"/>
                </a:cxn>
                <a:cxn ang="0">
                  <a:pos x="16" y="65"/>
                </a:cxn>
                <a:cxn ang="0">
                  <a:pos x="16" y="65"/>
                </a:cxn>
                <a:cxn ang="0">
                  <a:pos x="22" y="35"/>
                </a:cxn>
                <a:cxn ang="0">
                  <a:pos x="24" y="20"/>
                </a:cxn>
                <a:cxn ang="0">
                  <a:pos x="25" y="4"/>
                </a:cxn>
                <a:cxn ang="0">
                  <a:pos x="25" y="4"/>
                </a:cxn>
              </a:cxnLst>
              <a:rect l="0" t="0" r="r" b="b"/>
              <a:pathLst>
                <a:path w="25" h="151">
                  <a:moveTo>
                    <a:pt x="25" y="4"/>
                  </a:moveTo>
                  <a:lnTo>
                    <a:pt x="25" y="4"/>
                  </a:lnTo>
                  <a:lnTo>
                    <a:pt x="25" y="2"/>
                  </a:lnTo>
                  <a:lnTo>
                    <a:pt x="24" y="1"/>
                  </a:lnTo>
                  <a:lnTo>
                    <a:pt x="22" y="0"/>
                  </a:lnTo>
                  <a:lnTo>
                    <a:pt x="21" y="0"/>
                  </a:lnTo>
                  <a:lnTo>
                    <a:pt x="19" y="0"/>
                  </a:lnTo>
                  <a:lnTo>
                    <a:pt x="17" y="1"/>
                  </a:lnTo>
                  <a:lnTo>
                    <a:pt x="16" y="2"/>
                  </a:lnTo>
                  <a:lnTo>
                    <a:pt x="16" y="4"/>
                  </a:lnTo>
                  <a:lnTo>
                    <a:pt x="16" y="4"/>
                  </a:lnTo>
                  <a:lnTo>
                    <a:pt x="14" y="24"/>
                  </a:lnTo>
                  <a:lnTo>
                    <a:pt x="11" y="43"/>
                  </a:lnTo>
                  <a:lnTo>
                    <a:pt x="4" y="80"/>
                  </a:lnTo>
                  <a:lnTo>
                    <a:pt x="4" y="80"/>
                  </a:lnTo>
                  <a:lnTo>
                    <a:pt x="1" y="96"/>
                  </a:lnTo>
                  <a:lnTo>
                    <a:pt x="0" y="114"/>
                  </a:lnTo>
                  <a:lnTo>
                    <a:pt x="1" y="147"/>
                  </a:lnTo>
                  <a:lnTo>
                    <a:pt x="1" y="147"/>
                  </a:lnTo>
                  <a:lnTo>
                    <a:pt x="1" y="149"/>
                  </a:lnTo>
                  <a:lnTo>
                    <a:pt x="2" y="150"/>
                  </a:lnTo>
                  <a:lnTo>
                    <a:pt x="5" y="151"/>
                  </a:lnTo>
                  <a:lnTo>
                    <a:pt x="7" y="151"/>
                  </a:lnTo>
                  <a:lnTo>
                    <a:pt x="8" y="151"/>
                  </a:lnTo>
                  <a:lnTo>
                    <a:pt x="10" y="150"/>
                  </a:lnTo>
                  <a:lnTo>
                    <a:pt x="11" y="149"/>
                  </a:lnTo>
                  <a:lnTo>
                    <a:pt x="11" y="147"/>
                  </a:lnTo>
                  <a:lnTo>
                    <a:pt x="11" y="147"/>
                  </a:lnTo>
                  <a:lnTo>
                    <a:pt x="11" y="126"/>
                  </a:lnTo>
                  <a:lnTo>
                    <a:pt x="11" y="107"/>
                  </a:lnTo>
                  <a:lnTo>
                    <a:pt x="13" y="86"/>
                  </a:lnTo>
                  <a:lnTo>
                    <a:pt x="16" y="65"/>
                  </a:lnTo>
                  <a:lnTo>
                    <a:pt x="16" y="65"/>
                  </a:lnTo>
                  <a:lnTo>
                    <a:pt x="22" y="35"/>
                  </a:lnTo>
                  <a:lnTo>
                    <a:pt x="24" y="20"/>
                  </a:lnTo>
                  <a:lnTo>
                    <a:pt x="25" y="4"/>
                  </a:lnTo>
                  <a:lnTo>
                    <a:pt x="2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5" name="Freeform 721"/>
            <p:cNvSpPr/>
            <p:nvPr/>
          </p:nvSpPr>
          <p:spPr bwMode="auto">
            <a:xfrm>
              <a:off x="5421313" y="4389438"/>
              <a:ext cx="19050" cy="84138"/>
            </a:xfrm>
            <a:custGeom>
              <a:avLst/>
              <a:gdLst/>
              <a:ahLst/>
              <a:cxnLst>
                <a:cxn ang="0">
                  <a:pos x="29" y="2"/>
                </a:cxn>
                <a:cxn ang="0">
                  <a:pos x="29" y="2"/>
                </a:cxn>
                <a:cxn ang="0">
                  <a:pos x="22" y="16"/>
                </a:cxn>
                <a:cxn ang="0">
                  <a:pos x="18" y="30"/>
                </a:cxn>
                <a:cxn ang="0">
                  <a:pos x="15" y="46"/>
                </a:cxn>
                <a:cxn ang="0">
                  <a:pos x="13" y="61"/>
                </a:cxn>
                <a:cxn ang="0">
                  <a:pos x="13" y="61"/>
                </a:cxn>
                <a:cxn ang="0">
                  <a:pos x="8" y="85"/>
                </a:cxn>
                <a:cxn ang="0">
                  <a:pos x="4" y="109"/>
                </a:cxn>
                <a:cxn ang="0">
                  <a:pos x="1" y="133"/>
                </a:cxn>
                <a:cxn ang="0">
                  <a:pos x="0" y="157"/>
                </a:cxn>
                <a:cxn ang="0">
                  <a:pos x="0" y="157"/>
                </a:cxn>
                <a:cxn ang="0">
                  <a:pos x="0" y="158"/>
                </a:cxn>
                <a:cxn ang="0">
                  <a:pos x="1" y="160"/>
                </a:cxn>
                <a:cxn ang="0">
                  <a:pos x="2" y="161"/>
                </a:cxn>
                <a:cxn ang="0">
                  <a:pos x="4" y="161"/>
                </a:cxn>
                <a:cxn ang="0">
                  <a:pos x="6" y="161"/>
                </a:cxn>
                <a:cxn ang="0">
                  <a:pos x="7" y="160"/>
                </a:cxn>
                <a:cxn ang="0">
                  <a:pos x="8" y="158"/>
                </a:cxn>
                <a:cxn ang="0">
                  <a:pos x="9" y="157"/>
                </a:cxn>
                <a:cxn ang="0">
                  <a:pos x="9" y="157"/>
                </a:cxn>
                <a:cxn ang="0">
                  <a:pos x="10" y="137"/>
                </a:cxn>
                <a:cxn ang="0">
                  <a:pos x="14" y="117"/>
                </a:cxn>
                <a:cxn ang="0">
                  <a:pos x="20" y="78"/>
                </a:cxn>
                <a:cxn ang="0">
                  <a:pos x="20" y="78"/>
                </a:cxn>
                <a:cxn ang="0">
                  <a:pos x="22" y="59"/>
                </a:cxn>
                <a:cxn ang="0">
                  <a:pos x="25" y="42"/>
                </a:cxn>
                <a:cxn ang="0">
                  <a:pos x="30" y="24"/>
                </a:cxn>
                <a:cxn ang="0">
                  <a:pos x="33" y="15"/>
                </a:cxn>
                <a:cxn ang="0">
                  <a:pos x="37" y="7"/>
                </a:cxn>
                <a:cxn ang="0">
                  <a:pos x="37" y="7"/>
                </a:cxn>
                <a:cxn ang="0">
                  <a:pos x="37" y="5"/>
                </a:cxn>
                <a:cxn ang="0">
                  <a:pos x="37" y="3"/>
                </a:cxn>
                <a:cxn ang="0">
                  <a:pos x="36" y="2"/>
                </a:cxn>
                <a:cxn ang="0">
                  <a:pos x="35" y="1"/>
                </a:cxn>
                <a:cxn ang="0">
                  <a:pos x="33" y="0"/>
                </a:cxn>
                <a:cxn ang="0">
                  <a:pos x="31" y="0"/>
                </a:cxn>
                <a:cxn ang="0">
                  <a:pos x="30" y="1"/>
                </a:cxn>
                <a:cxn ang="0">
                  <a:pos x="29" y="2"/>
                </a:cxn>
                <a:cxn ang="0">
                  <a:pos x="29" y="2"/>
                </a:cxn>
              </a:cxnLst>
              <a:rect l="0" t="0" r="r" b="b"/>
              <a:pathLst>
                <a:path w="37" h="161">
                  <a:moveTo>
                    <a:pt x="29" y="2"/>
                  </a:moveTo>
                  <a:lnTo>
                    <a:pt x="29" y="2"/>
                  </a:lnTo>
                  <a:lnTo>
                    <a:pt x="22" y="16"/>
                  </a:lnTo>
                  <a:lnTo>
                    <a:pt x="18" y="30"/>
                  </a:lnTo>
                  <a:lnTo>
                    <a:pt x="15" y="46"/>
                  </a:lnTo>
                  <a:lnTo>
                    <a:pt x="13" y="61"/>
                  </a:lnTo>
                  <a:lnTo>
                    <a:pt x="13" y="61"/>
                  </a:lnTo>
                  <a:lnTo>
                    <a:pt x="8" y="85"/>
                  </a:lnTo>
                  <a:lnTo>
                    <a:pt x="4" y="109"/>
                  </a:lnTo>
                  <a:lnTo>
                    <a:pt x="1" y="133"/>
                  </a:lnTo>
                  <a:lnTo>
                    <a:pt x="0" y="157"/>
                  </a:lnTo>
                  <a:lnTo>
                    <a:pt x="0" y="157"/>
                  </a:lnTo>
                  <a:lnTo>
                    <a:pt x="0" y="158"/>
                  </a:lnTo>
                  <a:lnTo>
                    <a:pt x="1" y="160"/>
                  </a:lnTo>
                  <a:lnTo>
                    <a:pt x="2" y="161"/>
                  </a:lnTo>
                  <a:lnTo>
                    <a:pt x="4" y="161"/>
                  </a:lnTo>
                  <a:lnTo>
                    <a:pt x="6" y="161"/>
                  </a:lnTo>
                  <a:lnTo>
                    <a:pt x="7" y="160"/>
                  </a:lnTo>
                  <a:lnTo>
                    <a:pt x="8" y="158"/>
                  </a:lnTo>
                  <a:lnTo>
                    <a:pt x="9" y="157"/>
                  </a:lnTo>
                  <a:lnTo>
                    <a:pt x="9" y="157"/>
                  </a:lnTo>
                  <a:lnTo>
                    <a:pt x="10" y="137"/>
                  </a:lnTo>
                  <a:lnTo>
                    <a:pt x="14" y="117"/>
                  </a:lnTo>
                  <a:lnTo>
                    <a:pt x="20" y="78"/>
                  </a:lnTo>
                  <a:lnTo>
                    <a:pt x="20" y="78"/>
                  </a:lnTo>
                  <a:lnTo>
                    <a:pt x="22" y="59"/>
                  </a:lnTo>
                  <a:lnTo>
                    <a:pt x="25" y="42"/>
                  </a:lnTo>
                  <a:lnTo>
                    <a:pt x="30" y="24"/>
                  </a:lnTo>
                  <a:lnTo>
                    <a:pt x="33" y="15"/>
                  </a:lnTo>
                  <a:lnTo>
                    <a:pt x="37" y="7"/>
                  </a:lnTo>
                  <a:lnTo>
                    <a:pt x="37" y="7"/>
                  </a:lnTo>
                  <a:lnTo>
                    <a:pt x="37" y="5"/>
                  </a:lnTo>
                  <a:lnTo>
                    <a:pt x="37" y="3"/>
                  </a:lnTo>
                  <a:lnTo>
                    <a:pt x="36" y="2"/>
                  </a:lnTo>
                  <a:lnTo>
                    <a:pt x="35" y="1"/>
                  </a:lnTo>
                  <a:lnTo>
                    <a:pt x="33" y="0"/>
                  </a:lnTo>
                  <a:lnTo>
                    <a:pt x="31" y="0"/>
                  </a:lnTo>
                  <a:lnTo>
                    <a:pt x="30" y="1"/>
                  </a:lnTo>
                  <a:lnTo>
                    <a:pt x="29" y="2"/>
                  </a:lnTo>
                  <a:lnTo>
                    <a:pt x="2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6" name="Freeform 722"/>
            <p:cNvSpPr/>
            <p:nvPr/>
          </p:nvSpPr>
          <p:spPr bwMode="auto">
            <a:xfrm>
              <a:off x="5461001" y="4381500"/>
              <a:ext cx="22225" cy="125413"/>
            </a:xfrm>
            <a:custGeom>
              <a:avLst/>
              <a:gdLst/>
              <a:ahLst/>
              <a:cxnLst>
                <a:cxn ang="0">
                  <a:pos x="33" y="5"/>
                </a:cxn>
                <a:cxn ang="0">
                  <a:pos x="33" y="5"/>
                </a:cxn>
                <a:cxn ang="0">
                  <a:pos x="31" y="16"/>
                </a:cxn>
                <a:cxn ang="0">
                  <a:pos x="28" y="21"/>
                </a:cxn>
                <a:cxn ang="0">
                  <a:pos x="25" y="25"/>
                </a:cxn>
                <a:cxn ang="0">
                  <a:pos x="23" y="32"/>
                </a:cxn>
                <a:cxn ang="0">
                  <a:pos x="23" y="32"/>
                </a:cxn>
                <a:cxn ang="0">
                  <a:pos x="17" y="67"/>
                </a:cxn>
                <a:cxn ang="0">
                  <a:pos x="17" y="67"/>
                </a:cxn>
                <a:cxn ang="0">
                  <a:pos x="13" y="96"/>
                </a:cxn>
                <a:cxn ang="0">
                  <a:pos x="10" y="124"/>
                </a:cxn>
                <a:cxn ang="0">
                  <a:pos x="10" y="124"/>
                </a:cxn>
                <a:cxn ang="0">
                  <a:pos x="6" y="152"/>
                </a:cxn>
                <a:cxn ang="0">
                  <a:pos x="3" y="179"/>
                </a:cxn>
                <a:cxn ang="0">
                  <a:pos x="1" y="206"/>
                </a:cxn>
                <a:cxn ang="0">
                  <a:pos x="0" y="232"/>
                </a:cxn>
                <a:cxn ang="0">
                  <a:pos x="0" y="232"/>
                </a:cxn>
                <a:cxn ang="0">
                  <a:pos x="0" y="235"/>
                </a:cxn>
                <a:cxn ang="0">
                  <a:pos x="1" y="237"/>
                </a:cxn>
                <a:cxn ang="0">
                  <a:pos x="3" y="237"/>
                </a:cxn>
                <a:cxn ang="0">
                  <a:pos x="5" y="238"/>
                </a:cxn>
                <a:cxn ang="0">
                  <a:pos x="6" y="237"/>
                </a:cxn>
                <a:cxn ang="0">
                  <a:pos x="8" y="237"/>
                </a:cxn>
                <a:cxn ang="0">
                  <a:pos x="9" y="235"/>
                </a:cxn>
                <a:cxn ang="0">
                  <a:pos x="9" y="232"/>
                </a:cxn>
                <a:cxn ang="0">
                  <a:pos x="9" y="232"/>
                </a:cxn>
                <a:cxn ang="0">
                  <a:pos x="10" y="201"/>
                </a:cxn>
                <a:cxn ang="0">
                  <a:pos x="13" y="170"/>
                </a:cxn>
                <a:cxn ang="0">
                  <a:pos x="17" y="141"/>
                </a:cxn>
                <a:cxn ang="0">
                  <a:pos x="21" y="110"/>
                </a:cxn>
                <a:cxn ang="0">
                  <a:pos x="21" y="110"/>
                </a:cxn>
                <a:cxn ang="0">
                  <a:pos x="25" y="81"/>
                </a:cxn>
                <a:cxn ang="0">
                  <a:pos x="26" y="67"/>
                </a:cxn>
                <a:cxn ang="0">
                  <a:pos x="30" y="53"/>
                </a:cxn>
                <a:cxn ang="0">
                  <a:pos x="30" y="53"/>
                </a:cxn>
                <a:cxn ang="0">
                  <a:pos x="33" y="40"/>
                </a:cxn>
                <a:cxn ang="0">
                  <a:pos x="36" y="29"/>
                </a:cxn>
                <a:cxn ang="0">
                  <a:pos x="40" y="18"/>
                </a:cxn>
                <a:cxn ang="0">
                  <a:pos x="42" y="5"/>
                </a:cxn>
                <a:cxn ang="0">
                  <a:pos x="42" y="5"/>
                </a:cxn>
                <a:cxn ang="0">
                  <a:pos x="42" y="3"/>
                </a:cxn>
                <a:cxn ang="0">
                  <a:pos x="41" y="2"/>
                </a:cxn>
                <a:cxn ang="0">
                  <a:pos x="40" y="1"/>
                </a:cxn>
                <a:cxn ang="0">
                  <a:pos x="38" y="0"/>
                </a:cxn>
                <a:cxn ang="0">
                  <a:pos x="35" y="2"/>
                </a:cxn>
                <a:cxn ang="0">
                  <a:pos x="34" y="3"/>
                </a:cxn>
                <a:cxn ang="0">
                  <a:pos x="33" y="5"/>
                </a:cxn>
                <a:cxn ang="0">
                  <a:pos x="33" y="5"/>
                </a:cxn>
              </a:cxnLst>
              <a:rect l="0" t="0" r="r" b="b"/>
              <a:pathLst>
                <a:path w="42" h="238">
                  <a:moveTo>
                    <a:pt x="33" y="5"/>
                  </a:moveTo>
                  <a:lnTo>
                    <a:pt x="33" y="5"/>
                  </a:lnTo>
                  <a:lnTo>
                    <a:pt x="31" y="16"/>
                  </a:lnTo>
                  <a:lnTo>
                    <a:pt x="28" y="21"/>
                  </a:lnTo>
                  <a:lnTo>
                    <a:pt x="25" y="25"/>
                  </a:lnTo>
                  <a:lnTo>
                    <a:pt x="23" y="32"/>
                  </a:lnTo>
                  <a:lnTo>
                    <a:pt x="23" y="32"/>
                  </a:lnTo>
                  <a:lnTo>
                    <a:pt x="17" y="67"/>
                  </a:lnTo>
                  <a:lnTo>
                    <a:pt x="17" y="67"/>
                  </a:lnTo>
                  <a:lnTo>
                    <a:pt x="13" y="96"/>
                  </a:lnTo>
                  <a:lnTo>
                    <a:pt x="10" y="124"/>
                  </a:lnTo>
                  <a:lnTo>
                    <a:pt x="10" y="124"/>
                  </a:lnTo>
                  <a:lnTo>
                    <a:pt x="6" y="152"/>
                  </a:lnTo>
                  <a:lnTo>
                    <a:pt x="3" y="179"/>
                  </a:lnTo>
                  <a:lnTo>
                    <a:pt x="1" y="206"/>
                  </a:lnTo>
                  <a:lnTo>
                    <a:pt x="0" y="232"/>
                  </a:lnTo>
                  <a:lnTo>
                    <a:pt x="0" y="232"/>
                  </a:lnTo>
                  <a:lnTo>
                    <a:pt x="0" y="235"/>
                  </a:lnTo>
                  <a:lnTo>
                    <a:pt x="1" y="237"/>
                  </a:lnTo>
                  <a:lnTo>
                    <a:pt x="3" y="237"/>
                  </a:lnTo>
                  <a:lnTo>
                    <a:pt x="5" y="238"/>
                  </a:lnTo>
                  <a:lnTo>
                    <a:pt x="6" y="237"/>
                  </a:lnTo>
                  <a:lnTo>
                    <a:pt x="8" y="237"/>
                  </a:lnTo>
                  <a:lnTo>
                    <a:pt x="9" y="235"/>
                  </a:lnTo>
                  <a:lnTo>
                    <a:pt x="9" y="232"/>
                  </a:lnTo>
                  <a:lnTo>
                    <a:pt x="9" y="232"/>
                  </a:lnTo>
                  <a:lnTo>
                    <a:pt x="10" y="201"/>
                  </a:lnTo>
                  <a:lnTo>
                    <a:pt x="13" y="170"/>
                  </a:lnTo>
                  <a:lnTo>
                    <a:pt x="17" y="141"/>
                  </a:lnTo>
                  <a:lnTo>
                    <a:pt x="21" y="110"/>
                  </a:lnTo>
                  <a:lnTo>
                    <a:pt x="21" y="110"/>
                  </a:lnTo>
                  <a:lnTo>
                    <a:pt x="25" y="81"/>
                  </a:lnTo>
                  <a:lnTo>
                    <a:pt x="26" y="67"/>
                  </a:lnTo>
                  <a:lnTo>
                    <a:pt x="30" y="53"/>
                  </a:lnTo>
                  <a:lnTo>
                    <a:pt x="30" y="53"/>
                  </a:lnTo>
                  <a:lnTo>
                    <a:pt x="33" y="40"/>
                  </a:lnTo>
                  <a:lnTo>
                    <a:pt x="36" y="29"/>
                  </a:lnTo>
                  <a:lnTo>
                    <a:pt x="40" y="18"/>
                  </a:lnTo>
                  <a:lnTo>
                    <a:pt x="42" y="5"/>
                  </a:lnTo>
                  <a:lnTo>
                    <a:pt x="42" y="5"/>
                  </a:lnTo>
                  <a:lnTo>
                    <a:pt x="42" y="3"/>
                  </a:lnTo>
                  <a:lnTo>
                    <a:pt x="41" y="2"/>
                  </a:lnTo>
                  <a:lnTo>
                    <a:pt x="40" y="1"/>
                  </a:lnTo>
                  <a:lnTo>
                    <a:pt x="38" y="0"/>
                  </a:lnTo>
                  <a:lnTo>
                    <a:pt x="35" y="2"/>
                  </a:lnTo>
                  <a:lnTo>
                    <a:pt x="34" y="3"/>
                  </a:lnTo>
                  <a:lnTo>
                    <a:pt x="33" y="5"/>
                  </a:lnTo>
                  <a:lnTo>
                    <a:pt x="33"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7" name="Freeform 723"/>
            <p:cNvSpPr/>
            <p:nvPr/>
          </p:nvSpPr>
          <p:spPr bwMode="auto">
            <a:xfrm>
              <a:off x="5483226" y="4329113"/>
              <a:ext cx="38100" cy="220663"/>
            </a:xfrm>
            <a:custGeom>
              <a:avLst/>
              <a:gdLst/>
              <a:ahLst/>
              <a:cxnLst>
                <a:cxn ang="0">
                  <a:pos x="65" y="1"/>
                </a:cxn>
                <a:cxn ang="0">
                  <a:pos x="56" y="18"/>
                </a:cxn>
                <a:cxn ang="0">
                  <a:pos x="50" y="38"/>
                </a:cxn>
                <a:cxn ang="0">
                  <a:pos x="46" y="78"/>
                </a:cxn>
                <a:cxn ang="0">
                  <a:pos x="25" y="213"/>
                </a:cxn>
                <a:cxn ang="0">
                  <a:pos x="18" y="243"/>
                </a:cxn>
                <a:cxn ang="0">
                  <a:pos x="8" y="300"/>
                </a:cxn>
                <a:cxn ang="0">
                  <a:pos x="4" y="330"/>
                </a:cxn>
                <a:cxn ang="0">
                  <a:pos x="1" y="363"/>
                </a:cxn>
                <a:cxn ang="0">
                  <a:pos x="1" y="386"/>
                </a:cxn>
                <a:cxn ang="0">
                  <a:pos x="7" y="407"/>
                </a:cxn>
                <a:cxn ang="0">
                  <a:pos x="13" y="415"/>
                </a:cxn>
                <a:cxn ang="0">
                  <a:pos x="14" y="417"/>
                </a:cxn>
                <a:cxn ang="0">
                  <a:pos x="18" y="417"/>
                </a:cxn>
                <a:cxn ang="0">
                  <a:pos x="20" y="413"/>
                </a:cxn>
                <a:cxn ang="0">
                  <a:pos x="19" y="409"/>
                </a:cxn>
                <a:cxn ang="0">
                  <a:pos x="15" y="403"/>
                </a:cxn>
                <a:cxn ang="0">
                  <a:pos x="11" y="390"/>
                </a:cxn>
                <a:cxn ang="0">
                  <a:pos x="11" y="370"/>
                </a:cxn>
                <a:cxn ang="0">
                  <a:pos x="12" y="356"/>
                </a:cxn>
                <a:cxn ang="0">
                  <a:pos x="13" y="327"/>
                </a:cxn>
                <a:cxn ang="0">
                  <a:pos x="17" y="298"/>
                </a:cxn>
                <a:cxn ang="0">
                  <a:pos x="27" y="248"/>
                </a:cxn>
                <a:cxn ang="0">
                  <a:pos x="36" y="197"/>
                </a:cxn>
                <a:cxn ang="0">
                  <a:pos x="55" y="90"/>
                </a:cxn>
                <a:cxn ang="0">
                  <a:pos x="57" y="69"/>
                </a:cxn>
                <a:cxn ang="0">
                  <a:pos x="60" y="36"/>
                </a:cxn>
                <a:cxn ang="0">
                  <a:pos x="67" y="16"/>
                </a:cxn>
                <a:cxn ang="0">
                  <a:pos x="72" y="8"/>
                </a:cxn>
                <a:cxn ang="0">
                  <a:pos x="73" y="4"/>
                </a:cxn>
                <a:cxn ang="0">
                  <a:pos x="70" y="0"/>
                </a:cxn>
                <a:cxn ang="0">
                  <a:pos x="67" y="0"/>
                </a:cxn>
                <a:cxn ang="0">
                  <a:pos x="65" y="1"/>
                </a:cxn>
              </a:cxnLst>
              <a:rect l="0" t="0" r="r" b="b"/>
              <a:pathLst>
                <a:path w="73" h="417">
                  <a:moveTo>
                    <a:pt x="65" y="1"/>
                  </a:moveTo>
                  <a:lnTo>
                    <a:pt x="65" y="1"/>
                  </a:lnTo>
                  <a:lnTo>
                    <a:pt x="60" y="9"/>
                  </a:lnTo>
                  <a:lnTo>
                    <a:pt x="56" y="18"/>
                  </a:lnTo>
                  <a:lnTo>
                    <a:pt x="53" y="28"/>
                  </a:lnTo>
                  <a:lnTo>
                    <a:pt x="50" y="38"/>
                  </a:lnTo>
                  <a:lnTo>
                    <a:pt x="49" y="58"/>
                  </a:lnTo>
                  <a:lnTo>
                    <a:pt x="46" y="78"/>
                  </a:lnTo>
                  <a:lnTo>
                    <a:pt x="46" y="78"/>
                  </a:lnTo>
                  <a:lnTo>
                    <a:pt x="25" y="213"/>
                  </a:lnTo>
                  <a:lnTo>
                    <a:pt x="25" y="213"/>
                  </a:lnTo>
                  <a:lnTo>
                    <a:pt x="18" y="243"/>
                  </a:lnTo>
                  <a:lnTo>
                    <a:pt x="13" y="272"/>
                  </a:lnTo>
                  <a:lnTo>
                    <a:pt x="8" y="300"/>
                  </a:lnTo>
                  <a:lnTo>
                    <a:pt x="4" y="330"/>
                  </a:lnTo>
                  <a:lnTo>
                    <a:pt x="4" y="330"/>
                  </a:lnTo>
                  <a:lnTo>
                    <a:pt x="2" y="352"/>
                  </a:lnTo>
                  <a:lnTo>
                    <a:pt x="1" y="363"/>
                  </a:lnTo>
                  <a:lnTo>
                    <a:pt x="0" y="375"/>
                  </a:lnTo>
                  <a:lnTo>
                    <a:pt x="1" y="386"/>
                  </a:lnTo>
                  <a:lnTo>
                    <a:pt x="3" y="397"/>
                  </a:lnTo>
                  <a:lnTo>
                    <a:pt x="7" y="407"/>
                  </a:lnTo>
                  <a:lnTo>
                    <a:pt x="10" y="411"/>
                  </a:lnTo>
                  <a:lnTo>
                    <a:pt x="13" y="415"/>
                  </a:lnTo>
                  <a:lnTo>
                    <a:pt x="13" y="415"/>
                  </a:lnTo>
                  <a:lnTo>
                    <a:pt x="14" y="417"/>
                  </a:lnTo>
                  <a:lnTo>
                    <a:pt x="16" y="417"/>
                  </a:lnTo>
                  <a:lnTo>
                    <a:pt x="18" y="417"/>
                  </a:lnTo>
                  <a:lnTo>
                    <a:pt x="19" y="416"/>
                  </a:lnTo>
                  <a:lnTo>
                    <a:pt x="20" y="413"/>
                  </a:lnTo>
                  <a:lnTo>
                    <a:pt x="20" y="411"/>
                  </a:lnTo>
                  <a:lnTo>
                    <a:pt x="19" y="409"/>
                  </a:lnTo>
                  <a:lnTo>
                    <a:pt x="19" y="409"/>
                  </a:lnTo>
                  <a:lnTo>
                    <a:pt x="15" y="403"/>
                  </a:lnTo>
                  <a:lnTo>
                    <a:pt x="13" y="397"/>
                  </a:lnTo>
                  <a:lnTo>
                    <a:pt x="11" y="390"/>
                  </a:lnTo>
                  <a:lnTo>
                    <a:pt x="11" y="383"/>
                  </a:lnTo>
                  <a:lnTo>
                    <a:pt x="11" y="370"/>
                  </a:lnTo>
                  <a:lnTo>
                    <a:pt x="12" y="356"/>
                  </a:lnTo>
                  <a:lnTo>
                    <a:pt x="12" y="356"/>
                  </a:lnTo>
                  <a:lnTo>
                    <a:pt x="12" y="342"/>
                  </a:lnTo>
                  <a:lnTo>
                    <a:pt x="13" y="327"/>
                  </a:lnTo>
                  <a:lnTo>
                    <a:pt x="17" y="298"/>
                  </a:lnTo>
                  <a:lnTo>
                    <a:pt x="17" y="298"/>
                  </a:lnTo>
                  <a:lnTo>
                    <a:pt x="22" y="273"/>
                  </a:lnTo>
                  <a:lnTo>
                    <a:pt x="27" y="248"/>
                  </a:lnTo>
                  <a:lnTo>
                    <a:pt x="32" y="223"/>
                  </a:lnTo>
                  <a:lnTo>
                    <a:pt x="36" y="197"/>
                  </a:lnTo>
                  <a:lnTo>
                    <a:pt x="36" y="197"/>
                  </a:lnTo>
                  <a:lnTo>
                    <a:pt x="55" y="90"/>
                  </a:lnTo>
                  <a:lnTo>
                    <a:pt x="55" y="90"/>
                  </a:lnTo>
                  <a:lnTo>
                    <a:pt x="57" y="69"/>
                  </a:lnTo>
                  <a:lnTo>
                    <a:pt x="59" y="47"/>
                  </a:lnTo>
                  <a:lnTo>
                    <a:pt x="60" y="36"/>
                  </a:lnTo>
                  <a:lnTo>
                    <a:pt x="63" y="26"/>
                  </a:lnTo>
                  <a:lnTo>
                    <a:pt x="67" y="16"/>
                  </a:lnTo>
                  <a:lnTo>
                    <a:pt x="72" y="8"/>
                  </a:lnTo>
                  <a:lnTo>
                    <a:pt x="72" y="8"/>
                  </a:lnTo>
                  <a:lnTo>
                    <a:pt x="73" y="6"/>
                  </a:lnTo>
                  <a:lnTo>
                    <a:pt x="73" y="4"/>
                  </a:lnTo>
                  <a:lnTo>
                    <a:pt x="71" y="1"/>
                  </a:lnTo>
                  <a:lnTo>
                    <a:pt x="70" y="0"/>
                  </a:lnTo>
                  <a:lnTo>
                    <a:pt x="68" y="0"/>
                  </a:lnTo>
                  <a:lnTo>
                    <a:pt x="67" y="0"/>
                  </a:lnTo>
                  <a:lnTo>
                    <a:pt x="65" y="1"/>
                  </a:lnTo>
                  <a:lnTo>
                    <a:pt x="6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8" name="Freeform 724"/>
            <p:cNvSpPr/>
            <p:nvPr/>
          </p:nvSpPr>
          <p:spPr bwMode="auto">
            <a:xfrm>
              <a:off x="5516563" y="4291013"/>
              <a:ext cx="46038" cy="268288"/>
            </a:xfrm>
            <a:custGeom>
              <a:avLst/>
              <a:gdLst/>
              <a:ahLst/>
              <a:cxnLst>
                <a:cxn ang="0">
                  <a:pos x="75" y="3"/>
                </a:cxn>
                <a:cxn ang="0">
                  <a:pos x="61" y="44"/>
                </a:cxn>
                <a:cxn ang="0">
                  <a:pos x="58" y="58"/>
                </a:cxn>
                <a:cxn ang="0">
                  <a:pos x="56" y="84"/>
                </a:cxn>
                <a:cxn ang="0">
                  <a:pos x="56" y="111"/>
                </a:cxn>
                <a:cxn ang="0">
                  <a:pos x="52" y="180"/>
                </a:cxn>
                <a:cxn ang="0">
                  <a:pos x="41" y="249"/>
                </a:cxn>
                <a:cxn ang="0">
                  <a:pos x="33" y="280"/>
                </a:cxn>
                <a:cxn ang="0">
                  <a:pos x="17" y="343"/>
                </a:cxn>
                <a:cxn ang="0">
                  <a:pos x="4" y="408"/>
                </a:cxn>
                <a:cxn ang="0">
                  <a:pos x="1" y="440"/>
                </a:cxn>
                <a:cxn ang="0">
                  <a:pos x="0" y="472"/>
                </a:cxn>
                <a:cxn ang="0">
                  <a:pos x="4" y="504"/>
                </a:cxn>
                <a:cxn ang="0">
                  <a:pos x="4" y="506"/>
                </a:cxn>
                <a:cxn ang="0">
                  <a:pos x="7" y="507"/>
                </a:cxn>
                <a:cxn ang="0">
                  <a:pos x="12" y="505"/>
                </a:cxn>
                <a:cxn ang="0">
                  <a:pos x="13" y="501"/>
                </a:cxn>
                <a:cxn ang="0">
                  <a:pos x="10" y="485"/>
                </a:cxn>
                <a:cxn ang="0">
                  <a:pos x="9" y="453"/>
                </a:cxn>
                <a:cxn ang="0">
                  <a:pos x="11" y="420"/>
                </a:cxn>
                <a:cxn ang="0">
                  <a:pos x="20" y="371"/>
                </a:cxn>
                <a:cxn ang="0">
                  <a:pos x="36" y="306"/>
                </a:cxn>
                <a:cxn ang="0">
                  <a:pos x="52" y="243"/>
                </a:cxn>
                <a:cxn ang="0">
                  <a:pos x="57" y="214"/>
                </a:cxn>
                <a:cxn ang="0">
                  <a:pos x="63" y="157"/>
                </a:cxn>
                <a:cxn ang="0">
                  <a:pos x="65" y="128"/>
                </a:cxn>
                <a:cxn ang="0">
                  <a:pos x="66" y="67"/>
                </a:cxn>
                <a:cxn ang="0">
                  <a:pos x="67" y="60"/>
                </a:cxn>
                <a:cxn ang="0">
                  <a:pos x="73" y="36"/>
                </a:cxn>
                <a:cxn ang="0">
                  <a:pos x="84" y="6"/>
                </a:cxn>
                <a:cxn ang="0">
                  <a:pos x="85" y="4"/>
                </a:cxn>
                <a:cxn ang="0">
                  <a:pos x="83" y="1"/>
                </a:cxn>
                <a:cxn ang="0">
                  <a:pos x="77" y="1"/>
                </a:cxn>
                <a:cxn ang="0">
                  <a:pos x="75" y="3"/>
                </a:cxn>
              </a:cxnLst>
              <a:rect l="0" t="0" r="r" b="b"/>
              <a:pathLst>
                <a:path w="85" h="507">
                  <a:moveTo>
                    <a:pt x="75" y="3"/>
                  </a:moveTo>
                  <a:lnTo>
                    <a:pt x="75" y="3"/>
                  </a:lnTo>
                  <a:lnTo>
                    <a:pt x="65" y="31"/>
                  </a:lnTo>
                  <a:lnTo>
                    <a:pt x="61" y="44"/>
                  </a:lnTo>
                  <a:lnTo>
                    <a:pt x="58" y="58"/>
                  </a:lnTo>
                  <a:lnTo>
                    <a:pt x="58" y="58"/>
                  </a:lnTo>
                  <a:lnTo>
                    <a:pt x="56" y="72"/>
                  </a:lnTo>
                  <a:lnTo>
                    <a:pt x="56" y="84"/>
                  </a:lnTo>
                  <a:lnTo>
                    <a:pt x="56" y="111"/>
                  </a:lnTo>
                  <a:lnTo>
                    <a:pt x="56" y="111"/>
                  </a:lnTo>
                  <a:lnTo>
                    <a:pt x="55" y="145"/>
                  </a:lnTo>
                  <a:lnTo>
                    <a:pt x="52" y="180"/>
                  </a:lnTo>
                  <a:lnTo>
                    <a:pt x="47" y="214"/>
                  </a:lnTo>
                  <a:lnTo>
                    <a:pt x="41" y="249"/>
                  </a:lnTo>
                  <a:lnTo>
                    <a:pt x="41" y="249"/>
                  </a:lnTo>
                  <a:lnTo>
                    <a:pt x="33" y="280"/>
                  </a:lnTo>
                  <a:lnTo>
                    <a:pt x="25" y="312"/>
                  </a:lnTo>
                  <a:lnTo>
                    <a:pt x="17" y="343"/>
                  </a:lnTo>
                  <a:lnTo>
                    <a:pt x="10" y="375"/>
                  </a:lnTo>
                  <a:lnTo>
                    <a:pt x="4" y="408"/>
                  </a:lnTo>
                  <a:lnTo>
                    <a:pt x="2" y="423"/>
                  </a:lnTo>
                  <a:lnTo>
                    <a:pt x="1" y="440"/>
                  </a:lnTo>
                  <a:lnTo>
                    <a:pt x="0" y="455"/>
                  </a:lnTo>
                  <a:lnTo>
                    <a:pt x="0" y="472"/>
                  </a:lnTo>
                  <a:lnTo>
                    <a:pt x="1" y="487"/>
                  </a:lnTo>
                  <a:lnTo>
                    <a:pt x="4" y="504"/>
                  </a:lnTo>
                  <a:lnTo>
                    <a:pt x="4" y="504"/>
                  </a:lnTo>
                  <a:lnTo>
                    <a:pt x="4" y="506"/>
                  </a:lnTo>
                  <a:lnTo>
                    <a:pt x="6" y="507"/>
                  </a:lnTo>
                  <a:lnTo>
                    <a:pt x="7" y="507"/>
                  </a:lnTo>
                  <a:lnTo>
                    <a:pt x="9" y="507"/>
                  </a:lnTo>
                  <a:lnTo>
                    <a:pt x="12" y="505"/>
                  </a:lnTo>
                  <a:lnTo>
                    <a:pt x="12" y="503"/>
                  </a:lnTo>
                  <a:lnTo>
                    <a:pt x="13" y="501"/>
                  </a:lnTo>
                  <a:lnTo>
                    <a:pt x="13" y="501"/>
                  </a:lnTo>
                  <a:lnTo>
                    <a:pt x="10" y="485"/>
                  </a:lnTo>
                  <a:lnTo>
                    <a:pt x="9" y="469"/>
                  </a:lnTo>
                  <a:lnTo>
                    <a:pt x="9" y="453"/>
                  </a:lnTo>
                  <a:lnTo>
                    <a:pt x="10" y="437"/>
                  </a:lnTo>
                  <a:lnTo>
                    <a:pt x="11" y="420"/>
                  </a:lnTo>
                  <a:lnTo>
                    <a:pt x="13" y="403"/>
                  </a:lnTo>
                  <a:lnTo>
                    <a:pt x="20" y="371"/>
                  </a:lnTo>
                  <a:lnTo>
                    <a:pt x="28" y="338"/>
                  </a:lnTo>
                  <a:lnTo>
                    <a:pt x="36" y="306"/>
                  </a:lnTo>
                  <a:lnTo>
                    <a:pt x="44" y="274"/>
                  </a:lnTo>
                  <a:lnTo>
                    <a:pt x="52" y="243"/>
                  </a:lnTo>
                  <a:lnTo>
                    <a:pt x="52" y="243"/>
                  </a:lnTo>
                  <a:lnTo>
                    <a:pt x="57" y="214"/>
                  </a:lnTo>
                  <a:lnTo>
                    <a:pt x="61" y="186"/>
                  </a:lnTo>
                  <a:lnTo>
                    <a:pt x="63" y="157"/>
                  </a:lnTo>
                  <a:lnTo>
                    <a:pt x="65" y="128"/>
                  </a:lnTo>
                  <a:lnTo>
                    <a:pt x="65" y="128"/>
                  </a:lnTo>
                  <a:lnTo>
                    <a:pt x="65" y="98"/>
                  </a:lnTo>
                  <a:lnTo>
                    <a:pt x="66" y="67"/>
                  </a:lnTo>
                  <a:lnTo>
                    <a:pt x="66" y="67"/>
                  </a:lnTo>
                  <a:lnTo>
                    <a:pt x="67" y="60"/>
                  </a:lnTo>
                  <a:lnTo>
                    <a:pt x="68" y="51"/>
                  </a:lnTo>
                  <a:lnTo>
                    <a:pt x="73" y="36"/>
                  </a:lnTo>
                  <a:lnTo>
                    <a:pt x="78" y="20"/>
                  </a:lnTo>
                  <a:lnTo>
                    <a:pt x="84" y="6"/>
                  </a:lnTo>
                  <a:lnTo>
                    <a:pt x="84" y="6"/>
                  </a:lnTo>
                  <a:lnTo>
                    <a:pt x="85" y="4"/>
                  </a:lnTo>
                  <a:lnTo>
                    <a:pt x="84" y="2"/>
                  </a:lnTo>
                  <a:lnTo>
                    <a:pt x="83" y="1"/>
                  </a:lnTo>
                  <a:lnTo>
                    <a:pt x="82" y="0"/>
                  </a:lnTo>
                  <a:lnTo>
                    <a:pt x="77" y="1"/>
                  </a:lnTo>
                  <a:lnTo>
                    <a:pt x="76" y="2"/>
                  </a:lnTo>
                  <a:lnTo>
                    <a:pt x="75" y="3"/>
                  </a:lnTo>
                  <a:lnTo>
                    <a:pt x="7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9" name="Freeform 725"/>
            <p:cNvSpPr/>
            <p:nvPr/>
          </p:nvSpPr>
          <p:spPr bwMode="auto">
            <a:xfrm>
              <a:off x="5546726" y="4252913"/>
              <a:ext cx="60325" cy="376238"/>
            </a:xfrm>
            <a:custGeom>
              <a:avLst/>
              <a:gdLst/>
              <a:ahLst/>
              <a:cxnLst>
                <a:cxn ang="0">
                  <a:pos x="104" y="5"/>
                </a:cxn>
                <a:cxn ang="0">
                  <a:pos x="104" y="5"/>
                </a:cxn>
                <a:cxn ang="0">
                  <a:pos x="103" y="28"/>
                </a:cxn>
                <a:cxn ang="0">
                  <a:pos x="101" y="51"/>
                </a:cxn>
                <a:cxn ang="0">
                  <a:pos x="98" y="74"/>
                </a:cxn>
                <a:cxn ang="0">
                  <a:pos x="95" y="95"/>
                </a:cxn>
                <a:cxn ang="0">
                  <a:pos x="86" y="141"/>
                </a:cxn>
                <a:cxn ang="0">
                  <a:pos x="78" y="185"/>
                </a:cxn>
                <a:cxn ang="0">
                  <a:pos x="78" y="185"/>
                </a:cxn>
                <a:cxn ang="0">
                  <a:pos x="64" y="275"/>
                </a:cxn>
                <a:cxn ang="0">
                  <a:pos x="48" y="364"/>
                </a:cxn>
                <a:cxn ang="0">
                  <a:pos x="48" y="364"/>
                </a:cxn>
                <a:cxn ang="0">
                  <a:pos x="39" y="407"/>
                </a:cxn>
                <a:cxn ang="0">
                  <a:pos x="29" y="451"/>
                </a:cxn>
                <a:cxn ang="0">
                  <a:pos x="19" y="495"/>
                </a:cxn>
                <a:cxn ang="0">
                  <a:pos x="11" y="538"/>
                </a:cxn>
                <a:cxn ang="0">
                  <a:pos x="11" y="538"/>
                </a:cxn>
                <a:cxn ang="0">
                  <a:pos x="4" y="580"/>
                </a:cxn>
                <a:cxn ang="0">
                  <a:pos x="1" y="600"/>
                </a:cxn>
                <a:cxn ang="0">
                  <a:pos x="0" y="621"/>
                </a:cxn>
                <a:cxn ang="0">
                  <a:pos x="0" y="707"/>
                </a:cxn>
                <a:cxn ang="0">
                  <a:pos x="0" y="707"/>
                </a:cxn>
                <a:cxn ang="0">
                  <a:pos x="0" y="709"/>
                </a:cxn>
                <a:cxn ang="0">
                  <a:pos x="1" y="710"/>
                </a:cxn>
                <a:cxn ang="0">
                  <a:pos x="3" y="711"/>
                </a:cxn>
                <a:cxn ang="0">
                  <a:pos x="5" y="712"/>
                </a:cxn>
                <a:cxn ang="0">
                  <a:pos x="6" y="711"/>
                </a:cxn>
                <a:cxn ang="0">
                  <a:pos x="8" y="710"/>
                </a:cxn>
                <a:cxn ang="0">
                  <a:pos x="9" y="709"/>
                </a:cxn>
                <a:cxn ang="0">
                  <a:pos x="9" y="707"/>
                </a:cxn>
                <a:cxn ang="0">
                  <a:pos x="9" y="621"/>
                </a:cxn>
                <a:cxn ang="0">
                  <a:pos x="9" y="621"/>
                </a:cxn>
                <a:cxn ang="0">
                  <a:pos x="10" y="609"/>
                </a:cxn>
                <a:cxn ang="0">
                  <a:pos x="11" y="596"/>
                </a:cxn>
                <a:cxn ang="0">
                  <a:pos x="14" y="572"/>
                </a:cxn>
                <a:cxn ang="0">
                  <a:pos x="22" y="523"/>
                </a:cxn>
                <a:cxn ang="0">
                  <a:pos x="22" y="523"/>
                </a:cxn>
                <a:cxn ang="0">
                  <a:pos x="32" y="480"/>
                </a:cxn>
                <a:cxn ang="0">
                  <a:pos x="41" y="436"/>
                </a:cxn>
                <a:cxn ang="0">
                  <a:pos x="51" y="392"/>
                </a:cxn>
                <a:cxn ang="0">
                  <a:pos x="61" y="348"/>
                </a:cxn>
                <a:cxn ang="0">
                  <a:pos x="61" y="348"/>
                </a:cxn>
                <a:cxn ang="0">
                  <a:pos x="76" y="260"/>
                </a:cxn>
                <a:cxn ang="0">
                  <a:pos x="91" y="171"/>
                </a:cxn>
                <a:cxn ang="0">
                  <a:pos x="91" y="171"/>
                </a:cxn>
                <a:cxn ang="0">
                  <a:pos x="98" y="129"/>
                </a:cxn>
                <a:cxn ang="0">
                  <a:pos x="105" y="88"/>
                </a:cxn>
                <a:cxn ang="0">
                  <a:pos x="108" y="67"/>
                </a:cxn>
                <a:cxn ang="0">
                  <a:pos x="111" y="47"/>
                </a:cxn>
                <a:cxn ang="0">
                  <a:pos x="112" y="26"/>
                </a:cxn>
                <a:cxn ang="0">
                  <a:pos x="113" y="5"/>
                </a:cxn>
                <a:cxn ang="0">
                  <a:pos x="113" y="5"/>
                </a:cxn>
                <a:cxn ang="0">
                  <a:pos x="113" y="3"/>
                </a:cxn>
                <a:cxn ang="0">
                  <a:pos x="112" y="1"/>
                </a:cxn>
                <a:cxn ang="0">
                  <a:pos x="110" y="1"/>
                </a:cxn>
                <a:cxn ang="0">
                  <a:pos x="109" y="0"/>
                </a:cxn>
                <a:cxn ang="0">
                  <a:pos x="107" y="1"/>
                </a:cxn>
                <a:cxn ang="0">
                  <a:pos x="105" y="1"/>
                </a:cxn>
                <a:cxn ang="0">
                  <a:pos x="104" y="3"/>
                </a:cxn>
                <a:cxn ang="0">
                  <a:pos x="104" y="5"/>
                </a:cxn>
                <a:cxn ang="0">
                  <a:pos x="104" y="5"/>
                </a:cxn>
              </a:cxnLst>
              <a:rect l="0" t="0" r="r" b="b"/>
              <a:pathLst>
                <a:path w="113" h="712">
                  <a:moveTo>
                    <a:pt x="104" y="5"/>
                  </a:moveTo>
                  <a:lnTo>
                    <a:pt x="104" y="5"/>
                  </a:lnTo>
                  <a:lnTo>
                    <a:pt x="103" y="28"/>
                  </a:lnTo>
                  <a:lnTo>
                    <a:pt x="101" y="51"/>
                  </a:lnTo>
                  <a:lnTo>
                    <a:pt x="98" y="74"/>
                  </a:lnTo>
                  <a:lnTo>
                    <a:pt x="95" y="95"/>
                  </a:lnTo>
                  <a:lnTo>
                    <a:pt x="86" y="141"/>
                  </a:lnTo>
                  <a:lnTo>
                    <a:pt x="78" y="185"/>
                  </a:lnTo>
                  <a:lnTo>
                    <a:pt x="78" y="185"/>
                  </a:lnTo>
                  <a:lnTo>
                    <a:pt x="64" y="275"/>
                  </a:lnTo>
                  <a:lnTo>
                    <a:pt x="48" y="364"/>
                  </a:lnTo>
                  <a:lnTo>
                    <a:pt x="48" y="364"/>
                  </a:lnTo>
                  <a:lnTo>
                    <a:pt x="39" y="407"/>
                  </a:lnTo>
                  <a:lnTo>
                    <a:pt x="29" y="451"/>
                  </a:lnTo>
                  <a:lnTo>
                    <a:pt x="19" y="495"/>
                  </a:lnTo>
                  <a:lnTo>
                    <a:pt x="11" y="538"/>
                  </a:lnTo>
                  <a:lnTo>
                    <a:pt x="11" y="538"/>
                  </a:lnTo>
                  <a:lnTo>
                    <a:pt x="4" y="580"/>
                  </a:lnTo>
                  <a:lnTo>
                    <a:pt x="1" y="600"/>
                  </a:lnTo>
                  <a:lnTo>
                    <a:pt x="0" y="621"/>
                  </a:lnTo>
                  <a:lnTo>
                    <a:pt x="0" y="707"/>
                  </a:lnTo>
                  <a:lnTo>
                    <a:pt x="0" y="707"/>
                  </a:lnTo>
                  <a:lnTo>
                    <a:pt x="0" y="709"/>
                  </a:lnTo>
                  <a:lnTo>
                    <a:pt x="1" y="710"/>
                  </a:lnTo>
                  <a:lnTo>
                    <a:pt x="3" y="711"/>
                  </a:lnTo>
                  <a:lnTo>
                    <a:pt x="5" y="712"/>
                  </a:lnTo>
                  <a:lnTo>
                    <a:pt x="6" y="711"/>
                  </a:lnTo>
                  <a:lnTo>
                    <a:pt x="8" y="710"/>
                  </a:lnTo>
                  <a:lnTo>
                    <a:pt x="9" y="709"/>
                  </a:lnTo>
                  <a:lnTo>
                    <a:pt x="9" y="707"/>
                  </a:lnTo>
                  <a:lnTo>
                    <a:pt x="9" y="621"/>
                  </a:lnTo>
                  <a:lnTo>
                    <a:pt x="9" y="621"/>
                  </a:lnTo>
                  <a:lnTo>
                    <a:pt x="10" y="609"/>
                  </a:lnTo>
                  <a:lnTo>
                    <a:pt x="11" y="596"/>
                  </a:lnTo>
                  <a:lnTo>
                    <a:pt x="14" y="572"/>
                  </a:lnTo>
                  <a:lnTo>
                    <a:pt x="22" y="523"/>
                  </a:lnTo>
                  <a:lnTo>
                    <a:pt x="22" y="523"/>
                  </a:lnTo>
                  <a:lnTo>
                    <a:pt x="32" y="480"/>
                  </a:lnTo>
                  <a:lnTo>
                    <a:pt x="41" y="436"/>
                  </a:lnTo>
                  <a:lnTo>
                    <a:pt x="51" y="392"/>
                  </a:lnTo>
                  <a:lnTo>
                    <a:pt x="61" y="348"/>
                  </a:lnTo>
                  <a:lnTo>
                    <a:pt x="61" y="348"/>
                  </a:lnTo>
                  <a:lnTo>
                    <a:pt x="76" y="260"/>
                  </a:lnTo>
                  <a:lnTo>
                    <a:pt x="91" y="171"/>
                  </a:lnTo>
                  <a:lnTo>
                    <a:pt x="91" y="171"/>
                  </a:lnTo>
                  <a:lnTo>
                    <a:pt x="98" y="129"/>
                  </a:lnTo>
                  <a:lnTo>
                    <a:pt x="105" y="88"/>
                  </a:lnTo>
                  <a:lnTo>
                    <a:pt x="108" y="67"/>
                  </a:lnTo>
                  <a:lnTo>
                    <a:pt x="111" y="47"/>
                  </a:lnTo>
                  <a:lnTo>
                    <a:pt x="112" y="26"/>
                  </a:lnTo>
                  <a:lnTo>
                    <a:pt x="113" y="5"/>
                  </a:lnTo>
                  <a:lnTo>
                    <a:pt x="113" y="5"/>
                  </a:lnTo>
                  <a:lnTo>
                    <a:pt x="113" y="3"/>
                  </a:lnTo>
                  <a:lnTo>
                    <a:pt x="112" y="1"/>
                  </a:lnTo>
                  <a:lnTo>
                    <a:pt x="110" y="1"/>
                  </a:lnTo>
                  <a:lnTo>
                    <a:pt x="109" y="0"/>
                  </a:lnTo>
                  <a:lnTo>
                    <a:pt x="107" y="1"/>
                  </a:lnTo>
                  <a:lnTo>
                    <a:pt x="105" y="1"/>
                  </a:lnTo>
                  <a:lnTo>
                    <a:pt x="104" y="3"/>
                  </a:lnTo>
                  <a:lnTo>
                    <a:pt x="104" y="5"/>
                  </a:lnTo>
                  <a:lnTo>
                    <a:pt x="10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0" name="Freeform 726"/>
            <p:cNvSpPr/>
            <p:nvPr/>
          </p:nvSpPr>
          <p:spPr bwMode="auto">
            <a:xfrm>
              <a:off x="5576888" y="4230688"/>
              <a:ext cx="61913" cy="415925"/>
            </a:xfrm>
            <a:custGeom>
              <a:avLst/>
              <a:gdLst/>
              <a:ahLst/>
              <a:cxnLst>
                <a:cxn ang="0">
                  <a:pos x="119" y="4"/>
                </a:cxn>
                <a:cxn ang="0">
                  <a:pos x="118" y="1"/>
                </a:cxn>
                <a:cxn ang="0">
                  <a:pos x="115" y="0"/>
                </a:cxn>
                <a:cxn ang="0">
                  <a:pos x="110" y="3"/>
                </a:cxn>
                <a:cxn ang="0">
                  <a:pos x="110" y="4"/>
                </a:cxn>
                <a:cxn ang="0">
                  <a:pos x="105" y="22"/>
                </a:cxn>
                <a:cxn ang="0">
                  <a:pos x="101" y="35"/>
                </a:cxn>
                <a:cxn ang="0">
                  <a:pos x="100" y="39"/>
                </a:cxn>
                <a:cxn ang="0">
                  <a:pos x="99" y="66"/>
                </a:cxn>
                <a:cxn ang="0">
                  <a:pos x="94" y="92"/>
                </a:cxn>
                <a:cxn ang="0">
                  <a:pos x="86" y="145"/>
                </a:cxn>
                <a:cxn ang="0">
                  <a:pos x="78" y="184"/>
                </a:cxn>
                <a:cxn ang="0">
                  <a:pos x="74" y="196"/>
                </a:cxn>
                <a:cxn ang="0">
                  <a:pos x="63" y="239"/>
                </a:cxn>
                <a:cxn ang="0">
                  <a:pos x="57" y="281"/>
                </a:cxn>
                <a:cxn ang="0">
                  <a:pos x="50" y="334"/>
                </a:cxn>
                <a:cxn ang="0">
                  <a:pos x="44" y="386"/>
                </a:cxn>
                <a:cxn ang="0">
                  <a:pos x="39" y="437"/>
                </a:cxn>
                <a:cxn ang="0">
                  <a:pos x="15" y="588"/>
                </a:cxn>
                <a:cxn ang="0">
                  <a:pos x="8" y="635"/>
                </a:cxn>
                <a:cxn ang="0">
                  <a:pos x="4" y="682"/>
                </a:cxn>
                <a:cxn ang="0">
                  <a:pos x="5" y="704"/>
                </a:cxn>
                <a:cxn ang="0">
                  <a:pos x="7" y="750"/>
                </a:cxn>
                <a:cxn ang="0">
                  <a:pos x="6" y="773"/>
                </a:cxn>
                <a:cxn ang="0">
                  <a:pos x="3" y="774"/>
                </a:cxn>
                <a:cxn ang="0">
                  <a:pos x="0" y="778"/>
                </a:cxn>
                <a:cxn ang="0">
                  <a:pos x="0" y="782"/>
                </a:cxn>
                <a:cxn ang="0">
                  <a:pos x="2" y="785"/>
                </a:cxn>
                <a:cxn ang="0">
                  <a:pos x="6" y="787"/>
                </a:cxn>
                <a:cxn ang="0">
                  <a:pos x="10" y="787"/>
                </a:cxn>
                <a:cxn ang="0">
                  <a:pos x="13" y="785"/>
                </a:cxn>
                <a:cxn ang="0">
                  <a:pos x="15" y="782"/>
                </a:cxn>
                <a:cxn ang="0">
                  <a:pos x="16" y="736"/>
                </a:cxn>
                <a:cxn ang="0">
                  <a:pos x="14" y="691"/>
                </a:cxn>
                <a:cxn ang="0">
                  <a:pos x="14" y="663"/>
                </a:cxn>
                <a:cxn ang="0">
                  <a:pos x="21" y="609"/>
                </a:cxn>
                <a:cxn ang="0">
                  <a:pos x="25" y="583"/>
                </a:cxn>
                <a:cxn ang="0">
                  <a:pos x="48" y="436"/>
                </a:cxn>
                <a:cxn ang="0">
                  <a:pos x="53" y="386"/>
                </a:cxn>
                <a:cxn ang="0">
                  <a:pos x="56" y="360"/>
                </a:cxn>
                <a:cxn ang="0">
                  <a:pos x="68" y="283"/>
                </a:cxn>
                <a:cxn ang="0">
                  <a:pos x="87" y="182"/>
                </a:cxn>
                <a:cxn ang="0">
                  <a:pos x="93" y="156"/>
                </a:cxn>
                <a:cxn ang="0">
                  <a:pos x="108" y="76"/>
                </a:cxn>
                <a:cxn ang="0">
                  <a:pos x="109" y="67"/>
                </a:cxn>
                <a:cxn ang="0">
                  <a:pos x="110" y="39"/>
                </a:cxn>
                <a:cxn ang="0">
                  <a:pos x="110" y="35"/>
                </a:cxn>
                <a:cxn ang="0">
                  <a:pos x="114" y="22"/>
                </a:cxn>
                <a:cxn ang="0">
                  <a:pos x="119" y="4"/>
                </a:cxn>
              </a:cxnLst>
              <a:rect l="0" t="0" r="r" b="b"/>
              <a:pathLst>
                <a:path w="119" h="787">
                  <a:moveTo>
                    <a:pt x="119" y="4"/>
                  </a:moveTo>
                  <a:lnTo>
                    <a:pt x="119" y="4"/>
                  </a:lnTo>
                  <a:lnTo>
                    <a:pt x="119" y="3"/>
                  </a:lnTo>
                  <a:lnTo>
                    <a:pt x="118" y="1"/>
                  </a:lnTo>
                  <a:lnTo>
                    <a:pt x="116" y="0"/>
                  </a:lnTo>
                  <a:lnTo>
                    <a:pt x="115" y="0"/>
                  </a:lnTo>
                  <a:lnTo>
                    <a:pt x="111" y="1"/>
                  </a:lnTo>
                  <a:lnTo>
                    <a:pt x="110" y="3"/>
                  </a:lnTo>
                  <a:lnTo>
                    <a:pt x="110" y="4"/>
                  </a:lnTo>
                  <a:lnTo>
                    <a:pt x="110" y="4"/>
                  </a:lnTo>
                  <a:lnTo>
                    <a:pt x="108" y="13"/>
                  </a:lnTo>
                  <a:lnTo>
                    <a:pt x="105" y="22"/>
                  </a:lnTo>
                  <a:lnTo>
                    <a:pt x="102" y="30"/>
                  </a:lnTo>
                  <a:lnTo>
                    <a:pt x="101" y="35"/>
                  </a:lnTo>
                  <a:lnTo>
                    <a:pt x="100" y="39"/>
                  </a:lnTo>
                  <a:lnTo>
                    <a:pt x="100" y="39"/>
                  </a:lnTo>
                  <a:lnTo>
                    <a:pt x="100" y="53"/>
                  </a:lnTo>
                  <a:lnTo>
                    <a:pt x="99" y="66"/>
                  </a:lnTo>
                  <a:lnTo>
                    <a:pt x="94" y="92"/>
                  </a:lnTo>
                  <a:lnTo>
                    <a:pt x="94" y="92"/>
                  </a:lnTo>
                  <a:lnTo>
                    <a:pt x="90" y="118"/>
                  </a:lnTo>
                  <a:lnTo>
                    <a:pt x="86" y="145"/>
                  </a:lnTo>
                  <a:lnTo>
                    <a:pt x="81" y="170"/>
                  </a:lnTo>
                  <a:lnTo>
                    <a:pt x="78" y="184"/>
                  </a:lnTo>
                  <a:lnTo>
                    <a:pt x="74" y="196"/>
                  </a:lnTo>
                  <a:lnTo>
                    <a:pt x="74" y="196"/>
                  </a:lnTo>
                  <a:lnTo>
                    <a:pt x="69" y="217"/>
                  </a:lnTo>
                  <a:lnTo>
                    <a:pt x="63" y="239"/>
                  </a:lnTo>
                  <a:lnTo>
                    <a:pt x="60" y="259"/>
                  </a:lnTo>
                  <a:lnTo>
                    <a:pt x="57" y="281"/>
                  </a:lnTo>
                  <a:lnTo>
                    <a:pt x="57" y="281"/>
                  </a:lnTo>
                  <a:lnTo>
                    <a:pt x="50" y="334"/>
                  </a:lnTo>
                  <a:lnTo>
                    <a:pt x="47" y="359"/>
                  </a:lnTo>
                  <a:lnTo>
                    <a:pt x="44" y="386"/>
                  </a:lnTo>
                  <a:lnTo>
                    <a:pt x="44" y="386"/>
                  </a:lnTo>
                  <a:lnTo>
                    <a:pt x="39" y="437"/>
                  </a:lnTo>
                  <a:lnTo>
                    <a:pt x="30" y="488"/>
                  </a:lnTo>
                  <a:lnTo>
                    <a:pt x="15" y="588"/>
                  </a:lnTo>
                  <a:lnTo>
                    <a:pt x="15" y="588"/>
                  </a:lnTo>
                  <a:lnTo>
                    <a:pt x="8" y="635"/>
                  </a:lnTo>
                  <a:lnTo>
                    <a:pt x="5" y="658"/>
                  </a:lnTo>
                  <a:lnTo>
                    <a:pt x="4" y="682"/>
                  </a:lnTo>
                  <a:lnTo>
                    <a:pt x="4" y="682"/>
                  </a:lnTo>
                  <a:lnTo>
                    <a:pt x="5" y="704"/>
                  </a:lnTo>
                  <a:lnTo>
                    <a:pt x="6" y="727"/>
                  </a:lnTo>
                  <a:lnTo>
                    <a:pt x="7" y="750"/>
                  </a:lnTo>
                  <a:lnTo>
                    <a:pt x="6" y="773"/>
                  </a:lnTo>
                  <a:lnTo>
                    <a:pt x="6" y="773"/>
                  </a:lnTo>
                  <a:lnTo>
                    <a:pt x="4" y="773"/>
                  </a:lnTo>
                  <a:lnTo>
                    <a:pt x="3" y="774"/>
                  </a:lnTo>
                  <a:lnTo>
                    <a:pt x="2" y="776"/>
                  </a:lnTo>
                  <a:lnTo>
                    <a:pt x="0" y="778"/>
                  </a:lnTo>
                  <a:lnTo>
                    <a:pt x="0" y="782"/>
                  </a:lnTo>
                  <a:lnTo>
                    <a:pt x="0" y="782"/>
                  </a:lnTo>
                  <a:lnTo>
                    <a:pt x="0" y="784"/>
                  </a:lnTo>
                  <a:lnTo>
                    <a:pt x="2" y="785"/>
                  </a:lnTo>
                  <a:lnTo>
                    <a:pt x="4" y="786"/>
                  </a:lnTo>
                  <a:lnTo>
                    <a:pt x="6" y="787"/>
                  </a:lnTo>
                  <a:lnTo>
                    <a:pt x="10" y="787"/>
                  </a:lnTo>
                  <a:lnTo>
                    <a:pt x="10" y="787"/>
                  </a:lnTo>
                  <a:lnTo>
                    <a:pt x="12" y="786"/>
                  </a:lnTo>
                  <a:lnTo>
                    <a:pt x="13" y="785"/>
                  </a:lnTo>
                  <a:lnTo>
                    <a:pt x="15" y="782"/>
                  </a:lnTo>
                  <a:lnTo>
                    <a:pt x="15" y="782"/>
                  </a:lnTo>
                  <a:lnTo>
                    <a:pt x="16" y="759"/>
                  </a:lnTo>
                  <a:lnTo>
                    <a:pt x="16" y="736"/>
                  </a:lnTo>
                  <a:lnTo>
                    <a:pt x="14" y="691"/>
                  </a:lnTo>
                  <a:lnTo>
                    <a:pt x="14" y="691"/>
                  </a:lnTo>
                  <a:lnTo>
                    <a:pt x="14" y="677"/>
                  </a:lnTo>
                  <a:lnTo>
                    <a:pt x="14" y="663"/>
                  </a:lnTo>
                  <a:lnTo>
                    <a:pt x="17" y="636"/>
                  </a:lnTo>
                  <a:lnTo>
                    <a:pt x="21" y="609"/>
                  </a:lnTo>
                  <a:lnTo>
                    <a:pt x="25" y="583"/>
                  </a:lnTo>
                  <a:lnTo>
                    <a:pt x="25" y="583"/>
                  </a:lnTo>
                  <a:lnTo>
                    <a:pt x="41" y="484"/>
                  </a:lnTo>
                  <a:lnTo>
                    <a:pt x="48" y="436"/>
                  </a:lnTo>
                  <a:lnTo>
                    <a:pt x="51" y="411"/>
                  </a:lnTo>
                  <a:lnTo>
                    <a:pt x="53" y="386"/>
                  </a:lnTo>
                  <a:lnTo>
                    <a:pt x="53" y="386"/>
                  </a:lnTo>
                  <a:lnTo>
                    <a:pt x="56" y="360"/>
                  </a:lnTo>
                  <a:lnTo>
                    <a:pt x="59" y="335"/>
                  </a:lnTo>
                  <a:lnTo>
                    <a:pt x="68" y="283"/>
                  </a:lnTo>
                  <a:lnTo>
                    <a:pt x="77" y="232"/>
                  </a:lnTo>
                  <a:lnTo>
                    <a:pt x="87" y="182"/>
                  </a:lnTo>
                  <a:lnTo>
                    <a:pt x="87" y="182"/>
                  </a:lnTo>
                  <a:lnTo>
                    <a:pt x="93" y="156"/>
                  </a:lnTo>
                  <a:lnTo>
                    <a:pt x="98" y="129"/>
                  </a:lnTo>
                  <a:lnTo>
                    <a:pt x="108" y="76"/>
                  </a:lnTo>
                  <a:lnTo>
                    <a:pt x="108" y="76"/>
                  </a:lnTo>
                  <a:lnTo>
                    <a:pt x="109" y="67"/>
                  </a:lnTo>
                  <a:lnTo>
                    <a:pt x="110" y="58"/>
                  </a:lnTo>
                  <a:lnTo>
                    <a:pt x="110" y="39"/>
                  </a:lnTo>
                  <a:lnTo>
                    <a:pt x="110" y="39"/>
                  </a:lnTo>
                  <a:lnTo>
                    <a:pt x="110" y="35"/>
                  </a:lnTo>
                  <a:lnTo>
                    <a:pt x="111" y="31"/>
                  </a:lnTo>
                  <a:lnTo>
                    <a:pt x="114" y="22"/>
                  </a:lnTo>
                  <a:lnTo>
                    <a:pt x="117" y="13"/>
                  </a:lnTo>
                  <a:lnTo>
                    <a:pt x="119" y="4"/>
                  </a:lnTo>
                  <a:lnTo>
                    <a:pt x="11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1" name="Freeform 727"/>
            <p:cNvSpPr/>
            <p:nvPr/>
          </p:nvSpPr>
          <p:spPr bwMode="auto">
            <a:xfrm>
              <a:off x="5589588" y="4140200"/>
              <a:ext cx="90488" cy="552450"/>
            </a:xfrm>
            <a:custGeom>
              <a:avLst/>
              <a:gdLst/>
              <a:ahLst/>
              <a:cxnLst>
                <a:cxn ang="0">
                  <a:pos x="161" y="4"/>
                </a:cxn>
                <a:cxn ang="0">
                  <a:pos x="159" y="73"/>
                </a:cxn>
                <a:cxn ang="0">
                  <a:pos x="153" y="141"/>
                </a:cxn>
                <a:cxn ang="0">
                  <a:pos x="142" y="208"/>
                </a:cxn>
                <a:cxn ang="0">
                  <a:pos x="125" y="276"/>
                </a:cxn>
                <a:cxn ang="0">
                  <a:pos x="109" y="340"/>
                </a:cxn>
                <a:cxn ang="0">
                  <a:pos x="87" y="436"/>
                </a:cxn>
                <a:cxn ang="0">
                  <a:pos x="77" y="503"/>
                </a:cxn>
                <a:cxn ang="0">
                  <a:pos x="73" y="536"/>
                </a:cxn>
                <a:cxn ang="0">
                  <a:pos x="63" y="599"/>
                </a:cxn>
                <a:cxn ang="0">
                  <a:pos x="47" y="695"/>
                </a:cxn>
                <a:cxn ang="0">
                  <a:pos x="39" y="759"/>
                </a:cxn>
                <a:cxn ang="0">
                  <a:pos x="38" y="791"/>
                </a:cxn>
                <a:cxn ang="0">
                  <a:pos x="33" y="856"/>
                </a:cxn>
                <a:cxn ang="0">
                  <a:pos x="22" y="920"/>
                </a:cxn>
                <a:cxn ang="0">
                  <a:pos x="10" y="973"/>
                </a:cxn>
                <a:cxn ang="0">
                  <a:pos x="1" y="1025"/>
                </a:cxn>
                <a:cxn ang="0">
                  <a:pos x="0" y="1028"/>
                </a:cxn>
                <a:cxn ang="0">
                  <a:pos x="0" y="1038"/>
                </a:cxn>
                <a:cxn ang="0">
                  <a:pos x="1" y="1041"/>
                </a:cxn>
                <a:cxn ang="0">
                  <a:pos x="5" y="1042"/>
                </a:cxn>
                <a:cxn ang="0">
                  <a:pos x="9" y="1041"/>
                </a:cxn>
                <a:cxn ang="0">
                  <a:pos x="10" y="1038"/>
                </a:cxn>
                <a:cxn ang="0">
                  <a:pos x="11" y="1021"/>
                </a:cxn>
                <a:cxn ang="0">
                  <a:pos x="16" y="988"/>
                </a:cxn>
                <a:cxn ang="0">
                  <a:pos x="27" y="938"/>
                </a:cxn>
                <a:cxn ang="0">
                  <a:pos x="34" y="905"/>
                </a:cxn>
                <a:cxn ang="0">
                  <a:pos x="44" y="849"/>
                </a:cxn>
                <a:cxn ang="0">
                  <a:pos x="48" y="791"/>
                </a:cxn>
                <a:cxn ang="0">
                  <a:pos x="49" y="759"/>
                </a:cxn>
                <a:cxn ang="0">
                  <a:pos x="57" y="695"/>
                </a:cxn>
                <a:cxn ang="0">
                  <a:pos x="74" y="600"/>
                </a:cxn>
                <a:cxn ang="0">
                  <a:pos x="82" y="536"/>
                </a:cxn>
                <a:cxn ang="0">
                  <a:pos x="86" y="501"/>
                </a:cxn>
                <a:cxn ang="0">
                  <a:pos x="97" y="431"/>
                </a:cxn>
                <a:cxn ang="0">
                  <a:pos x="113" y="362"/>
                </a:cxn>
                <a:cxn ang="0">
                  <a:pos x="140" y="261"/>
                </a:cxn>
                <a:cxn ang="0">
                  <a:pos x="148" y="229"/>
                </a:cxn>
                <a:cxn ang="0">
                  <a:pos x="160" y="166"/>
                </a:cxn>
                <a:cxn ang="0">
                  <a:pos x="168" y="101"/>
                </a:cxn>
                <a:cxn ang="0">
                  <a:pos x="171" y="37"/>
                </a:cxn>
                <a:cxn ang="0">
                  <a:pos x="171" y="4"/>
                </a:cxn>
                <a:cxn ang="0">
                  <a:pos x="170" y="1"/>
                </a:cxn>
                <a:cxn ang="0">
                  <a:pos x="167" y="0"/>
                </a:cxn>
                <a:cxn ang="0">
                  <a:pos x="163" y="1"/>
                </a:cxn>
                <a:cxn ang="0">
                  <a:pos x="161" y="4"/>
                </a:cxn>
              </a:cxnLst>
              <a:rect l="0" t="0" r="r" b="b"/>
              <a:pathLst>
                <a:path w="171" h="1042">
                  <a:moveTo>
                    <a:pt x="161" y="4"/>
                  </a:moveTo>
                  <a:lnTo>
                    <a:pt x="161" y="4"/>
                  </a:lnTo>
                  <a:lnTo>
                    <a:pt x="161" y="39"/>
                  </a:lnTo>
                  <a:lnTo>
                    <a:pt x="159" y="73"/>
                  </a:lnTo>
                  <a:lnTo>
                    <a:pt x="156" y="107"/>
                  </a:lnTo>
                  <a:lnTo>
                    <a:pt x="153" y="141"/>
                  </a:lnTo>
                  <a:lnTo>
                    <a:pt x="148" y="175"/>
                  </a:lnTo>
                  <a:lnTo>
                    <a:pt x="142" y="208"/>
                  </a:lnTo>
                  <a:lnTo>
                    <a:pt x="135" y="242"/>
                  </a:lnTo>
                  <a:lnTo>
                    <a:pt x="125" y="276"/>
                  </a:lnTo>
                  <a:lnTo>
                    <a:pt x="125" y="276"/>
                  </a:lnTo>
                  <a:lnTo>
                    <a:pt x="109" y="340"/>
                  </a:lnTo>
                  <a:lnTo>
                    <a:pt x="94" y="404"/>
                  </a:lnTo>
                  <a:lnTo>
                    <a:pt x="87" y="436"/>
                  </a:lnTo>
                  <a:lnTo>
                    <a:pt x="82" y="470"/>
                  </a:lnTo>
                  <a:lnTo>
                    <a:pt x="77" y="503"/>
                  </a:lnTo>
                  <a:lnTo>
                    <a:pt x="73" y="536"/>
                  </a:lnTo>
                  <a:lnTo>
                    <a:pt x="73" y="536"/>
                  </a:lnTo>
                  <a:lnTo>
                    <a:pt x="68" y="568"/>
                  </a:lnTo>
                  <a:lnTo>
                    <a:pt x="63" y="599"/>
                  </a:lnTo>
                  <a:lnTo>
                    <a:pt x="52" y="663"/>
                  </a:lnTo>
                  <a:lnTo>
                    <a:pt x="47" y="695"/>
                  </a:lnTo>
                  <a:lnTo>
                    <a:pt x="43" y="727"/>
                  </a:lnTo>
                  <a:lnTo>
                    <a:pt x="39" y="759"/>
                  </a:lnTo>
                  <a:lnTo>
                    <a:pt x="38" y="791"/>
                  </a:lnTo>
                  <a:lnTo>
                    <a:pt x="38" y="791"/>
                  </a:lnTo>
                  <a:lnTo>
                    <a:pt x="36" y="824"/>
                  </a:lnTo>
                  <a:lnTo>
                    <a:pt x="33" y="856"/>
                  </a:lnTo>
                  <a:lnTo>
                    <a:pt x="28" y="888"/>
                  </a:lnTo>
                  <a:lnTo>
                    <a:pt x="22" y="920"/>
                  </a:lnTo>
                  <a:lnTo>
                    <a:pt x="22" y="920"/>
                  </a:lnTo>
                  <a:lnTo>
                    <a:pt x="10" y="973"/>
                  </a:lnTo>
                  <a:lnTo>
                    <a:pt x="4" y="999"/>
                  </a:lnTo>
                  <a:lnTo>
                    <a:pt x="1" y="1025"/>
                  </a:lnTo>
                  <a:lnTo>
                    <a:pt x="1" y="1025"/>
                  </a:lnTo>
                  <a:lnTo>
                    <a:pt x="0" y="1028"/>
                  </a:lnTo>
                  <a:lnTo>
                    <a:pt x="0" y="1038"/>
                  </a:lnTo>
                  <a:lnTo>
                    <a:pt x="0" y="1038"/>
                  </a:lnTo>
                  <a:lnTo>
                    <a:pt x="0" y="1040"/>
                  </a:lnTo>
                  <a:lnTo>
                    <a:pt x="1" y="1041"/>
                  </a:lnTo>
                  <a:lnTo>
                    <a:pt x="3" y="1042"/>
                  </a:lnTo>
                  <a:lnTo>
                    <a:pt x="5" y="1042"/>
                  </a:lnTo>
                  <a:lnTo>
                    <a:pt x="6" y="1042"/>
                  </a:lnTo>
                  <a:lnTo>
                    <a:pt x="9" y="1041"/>
                  </a:lnTo>
                  <a:lnTo>
                    <a:pt x="10" y="1040"/>
                  </a:lnTo>
                  <a:lnTo>
                    <a:pt x="10" y="1038"/>
                  </a:lnTo>
                  <a:lnTo>
                    <a:pt x="10" y="1038"/>
                  </a:lnTo>
                  <a:lnTo>
                    <a:pt x="11" y="1021"/>
                  </a:lnTo>
                  <a:lnTo>
                    <a:pt x="13" y="1005"/>
                  </a:lnTo>
                  <a:lnTo>
                    <a:pt x="16" y="988"/>
                  </a:lnTo>
                  <a:lnTo>
                    <a:pt x="19" y="972"/>
                  </a:lnTo>
                  <a:lnTo>
                    <a:pt x="27" y="938"/>
                  </a:lnTo>
                  <a:lnTo>
                    <a:pt x="34" y="905"/>
                  </a:lnTo>
                  <a:lnTo>
                    <a:pt x="34" y="905"/>
                  </a:lnTo>
                  <a:lnTo>
                    <a:pt x="39" y="878"/>
                  </a:lnTo>
                  <a:lnTo>
                    <a:pt x="44" y="849"/>
                  </a:lnTo>
                  <a:lnTo>
                    <a:pt x="47" y="820"/>
                  </a:lnTo>
                  <a:lnTo>
                    <a:pt x="48" y="791"/>
                  </a:lnTo>
                  <a:lnTo>
                    <a:pt x="48" y="791"/>
                  </a:lnTo>
                  <a:lnTo>
                    <a:pt x="49" y="759"/>
                  </a:lnTo>
                  <a:lnTo>
                    <a:pt x="52" y="727"/>
                  </a:lnTo>
                  <a:lnTo>
                    <a:pt x="57" y="695"/>
                  </a:lnTo>
                  <a:lnTo>
                    <a:pt x="62" y="663"/>
                  </a:lnTo>
                  <a:lnTo>
                    <a:pt x="74" y="600"/>
                  </a:lnTo>
                  <a:lnTo>
                    <a:pt x="78" y="568"/>
                  </a:lnTo>
                  <a:lnTo>
                    <a:pt x="82" y="536"/>
                  </a:lnTo>
                  <a:lnTo>
                    <a:pt x="82" y="536"/>
                  </a:lnTo>
                  <a:lnTo>
                    <a:pt x="86" y="501"/>
                  </a:lnTo>
                  <a:lnTo>
                    <a:pt x="91" y="465"/>
                  </a:lnTo>
                  <a:lnTo>
                    <a:pt x="97" y="431"/>
                  </a:lnTo>
                  <a:lnTo>
                    <a:pt x="105" y="396"/>
                  </a:lnTo>
                  <a:lnTo>
                    <a:pt x="113" y="362"/>
                  </a:lnTo>
                  <a:lnTo>
                    <a:pt x="121" y="328"/>
                  </a:lnTo>
                  <a:lnTo>
                    <a:pt x="140" y="261"/>
                  </a:lnTo>
                  <a:lnTo>
                    <a:pt x="140" y="261"/>
                  </a:lnTo>
                  <a:lnTo>
                    <a:pt x="148" y="229"/>
                  </a:lnTo>
                  <a:lnTo>
                    <a:pt x="154" y="197"/>
                  </a:lnTo>
                  <a:lnTo>
                    <a:pt x="160" y="166"/>
                  </a:lnTo>
                  <a:lnTo>
                    <a:pt x="164" y="134"/>
                  </a:lnTo>
                  <a:lnTo>
                    <a:pt x="168" y="101"/>
                  </a:lnTo>
                  <a:lnTo>
                    <a:pt x="170" y="69"/>
                  </a:lnTo>
                  <a:lnTo>
                    <a:pt x="171" y="37"/>
                  </a:lnTo>
                  <a:lnTo>
                    <a:pt x="171" y="4"/>
                  </a:lnTo>
                  <a:lnTo>
                    <a:pt x="171" y="4"/>
                  </a:lnTo>
                  <a:lnTo>
                    <a:pt x="171" y="2"/>
                  </a:lnTo>
                  <a:lnTo>
                    <a:pt x="170" y="1"/>
                  </a:lnTo>
                  <a:lnTo>
                    <a:pt x="168" y="0"/>
                  </a:lnTo>
                  <a:lnTo>
                    <a:pt x="167" y="0"/>
                  </a:lnTo>
                  <a:lnTo>
                    <a:pt x="164" y="0"/>
                  </a:lnTo>
                  <a:lnTo>
                    <a:pt x="163" y="1"/>
                  </a:lnTo>
                  <a:lnTo>
                    <a:pt x="161" y="2"/>
                  </a:lnTo>
                  <a:lnTo>
                    <a:pt x="161" y="4"/>
                  </a:lnTo>
                  <a:lnTo>
                    <a:pt x="16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2" name="Freeform 728"/>
            <p:cNvSpPr/>
            <p:nvPr/>
          </p:nvSpPr>
          <p:spPr bwMode="auto">
            <a:xfrm>
              <a:off x="5608638" y="4162425"/>
              <a:ext cx="123825" cy="544513"/>
            </a:xfrm>
            <a:custGeom>
              <a:avLst/>
              <a:gdLst/>
              <a:ahLst/>
              <a:cxnLst>
                <a:cxn ang="0">
                  <a:pos x="226" y="1"/>
                </a:cxn>
                <a:cxn ang="0">
                  <a:pos x="209" y="14"/>
                </a:cxn>
                <a:cxn ang="0">
                  <a:pos x="198" y="30"/>
                </a:cxn>
                <a:cxn ang="0">
                  <a:pos x="192" y="48"/>
                </a:cxn>
                <a:cxn ang="0">
                  <a:pos x="187" y="69"/>
                </a:cxn>
                <a:cxn ang="0">
                  <a:pos x="177" y="145"/>
                </a:cxn>
                <a:cxn ang="0">
                  <a:pos x="164" y="219"/>
                </a:cxn>
                <a:cxn ang="0">
                  <a:pos x="156" y="254"/>
                </a:cxn>
                <a:cxn ang="0">
                  <a:pos x="142" y="357"/>
                </a:cxn>
                <a:cxn ang="0">
                  <a:pos x="136" y="392"/>
                </a:cxn>
                <a:cxn ang="0">
                  <a:pos x="116" y="498"/>
                </a:cxn>
                <a:cxn ang="0">
                  <a:pos x="109" y="533"/>
                </a:cxn>
                <a:cxn ang="0">
                  <a:pos x="81" y="637"/>
                </a:cxn>
                <a:cxn ang="0">
                  <a:pos x="62" y="707"/>
                </a:cxn>
                <a:cxn ang="0">
                  <a:pos x="49" y="779"/>
                </a:cxn>
                <a:cxn ang="0">
                  <a:pos x="45" y="813"/>
                </a:cxn>
                <a:cxn ang="0">
                  <a:pos x="43" y="847"/>
                </a:cxn>
                <a:cxn ang="0">
                  <a:pos x="38" y="878"/>
                </a:cxn>
                <a:cxn ang="0">
                  <a:pos x="34" y="910"/>
                </a:cxn>
                <a:cxn ang="0">
                  <a:pos x="31" y="924"/>
                </a:cxn>
                <a:cxn ang="0">
                  <a:pos x="24" y="951"/>
                </a:cxn>
                <a:cxn ang="0">
                  <a:pos x="20" y="965"/>
                </a:cxn>
                <a:cxn ang="0">
                  <a:pos x="12" y="999"/>
                </a:cxn>
                <a:cxn ang="0">
                  <a:pos x="8" y="1010"/>
                </a:cxn>
                <a:cxn ang="0">
                  <a:pos x="3" y="1010"/>
                </a:cxn>
                <a:cxn ang="0">
                  <a:pos x="0" y="1014"/>
                </a:cxn>
                <a:cxn ang="0">
                  <a:pos x="0" y="1024"/>
                </a:cxn>
                <a:cxn ang="0">
                  <a:pos x="4" y="1029"/>
                </a:cxn>
                <a:cxn ang="0">
                  <a:pos x="9" y="1027"/>
                </a:cxn>
                <a:cxn ang="0">
                  <a:pos x="12" y="1021"/>
                </a:cxn>
                <a:cxn ang="0">
                  <a:pos x="18" y="1007"/>
                </a:cxn>
                <a:cxn ang="0">
                  <a:pos x="24" y="987"/>
                </a:cxn>
                <a:cxn ang="0">
                  <a:pos x="31" y="964"/>
                </a:cxn>
                <a:cxn ang="0">
                  <a:pos x="38" y="940"/>
                </a:cxn>
                <a:cxn ang="0">
                  <a:pos x="42" y="912"/>
                </a:cxn>
                <a:cxn ang="0">
                  <a:pos x="45" y="884"/>
                </a:cxn>
                <a:cxn ang="0">
                  <a:pos x="48" y="869"/>
                </a:cxn>
                <a:cxn ang="0">
                  <a:pos x="54" y="822"/>
                </a:cxn>
                <a:cxn ang="0">
                  <a:pos x="57" y="786"/>
                </a:cxn>
                <a:cxn ang="0">
                  <a:pos x="70" y="715"/>
                </a:cxn>
                <a:cxn ang="0">
                  <a:pos x="79" y="680"/>
                </a:cxn>
                <a:cxn ang="0">
                  <a:pos x="100" y="607"/>
                </a:cxn>
                <a:cxn ang="0">
                  <a:pos x="118" y="534"/>
                </a:cxn>
                <a:cxn ang="0">
                  <a:pos x="133" y="467"/>
                </a:cxn>
                <a:cxn ang="0">
                  <a:pos x="144" y="399"/>
                </a:cxn>
                <a:cxn ang="0">
                  <a:pos x="164" y="263"/>
                </a:cxn>
                <a:cxn ang="0">
                  <a:pos x="176" y="194"/>
                </a:cxn>
                <a:cxn ang="0">
                  <a:pos x="188" y="126"/>
                </a:cxn>
                <a:cxn ang="0">
                  <a:pos x="193" y="94"/>
                </a:cxn>
                <a:cxn ang="0">
                  <a:pos x="198" y="61"/>
                </a:cxn>
                <a:cxn ang="0">
                  <a:pos x="205" y="38"/>
                </a:cxn>
                <a:cxn ang="0">
                  <a:pos x="213" y="25"/>
                </a:cxn>
                <a:cxn ang="0">
                  <a:pos x="224" y="13"/>
                </a:cxn>
                <a:cxn ang="0">
                  <a:pos x="230" y="9"/>
                </a:cxn>
                <a:cxn ang="0">
                  <a:pos x="232" y="5"/>
                </a:cxn>
                <a:cxn ang="0">
                  <a:pos x="232" y="2"/>
                </a:cxn>
                <a:cxn ang="0">
                  <a:pos x="229" y="0"/>
                </a:cxn>
                <a:cxn ang="0">
                  <a:pos x="226" y="1"/>
                </a:cxn>
              </a:cxnLst>
              <a:rect l="0" t="0" r="r" b="b"/>
              <a:pathLst>
                <a:path w="232" h="1029">
                  <a:moveTo>
                    <a:pt x="226" y="1"/>
                  </a:moveTo>
                  <a:lnTo>
                    <a:pt x="226" y="1"/>
                  </a:lnTo>
                  <a:lnTo>
                    <a:pt x="216" y="7"/>
                  </a:lnTo>
                  <a:lnTo>
                    <a:pt x="209" y="14"/>
                  </a:lnTo>
                  <a:lnTo>
                    <a:pt x="203" y="22"/>
                  </a:lnTo>
                  <a:lnTo>
                    <a:pt x="198" y="30"/>
                  </a:lnTo>
                  <a:lnTo>
                    <a:pt x="195" y="39"/>
                  </a:lnTo>
                  <a:lnTo>
                    <a:pt x="192" y="48"/>
                  </a:lnTo>
                  <a:lnTo>
                    <a:pt x="189" y="59"/>
                  </a:lnTo>
                  <a:lnTo>
                    <a:pt x="187" y="69"/>
                  </a:lnTo>
                  <a:lnTo>
                    <a:pt x="187" y="69"/>
                  </a:lnTo>
                  <a:lnTo>
                    <a:pt x="177" y="145"/>
                  </a:lnTo>
                  <a:lnTo>
                    <a:pt x="171" y="182"/>
                  </a:lnTo>
                  <a:lnTo>
                    <a:pt x="164" y="219"/>
                  </a:lnTo>
                  <a:lnTo>
                    <a:pt x="164" y="219"/>
                  </a:lnTo>
                  <a:lnTo>
                    <a:pt x="156" y="254"/>
                  </a:lnTo>
                  <a:lnTo>
                    <a:pt x="151" y="288"/>
                  </a:lnTo>
                  <a:lnTo>
                    <a:pt x="142" y="357"/>
                  </a:lnTo>
                  <a:lnTo>
                    <a:pt x="142" y="357"/>
                  </a:lnTo>
                  <a:lnTo>
                    <a:pt x="136" y="392"/>
                  </a:lnTo>
                  <a:lnTo>
                    <a:pt x="130" y="428"/>
                  </a:lnTo>
                  <a:lnTo>
                    <a:pt x="116" y="498"/>
                  </a:lnTo>
                  <a:lnTo>
                    <a:pt x="116" y="498"/>
                  </a:lnTo>
                  <a:lnTo>
                    <a:pt x="109" y="533"/>
                  </a:lnTo>
                  <a:lnTo>
                    <a:pt x="100" y="568"/>
                  </a:lnTo>
                  <a:lnTo>
                    <a:pt x="81" y="637"/>
                  </a:lnTo>
                  <a:lnTo>
                    <a:pt x="71" y="672"/>
                  </a:lnTo>
                  <a:lnTo>
                    <a:pt x="62" y="707"/>
                  </a:lnTo>
                  <a:lnTo>
                    <a:pt x="54" y="743"/>
                  </a:lnTo>
                  <a:lnTo>
                    <a:pt x="49" y="779"/>
                  </a:lnTo>
                  <a:lnTo>
                    <a:pt x="49" y="779"/>
                  </a:lnTo>
                  <a:lnTo>
                    <a:pt x="45" y="813"/>
                  </a:lnTo>
                  <a:lnTo>
                    <a:pt x="43" y="847"/>
                  </a:lnTo>
                  <a:lnTo>
                    <a:pt x="43" y="847"/>
                  </a:lnTo>
                  <a:lnTo>
                    <a:pt x="41" y="862"/>
                  </a:lnTo>
                  <a:lnTo>
                    <a:pt x="38" y="878"/>
                  </a:lnTo>
                  <a:lnTo>
                    <a:pt x="35" y="894"/>
                  </a:lnTo>
                  <a:lnTo>
                    <a:pt x="34" y="910"/>
                  </a:lnTo>
                  <a:lnTo>
                    <a:pt x="34" y="910"/>
                  </a:lnTo>
                  <a:lnTo>
                    <a:pt x="31" y="924"/>
                  </a:lnTo>
                  <a:lnTo>
                    <a:pt x="28" y="938"/>
                  </a:lnTo>
                  <a:lnTo>
                    <a:pt x="24" y="951"/>
                  </a:lnTo>
                  <a:lnTo>
                    <a:pt x="20" y="965"/>
                  </a:lnTo>
                  <a:lnTo>
                    <a:pt x="20" y="965"/>
                  </a:lnTo>
                  <a:lnTo>
                    <a:pt x="15" y="987"/>
                  </a:lnTo>
                  <a:lnTo>
                    <a:pt x="12" y="999"/>
                  </a:lnTo>
                  <a:lnTo>
                    <a:pt x="8" y="1010"/>
                  </a:lnTo>
                  <a:lnTo>
                    <a:pt x="8" y="1010"/>
                  </a:lnTo>
                  <a:lnTo>
                    <a:pt x="5" y="1010"/>
                  </a:lnTo>
                  <a:lnTo>
                    <a:pt x="3" y="1010"/>
                  </a:lnTo>
                  <a:lnTo>
                    <a:pt x="0" y="1012"/>
                  </a:lnTo>
                  <a:lnTo>
                    <a:pt x="0" y="1014"/>
                  </a:lnTo>
                  <a:lnTo>
                    <a:pt x="0" y="1024"/>
                  </a:lnTo>
                  <a:lnTo>
                    <a:pt x="0" y="1024"/>
                  </a:lnTo>
                  <a:lnTo>
                    <a:pt x="1" y="1027"/>
                  </a:lnTo>
                  <a:lnTo>
                    <a:pt x="4" y="1029"/>
                  </a:lnTo>
                  <a:lnTo>
                    <a:pt x="7" y="1028"/>
                  </a:lnTo>
                  <a:lnTo>
                    <a:pt x="9" y="1027"/>
                  </a:lnTo>
                  <a:lnTo>
                    <a:pt x="9" y="1027"/>
                  </a:lnTo>
                  <a:lnTo>
                    <a:pt x="12" y="1021"/>
                  </a:lnTo>
                  <a:lnTo>
                    <a:pt x="14" y="1017"/>
                  </a:lnTo>
                  <a:lnTo>
                    <a:pt x="18" y="1007"/>
                  </a:lnTo>
                  <a:lnTo>
                    <a:pt x="20" y="998"/>
                  </a:lnTo>
                  <a:lnTo>
                    <a:pt x="24" y="987"/>
                  </a:lnTo>
                  <a:lnTo>
                    <a:pt x="24" y="987"/>
                  </a:lnTo>
                  <a:lnTo>
                    <a:pt x="31" y="964"/>
                  </a:lnTo>
                  <a:lnTo>
                    <a:pt x="38" y="940"/>
                  </a:lnTo>
                  <a:lnTo>
                    <a:pt x="38" y="940"/>
                  </a:lnTo>
                  <a:lnTo>
                    <a:pt x="41" y="926"/>
                  </a:lnTo>
                  <a:lnTo>
                    <a:pt x="42" y="912"/>
                  </a:lnTo>
                  <a:lnTo>
                    <a:pt x="43" y="899"/>
                  </a:lnTo>
                  <a:lnTo>
                    <a:pt x="45" y="884"/>
                  </a:lnTo>
                  <a:lnTo>
                    <a:pt x="45" y="884"/>
                  </a:lnTo>
                  <a:lnTo>
                    <a:pt x="48" y="869"/>
                  </a:lnTo>
                  <a:lnTo>
                    <a:pt x="51" y="853"/>
                  </a:lnTo>
                  <a:lnTo>
                    <a:pt x="54" y="822"/>
                  </a:lnTo>
                  <a:lnTo>
                    <a:pt x="54" y="822"/>
                  </a:lnTo>
                  <a:lnTo>
                    <a:pt x="57" y="786"/>
                  </a:lnTo>
                  <a:lnTo>
                    <a:pt x="62" y="750"/>
                  </a:lnTo>
                  <a:lnTo>
                    <a:pt x="70" y="715"/>
                  </a:lnTo>
                  <a:lnTo>
                    <a:pt x="74" y="697"/>
                  </a:lnTo>
                  <a:lnTo>
                    <a:pt x="79" y="680"/>
                  </a:lnTo>
                  <a:lnTo>
                    <a:pt x="79" y="680"/>
                  </a:lnTo>
                  <a:lnTo>
                    <a:pt x="100" y="607"/>
                  </a:lnTo>
                  <a:lnTo>
                    <a:pt x="118" y="534"/>
                  </a:lnTo>
                  <a:lnTo>
                    <a:pt x="118" y="534"/>
                  </a:lnTo>
                  <a:lnTo>
                    <a:pt x="125" y="501"/>
                  </a:lnTo>
                  <a:lnTo>
                    <a:pt x="133" y="467"/>
                  </a:lnTo>
                  <a:lnTo>
                    <a:pt x="139" y="433"/>
                  </a:lnTo>
                  <a:lnTo>
                    <a:pt x="144" y="399"/>
                  </a:lnTo>
                  <a:lnTo>
                    <a:pt x="164" y="263"/>
                  </a:lnTo>
                  <a:lnTo>
                    <a:pt x="164" y="263"/>
                  </a:lnTo>
                  <a:lnTo>
                    <a:pt x="169" y="228"/>
                  </a:lnTo>
                  <a:lnTo>
                    <a:pt x="176" y="194"/>
                  </a:lnTo>
                  <a:lnTo>
                    <a:pt x="182" y="160"/>
                  </a:lnTo>
                  <a:lnTo>
                    <a:pt x="188" y="126"/>
                  </a:lnTo>
                  <a:lnTo>
                    <a:pt x="188" y="126"/>
                  </a:lnTo>
                  <a:lnTo>
                    <a:pt x="193" y="94"/>
                  </a:lnTo>
                  <a:lnTo>
                    <a:pt x="195" y="77"/>
                  </a:lnTo>
                  <a:lnTo>
                    <a:pt x="198" y="61"/>
                  </a:lnTo>
                  <a:lnTo>
                    <a:pt x="202" y="45"/>
                  </a:lnTo>
                  <a:lnTo>
                    <a:pt x="205" y="38"/>
                  </a:lnTo>
                  <a:lnTo>
                    <a:pt x="208" y="32"/>
                  </a:lnTo>
                  <a:lnTo>
                    <a:pt x="213" y="25"/>
                  </a:lnTo>
                  <a:lnTo>
                    <a:pt x="217" y="18"/>
                  </a:lnTo>
                  <a:lnTo>
                    <a:pt x="224" y="13"/>
                  </a:lnTo>
                  <a:lnTo>
                    <a:pt x="230" y="9"/>
                  </a:lnTo>
                  <a:lnTo>
                    <a:pt x="230" y="9"/>
                  </a:lnTo>
                  <a:lnTo>
                    <a:pt x="232" y="7"/>
                  </a:lnTo>
                  <a:lnTo>
                    <a:pt x="232" y="5"/>
                  </a:lnTo>
                  <a:lnTo>
                    <a:pt x="232" y="4"/>
                  </a:lnTo>
                  <a:lnTo>
                    <a:pt x="232" y="2"/>
                  </a:lnTo>
                  <a:lnTo>
                    <a:pt x="231" y="1"/>
                  </a:lnTo>
                  <a:lnTo>
                    <a:pt x="229" y="0"/>
                  </a:lnTo>
                  <a:lnTo>
                    <a:pt x="228" y="0"/>
                  </a:lnTo>
                  <a:lnTo>
                    <a:pt x="226" y="1"/>
                  </a:lnTo>
                  <a:lnTo>
                    <a:pt x="22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3" name="Freeform 729"/>
            <p:cNvSpPr/>
            <p:nvPr/>
          </p:nvSpPr>
          <p:spPr bwMode="auto">
            <a:xfrm>
              <a:off x="5638801" y="4605338"/>
              <a:ext cx="34925" cy="111125"/>
            </a:xfrm>
            <a:custGeom>
              <a:avLst/>
              <a:gdLst/>
              <a:ahLst/>
              <a:cxnLst>
                <a:cxn ang="0">
                  <a:pos x="58" y="1"/>
                </a:cxn>
                <a:cxn ang="0">
                  <a:pos x="58" y="1"/>
                </a:cxn>
                <a:cxn ang="0">
                  <a:pos x="52" y="10"/>
                </a:cxn>
                <a:cxn ang="0">
                  <a:pos x="48" y="20"/>
                </a:cxn>
                <a:cxn ang="0">
                  <a:pos x="44" y="31"/>
                </a:cxn>
                <a:cxn ang="0">
                  <a:pos x="41" y="42"/>
                </a:cxn>
                <a:cxn ang="0">
                  <a:pos x="36" y="66"/>
                </a:cxn>
                <a:cxn ang="0">
                  <a:pos x="32" y="87"/>
                </a:cxn>
                <a:cxn ang="0">
                  <a:pos x="32" y="87"/>
                </a:cxn>
                <a:cxn ang="0">
                  <a:pos x="24" y="117"/>
                </a:cxn>
                <a:cxn ang="0">
                  <a:pos x="15" y="147"/>
                </a:cxn>
                <a:cxn ang="0">
                  <a:pos x="6" y="176"/>
                </a:cxn>
                <a:cxn ang="0">
                  <a:pos x="3" y="192"/>
                </a:cxn>
                <a:cxn ang="0">
                  <a:pos x="0" y="207"/>
                </a:cxn>
                <a:cxn ang="0">
                  <a:pos x="0" y="207"/>
                </a:cxn>
                <a:cxn ang="0">
                  <a:pos x="0" y="209"/>
                </a:cxn>
                <a:cxn ang="0">
                  <a:pos x="1" y="210"/>
                </a:cxn>
                <a:cxn ang="0">
                  <a:pos x="4" y="212"/>
                </a:cxn>
                <a:cxn ang="0">
                  <a:pos x="5" y="212"/>
                </a:cxn>
                <a:cxn ang="0">
                  <a:pos x="8" y="212"/>
                </a:cxn>
                <a:cxn ang="0">
                  <a:pos x="9" y="211"/>
                </a:cxn>
                <a:cxn ang="0">
                  <a:pos x="10" y="209"/>
                </a:cxn>
                <a:cxn ang="0">
                  <a:pos x="10" y="209"/>
                </a:cxn>
                <a:cxn ang="0">
                  <a:pos x="14" y="184"/>
                </a:cxn>
                <a:cxn ang="0">
                  <a:pos x="21" y="161"/>
                </a:cxn>
                <a:cxn ang="0">
                  <a:pos x="35" y="112"/>
                </a:cxn>
                <a:cxn ang="0">
                  <a:pos x="35" y="112"/>
                </a:cxn>
                <a:cxn ang="0">
                  <a:pos x="42" y="89"/>
                </a:cxn>
                <a:cxn ang="0">
                  <a:pos x="47" y="66"/>
                </a:cxn>
                <a:cxn ang="0">
                  <a:pos x="47" y="66"/>
                </a:cxn>
                <a:cxn ang="0">
                  <a:pos x="50" y="51"/>
                </a:cxn>
                <a:cxn ang="0">
                  <a:pos x="53" y="36"/>
                </a:cxn>
                <a:cxn ang="0">
                  <a:pos x="55" y="27"/>
                </a:cxn>
                <a:cxn ang="0">
                  <a:pos x="58" y="20"/>
                </a:cxn>
                <a:cxn ang="0">
                  <a:pos x="61" y="13"/>
                </a:cxn>
                <a:cxn ang="0">
                  <a:pos x="65" y="8"/>
                </a:cxn>
                <a:cxn ang="0">
                  <a:pos x="65" y="8"/>
                </a:cxn>
                <a:cxn ang="0">
                  <a:pos x="66" y="6"/>
                </a:cxn>
                <a:cxn ang="0">
                  <a:pos x="66" y="4"/>
                </a:cxn>
                <a:cxn ang="0">
                  <a:pos x="64" y="1"/>
                </a:cxn>
                <a:cxn ang="0">
                  <a:pos x="63" y="0"/>
                </a:cxn>
                <a:cxn ang="0">
                  <a:pos x="61" y="0"/>
                </a:cxn>
                <a:cxn ang="0">
                  <a:pos x="60" y="0"/>
                </a:cxn>
                <a:cxn ang="0">
                  <a:pos x="58" y="1"/>
                </a:cxn>
                <a:cxn ang="0">
                  <a:pos x="58" y="1"/>
                </a:cxn>
              </a:cxnLst>
              <a:rect l="0" t="0" r="r" b="b"/>
              <a:pathLst>
                <a:path w="66" h="212">
                  <a:moveTo>
                    <a:pt x="58" y="1"/>
                  </a:moveTo>
                  <a:lnTo>
                    <a:pt x="58" y="1"/>
                  </a:lnTo>
                  <a:lnTo>
                    <a:pt x="52" y="10"/>
                  </a:lnTo>
                  <a:lnTo>
                    <a:pt x="48" y="20"/>
                  </a:lnTo>
                  <a:lnTo>
                    <a:pt x="44" y="31"/>
                  </a:lnTo>
                  <a:lnTo>
                    <a:pt x="41" y="42"/>
                  </a:lnTo>
                  <a:lnTo>
                    <a:pt x="36" y="66"/>
                  </a:lnTo>
                  <a:lnTo>
                    <a:pt x="32" y="87"/>
                  </a:lnTo>
                  <a:lnTo>
                    <a:pt x="32" y="87"/>
                  </a:lnTo>
                  <a:lnTo>
                    <a:pt x="24" y="117"/>
                  </a:lnTo>
                  <a:lnTo>
                    <a:pt x="15" y="147"/>
                  </a:lnTo>
                  <a:lnTo>
                    <a:pt x="6" y="176"/>
                  </a:lnTo>
                  <a:lnTo>
                    <a:pt x="3" y="192"/>
                  </a:lnTo>
                  <a:lnTo>
                    <a:pt x="0" y="207"/>
                  </a:lnTo>
                  <a:lnTo>
                    <a:pt x="0" y="207"/>
                  </a:lnTo>
                  <a:lnTo>
                    <a:pt x="0" y="209"/>
                  </a:lnTo>
                  <a:lnTo>
                    <a:pt x="1" y="210"/>
                  </a:lnTo>
                  <a:lnTo>
                    <a:pt x="4" y="212"/>
                  </a:lnTo>
                  <a:lnTo>
                    <a:pt x="5" y="212"/>
                  </a:lnTo>
                  <a:lnTo>
                    <a:pt x="8" y="212"/>
                  </a:lnTo>
                  <a:lnTo>
                    <a:pt x="9" y="211"/>
                  </a:lnTo>
                  <a:lnTo>
                    <a:pt x="10" y="209"/>
                  </a:lnTo>
                  <a:lnTo>
                    <a:pt x="10" y="209"/>
                  </a:lnTo>
                  <a:lnTo>
                    <a:pt x="14" y="184"/>
                  </a:lnTo>
                  <a:lnTo>
                    <a:pt x="21" y="161"/>
                  </a:lnTo>
                  <a:lnTo>
                    <a:pt x="35" y="112"/>
                  </a:lnTo>
                  <a:lnTo>
                    <a:pt x="35" y="112"/>
                  </a:lnTo>
                  <a:lnTo>
                    <a:pt x="42" y="89"/>
                  </a:lnTo>
                  <a:lnTo>
                    <a:pt x="47" y="66"/>
                  </a:lnTo>
                  <a:lnTo>
                    <a:pt x="47" y="66"/>
                  </a:lnTo>
                  <a:lnTo>
                    <a:pt x="50" y="51"/>
                  </a:lnTo>
                  <a:lnTo>
                    <a:pt x="53" y="36"/>
                  </a:lnTo>
                  <a:lnTo>
                    <a:pt x="55" y="27"/>
                  </a:lnTo>
                  <a:lnTo>
                    <a:pt x="58" y="20"/>
                  </a:lnTo>
                  <a:lnTo>
                    <a:pt x="61" y="13"/>
                  </a:lnTo>
                  <a:lnTo>
                    <a:pt x="65" y="8"/>
                  </a:lnTo>
                  <a:lnTo>
                    <a:pt x="65" y="8"/>
                  </a:lnTo>
                  <a:lnTo>
                    <a:pt x="66" y="6"/>
                  </a:lnTo>
                  <a:lnTo>
                    <a:pt x="66" y="4"/>
                  </a:lnTo>
                  <a:lnTo>
                    <a:pt x="64" y="1"/>
                  </a:lnTo>
                  <a:lnTo>
                    <a:pt x="63" y="0"/>
                  </a:lnTo>
                  <a:lnTo>
                    <a:pt x="61" y="0"/>
                  </a:lnTo>
                  <a:lnTo>
                    <a:pt x="60" y="0"/>
                  </a:lnTo>
                  <a:lnTo>
                    <a:pt x="58" y="1"/>
                  </a:lnTo>
                  <a:lnTo>
                    <a:pt x="5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4" name="Freeform 730"/>
            <p:cNvSpPr/>
            <p:nvPr/>
          </p:nvSpPr>
          <p:spPr bwMode="auto">
            <a:xfrm>
              <a:off x="5664201" y="4646613"/>
              <a:ext cx="25400" cy="76200"/>
            </a:xfrm>
            <a:custGeom>
              <a:avLst/>
              <a:gdLst/>
              <a:ahLst/>
              <a:cxnLst>
                <a:cxn ang="0">
                  <a:pos x="37" y="4"/>
                </a:cxn>
                <a:cxn ang="0">
                  <a:pos x="37" y="4"/>
                </a:cxn>
                <a:cxn ang="0">
                  <a:pos x="36" y="12"/>
                </a:cxn>
                <a:cxn ang="0">
                  <a:pos x="35" y="21"/>
                </a:cxn>
                <a:cxn ang="0">
                  <a:pos x="30" y="35"/>
                </a:cxn>
                <a:cxn ang="0">
                  <a:pos x="25" y="51"/>
                </a:cxn>
                <a:cxn ang="0">
                  <a:pos x="20" y="66"/>
                </a:cxn>
                <a:cxn ang="0">
                  <a:pos x="20" y="66"/>
                </a:cxn>
                <a:cxn ang="0">
                  <a:pos x="15" y="84"/>
                </a:cxn>
                <a:cxn ang="0">
                  <a:pos x="9" y="101"/>
                </a:cxn>
                <a:cxn ang="0">
                  <a:pos x="4" y="119"/>
                </a:cxn>
                <a:cxn ang="0">
                  <a:pos x="0" y="136"/>
                </a:cxn>
                <a:cxn ang="0">
                  <a:pos x="0" y="136"/>
                </a:cxn>
                <a:cxn ang="0">
                  <a:pos x="0" y="139"/>
                </a:cxn>
                <a:cxn ang="0">
                  <a:pos x="1" y="140"/>
                </a:cxn>
                <a:cxn ang="0">
                  <a:pos x="2" y="142"/>
                </a:cxn>
                <a:cxn ang="0">
                  <a:pos x="3" y="142"/>
                </a:cxn>
                <a:cxn ang="0">
                  <a:pos x="5" y="142"/>
                </a:cxn>
                <a:cxn ang="0">
                  <a:pos x="7" y="142"/>
                </a:cxn>
                <a:cxn ang="0">
                  <a:pos x="8" y="141"/>
                </a:cxn>
                <a:cxn ang="0">
                  <a:pos x="9" y="139"/>
                </a:cxn>
                <a:cxn ang="0">
                  <a:pos x="9" y="139"/>
                </a:cxn>
                <a:cxn ang="0">
                  <a:pos x="13" y="121"/>
                </a:cxn>
                <a:cxn ang="0">
                  <a:pos x="18" y="103"/>
                </a:cxn>
                <a:cxn ang="0">
                  <a:pos x="29" y="69"/>
                </a:cxn>
                <a:cxn ang="0">
                  <a:pos x="29" y="69"/>
                </a:cxn>
                <a:cxn ang="0">
                  <a:pos x="34" y="53"/>
                </a:cxn>
                <a:cxn ang="0">
                  <a:pos x="40" y="37"/>
                </a:cxn>
                <a:cxn ang="0">
                  <a:pos x="44" y="21"/>
                </a:cxn>
                <a:cxn ang="0">
                  <a:pos x="46" y="12"/>
                </a:cxn>
                <a:cxn ang="0">
                  <a:pos x="47" y="4"/>
                </a:cxn>
                <a:cxn ang="0">
                  <a:pos x="47" y="4"/>
                </a:cxn>
                <a:cxn ang="0">
                  <a:pos x="46" y="2"/>
                </a:cxn>
                <a:cxn ang="0">
                  <a:pos x="45" y="1"/>
                </a:cxn>
                <a:cxn ang="0">
                  <a:pos x="44" y="0"/>
                </a:cxn>
                <a:cxn ang="0">
                  <a:pos x="42" y="0"/>
                </a:cxn>
                <a:cxn ang="0">
                  <a:pos x="39" y="1"/>
                </a:cxn>
                <a:cxn ang="0">
                  <a:pos x="38" y="2"/>
                </a:cxn>
                <a:cxn ang="0">
                  <a:pos x="37" y="4"/>
                </a:cxn>
                <a:cxn ang="0">
                  <a:pos x="37" y="4"/>
                </a:cxn>
              </a:cxnLst>
              <a:rect l="0" t="0" r="r" b="b"/>
              <a:pathLst>
                <a:path w="47" h="142">
                  <a:moveTo>
                    <a:pt x="37" y="4"/>
                  </a:moveTo>
                  <a:lnTo>
                    <a:pt x="37" y="4"/>
                  </a:lnTo>
                  <a:lnTo>
                    <a:pt x="36" y="12"/>
                  </a:lnTo>
                  <a:lnTo>
                    <a:pt x="35" y="21"/>
                  </a:lnTo>
                  <a:lnTo>
                    <a:pt x="30" y="35"/>
                  </a:lnTo>
                  <a:lnTo>
                    <a:pt x="25" y="51"/>
                  </a:lnTo>
                  <a:lnTo>
                    <a:pt x="20" y="66"/>
                  </a:lnTo>
                  <a:lnTo>
                    <a:pt x="20" y="66"/>
                  </a:lnTo>
                  <a:lnTo>
                    <a:pt x="15" y="84"/>
                  </a:lnTo>
                  <a:lnTo>
                    <a:pt x="9" y="101"/>
                  </a:lnTo>
                  <a:lnTo>
                    <a:pt x="4" y="119"/>
                  </a:lnTo>
                  <a:lnTo>
                    <a:pt x="0" y="136"/>
                  </a:lnTo>
                  <a:lnTo>
                    <a:pt x="0" y="136"/>
                  </a:lnTo>
                  <a:lnTo>
                    <a:pt x="0" y="139"/>
                  </a:lnTo>
                  <a:lnTo>
                    <a:pt x="1" y="140"/>
                  </a:lnTo>
                  <a:lnTo>
                    <a:pt x="2" y="142"/>
                  </a:lnTo>
                  <a:lnTo>
                    <a:pt x="3" y="142"/>
                  </a:lnTo>
                  <a:lnTo>
                    <a:pt x="5" y="142"/>
                  </a:lnTo>
                  <a:lnTo>
                    <a:pt x="7" y="142"/>
                  </a:lnTo>
                  <a:lnTo>
                    <a:pt x="8" y="141"/>
                  </a:lnTo>
                  <a:lnTo>
                    <a:pt x="9" y="139"/>
                  </a:lnTo>
                  <a:lnTo>
                    <a:pt x="9" y="139"/>
                  </a:lnTo>
                  <a:lnTo>
                    <a:pt x="13" y="121"/>
                  </a:lnTo>
                  <a:lnTo>
                    <a:pt x="18" y="103"/>
                  </a:lnTo>
                  <a:lnTo>
                    <a:pt x="29" y="69"/>
                  </a:lnTo>
                  <a:lnTo>
                    <a:pt x="29" y="69"/>
                  </a:lnTo>
                  <a:lnTo>
                    <a:pt x="34" y="53"/>
                  </a:lnTo>
                  <a:lnTo>
                    <a:pt x="40" y="37"/>
                  </a:lnTo>
                  <a:lnTo>
                    <a:pt x="44" y="21"/>
                  </a:lnTo>
                  <a:lnTo>
                    <a:pt x="46" y="12"/>
                  </a:lnTo>
                  <a:lnTo>
                    <a:pt x="47" y="4"/>
                  </a:lnTo>
                  <a:lnTo>
                    <a:pt x="47" y="4"/>
                  </a:lnTo>
                  <a:lnTo>
                    <a:pt x="46" y="2"/>
                  </a:lnTo>
                  <a:lnTo>
                    <a:pt x="45" y="1"/>
                  </a:lnTo>
                  <a:lnTo>
                    <a:pt x="44" y="0"/>
                  </a:lnTo>
                  <a:lnTo>
                    <a:pt x="42" y="0"/>
                  </a:lnTo>
                  <a:lnTo>
                    <a:pt x="39" y="1"/>
                  </a:lnTo>
                  <a:lnTo>
                    <a:pt x="38" y="2"/>
                  </a:lnTo>
                  <a:lnTo>
                    <a:pt x="37" y="4"/>
                  </a:lnTo>
                  <a:lnTo>
                    <a:pt x="3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5" name="Freeform 731"/>
            <p:cNvSpPr/>
            <p:nvPr/>
          </p:nvSpPr>
          <p:spPr bwMode="auto">
            <a:xfrm>
              <a:off x="5680076" y="4684713"/>
              <a:ext cx="19050" cy="61913"/>
            </a:xfrm>
            <a:custGeom>
              <a:avLst/>
              <a:gdLst/>
              <a:ahLst/>
              <a:cxnLst>
                <a:cxn ang="0">
                  <a:pos x="30" y="2"/>
                </a:cxn>
                <a:cxn ang="0">
                  <a:pos x="30" y="2"/>
                </a:cxn>
                <a:cxn ang="0">
                  <a:pos x="26" y="9"/>
                </a:cxn>
                <a:cxn ang="0">
                  <a:pos x="22" y="15"/>
                </a:cxn>
                <a:cxn ang="0">
                  <a:pos x="17" y="28"/>
                </a:cxn>
                <a:cxn ang="0">
                  <a:pos x="13" y="42"/>
                </a:cxn>
                <a:cxn ang="0">
                  <a:pos x="11" y="56"/>
                </a:cxn>
                <a:cxn ang="0">
                  <a:pos x="7" y="86"/>
                </a:cxn>
                <a:cxn ang="0">
                  <a:pos x="4" y="99"/>
                </a:cxn>
                <a:cxn ang="0">
                  <a:pos x="0" y="114"/>
                </a:cxn>
                <a:cxn ang="0">
                  <a:pos x="0" y="114"/>
                </a:cxn>
                <a:cxn ang="0">
                  <a:pos x="0" y="116"/>
                </a:cxn>
                <a:cxn ang="0">
                  <a:pos x="1" y="117"/>
                </a:cxn>
                <a:cxn ang="0">
                  <a:pos x="2" y="118"/>
                </a:cxn>
                <a:cxn ang="0">
                  <a:pos x="3" y="119"/>
                </a:cxn>
                <a:cxn ang="0">
                  <a:pos x="7" y="119"/>
                </a:cxn>
                <a:cxn ang="0">
                  <a:pos x="8" y="118"/>
                </a:cxn>
                <a:cxn ang="0">
                  <a:pos x="9" y="116"/>
                </a:cxn>
                <a:cxn ang="0">
                  <a:pos x="9" y="116"/>
                </a:cxn>
                <a:cxn ang="0">
                  <a:pos x="13" y="104"/>
                </a:cxn>
                <a:cxn ang="0">
                  <a:pos x="15" y="89"/>
                </a:cxn>
                <a:cxn ang="0">
                  <a:pos x="19" y="61"/>
                </a:cxn>
                <a:cxn ang="0">
                  <a:pos x="21" y="47"/>
                </a:cxn>
                <a:cxn ang="0">
                  <a:pos x="24" y="33"/>
                </a:cxn>
                <a:cxn ang="0">
                  <a:pos x="30" y="21"/>
                </a:cxn>
                <a:cxn ang="0">
                  <a:pos x="33" y="15"/>
                </a:cxn>
                <a:cxn ang="0">
                  <a:pos x="37" y="10"/>
                </a:cxn>
                <a:cxn ang="0">
                  <a:pos x="37" y="10"/>
                </a:cxn>
                <a:cxn ang="0">
                  <a:pos x="38" y="8"/>
                </a:cxn>
                <a:cxn ang="0">
                  <a:pos x="38" y="5"/>
                </a:cxn>
                <a:cxn ang="0">
                  <a:pos x="36" y="2"/>
                </a:cxn>
                <a:cxn ang="0">
                  <a:pos x="35" y="1"/>
                </a:cxn>
                <a:cxn ang="0">
                  <a:pos x="33" y="0"/>
                </a:cxn>
                <a:cxn ang="0">
                  <a:pos x="32" y="1"/>
                </a:cxn>
                <a:cxn ang="0">
                  <a:pos x="30" y="2"/>
                </a:cxn>
                <a:cxn ang="0">
                  <a:pos x="30" y="2"/>
                </a:cxn>
              </a:cxnLst>
              <a:rect l="0" t="0" r="r" b="b"/>
              <a:pathLst>
                <a:path w="38" h="119">
                  <a:moveTo>
                    <a:pt x="30" y="2"/>
                  </a:moveTo>
                  <a:lnTo>
                    <a:pt x="30" y="2"/>
                  </a:lnTo>
                  <a:lnTo>
                    <a:pt x="26" y="9"/>
                  </a:lnTo>
                  <a:lnTo>
                    <a:pt x="22" y="15"/>
                  </a:lnTo>
                  <a:lnTo>
                    <a:pt x="17" y="28"/>
                  </a:lnTo>
                  <a:lnTo>
                    <a:pt x="13" y="42"/>
                  </a:lnTo>
                  <a:lnTo>
                    <a:pt x="11" y="56"/>
                  </a:lnTo>
                  <a:lnTo>
                    <a:pt x="7" y="86"/>
                  </a:lnTo>
                  <a:lnTo>
                    <a:pt x="4" y="99"/>
                  </a:lnTo>
                  <a:lnTo>
                    <a:pt x="0" y="114"/>
                  </a:lnTo>
                  <a:lnTo>
                    <a:pt x="0" y="114"/>
                  </a:lnTo>
                  <a:lnTo>
                    <a:pt x="0" y="116"/>
                  </a:lnTo>
                  <a:lnTo>
                    <a:pt x="1" y="117"/>
                  </a:lnTo>
                  <a:lnTo>
                    <a:pt x="2" y="118"/>
                  </a:lnTo>
                  <a:lnTo>
                    <a:pt x="3" y="119"/>
                  </a:lnTo>
                  <a:lnTo>
                    <a:pt x="7" y="119"/>
                  </a:lnTo>
                  <a:lnTo>
                    <a:pt x="8" y="118"/>
                  </a:lnTo>
                  <a:lnTo>
                    <a:pt x="9" y="116"/>
                  </a:lnTo>
                  <a:lnTo>
                    <a:pt x="9" y="116"/>
                  </a:lnTo>
                  <a:lnTo>
                    <a:pt x="13" y="104"/>
                  </a:lnTo>
                  <a:lnTo>
                    <a:pt x="15" y="89"/>
                  </a:lnTo>
                  <a:lnTo>
                    <a:pt x="19" y="61"/>
                  </a:lnTo>
                  <a:lnTo>
                    <a:pt x="21" y="47"/>
                  </a:lnTo>
                  <a:lnTo>
                    <a:pt x="24" y="33"/>
                  </a:lnTo>
                  <a:lnTo>
                    <a:pt x="30" y="21"/>
                  </a:lnTo>
                  <a:lnTo>
                    <a:pt x="33" y="15"/>
                  </a:lnTo>
                  <a:lnTo>
                    <a:pt x="37" y="10"/>
                  </a:lnTo>
                  <a:lnTo>
                    <a:pt x="37" y="10"/>
                  </a:lnTo>
                  <a:lnTo>
                    <a:pt x="38" y="8"/>
                  </a:lnTo>
                  <a:lnTo>
                    <a:pt x="38" y="5"/>
                  </a:lnTo>
                  <a:lnTo>
                    <a:pt x="36" y="2"/>
                  </a:lnTo>
                  <a:lnTo>
                    <a:pt x="35" y="1"/>
                  </a:lnTo>
                  <a:lnTo>
                    <a:pt x="33" y="0"/>
                  </a:lnTo>
                  <a:lnTo>
                    <a:pt x="32" y="1"/>
                  </a:lnTo>
                  <a:lnTo>
                    <a:pt x="30" y="2"/>
                  </a:lnTo>
                  <a:lnTo>
                    <a:pt x="3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6" name="Freeform 732"/>
            <p:cNvSpPr/>
            <p:nvPr/>
          </p:nvSpPr>
          <p:spPr bwMode="auto">
            <a:xfrm>
              <a:off x="5694363" y="4205288"/>
              <a:ext cx="63500" cy="346075"/>
            </a:xfrm>
            <a:custGeom>
              <a:avLst/>
              <a:gdLst/>
              <a:ahLst/>
              <a:cxnLst>
                <a:cxn ang="0">
                  <a:pos x="111" y="4"/>
                </a:cxn>
                <a:cxn ang="0">
                  <a:pos x="100" y="44"/>
                </a:cxn>
                <a:cxn ang="0">
                  <a:pos x="91" y="83"/>
                </a:cxn>
                <a:cxn ang="0">
                  <a:pos x="81" y="165"/>
                </a:cxn>
                <a:cxn ang="0">
                  <a:pos x="78" y="186"/>
                </a:cxn>
                <a:cxn ang="0">
                  <a:pos x="69" y="230"/>
                </a:cxn>
                <a:cxn ang="0">
                  <a:pos x="64" y="250"/>
                </a:cxn>
                <a:cxn ang="0">
                  <a:pos x="58" y="272"/>
                </a:cxn>
                <a:cxn ang="0">
                  <a:pos x="51" y="319"/>
                </a:cxn>
                <a:cxn ang="0">
                  <a:pos x="47" y="341"/>
                </a:cxn>
                <a:cxn ang="0">
                  <a:pos x="32" y="412"/>
                </a:cxn>
                <a:cxn ang="0">
                  <a:pos x="20" y="482"/>
                </a:cxn>
                <a:cxn ang="0">
                  <a:pos x="17" y="506"/>
                </a:cxn>
                <a:cxn ang="0">
                  <a:pos x="7" y="550"/>
                </a:cxn>
                <a:cxn ang="0">
                  <a:pos x="2" y="573"/>
                </a:cxn>
                <a:cxn ang="0">
                  <a:pos x="0" y="591"/>
                </a:cxn>
                <a:cxn ang="0">
                  <a:pos x="1" y="631"/>
                </a:cxn>
                <a:cxn ang="0">
                  <a:pos x="2" y="650"/>
                </a:cxn>
                <a:cxn ang="0">
                  <a:pos x="3" y="653"/>
                </a:cxn>
                <a:cxn ang="0">
                  <a:pos x="6" y="654"/>
                </a:cxn>
                <a:cxn ang="0">
                  <a:pos x="10" y="653"/>
                </a:cxn>
                <a:cxn ang="0">
                  <a:pos x="11" y="650"/>
                </a:cxn>
                <a:cxn ang="0">
                  <a:pos x="10" y="608"/>
                </a:cxn>
                <a:cxn ang="0">
                  <a:pos x="11" y="577"/>
                </a:cxn>
                <a:cxn ang="0">
                  <a:pos x="12" y="567"/>
                </a:cxn>
                <a:cxn ang="0">
                  <a:pos x="22" y="528"/>
                </a:cxn>
                <a:cxn ang="0">
                  <a:pos x="28" y="498"/>
                </a:cxn>
                <a:cxn ang="0">
                  <a:pos x="29" y="489"/>
                </a:cxn>
                <a:cxn ang="0">
                  <a:pos x="35" y="454"/>
                </a:cxn>
                <a:cxn ang="0">
                  <a:pos x="41" y="420"/>
                </a:cxn>
                <a:cxn ang="0">
                  <a:pos x="51" y="362"/>
                </a:cxn>
                <a:cxn ang="0">
                  <a:pos x="56" y="343"/>
                </a:cxn>
                <a:cxn ang="0">
                  <a:pos x="65" y="303"/>
                </a:cxn>
                <a:cxn ang="0">
                  <a:pos x="71" y="262"/>
                </a:cxn>
                <a:cxn ang="0">
                  <a:pos x="80" y="219"/>
                </a:cxn>
                <a:cxn ang="0">
                  <a:pos x="88" y="176"/>
                </a:cxn>
                <a:cxn ang="0">
                  <a:pos x="95" y="134"/>
                </a:cxn>
                <a:cxn ang="0">
                  <a:pos x="104" y="70"/>
                </a:cxn>
                <a:cxn ang="0">
                  <a:pos x="113" y="27"/>
                </a:cxn>
                <a:cxn ang="0">
                  <a:pos x="119" y="7"/>
                </a:cxn>
                <a:cxn ang="0">
                  <a:pos x="119" y="3"/>
                </a:cxn>
                <a:cxn ang="0">
                  <a:pos x="116" y="0"/>
                </a:cxn>
                <a:cxn ang="0">
                  <a:pos x="113" y="2"/>
                </a:cxn>
                <a:cxn ang="0">
                  <a:pos x="111" y="4"/>
                </a:cxn>
              </a:cxnLst>
              <a:rect l="0" t="0" r="r" b="b"/>
              <a:pathLst>
                <a:path w="120" h="654">
                  <a:moveTo>
                    <a:pt x="111" y="4"/>
                  </a:moveTo>
                  <a:lnTo>
                    <a:pt x="111" y="4"/>
                  </a:lnTo>
                  <a:lnTo>
                    <a:pt x="104" y="24"/>
                  </a:lnTo>
                  <a:lnTo>
                    <a:pt x="100" y="44"/>
                  </a:lnTo>
                  <a:lnTo>
                    <a:pt x="96" y="63"/>
                  </a:lnTo>
                  <a:lnTo>
                    <a:pt x="91" y="83"/>
                  </a:lnTo>
                  <a:lnTo>
                    <a:pt x="86" y="123"/>
                  </a:lnTo>
                  <a:lnTo>
                    <a:pt x="81" y="165"/>
                  </a:lnTo>
                  <a:lnTo>
                    <a:pt x="81" y="165"/>
                  </a:lnTo>
                  <a:lnTo>
                    <a:pt x="78" y="186"/>
                  </a:lnTo>
                  <a:lnTo>
                    <a:pt x="74" y="208"/>
                  </a:lnTo>
                  <a:lnTo>
                    <a:pt x="69" y="230"/>
                  </a:lnTo>
                  <a:lnTo>
                    <a:pt x="64" y="250"/>
                  </a:lnTo>
                  <a:lnTo>
                    <a:pt x="64" y="250"/>
                  </a:lnTo>
                  <a:lnTo>
                    <a:pt x="60" y="262"/>
                  </a:lnTo>
                  <a:lnTo>
                    <a:pt x="58" y="272"/>
                  </a:lnTo>
                  <a:lnTo>
                    <a:pt x="54" y="296"/>
                  </a:lnTo>
                  <a:lnTo>
                    <a:pt x="51" y="319"/>
                  </a:lnTo>
                  <a:lnTo>
                    <a:pt x="47" y="341"/>
                  </a:lnTo>
                  <a:lnTo>
                    <a:pt x="47" y="341"/>
                  </a:lnTo>
                  <a:lnTo>
                    <a:pt x="39" y="375"/>
                  </a:lnTo>
                  <a:lnTo>
                    <a:pt x="32" y="412"/>
                  </a:lnTo>
                  <a:lnTo>
                    <a:pt x="25" y="447"/>
                  </a:lnTo>
                  <a:lnTo>
                    <a:pt x="20" y="482"/>
                  </a:lnTo>
                  <a:lnTo>
                    <a:pt x="20" y="482"/>
                  </a:lnTo>
                  <a:lnTo>
                    <a:pt x="17" y="506"/>
                  </a:lnTo>
                  <a:lnTo>
                    <a:pt x="12" y="527"/>
                  </a:lnTo>
                  <a:lnTo>
                    <a:pt x="7" y="550"/>
                  </a:lnTo>
                  <a:lnTo>
                    <a:pt x="2" y="573"/>
                  </a:lnTo>
                  <a:lnTo>
                    <a:pt x="2" y="573"/>
                  </a:lnTo>
                  <a:lnTo>
                    <a:pt x="1" y="582"/>
                  </a:lnTo>
                  <a:lnTo>
                    <a:pt x="0" y="591"/>
                  </a:lnTo>
                  <a:lnTo>
                    <a:pt x="0" y="611"/>
                  </a:lnTo>
                  <a:lnTo>
                    <a:pt x="1" y="631"/>
                  </a:lnTo>
                  <a:lnTo>
                    <a:pt x="2" y="650"/>
                  </a:lnTo>
                  <a:lnTo>
                    <a:pt x="2" y="650"/>
                  </a:lnTo>
                  <a:lnTo>
                    <a:pt x="2" y="652"/>
                  </a:lnTo>
                  <a:lnTo>
                    <a:pt x="3" y="653"/>
                  </a:lnTo>
                  <a:lnTo>
                    <a:pt x="5" y="654"/>
                  </a:lnTo>
                  <a:lnTo>
                    <a:pt x="6" y="654"/>
                  </a:lnTo>
                  <a:lnTo>
                    <a:pt x="8" y="654"/>
                  </a:lnTo>
                  <a:lnTo>
                    <a:pt x="10" y="653"/>
                  </a:lnTo>
                  <a:lnTo>
                    <a:pt x="11" y="652"/>
                  </a:lnTo>
                  <a:lnTo>
                    <a:pt x="11" y="650"/>
                  </a:lnTo>
                  <a:lnTo>
                    <a:pt x="11" y="650"/>
                  </a:lnTo>
                  <a:lnTo>
                    <a:pt x="10" y="608"/>
                  </a:lnTo>
                  <a:lnTo>
                    <a:pt x="10" y="587"/>
                  </a:lnTo>
                  <a:lnTo>
                    <a:pt x="11" y="577"/>
                  </a:lnTo>
                  <a:lnTo>
                    <a:pt x="12" y="567"/>
                  </a:lnTo>
                  <a:lnTo>
                    <a:pt x="12" y="567"/>
                  </a:lnTo>
                  <a:lnTo>
                    <a:pt x="17" y="548"/>
                  </a:lnTo>
                  <a:lnTo>
                    <a:pt x="22" y="528"/>
                  </a:lnTo>
                  <a:lnTo>
                    <a:pt x="27" y="509"/>
                  </a:lnTo>
                  <a:lnTo>
                    <a:pt x="28" y="498"/>
                  </a:lnTo>
                  <a:lnTo>
                    <a:pt x="29" y="489"/>
                  </a:lnTo>
                  <a:lnTo>
                    <a:pt x="29" y="489"/>
                  </a:lnTo>
                  <a:lnTo>
                    <a:pt x="32" y="471"/>
                  </a:lnTo>
                  <a:lnTo>
                    <a:pt x="35" y="454"/>
                  </a:lnTo>
                  <a:lnTo>
                    <a:pt x="41" y="420"/>
                  </a:lnTo>
                  <a:lnTo>
                    <a:pt x="41" y="420"/>
                  </a:lnTo>
                  <a:lnTo>
                    <a:pt x="47" y="382"/>
                  </a:lnTo>
                  <a:lnTo>
                    <a:pt x="51" y="362"/>
                  </a:lnTo>
                  <a:lnTo>
                    <a:pt x="56" y="343"/>
                  </a:lnTo>
                  <a:lnTo>
                    <a:pt x="56" y="343"/>
                  </a:lnTo>
                  <a:lnTo>
                    <a:pt x="60" y="324"/>
                  </a:lnTo>
                  <a:lnTo>
                    <a:pt x="65" y="303"/>
                  </a:lnTo>
                  <a:lnTo>
                    <a:pt x="71" y="262"/>
                  </a:lnTo>
                  <a:lnTo>
                    <a:pt x="71" y="262"/>
                  </a:lnTo>
                  <a:lnTo>
                    <a:pt x="75" y="240"/>
                  </a:lnTo>
                  <a:lnTo>
                    <a:pt x="80" y="219"/>
                  </a:lnTo>
                  <a:lnTo>
                    <a:pt x="84" y="198"/>
                  </a:lnTo>
                  <a:lnTo>
                    <a:pt x="88" y="176"/>
                  </a:lnTo>
                  <a:lnTo>
                    <a:pt x="88" y="176"/>
                  </a:lnTo>
                  <a:lnTo>
                    <a:pt x="95" y="134"/>
                  </a:lnTo>
                  <a:lnTo>
                    <a:pt x="100" y="90"/>
                  </a:lnTo>
                  <a:lnTo>
                    <a:pt x="104" y="70"/>
                  </a:lnTo>
                  <a:lnTo>
                    <a:pt x="108" y="48"/>
                  </a:lnTo>
                  <a:lnTo>
                    <a:pt x="113" y="27"/>
                  </a:lnTo>
                  <a:lnTo>
                    <a:pt x="119" y="7"/>
                  </a:lnTo>
                  <a:lnTo>
                    <a:pt x="119" y="7"/>
                  </a:lnTo>
                  <a:lnTo>
                    <a:pt x="120" y="5"/>
                  </a:lnTo>
                  <a:lnTo>
                    <a:pt x="119" y="3"/>
                  </a:lnTo>
                  <a:lnTo>
                    <a:pt x="118" y="2"/>
                  </a:lnTo>
                  <a:lnTo>
                    <a:pt x="116" y="0"/>
                  </a:lnTo>
                  <a:lnTo>
                    <a:pt x="115" y="0"/>
                  </a:lnTo>
                  <a:lnTo>
                    <a:pt x="113" y="2"/>
                  </a:lnTo>
                  <a:lnTo>
                    <a:pt x="112" y="3"/>
                  </a:lnTo>
                  <a:lnTo>
                    <a:pt x="111" y="4"/>
                  </a:lnTo>
                  <a:lnTo>
                    <a:pt x="11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7" name="Freeform 733"/>
            <p:cNvSpPr/>
            <p:nvPr/>
          </p:nvSpPr>
          <p:spPr bwMode="auto">
            <a:xfrm>
              <a:off x="5746751" y="4235450"/>
              <a:ext cx="46038" cy="260350"/>
            </a:xfrm>
            <a:custGeom>
              <a:avLst/>
              <a:gdLst/>
              <a:ahLst/>
              <a:cxnLst>
                <a:cxn ang="0">
                  <a:pos x="76" y="2"/>
                </a:cxn>
                <a:cxn ang="0">
                  <a:pos x="70" y="31"/>
                </a:cxn>
                <a:cxn ang="0">
                  <a:pos x="69" y="60"/>
                </a:cxn>
                <a:cxn ang="0">
                  <a:pos x="70" y="106"/>
                </a:cxn>
                <a:cxn ang="0">
                  <a:pos x="70" y="120"/>
                </a:cxn>
                <a:cxn ang="0">
                  <a:pos x="65" y="152"/>
                </a:cxn>
                <a:cxn ang="0">
                  <a:pos x="50" y="215"/>
                </a:cxn>
                <a:cxn ang="0">
                  <a:pos x="44" y="248"/>
                </a:cxn>
                <a:cxn ang="0">
                  <a:pos x="40" y="279"/>
                </a:cxn>
                <a:cxn ang="0">
                  <a:pos x="30" y="342"/>
                </a:cxn>
                <a:cxn ang="0">
                  <a:pos x="21" y="373"/>
                </a:cxn>
                <a:cxn ang="0">
                  <a:pos x="7" y="430"/>
                </a:cxn>
                <a:cxn ang="0">
                  <a:pos x="1" y="473"/>
                </a:cxn>
                <a:cxn ang="0">
                  <a:pos x="0" y="488"/>
                </a:cxn>
                <a:cxn ang="0">
                  <a:pos x="2" y="491"/>
                </a:cxn>
                <a:cxn ang="0">
                  <a:pos x="5" y="492"/>
                </a:cxn>
                <a:cxn ang="0">
                  <a:pos x="8" y="491"/>
                </a:cxn>
                <a:cxn ang="0">
                  <a:pos x="9" y="488"/>
                </a:cxn>
                <a:cxn ang="0">
                  <a:pos x="10" y="472"/>
                </a:cxn>
                <a:cxn ang="0">
                  <a:pos x="17" y="428"/>
                </a:cxn>
                <a:cxn ang="0">
                  <a:pos x="33" y="369"/>
                </a:cxn>
                <a:cxn ang="0">
                  <a:pos x="40" y="341"/>
                </a:cxn>
                <a:cxn ang="0">
                  <a:pos x="49" y="284"/>
                </a:cxn>
                <a:cxn ang="0">
                  <a:pos x="53" y="256"/>
                </a:cxn>
                <a:cxn ang="0">
                  <a:pos x="58" y="224"/>
                </a:cxn>
                <a:cxn ang="0">
                  <a:pos x="72" y="161"/>
                </a:cxn>
                <a:cxn ang="0">
                  <a:pos x="78" y="129"/>
                </a:cxn>
                <a:cxn ang="0">
                  <a:pos x="80" y="103"/>
                </a:cxn>
                <a:cxn ang="0">
                  <a:pos x="80" y="76"/>
                </a:cxn>
                <a:cxn ang="0">
                  <a:pos x="81" y="22"/>
                </a:cxn>
                <a:cxn ang="0">
                  <a:pos x="85" y="5"/>
                </a:cxn>
                <a:cxn ang="0">
                  <a:pos x="85" y="3"/>
                </a:cxn>
                <a:cxn ang="0">
                  <a:pos x="83" y="0"/>
                </a:cxn>
                <a:cxn ang="0">
                  <a:pos x="78" y="0"/>
                </a:cxn>
                <a:cxn ang="0">
                  <a:pos x="76" y="2"/>
                </a:cxn>
              </a:cxnLst>
              <a:rect l="0" t="0" r="r" b="b"/>
              <a:pathLst>
                <a:path w="85" h="492">
                  <a:moveTo>
                    <a:pt x="76" y="2"/>
                  </a:moveTo>
                  <a:lnTo>
                    <a:pt x="76" y="2"/>
                  </a:lnTo>
                  <a:lnTo>
                    <a:pt x="72" y="17"/>
                  </a:lnTo>
                  <a:lnTo>
                    <a:pt x="70" y="31"/>
                  </a:lnTo>
                  <a:lnTo>
                    <a:pt x="69" y="46"/>
                  </a:lnTo>
                  <a:lnTo>
                    <a:pt x="69" y="60"/>
                  </a:lnTo>
                  <a:lnTo>
                    <a:pt x="70" y="91"/>
                  </a:lnTo>
                  <a:lnTo>
                    <a:pt x="70" y="106"/>
                  </a:lnTo>
                  <a:lnTo>
                    <a:pt x="70" y="120"/>
                  </a:lnTo>
                  <a:lnTo>
                    <a:pt x="70" y="120"/>
                  </a:lnTo>
                  <a:lnTo>
                    <a:pt x="68" y="136"/>
                  </a:lnTo>
                  <a:lnTo>
                    <a:pt x="65" y="152"/>
                  </a:lnTo>
                  <a:lnTo>
                    <a:pt x="58" y="184"/>
                  </a:lnTo>
                  <a:lnTo>
                    <a:pt x="50" y="215"/>
                  </a:lnTo>
                  <a:lnTo>
                    <a:pt x="47" y="232"/>
                  </a:lnTo>
                  <a:lnTo>
                    <a:pt x="44" y="248"/>
                  </a:lnTo>
                  <a:lnTo>
                    <a:pt x="44" y="248"/>
                  </a:lnTo>
                  <a:lnTo>
                    <a:pt x="40" y="279"/>
                  </a:lnTo>
                  <a:lnTo>
                    <a:pt x="36" y="311"/>
                  </a:lnTo>
                  <a:lnTo>
                    <a:pt x="30" y="342"/>
                  </a:lnTo>
                  <a:lnTo>
                    <a:pt x="21" y="373"/>
                  </a:lnTo>
                  <a:lnTo>
                    <a:pt x="21" y="373"/>
                  </a:lnTo>
                  <a:lnTo>
                    <a:pt x="14" y="401"/>
                  </a:lnTo>
                  <a:lnTo>
                    <a:pt x="7" y="430"/>
                  </a:lnTo>
                  <a:lnTo>
                    <a:pt x="3" y="459"/>
                  </a:lnTo>
                  <a:lnTo>
                    <a:pt x="1" y="473"/>
                  </a:lnTo>
                  <a:lnTo>
                    <a:pt x="0" y="488"/>
                  </a:lnTo>
                  <a:lnTo>
                    <a:pt x="0" y="488"/>
                  </a:lnTo>
                  <a:lnTo>
                    <a:pt x="1" y="490"/>
                  </a:lnTo>
                  <a:lnTo>
                    <a:pt x="2" y="491"/>
                  </a:lnTo>
                  <a:lnTo>
                    <a:pt x="3" y="492"/>
                  </a:lnTo>
                  <a:lnTo>
                    <a:pt x="5" y="492"/>
                  </a:lnTo>
                  <a:lnTo>
                    <a:pt x="6" y="492"/>
                  </a:lnTo>
                  <a:lnTo>
                    <a:pt x="8" y="491"/>
                  </a:lnTo>
                  <a:lnTo>
                    <a:pt x="9" y="490"/>
                  </a:lnTo>
                  <a:lnTo>
                    <a:pt x="9" y="488"/>
                  </a:lnTo>
                  <a:lnTo>
                    <a:pt x="9" y="488"/>
                  </a:lnTo>
                  <a:lnTo>
                    <a:pt x="10" y="472"/>
                  </a:lnTo>
                  <a:lnTo>
                    <a:pt x="12" y="458"/>
                  </a:lnTo>
                  <a:lnTo>
                    <a:pt x="17" y="428"/>
                  </a:lnTo>
                  <a:lnTo>
                    <a:pt x="25" y="398"/>
                  </a:lnTo>
                  <a:lnTo>
                    <a:pt x="33" y="369"/>
                  </a:lnTo>
                  <a:lnTo>
                    <a:pt x="33" y="369"/>
                  </a:lnTo>
                  <a:lnTo>
                    <a:pt x="40" y="341"/>
                  </a:lnTo>
                  <a:lnTo>
                    <a:pt x="45" y="313"/>
                  </a:lnTo>
                  <a:lnTo>
                    <a:pt x="49" y="284"/>
                  </a:lnTo>
                  <a:lnTo>
                    <a:pt x="53" y="256"/>
                  </a:lnTo>
                  <a:lnTo>
                    <a:pt x="53" y="256"/>
                  </a:lnTo>
                  <a:lnTo>
                    <a:pt x="55" y="240"/>
                  </a:lnTo>
                  <a:lnTo>
                    <a:pt x="58" y="224"/>
                  </a:lnTo>
                  <a:lnTo>
                    <a:pt x="65" y="192"/>
                  </a:lnTo>
                  <a:lnTo>
                    <a:pt x="72" y="161"/>
                  </a:lnTo>
                  <a:lnTo>
                    <a:pt x="78" y="129"/>
                  </a:lnTo>
                  <a:lnTo>
                    <a:pt x="78" y="129"/>
                  </a:lnTo>
                  <a:lnTo>
                    <a:pt x="79" y="116"/>
                  </a:lnTo>
                  <a:lnTo>
                    <a:pt x="80" y="103"/>
                  </a:lnTo>
                  <a:lnTo>
                    <a:pt x="80" y="76"/>
                  </a:lnTo>
                  <a:lnTo>
                    <a:pt x="80" y="76"/>
                  </a:lnTo>
                  <a:lnTo>
                    <a:pt x="80" y="40"/>
                  </a:lnTo>
                  <a:lnTo>
                    <a:pt x="81" y="22"/>
                  </a:lnTo>
                  <a:lnTo>
                    <a:pt x="82" y="14"/>
                  </a:lnTo>
                  <a:lnTo>
                    <a:pt x="85" y="5"/>
                  </a:lnTo>
                  <a:lnTo>
                    <a:pt x="85" y="5"/>
                  </a:lnTo>
                  <a:lnTo>
                    <a:pt x="85" y="3"/>
                  </a:lnTo>
                  <a:lnTo>
                    <a:pt x="84" y="1"/>
                  </a:lnTo>
                  <a:lnTo>
                    <a:pt x="83" y="0"/>
                  </a:lnTo>
                  <a:lnTo>
                    <a:pt x="82" y="0"/>
                  </a:lnTo>
                  <a:lnTo>
                    <a:pt x="78" y="0"/>
                  </a:lnTo>
                  <a:lnTo>
                    <a:pt x="77" y="1"/>
                  </a:lnTo>
                  <a:lnTo>
                    <a:pt x="76" y="2"/>
                  </a:lnTo>
                  <a:lnTo>
                    <a:pt x="7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8" name="Freeform 734"/>
            <p:cNvSpPr/>
            <p:nvPr/>
          </p:nvSpPr>
          <p:spPr bwMode="auto">
            <a:xfrm>
              <a:off x="5780088" y="4264025"/>
              <a:ext cx="34925" cy="196850"/>
            </a:xfrm>
            <a:custGeom>
              <a:avLst/>
              <a:gdLst/>
              <a:ahLst/>
              <a:cxnLst>
                <a:cxn ang="0">
                  <a:pos x="57" y="4"/>
                </a:cxn>
                <a:cxn ang="0">
                  <a:pos x="57" y="4"/>
                </a:cxn>
                <a:cxn ang="0">
                  <a:pos x="56" y="51"/>
                </a:cxn>
                <a:cxn ang="0">
                  <a:pos x="52" y="96"/>
                </a:cxn>
                <a:cxn ang="0">
                  <a:pos x="47" y="141"/>
                </a:cxn>
                <a:cxn ang="0">
                  <a:pos x="41" y="187"/>
                </a:cxn>
                <a:cxn ang="0">
                  <a:pos x="41" y="187"/>
                </a:cxn>
                <a:cxn ang="0">
                  <a:pos x="37" y="210"/>
                </a:cxn>
                <a:cxn ang="0">
                  <a:pos x="32" y="232"/>
                </a:cxn>
                <a:cxn ang="0">
                  <a:pos x="20" y="278"/>
                </a:cxn>
                <a:cxn ang="0">
                  <a:pos x="9" y="322"/>
                </a:cxn>
                <a:cxn ang="0">
                  <a:pos x="4" y="345"/>
                </a:cxn>
                <a:cxn ang="0">
                  <a:pos x="0" y="368"/>
                </a:cxn>
                <a:cxn ang="0">
                  <a:pos x="0" y="368"/>
                </a:cxn>
                <a:cxn ang="0">
                  <a:pos x="0" y="370"/>
                </a:cxn>
                <a:cxn ang="0">
                  <a:pos x="1" y="372"/>
                </a:cxn>
                <a:cxn ang="0">
                  <a:pos x="4" y="374"/>
                </a:cxn>
                <a:cxn ang="0">
                  <a:pos x="5" y="374"/>
                </a:cxn>
                <a:cxn ang="0">
                  <a:pos x="7" y="374"/>
                </a:cxn>
                <a:cxn ang="0">
                  <a:pos x="8" y="373"/>
                </a:cxn>
                <a:cxn ang="0">
                  <a:pos x="9" y="371"/>
                </a:cxn>
                <a:cxn ang="0">
                  <a:pos x="9" y="371"/>
                </a:cxn>
                <a:cxn ang="0">
                  <a:pos x="13" y="348"/>
                </a:cxn>
                <a:cxn ang="0">
                  <a:pos x="18" y="325"/>
                </a:cxn>
                <a:cxn ang="0">
                  <a:pos x="30" y="280"/>
                </a:cxn>
                <a:cxn ang="0">
                  <a:pos x="41" y="235"/>
                </a:cxn>
                <a:cxn ang="0">
                  <a:pos x="46" y="213"/>
                </a:cxn>
                <a:cxn ang="0">
                  <a:pos x="50" y="190"/>
                </a:cxn>
                <a:cxn ang="0">
                  <a:pos x="50" y="190"/>
                </a:cxn>
                <a:cxn ang="0">
                  <a:pos x="58" y="144"/>
                </a:cxn>
                <a:cxn ang="0">
                  <a:pos x="62" y="97"/>
                </a:cxn>
                <a:cxn ang="0">
                  <a:pos x="65" y="51"/>
                </a:cxn>
                <a:cxn ang="0">
                  <a:pos x="66" y="4"/>
                </a:cxn>
                <a:cxn ang="0">
                  <a:pos x="66" y="4"/>
                </a:cxn>
                <a:cxn ang="0">
                  <a:pos x="66" y="2"/>
                </a:cxn>
                <a:cxn ang="0">
                  <a:pos x="65" y="1"/>
                </a:cxn>
                <a:cxn ang="0">
                  <a:pos x="63" y="0"/>
                </a:cxn>
                <a:cxn ang="0">
                  <a:pos x="62" y="0"/>
                </a:cxn>
                <a:cxn ang="0">
                  <a:pos x="60" y="0"/>
                </a:cxn>
                <a:cxn ang="0">
                  <a:pos x="58" y="1"/>
                </a:cxn>
                <a:cxn ang="0">
                  <a:pos x="57" y="2"/>
                </a:cxn>
                <a:cxn ang="0">
                  <a:pos x="57" y="4"/>
                </a:cxn>
                <a:cxn ang="0">
                  <a:pos x="57" y="4"/>
                </a:cxn>
              </a:cxnLst>
              <a:rect l="0" t="0" r="r" b="b"/>
              <a:pathLst>
                <a:path w="66" h="374">
                  <a:moveTo>
                    <a:pt x="57" y="4"/>
                  </a:moveTo>
                  <a:lnTo>
                    <a:pt x="57" y="4"/>
                  </a:lnTo>
                  <a:lnTo>
                    <a:pt x="56" y="51"/>
                  </a:lnTo>
                  <a:lnTo>
                    <a:pt x="52" y="96"/>
                  </a:lnTo>
                  <a:lnTo>
                    <a:pt x="47" y="141"/>
                  </a:lnTo>
                  <a:lnTo>
                    <a:pt x="41" y="187"/>
                  </a:lnTo>
                  <a:lnTo>
                    <a:pt x="41" y="187"/>
                  </a:lnTo>
                  <a:lnTo>
                    <a:pt x="37" y="210"/>
                  </a:lnTo>
                  <a:lnTo>
                    <a:pt x="32" y="232"/>
                  </a:lnTo>
                  <a:lnTo>
                    <a:pt x="20" y="278"/>
                  </a:lnTo>
                  <a:lnTo>
                    <a:pt x="9" y="322"/>
                  </a:lnTo>
                  <a:lnTo>
                    <a:pt x="4" y="345"/>
                  </a:lnTo>
                  <a:lnTo>
                    <a:pt x="0" y="368"/>
                  </a:lnTo>
                  <a:lnTo>
                    <a:pt x="0" y="368"/>
                  </a:lnTo>
                  <a:lnTo>
                    <a:pt x="0" y="370"/>
                  </a:lnTo>
                  <a:lnTo>
                    <a:pt x="1" y="372"/>
                  </a:lnTo>
                  <a:lnTo>
                    <a:pt x="4" y="374"/>
                  </a:lnTo>
                  <a:lnTo>
                    <a:pt x="5" y="374"/>
                  </a:lnTo>
                  <a:lnTo>
                    <a:pt x="7" y="374"/>
                  </a:lnTo>
                  <a:lnTo>
                    <a:pt x="8" y="373"/>
                  </a:lnTo>
                  <a:lnTo>
                    <a:pt x="9" y="371"/>
                  </a:lnTo>
                  <a:lnTo>
                    <a:pt x="9" y="371"/>
                  </a:lnTo>
                  <a:lnTo>
                    <a:pt x="13" y="348"/>
                  </a:lnTo>
                  <a:lnTo>
                    <a:pt x="18" y="325"/>
                  </a:lnTo>
                  <a:lnTo>
                    <a:pt x="30" y="280"/>
                  </a:lnTo>
                  <a:lnTo>
                    <a:pt x="41" y="235"/>
                  </a:lnTo>
                  <a:lnTo>
                    <a:pt x="46" y="213"/>
                  </a:lnTo>
                  <a:lnTo>
                    <a:pt x="50" y="190"/>
                  </a:lnTo>
                  <a:lnTo>
                    <a:pt x="50" y="190"/>
                  </a:lnTo>
                  <a:lnTo>
                    <a:pt x="58" y="144"/>
                  </a:lnTo>
                  <a:lnTo>
                    <a:pt x="62" y="97"/>
                  </a:lnTo>
                  <a:lnTo>
                    <a:pt x="65" y="51"/>
                  </a:lnTo>
                  <a:lnTo>
                    <a:pt x="66" y="4"/>
                  </a:lnTo>
                  <a:lnTo>
                    <a:pt x="66" y="4"/>
                  </a:lnTo>
                  <a:lnTo>
                    <a:pt x="66" y="2"/>
                  </a:lnTo>
                  <a:lnTo>
                    <a:pt x="65" y="1"/>
                  </a:lnTo>
                  <a:lnTo>
                    <a:pt x="63" y="0"/>
                  </a:lnTo>
                  <a:lnTo>
                    <a:pt x="62" y="0"/>
                  </a:lnTo>
                  <a:lnTo>
                    <a:pt x="60" y="0"/>
                  </a:lnTo>
                  <a:lnTo>
                    <a:pt x="58" y="1"/>
                  </a:lnTo>
                  <a:lnTo>
                    <a:pt x="57" y="2"/>
                  </a:lnTo>
                  <a:lnTo>
                    <a:pt x="57" y="4"/>
                  </a:lnTo>
                  <a:lnTo>
                    <a:pt x="5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9" name="Freeform 735"/>
            <p:cNvSpPr/>
            <p:nvPr/>
          </p:nvSpPr>
          <p:spPr bwMode="auto">
            <a:xfrm>
              <a:off x="5805488" y="4286250"/>
              <a:ext cx="42863" cy="160338"/>
            </a:xfrm>
            <a:custGeom>
              <a:avLst/>
              <a:gdLst/>
              <a:ahLst/>
              <a:cxnLst>
                <a:cxn ang="0">
                  <a:pos x="72" y="4"/>
                </a:cxn>
                <a:cxn ang="0">
                  <a:pos x="72" y="4"/>
                </a:cxn>
                <a:cxn ang="0">
                  <a:pos x="70" y="24"/>
                </a:cxn>
                <a:cxn ang="0">
                  <a:pos x="68" y="44"/>
                </a:cxn>
                <a:cxn ang="0">
                  <a:pos x="65" y="63"/>
                </a:cxn>
                <a:cxn ang="0">
                  <a:pos x="61" y="82"/>
                </a:cxn>
                <a:cxn ang="0">
                  <a:pos x="54" y="120"/>
                </a:cxn>
                <a:cxn ang="0">
                  <a:pos x="47" y="158"/>
                </a:cxn>
                <a:cxn ang="0">
                  <a:pos x="47" y="158"/>
                </a:cxn>
                <a:cxn ang="0">
                  <a:pos x="43" y="177"/>
                </a:cxn>
                <a:cxn ang="0">
                  <a:pos x="36" y="195"/>
                </a:cxn>
                <a:cxn ang="0">
                  <a:pos x="24" y="230"/>
                </a:cxn>
                <a:cxn ang="0">
                  <a:pos x="24" y="230"/>
                </a:cxn>
                <a:cxn ang="0">
                  <a:pos x="20" y="246"/>
                </a:cxn>
                <a:cxn ang="0">
                  <a:pos x="16" y="264"/>
                </a:cxn>
                <a:cxn ang="0">
                  <a:pos x="14" y="272"/>
                </a:cxn>
                <a:cxn ang="0">
                  <a:pos x="11" y="280"/>
                </a:cxn>
                <a:cxn ang="0">
                  <a:pos x="6" y="289"/>
                </a:cxn>
                <a:cxn ang="0">
                  <a:pos x="1" y="296"/>
                </a:cxn>
                <a:cxn ang="0">
                  <a:pos x="1" y="296"/>
                </a:cxn>
                <a:cxn ang="0">
                  <a:pos x="0" y="298"/>
                </a:cxn>
                <a:cxn ang="0">
                  <a:pos x="0" y="299"/>
                </a:cxn>
                <a:cxn ang="0">
                  <a:pos x="2" y="302"/>
                </a:cxn>
                <a:cxn ang="0">
                  <a:pos x="3" y="303"/>
                </a:cxn>
                <a:cxn ang="0">
                  <a:pos x="4" y="304"/>
                </a:cxn>
                <a:cxn ang="0">
                  <a:pos x="6" y="303"/>
                </a:cxn>
                <a:cxn ang="0">
                  <a:pos x="9" y="302"/>
                </a:cxn>
                <a:cxn ang="0">
                  <a:pos x="9" y="302"/>
                </a:cxn>
                <a:cxn ang="0">
                  <a:pos x="13" y="297"/>
                </a:cxn>
                <a:cxn ang="0">
                  <a:pos x="16" y="291"/>
                </a:cxn>
                <a:cxn ang="0">
                  <a:pos x="21" y="279"/>
                </a:cxn>
                <a:cxn ang="0">
                  <a:pos x="24" y="267"/>
                </a:cxn>
                <a:cxn ang="0">
                  <a:pos x="27" y="253"/>
                </a:cxn>
                <a:cxn ang="0">
                  <a:pos x="27" y="253"/>
                </a:cxn>
                <a:cxn ang="0">
                  <a:pos x="32" y="232"/>
                </a:cxn>
                <a:cxn ang="0">
                  <a:pos x="39" y="211"/>
                </a:cxn>
                <a:cxn ang="0">
                  <a:pos x="48" y="190"/>
                </a:cxn>
                <a:cxn ang="0">
                  <a:pos x="54" y="170"/>
                </a:cxn>
                <a:cxn ang="0">
                  <a:pos x="54" y="170"/>
                </a:cxn>
                <a:cxn ang="0">
                  <a:pos x="63" y="129"/>
                </a:cxn>
                <a:cxn ang="0">
                  <a:pos x="72" y="88"/>
                </a:cxn>
                <a:cxn ang="0">
                  <a:pos x="76" y="67"/>
                </a:cxn>
                <a:cxn ang="0">
                  <a:pos x="78" y="47"/>
                </a:cxn>
                <a:cxn ang="0">
                  <a:pos x="80" y="25"/>
                </a:cxn>
                <a:cxn ang="0">
                  <a:pos x="81" y="4"/>
                </a:cxn>
                <a:cxn ang="0">
                  <a:pos x="81" y="4"/>
                </a:cxn>
                <a:cxn ang="0">
                  <a:pos x="80" y="3"/>
                </a:cxn>
                <a:cxn ang="0">
                  <a:pos x="79" y="1"/>
                </a:cxn>
                <a:cxn ang="0">
                  <a:pos x="78" y="0"/>
                </a:cxn>
                <a:cxn ang="0">
                  <a:pos x="76" y="0"/>
                </a:cxn>
                <a:cxn ang="0">
                  <a:pos x="75" y="0"/>
                </a:cxn>
                <a:cxn ang="0">
                  <a:pos x="73" y="1"/>
                </a:cxn>
                <a:cxn ang="0">
                  <a:pos x="72" y="3"/>
                </a:cxn>
                <a:cxn ang="0">
                  <a:pos x="72" y="4"/>
                </a:cxn>
                <a:cxn ang="0">
                  <a:pos x="72" y="4"/>
                </a:cxn>
              </a:cxnLst>
              <a:rect l="0" t="0" r="r" b="b"/>
              <a:pathLst>
                <a:path w="81" h="304">
                  <a:moveTo>
                    <a:pt x="72" y="4"/>
                  </a:moveTo>
                  <a:lnTo>
                    <a:pt x="72" y="4"/>
                  </a:lnTo>
                  <a:lnTo>
                    <a:pt x="70" y="24"/>
                  </a:lnTo>
                  <a:lnTo>
                    <a:pt x="68" y="44"/>
                  </a:lnTo>
                  <a:lnTo>
                    <a:pt x="65" y="63"/>
                  </a:lnTo>
                  <a:lnTo>
                    <a:pt x="61" y="82"/>
                  </a:lnTo>
                  <a:lnTo>
                    <a:pt x="54" y="120"/>
                  </a:lnTo>
                  <a:lnTo>
                    <a:pt x="47" y="158"/>
                  </a:lnTo>
                  <a:lnTo>
                    <a:pt x="47" y="158"/>
                  </a:lnTo>
                  <a:lnTo>
                    <a:pt x="43" y="177"/>
                  </a:lnTo>
                  <a:lnTo>
                    <a:pt x="36" y="195"/>
                  </a:lnTo>
                  <a:lnTo>
                    <a:pt x="24" y="230"/>
                  </a:lnTo>
                  <a:lnTo>
                    <a:pt x="24" y="230"/>
                  </a:lnTo>
                  <a:lnTo>
                    <a:pt x="20" y="246"/>
                  </a:lnTo>
                  <a:lnTo>
                    <a:pt x="16" y="264"/>
                  </a:lnTo>
                  <a:lnTo>
                    <a:pt x="14" y="272"/>
                  </a:lnTo>
                  <a:lnTo>
                    <a:pt x="11" y="280"/>
                  </a:lnTo>
                  <a:lnTo>
                    <a:pt x="6" y="289"/>
                  </a:lnTo>
                  <a:lnTo>
                    <a:pt x="1" y="296"/>
                  </a:lnTo>
                  <a:lnTo>
                    <a:pt x="1" y="296"/>
                  </a:lnTo>
                  <a:lnTo>
                    <a:pt x="0" y="298"/>
                  </a:lnTo>
                  <a:lnTo>
                    <a:pt x="0" y="299"/>
                  </a:lnTo>
                  <a:lnTo>
                    <a:pt x="2" y="302"/>
                  </a:lnTo>
                  <a:lnTo>
                    <a:pt x="3" y="303"/>
                  </a:lnTo>
                  <a:lnTo>
                    <a:pt x="4" y="304"/>
                  </a:lnTo>
                  <a:lnTo>
                    <a:pt x="6" y="303"/>
                  </a:lnTo>
                  <a:lnTo>
                    <a:pt x="9" y="302"/>
                  </a:lnTo>
                  <a:lnTo>
                    <a:pt x="9" y="302"/>
                  </a:lnTo>
                  <a:lnTo>
                    <a:pt x="13" y="297"/>
                  </a:lnTo>
                  <a:lnTo>
                    <a:pt x="16" y="291"/>
                  </a:lnTo>
                  <a:lnTo>
                    <a:pt x="21" y="279"/>
                  </a:lnTo>
                  <a:lnTo>
                    <a:pt x="24" y="267"/>
                  </a:lnTo>
                  <a:lnTo>
                    <a:pt x="27" y="253"/>
                  </a:lnTo>
                  <a:lnTo>
                    <a:pt x="27" y="253"/>
                  </a:lnTo>
                  <a:lnTo>
                    <a:pt x="32" y="232"/>
                  </a:lnTo>
                  <a:lnTo>
                    <a:pt x="39" y="211"/>
                  </a:lnTo>
                  <a:lnTo>
                    <a:pt x="48" y="190"/>
                  </a:lnTo>
                  <a:lnTo>
                    <a:pt x="54" y="170"/>
                  </a:lnTo>
                  <a:lnTo>
                    <a:pt x="54" y="170"/>
                  </a:lnTo>
                  <a:lnTo>
                    <a:pt x="63" y="129"/>
                  </a:lnTo>
                  <a:lnTo>
                    <a:pt x="72" y="88"/>
                  </a:lnTo>
                  <a:lnTo>
                    <a:pt x="76" y="67"/>
                  </a:lnTo>
                  <a:lnTo>
                    <a:pt x="78" y="47"/>
                  </a:lnTo>
                  <a:lnTo>
                    <a:pt x="80" y="25"/>
                  </a:lnTo>
                  <a:lnTo>
                    <a:pt x="81" y="4"/>
                  </a:lnTo>
                  <a:lnTo>
                    <a:pt x="81" y="4"/>
                  </a:lnTo>
                  <a:lnTo>
                    <a:pt x="80" y="3"/>
                  </a:lnTo>
                  <a:lnTo>
                    <a:pt x="79" y="1"/>
                  </a:lnTo>
                  <a:lnTo>
                    <a:pt x="78" y="0"/>
                  </a:lnTo>
                  <a:lnTo>
                    <a:pt x="76" y="0"/>
                  </a:lnTo>
                  <a:lnTo>
                    <a:pt x="75" y="0"/>
                  </a:lnTo>
                  <a:lnTo>
                    <a:pt x="73" y="1"/>
                  </a:lnTo>
                  <a:lnTo>
                    <a:pt x="72" y="3"/>
                  </a:lnTo>
                  <a:lnTo>
                    <a:pt x="72" y="4"/>
                  </a:lnTo>
                  <a:lnTo>
                    <a:pt x="7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0" name="Freeform 736"/>
            <p:cNvSpPr/>
            <p:nvPr/>
          </p:nvSpPr>
          <p:spPr bwMode="auto">
            <a:xfrm>
              <a:off x="5845176" y="4311650"/>
              <a:ext cx="38100" cy="122238"/>
            </a:xfrm>
            <a:custGeom>
              <a:avLst/>
              <a:gdLst/>
              <a:ahLst/>
              <a:cxnLst>
                <a:cxn ang="0">
                  <a:pos x="62" y="4"/>
                </a:cxn>
                <a:cxn ang="0">
                  <a:pos x="62" y="4"/>
                </a:cxn>
                <a:cxn ang="0">
                  <a:pos x="59" y="36"/>
                </a:cxn>
                <a:cxn ang="0">
                  <a:pos x="55" y="69"/>
                </a:cxn>
                <a:cxn ang="0">
                  <a:pos x="53" y="86"/>
                </a:cxn>
                <a:cxn ang="0">
                  <a:pos x="50" y="101"/>
                </a:cxn>
                <a:cxn ang="0">
                  <a:pos x="47" y="117"/>
                </a:cxn>
                <a:cxn ang="0">
                  <a:pos x="42" y="132"/>
                </a:cxn>
                <a:cxn ang="0">
                  <a:pos x="42" y="132"/>
                </a:cxn>
                <a:cxn ang="0">
                  <a:pos x="36" y="145"/>
                </a:cxn>
                <a:cxn ang="0">
                  <a:pos x="30" y="159"/>
                </a:cxn>
                <a:cxn ang="0">
                  <a:pos x="17" y="185"/>
                </a:cxn>
                <a:cxn ang="0">
                  <a:pos x="17" y="185"/>
                </a:cxn>
                <a:cxn ang="0">
                  <a:pos x="16" y="189"/>
                </a:cxn>
                <a:cxn ang="0">
                  <a:pos x="15" y="194"/>
                </a:cxn>
                <a:cxn ang="0">
                  <a:pos x="13" y="206"/>
                </a:cxn>
                <a:cxn ang="0">
                  <a:pos x="12" y="212"/>
                </a:cxn>
                <a:cxn ang="0">
                  <a:pos x="10" y="217"/>
                </a:cxn>
                <a:cxn ang="0">
                  <a:pos x="7" y="221"/>
                </a:cxn>
                <a:cxn ang="0">
                  <a:pos x="4" y="223"/>
                </a:cxn>
                <a:cxn ang="0">
                  <a:pos x="4" y="223"/>
                </a:cxn>
                <a:cxn ang="0">
                  <a:pos x="2" y="224"/>
                </a:cxn>
                <a:cxn ang="0">
                  <a:pos x="1" y="225"/>
                </a:cxn>
                <a:cxn ang="0">
                  <a:pos x="0" y="227"/>
                </a:cxn>
                <a:cxn ang="0">
                  <a:pos x="1" y="228"/>
                </a:cxn>
                <a:cxn ang="0">
                  <a:pos x="1" y="230"/>
                </a:cxn>
                <a:cxn ang="0">
                  <a:pos x="2" y="231"/>
                </a:cxn>
                <a:cxn ang="0">
                  <a:pos x="4" y="232"/>
                </a:cxn>
                <a:cxn ang="0">
                  <a:pos x="6" y="232"/>
                </a:cxn>
                <a:cxn ang="0">
                  <a:pos x="6" y="232"/>
                </a:cxn>
                <a:cxn ang="0">
                  <a:pos x="9" y="230"/>
                </a:cxn>
                <a:cxn ang="0">
                  <a:pos x="12" y="229"/>
                </a:cxn>
                <a:cxn ang="0">
                  <a:pos x="15" y="225"/>
                </a:cxn>
                <a:cxn ang="0">
                  <a:pos x="18" y="219"/>
                </a:cxn>
                <a:cxn ang="0">
                  <a:pos x="20" y="213"/>
                </a:cxn>
                <a:cxn ang="0">
                  <a:pos x="20" y="213"/>
                </a:cxn>
                <a:cxn ang="0">
                  <a:pos x="22" y="205"/>
                </a:cxn>
                <a:cxn ang="0">
                  <a:pos x="24" y="198"/>
                </a:cxn>
                <a:cxn ang="0">
                  <a:pos x="25" y="191"/>
                </a:cxn>
                <a:cxn ang="0">
                  <a:pos x="29" y="184"/>
                </a:cxn>
                <a:cxn ang="0">
                  <a:pos x="29" y="184"/>
                </a:cxn>
                <a:cxn ang="0">
                  <a:pos x="44" y="150"/>
                </a:cxn>
                <a:cxn ang="0">
                  <a:pos x="44" y="150"/>
                </a:cxn>
                <a:cxn ang="0">
                  <a:pos x="51" y="133"/>
                </a:cxn>
                <a:cxn ang="0">
                  <a:pos x="56" y="116"/>
                </a:cxn>
                <a:cxn ang="0">
                  <a:pos x="61" y="97"/>
                </a:cxn>
                <a:cxn ang="0">
                  <a:pos x="63" y="78"/>
                </a:cxn>
                <a:cxn ang="0">
                  <a:pos x="67" y="41"/>
                </a:cxn>
                <a:cxn ang="0">
                  <a:pos x="71" y="4"/>
                </a:cxn>
                <a:cxn ang="0">
                  <a:pos x="71" y="4"/>
                </a:cxn>
                <a:cxn ang="0">
                  <a:pos x="71" y="2"/>
                </a:cxn>
                <a:cxn ang="0">
                  <a:pos x="70" y="1"/>
                </a:cxn>
                <a:cxn ang="0">
                  <a:pos x="69" y="0"/>
                </a:cxn>
                <a:cxn ang="0">
                  <a:pos x="67" y="0"/>
                </a:cxn>
                <a:cxn ang="0">
                  <a:pos x="64" y="1"/>
                </a:cxn>
                <a:cxn ang="0">
                  <a:pos x="63" y="2"/>
                </a:cxn>
                <a:cxn ang="0">
                  <a:pos x="62" y="4"/>
                </a:cxn>
                <a:cxn ang="0">
                  <a:pos x="62" y="4"/>
                </a:cxn>
              </a:cxnLst>
              <a:rect l="0" t="0" r="r" b="b"/>
              <a:pathLst>
                <a:path w="71" h="232">
                  <a:moveTo>
                    <a:pt x="62" y="4"/>
                  </a:moveTo>
                  <a:lnTo>
                    <a:pt x="62" y="4"/>
                  </a:lnTo>
                  <a:lnTo>
                    <a:pt x="59" y="36"/>
                  </a:lnTo>
                  <a:lnTo>
                    <a:pt x="55" y="69"/>
                  </a:lnTo>
                  <a:lnTo>
                    <a:pt x="53" y="86"/>
                  </a:lnTo>
                  <a:lnTo>
                    <a:pt x="50" y="101"/>
                  </a:lnTo>
                  <a:lnTo>
                    <a:pt x="47" y="117"/>
                  </a:lnTo>
                  <a:lnTo>
                    <a:pt x="42" y="132"/>
                  </a:lnTo>
                  <a:lnTo>
                    <a:pt x="42" y="132"/>
                  </a:lnTo>
                  <a:lnTo>
                    <a:pt x="36" y="145"/>
                  </a:lnTo>
                  <a:lnTo>
                    <a:pt x="30" y="159"/>
                  </a:lnTo>
                  <a:lnTo>
                    <a:pt x="17" y="185"/>
                  </a:lnTo>
                  <a:lnTo>
                    <a:pt x="17" y="185"/>
                  </a:lnTo>
                  <a:lnTo>
                    <a:pt x="16" y="189"/>
                  </a:lnTo>
                  <a:lnTo>
                    <a:pt x="15" y="194"/>
                  </a:lnTo>
                  <a:lnTo>
                    <a:pt x="13" y="206"/>
                  </a:lnTo>
                  <a:lnTo>
                    <a:pt x="12" y="212"/>
                  </a:lnTo>
                  <a:lnTo>
                    <a:pt x="10" y="217"/>
                  </a:lnTo>
                  <a:lnTo>
                    <a:pt x="7" y="221"/>
                  </a:lnTo>
                  <a:lnTo>
                    <a:pt x="4" y="223"/>
                  </a:lnTo>
                  <a:lnTo>
                    <a:pt x="4" y="223"/>
                  </a:lnTo>
                  <a:lnTo>
                    <a:pt x="2" y="224"/>
                  </a:lnTo>
                  <a:lnTo>
                    <a:pt x="1" y="225"/>
                  </a:lnTo>
                  <a:lnTo>
                    <a:pt x="0" y="227"/>
                  </a:lnTo>
                  <a:lnTo>
                    <a:pt x="1" y="228"/>
                  </a:lnTo>
                  <a:lnTo>
                    <a:pt x="1" y="230"/>
                  </a:lnTo>
                  <a:lnTo>
                    <a:pt x="2" y="231"/>
                  </a:lnTo>
                  <a:lnTo>
                    <a:pt x="4" y="232"/>
                  </a:lnTo>
                  <a:lnTo>
                    <a:pt x="6" y="232"/>
                  </a:lnTo>
                  <a:lnTo>
                    <a:pt x="6" y="232"/>
                  </a:lnTo>
                  <a:lnTo>
                    <a:pt x="9" y="230"/>
                  </a:lnTo>
                  <a:lnTo>
                    <a:pt x="12" y="229"/>
                  </a:lnTo>
                  <a:lnTo>
                    <a:pt x="15" y="225"/>
                  </a:lnTo>
                  <a:lnTo>
                    <a:pt x="18" y="219"/>
                  </a:lnTo>
                  <a:lnTo>
                    <a:pt x="20" y="213"/>
                  </a:lnTo>
                  <a:lnTo>
                    <a:pt x="20" y="213"/>
                  </a:lnTo>
                  <a:lnTo>
                    <a:pt x="22" y="205"/>
                  </a:lnTo>
                  <a:lnTo>
                    <a:pt x="24" y="198"/>
                  </a:lnTo>
                  <a:lnTo>
                    <a:pt x="25" y="191"/>
                  </a:lnTo>
                  <a:lnTo>
                    <a:pt x="29" y="184"/>
                  </a:lnTo>
                  <a:lnTo>
                    <a:pt x="29" y="184"/>
                  </a:lnTo>
                  <a:lnTo>
                    <a:pt x="44" y="150"/>
                  </a:lnTo>
                  <a:lnTo>
                    <a:pt x="44" y="150"/>
                  </a:lnTo>
                  <a:lnTo>
                    <a:pt x="51" y="133"/>
                  </a:lnTo>
                  <a:lnTo>
                    <a:pt x="56" y="116"/>
                  </a:lnTo>
                  <a:lnTo>
                    <a:pt x="61" y="97"/>
                  </a:lnTo>
                  <a:lnTo>
                    <a:pt x="63" y="78"/>
                  </a:lnTo>
                  <a:lnTo>
                    <a:pt x="67" y="41"/>
                  </a:lnTo>
                  <a:lnTo>
                    <a:pt x="71" y="4"/>
                  </a:lnTo>
                  <a:lnTo>
                    <a:pt x="71" y="4"/>
                  </a:lnTo>
                  <a:lnTo>
                    <a:pt x="71" y="2"/>
                  </a:lnTo>
                  <a:lnTo>
                    <a:pt x="70" y="1"/>
                  </a:lnTo>
                  <a:lnTo>
                    <a:pt x="69" y="0"/>
                  </a:lnTo>
                  <a:lnTo>
                    <a:pt x="67" y="0"/>
                  </a:lnTo>
                  <a:lnTo>
                    <a:pt x="64" y="1"/>
                  </a:lnTo>
                  <a:lnTo>
                    <a:pt x="63" y="2"/>
                  </a:lnTo>
                  <a:lnTo>
                    <a:pt x="62" y="4"/>
                  </a:lnTo>
                  <a:lnTo>
                    <a:pt x="6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1" name="Freeform 737"/>
            <p:cNvSpPr>
              <a:spLocks noEditPoints="1"/>
            </p:cNvSpPr>
            <p:nvPr/>
          </p:nvSpPr>
          <p:spPr bwMode="auto">
            <a:xfrm>
              <a:off x="5284788" y="4124325"/>
              <a:ext cx="636588" cy="654050"/>
            </a:xfrm>
            <a:custGeom>
              <a:avLst/>
              <a:gdLst/>
              <a:ahLst/>
              <a:cxnLst>
                <a:cxn ang="0">
                  <a:pos x="758" y="1226"/>
                </a:cxn>
                <a:cxn ang="0">
                  <a:pos x="680" y="1170"/>
                </a:cxn>
                <a:cxn ang="0">
                  <a:pos x="470" y="963"/>
                </a:cxn>
                <a:cxn ang="0">
                  <a:pos x="211" y="691"/>
                </a:cxn>
                <a:cxn ang="0">
                  <a:pos x="48" y="528"/>
                </a:cxn>
                <a:cxn ang="0">
                  <a:pos x="0" y="453"/>
                </a:cxn>
                <a:cxn ang="0">
                  <a:pos x="29" y="394"/>
                </a:cxn>
                <a:cxn ang="0">
                  <a:pos x="72" y="374"/>
                </a:cxn>
                <a:cxn ang="0">
                  <a:pos x="164" y="413"/>
                </a:cxn>
                <a:cxn ang="0">
                  <a:pos x="255" y="461"/>
                </a:cxn>
                <a:cxn ang="0">
                  <a:pos x="308" y="497"/>
                </a:cxn>
                <a:cxn ang="0">
                  <a:pos x="631" y="168"/>
                </a:cxn>
                <a:cxn ang="0">
                  <a:pos x="619" y="78"/>
                </a:cxn>
                <a:cxn ang="0">
                  <a:pos x="679" y="7"/>
                </a:cxn>
                <a:cxn ang="0">
                  <a:pos x="745" y="4"/>
                </a:cxn>
                <a:cxn ang="0">
                  <a:pos x="863" y="85"/>
                </a:cxn>
                <a:cxn ang="0">
                  <a:pos x="1020" y="246"/>
                </a:cxn>
                <a:cxn ang="0">
                  <a:pos x="1174" y="417"/>
                </a:cxn>
                <a:cxn ang="0">
                  <a:pos x="1203" y="504"/>
                </a:cxn>
                <a:cxn ang="0">
                  <a:pos x="1174" y="569"/>
                </a:cxn>
                <a:cxn ang="0">
                  <a:pos x="1108" y="602"/>
                </a:cxn>
                <a:cxn ang="0">
                  <a:pos x="1042" y="592"/>
                </a:cxn>
                <a:cxn ang="0">
                  <a:pos x="836" y="812"/>
                </a:cxn>
                <a:cxn ang="0">
                  <a:pos x="742" y="946"/>
                </a:cxn>
                <a:cxn ang="0">
                  <a:pos x="805" y="1026"/>
                </a:cxn>
                <a:cxn ang="0">
                  <a:pos x="848" y="1140"/>
                </a:cxn>
                <a:cxn ang="0">
                  <a:pos x="846" y="1212"/>
                </a:cxn>
                <a:cxn ang="0">
                  <a:pos x="807" y="1236"/>
                </a:cxn>
                <a:cxn ang="0">
                  <a:pos x="55" y="431"/>
                </a:cxn>
                <a:cxn ang="0">
                  <a:pos x="48" y="453"/>
                </a:cxn>
                <a:cxn ang="0">
                  <a:pos x="200" y="613"/>
                </a:cxn>
                <a:cxn ang="0">
                  <a:pos x="478" y="907"/>
                </a:cxn>
                <a:cxn ang="0">
                  <a:pos x="666" y="1093"/>
                </a:cxn>
                <a:cxn ang="0">
                  <a:pos x="780" y="1186"/>
                </a:cxn>
                <a:cxn ang="0">
                  <a:pos x="805" y="1181"/>
                </a:cxn>
                <a:cxn ang="0">
                  <a:pos x="795" y="1129"/>
                </a:cxn>
                <a:cxn ang="0">
                  <a:pos x="725" y="996"/>
                </a:cxn>
                <a:cxn ang="0">
                  <a:pos x="690" y="931"/>
                </a:cxn>
                <a:cxn ang="0">
                  <a:pos x="687" y="904"/>
                </a:cxn>
                <a:cxn ang="0">
                  <a:pos x="816" y="768"/>
                </a:cxn>
                <a:cxn ang="0">
                  <a:pos x="1010" y="557"/>
                </a:cxn>
                <a:cxn ang="0">
                  <a:pos x="1025" y="536"/>
                </a:cxn>
                <a:cxn ang="0">
                  <a:pos x="1050" y="540"/>
                </a:cxn>
                <a:cxn ang="0">
                  <a:pos x="1110" y="559"/>
                </a:cxn>
                <a:cxn ang="0">
                  <a:pos x="1143" y="535"/>
                </a:cxn>
                <a:cxn ang="0">
                  <a:pos x="1158" y="486"/>
                </a:cxn>
                <a:cxn ang="0">
                  <a:pos x="1111" y="411"/>
                </a:cxn>
                <a:cxn ang="0">
                  <a:pos x="996" y="286"/>
                </a:cxn>
                <a:cxn ang="0">
                  <a:pos x="822" y="108"/>
                </a:cxn>
                <a:cxn ang="0">
                  <a:pos x="747" y="50"/>
                </a:cxn>
                <a:cxn ang="0">
                  <a:pos x="688" y="57"/>
                </a:cxn>
                <a:cxn ang="0">
                  <a:pos x="658" y="111"/>
                </a:cxn>
                <a:cxn ang="0">
                  <a:pos x="679" y="159"/>
                </a:cxn>
                <a:cxn ang="0">
                  <a:pos x="674" y="184"/>
                </a:cxn>
                <a:cxn ang="0">
                  <a:pos x="425" y="444"/>
                </a:cxn>
                <a:cxn ang="0">
                  <a:pos x="324" y="533"/>
                </a:cxn>
                <a:cxn ang="0">
                  <a:pos x="301" y="542"/>
                </a:cxn>
                <a:cxn ang="0">
                  <a:pos x="235" y="502"/>
                </a:cxn>
                <a:cxn ang="0">
                  <a:pos x="170" y="470"/>
                </a:cxn>
                <a:cxn ang="0">
                  <a:pos x="116" y="434"/>
                </a:cxn>
              </a:cxnLst>
              <a:rect l="0" t="0" r="r" b="b"/>
              <a:pathLst>
                <a:path w="1204" h="1236">
                  <a:moveTo>
                    <a:pt x="799" y="1236"/>
                  </a:moveTo>
                  <a:lnTo>
                    <a:pt x="799" y="1236"/>
                  </a:lnTo>
                  <a:lnTo>
                    <a:pt x="792" y="1236"/>
                  </a:lnTo>
                  <a:lnTo>
                    <a:pt x="784" y="1235"/>
                  </a:lnTo>
                  <a:lnTo>
                    <a:pt x="777" y="1233"/>
                  </a:lnTo>
                  <a:lnTo>
                    <a:pt x="769" y="1231"/>
                  </a:lnTo>
                  <a:lnTo>
                    <a:pt x="769" y="1231"/>
                  </a:lnTo>
                  <a:lnTo>
                    <a:pt x="758" y="1226"/>
                  </a:lnTo>
                  <a:lnTo>
                    <a:pt x="747" y="1220"/>
                  </a:lnTo>
                  <a:lnTo>
                    <a:pt x="735" y="1214"/>
                  </a:lnTo>
                  <a:lnTo>
                    <a:pt x="724" y="1207"/>
                  </a:lnTo>
                  <a:lnTo>
                    <a:pt x="713" y="1199"/>
                  </a:lnTo>
                  <a:lnTo>
                    <a:pt x="701" y="1191"/>
                  </a:lnTo>
                  <a:lnTo>
                    <a:pt x="691" y="1180"/>
                  </a:lnTo>
                  <a:lnTo>
                    <a:pt x="680" y="1170"/>
                  </a:lnTo>
                  <a:lnTo>
                    <a:pt x="680" y="1170"/>
                  </a:lnTo>
                  <a:lnTo>
                    <a:pt x="656" y="1147"/>
                  </a:lnTo>
                  <a:lnTo>
                    <a:pt x="631" y="1124"/>
                  </a:lnTo>
                  <a:lnTo>
                    <a:pt x="631" y="1124"/>
                  </a:lnTo>
                  <a:lnTo>
                    <a:pt x="606" y="1103"/>
                  </a:lnTo>
                  <a:lnTo>
                    <a:pt x="582" y="1080"/>
                  </a:lnTo>
                  <a:lnTo>
                    <a:pt x="582" y="1080"/>
                  </a:lnTo>
                  <a:lnTo>
                    <a:pt x="526" y="1022"/>
                  </a:lnTo>
                  <a:lnTo>
                    <a:pt x="470" y="963"/>
                  </a:lnTo>
                  <a:lnTo>
                    <a:pt x="470" y="963"/>
                  </a:lnTo>
                  <a:lnTo>
                    <a:pt x="422" y="915"/>
                  </a:lnTo>
                  <a:lnTo>
                    <a:pt x="375" y="865"/>
                  </a:lnTo>
                  <a:lnTo>
                    <a:pt x="375" y="865"/>
                  </a:lnTo>
                  <a:lnTo>
                    <a:pt x="321" y="809"/>
                  </a:lnTo>
                  <a:lnTo>
                    <a:pt x="268" y="752"/>
                  </a:lnTo>
                  <a:lnTo>
                    <a:pt x="268" y="752"/>
                  </a:lnTo>
                  <a:lnTo>
                    <a:pt x="211" y="691"/>
                  </a:lnTo>
                  <a:lnTo>
                    <a:pt x="182" y="660"/>
                  </a:lnTo>
                  <a:lnTo>
                    <a:pt x="152" y="629"/>
                  </a:lnTo>
                  <a:lnTo>
                    <a:pt x="152" y="629"/>
                  </a:lnTo>
                  <a:lnTo>
                    <a:pt x="108" y="587"/>
                  </a:lnTo>
                  <a:lnTo>
                    <a:pt x="108" y="587"/>
                  </a:lnTo>
                  <a:lnTo>
                    <a:pt x="77" y="558"/>
                  </a:lnTo>
                  <a:lnTo>
                    <a:pt x="48" y="528"/>
                  </a:lnTo>
                  <a:lnTo>
                    <a:pt x="48" y="528"/>
                  </a:lnTo>
                  <a:lnTo>
                    <a:pt x="33" y="511"/>
                  </a:lnTo>
                  <a:lnTo>
                    <a:pt x="26" y="503"/>
                  </a:lnTo>
                  <a:lnTo>
                    <a:pt x="18" y="493"/>
                  </a:lnTo>
                  <a:lnTo>
                    <a:pt x="12" y="483"/>
                  </a:lnTo>
                  <a:lnTo>
                    <a:pt x="7" y="474"/>
                  </a:lnTo>
                  <a:lnTo>
                    <a:pt x="3" y="463"/>
                  </a:lnTo>
                  <a:lnTo>
                    <a:pt x="0" y="453"/>
                  </a:lnTo>
                  <a:lnTo>
                    <a:pt x="0" y="453"/>
                  </a:lnTo>
                  <a:lnTo>
                    <a:pt x="0" y="448"/>
                  </a:lnTo>
                  <a:lnTo>
                    <a:pt x="0" y="443"/>
                  </a:lnTo>
                  <a:lnTo>
                    <a:pt x="1" y="437"/>
                  </a:lnTo>
                  <a:lnTo>
                    <a:pt x="2" y="432"/>
                  </a:lnTo>
                  <a:lnTo>
                    <a:pt x="6" y="422"/>
                  </a:lnTo>
                  <a:lnTo>
                    <a:pt x="13" y="412"/>
                  </a:lnTo>
                  <a:lnTo>
                    <a:pt x="21" y="402"/>
                  </a:lnTo>
                  <a:lnTo>
                    <a:pt x="29" y="394"/>
                  </a:lnTo>
                  <a:lnTo>
                    <a:pt x="38" y="387"/>
                  </a:lnTo>
                  <a:lnTo>
                    <a:pt x="47" y="382"/>
                  </a:lnTo>
                  <a:lnTo>
                    <a:pt x="47" y="382"/>
                  </a:lnTo>
                  <a:lnTo>
                    <a:pt x="53" y="379"/>
                  </a:lnTo>
                  <a:lnTo>
                    <a:pt x="59" y="377"/>
                  </a:lnTo>
                  <a:lnTo>
                    <a:pt x="65" y="376"/>
                  </a:lnTo>
                  <a:lnTo>
                    <a:pt x="72" y="374"/>
                  </a:lnTo>
                  <a:lnTo>
                    <a:pt x="72" y="374"/>
                  </a:lnTo>
                  <a:lnTo>
                    <a:pt x="83" y="376"/>
                  </a:lnTo>
                  <a:lnTo>
                    <a:pt x="95" y="378"/>
                  </a:lnTo>
                  <a:lnTo>
                    <a:pt x="106" y="382"/>
                  </a:lnTo>
                  <a:lnTo>
                    <a:pt x="120" y="387"/>
                  </a:lnTo>
                  <a:lnTo>
                    <a:pt x="120" y="387"/>
                  </a:lnTo>
                  <a:lnTo>
                    <a:pt x="131" y="392"/>
                  </a:lnTo>
                  <a:lnTo>
                    <a:pt x="142" y="399"/>
                  </a:lnTo>
                  <a:lnTo>
                    <a:pt x="164" y="413"/>
                  </a:lnTo>
                  <a:lnTo>
                    <a:pt x="164" y="413"/>
                  </a:lnTo>
                  <a:lnTo>
                    <a:pt x="191" y="429"/>
                  </a:lnTo>
                  <a:lnTo>
                    <a:pt x="205" y="436"/>
                  </a:lnTo>
                  <a:lnTo>
                    <a:pt x="219" y="443"/>
                  </a:lnTo>
                  <a:lnTo>
                    <a:pt x="219" y="443"/>
                  </a:lnTo>
                  <a:lnTo>
                    <a:pt x="228" y="447"/>
                  </a:lnTo>
                  <a:lnTo>
                    <a:pt x="237" y="451"/>
                  </a:lnTo>
                  <a:lnTo>
                    <a:pt x="255" y="461"/>
                  </a:lnTo>
                  <a:lnTo>
                    <a:pt x="255" y="461"/>
                  </a:lnTo>
                  <a:lnTo>
                    <a:pt x="275" y="472"/>
                  </a:lnTo>
                  <a:lnTo>
                    <a:pt x="275" y="472"/>
                  </a:lnTo>
                  <a:lnTo>
                    <a:pt x="283" y="478"/>
                  </a:lnTo>
                  <a:lnTo>
                    <a:pt x="292" y="485"/>
                  </a:lnTo>
                  <a:lnTo>
                    <a:pt x="292" y="485"/>
                  </a:lnTo>
                  <a:lnTo>
                    <a:pt x="305" y="494"/>
                  </a:lnTo>
                  <a:lnTo>
                    <a:pt x="308" y="497"/>
                  </a:lnTo>
                  <a:lnTo>
                    <a:pt x="312" y="494"/>
                  </a:lnTo>
                  <a:lnTo>
                    <a:pt x="312" y="494"/>
                  </a:lnTo>
                  <a:lnTo>
                    <a:pt x="393" y="412"/>
                  </a:lnTo>
                  <a:lnTo>
                    <a:pt x="474" y="328"/>
                  </a:lnTo>
                  <a:lnTo>
                    <a:pt x="474" y="328"/>
                  </a:lnTo>
                  <a:lnTo>
                    <a:pt x="550" y="249"/>
                  </a:lnTo>
                  <a:lnTo>
                    <a:pt x="628" y="171"/>
                  </a:lnTo>
                  <a:lnTo>
                    <a:pt x="631" y="168"/>
                  </a:lnTo>
                  <a:lnTo>
                    <a:pt x="629" y="164"/>
                  </a:lnTo>
                  <a:lnTo>
                    <a:pt x="629" y="164"/>
                  </a:lnTo>
                  <a:lnTo>
                    <a:pt x="623" y="151"/>
                  </a:lnTo>
                  <a:lnTo>
                    <a:pt x="618" y="137"/>
                  </a:lnTo>
                  <a:lnTo>
                    <a:pt x="615" y="122"/>
                  </a:lnTo>
                  <a:lnTo>
                    <a:pt x="614" y="108"/>
                  </a:lnTo>
                  <a:lnTo>
                    <a:pt x="615" y="92"/>
                  </a:lnTo>
                  <a:lnTo>
                    <a:pt x="619" y="78"/>
                  </a:lnTo>
                  <a:lnTo>
                    <a:pt x="624" y="64"/>
                  </a:lnTo>
                  <a:lnTo>
                    <a:pt x="630" y="50"/>
                  </a:lnTo>
                  <a:lnTo>
                    <a:pt x="630" y="50"/>
                  </a:lnTo>
                  <a:lnTo>
                    <a:pt x="638" y="39"/>
                  </a:lnTo>
                  <a:lnTo>
                    <a:pt x="646" y="28"/>
                  </a:lnTo>
                  <a:lnTo>
                    <a:pt x="656" y="20"/>
                  </a:lnTo>
                  <a:lnTo>
                    <a:pt x="667" y="13"/>
                  </a:lnTo>
                  <a:lnTo>
                    <a:pt x="679" y="7"/>
                  </a:lnTo>
                  <a:lnTo>
                    <a:pt x="690" y="3"/>
                  </a:lnTo>
                  <a:lnTo>
                    <a:pt x="703" y="1"/>
                  </a:lnTo>
                  <a:lnTo>
                    <a:pt x="716" y="0"/>
                  </a:lnTo>
                  <a:lnTo>
                    <a:pt x="716" y="0"/>
                  </a:lnTo>
                  <a:lnTo>
                    <a:pt x="725" y="1"/>
                  </a:lnTo>
                  <a:lnTo>
                    <a:pt x="734" y="2"/>
                  </a:lnTo>
                  <a:lnTo>
                    <a:pt x="734" y="2"/>
                  </a:lnTo>
                  <a:lnTo>
                    <a:pt x="745" y="4"/>
                  </a:lnTo>
                  <a:lnTo>
                    <a:pt x="754" y="6"/>
                  </a:lnTo>
                  <a:lnTo>
                    <a:pt x="763" y="9"/>
                  </a:lnTo>
                  <a:lnTo>
                    <a:pt x="773" y="13"/>
                  </a:lnTo>
                  <a:lnTo>
                    <a:pt x="789" y="21"/>
                  </a:lnTo>
                  <a:lnTo>
                    <a:pt x="806" y="33"/>
                  </a:lnTo>
                  <a:lnTo>
                    <a:pt x="820" y="44"/>
                  </a:lnTo>
                  <a:lnTo>
                    <a:pt x="834" y="57"/>
                  </a:lnTo>
                  <a:lnTo>
                    <a:pt x="863" y="85"/>
                  </a:lnTo>
                  <a:lnTo>
                    <a:pt x="865" y="87"/>
                  </a:lnTo>
                  <a:lnTo>
                    <a:pt x="865" y="87"/>
                  </a:lnTo>
                  <a:lnTo>
                    <a:pt x="903" y="125"/>
                  </a:lnTo>
                  <a:lnTo>
                    <a:pt x="939" y="163"/>
                  </a:lnTo>
                  <a:lnTo>
                    <a:pt x="939" y="163"/>
                  </a:lnTo>
                  <a:lnTo>
                    <a:pt x="976" y="201"/>
                  </a:lnTo>
                  <a:lnTo>
                    <a:pt x="1013" y="239"/>
                  </a:lnTo>
                  <a:lnTo>
                    <a:pt x="1020" y="246"/>
                  </a:lnTo>
                  <a:lnTo>
                    <a:pt x="1020" y="246"/>
                  </a:lnTo>
                  <a:lnTo>
                    <a:pt x="1053" y="279"/>
                  </a:lnTo>
                  <a:lnTo>
                    <a:pt x="1085" y="313"/>
                  </a:lnTo>
                  <a:lnTo>
                    <a:pt x="1117" y="348"/>
                  </a:lnTo>
                  <a:lnTo>
                    <a:pt x="1147" y="383"/>
                  </a:lnTo>
                  <a:lnTo>
                    <a:pt x="1155" y="391"/>
                  </a:lnTo>
                  <a:lnTo>
                    <a:pt x="1155" y="391"/>
                  </a:lnTo>
                  <a:lnTo>
                    <a:pt x="1174" y="417"/>
                  </a:lnTo>
                  <a:lnTo>
                    <a:pt x="1184" y="429"/>
                  </a:lnTo>
                  <a:lnTo>
                    <a:pt x="1192" y="443"/>
                  </a:lnTo>
                  <a:lnTo>
                    <a:pt x="1198" y="457"/>
                  </a:lnTo>
                  <a:lnTo>
                    <a:pt x="1202" y="472"/>
                  </a:lnTo>
                  <a:lnTo>
                    <a:pt x="1203" y="479"/>
                  </a:lnTo>
                  <a:lnTo>
                    <a:pt x="1204" y="487"/>
                  </a:lnTo>
                  <a:lnTo>
                    <a:pt x="1203" y="495"/>
                  </a:lnTo>
                  <a:lnTo>
                    <a:pt x="1203" y="504"/>
                  </a:lnTo>
                  <a:lnTo>
                    <a:pt x="1203" y="504"/>
                  </a:lnTo>
                  <a:lnTo>
                    <a:pt x="1201" y="514"/>
                  </a:lnTo>
                  <a:lnTo>
                    <a:pt x="1198" y="524"/>
                  </a:lnTo>
                  <a:lnTo>
                    <a:pt x="1195" y="535"/>
                  </a:lnTo>
                  <a:lnTo>
                    <a:pt x="1191" y="544"/>
                  </a:lnTo>
                  <a:lnTo>
                    <a:pt x="1186" y="552"/>
                  </a:lnTo>
                  <a:lnTo>
                    <a:pt x="1181" y="560"/>
                  </a:lnTo>
                  <a:lnTo>
                    <a:pt x="1174" y="569"/>
                  </a:lnTo>
                  <a:lnTo>
                    <a:pt x="1167" y="575"/>
                  </a:lnTo>
                  <a:lnTo>
                    <a:pt x="1160" y="581"/>
                  </a:lnTo>
                  <a:lnTo>
                    <a:pt x="1153" y="586"/>
                  </a:lnTo>
                  <a:lnTo>
                    <a:pt x="1144" y="591"/>
                  </a:lnTo>
                  <a:lnTo>
                    <a:pt x="1136" y="596"/>
                  </a:lnTo>
                  <a:lnTo>
                    <a:pt x="1127" y="599"/>
                  </a:lnTo>
                  <a:lnTo>
                    <a:pt x="1117" y="601"/>
                  </a:lnTo>
                  <a:lnTo>
                    <a:pt x="1108" y="602"/>
                  </a:lnTo>
                  <a:lnTo>
                    <a:pt x="1098" y="603"/>
                  </a:lnTo>
                  <a:lnTo>
                    <a:pt x="1098" y="603"/>
                  </a:lnTo>
                  <a:lnTo>
                    <a:pt x="1085" y="602"/>
                  </a:lnTo>
                  <a:lnTo>
                    <a:pt x="1073" y="600"/>
                  </a:lnTo>
                  <a:lnTo>
                    <a:pt x="1061" y="596"/>
                  </a:lnTo>
                  <a:lnTo>
                    <a:pt x="1048" y="591"/>
                  </a:lnTo>
                  <a:lnTo>
                    <a:pt x="1045" y="589"/>
                  </a:lnTo>
                  <a:lnTo>
                    <a:pt x="1042" y="592"/>
                  </a:lnTo>
                  <a:lnTo>
                    <a:pt x="1042" y="592"/>
                  </a:lnTo>
                  <a:lnTo>
                    <a:pt x="993" y="644"/>
                  </a:lnTo>
                  <a:lnTo>
                    <a:pt x="944" y="697"/>
                  </a:lnTo>
                  <a:lnTo>
                    <a:pt x="944" y="697"/>
                  </a:lnTo>
                  <a:lnTo>
                    <a:pt x="890" y="755"/>
                  </a:lnTo>
                  <a:lnTo>
                    <a:pt x="863" y="784"/>
                  </a:lnTo>
                  <a:lnTo>
                    <a:pt x="836" y="812"/>
                  </a:lnTo>
                  <a:lnTo>
                    <a:pt x="836" y="812"/>
                  </a:lnTo>
                  <a:lnTo>
                    <a:pt x="806" y="842"/>
                  </a:lnTo>
                  <a:lnTo>
                    <a:pt x="778" y="873"/>
                  </a:lnTo>
                  <a:lnTo>
                    <a:pt x="778" y="873"/>
                  </a:lnTo>
                  <a:lnTo>
                    <a:pt x="731" y="923"/>
                  </a:lnTo>
                  <a:lnTo>
                    <a:pt x="728" y="926"/>
                  </a:lnTo>
                  <a:lnTo>
                    <a:pt x="730" y="930"/>
                  </a:lnTo>
                  <a:lnTo>
                    <a:pt x="730" y="930"/>
                  </a:lnTo>
                  <a:lnTo>
                    <a:pt x="742" y="946"/>
                  </a:lnTo>
                  <a:lnTo>
                    <a:pt x="742" y="946"/>
                  </a:lnTo>
                  <a:lnTo>
                    <a:pt x="754" y="962"/>
                  </a:lnTo>
                  <a:lnTo>
                    <a:pt x="767" y="979"/>
                  </a:lnTo>
                  <a:lnTo>
                    <a:pt x="771" y="983"/>
                  </a:lnTo>
                  <a:lnTo>
                    <a:pt x="771" y="983"/>
                  </a:lnTo>
                  <a:lnTo>
                    <a:pt x="790" y="1004"/>
                  </a:lnTo>
                  <a:lnTo>
                    <a:pt x="798" y="1015"/>
                  </a:lnTo>
                  <a:lnTo>
                    <a:pt x="805" y="1026"/>
                  </a:lnTo>
                  <a:lnTo>
                    <a:pt x="805" y="1026"/>
                  </a:lnTo>
                  <a:lnTo>
                    <a:pt x="811" y="1041"/>
                  </a:lnTo>
                  <a:lnTo>
                    <a:pt x="817" y="1056"/>
                  </a:lnTo>
                  <a:lnTo>
                    <a:pt x="828" y="1087"/>
                  </a:lnTo>
                  <a:lnTo>
                    <a:pt x="828" y="1087"/>
                  </a:lnTo>
                  <a:lnTo>
                    <a:pt x="838" y="1114"/>
                  </a:lnTo>
                  <a:lnTo>
                    <a:pt x="848" y="1140"/>
                  </a:lnTo>
                  <a:lnTo>
                    <a:pt x="848" y="1140"/>
                  </a:lnTo>
                  <a:lnTo>
                    <a:pt x="851" y="1150"/>
                  </a:lnTo>
                  <a:lnTo>
                    <a:pt x="854" y="1160"/>
                  </a:lnTo>
                  <a:lnTo>
                    <a:pt x="855" y="1169"/>
                  </a:lnTo>
                  <a:lnTo>
                    <a:pt x="856" y="1178"/>
                  </a:lnTo>
                  <a:lnTo>
                    <a:pt x="855" y="1187"/>
                  </a:lnTo>
                  <a:lnTo>
                    <a:pt x="853" y="1197"/>
                  </a:lnTo>
                  <a:lnTo>
                    <a:pt x="850" y="1204"/>
                  </a:lnTo>
                  <a:lnTo>
                    <a:pt x="846" y="1212"/>
                  </a:lnTo>
                  <a:lnTo>
                    <a:pt x="846" y="1212"/>
                  </a:lnTo>
                  <a:lnTo>
                    <a:pt x="842" y="1217"/>
                  </a:lnTo>
                  <a:lnTo>
                    <a:pt x="837" y="1223"/>
                  </a:lnTo>
                  <a:lnTo>
                    <a:pt x="831" y="1227"/>
                  </a:lnTo>
                  <a:lnTo>
                    <a:pt x="826" y="1230"/>
                  </a:lnTo>
                  <a:lnTo>
                    <a:pt x="820" y="1233"/>
                  </a:lnTo>
                  <a:lnTo>
                    <a:pt x="813" y="1235"/>
                  </a:lnTo>
                  <a:lnTo>
                    <a:pt x="807" y="1236"/>
                  </a:lnTo>
                  <a:lnTo>
                    <a:pt x="799" y="1236"/>
                  </a:lnTo>
                  <a:lnTo>
                    <a:pt x="799" y="1236"/>
                  </a:lnTo>
                  <a:close/>
                  <a:moveTo>
                    <a:pt x="86" y="424"/>
                  </a:moveTo>
                  <a:lnTo>
                    <a:pt x="86" y="424"/>
                  </a:lnTo>
                  <a:lnTo>
                    <a:pt x="76" y="424"/>
                  </a:lnTo>
                  <a:lnTo>
                    <a:pt x="65" y="427"/>
                  </a:lnTo>
                  <a:lnTo>
                    <a:pt x="60" y="429"/>
                  </a:lnTo>
                  <a:lnTo>
                    <a:pt x="55" y="431"/>
                  </a:lnTo>
                  <a:lnTo>
                    <a:pt x="50" y="434"/>
                  </a:lnTo>
                  <a:lnTo>
                    <a:pt x="47" y="439"/>
                  </a:lnTo>
                  <a:lnTo>
                    <a:pt x="47" y="439"/>
                  </a:lnTo>
                  <a:lnTo>
                    <a:pt x="46" y="442"/>
                  </a:lnTo>
                  <a:lnTo>
                    <a:pt x="45" y="446"/>
                  </a:lnTo>
                  <a:lnTo>
                    <a:pt x="46" y="449"/>
                  </a:lnTo>
                  <a:lnTo>
                    <a:pt x="48" y="453"/>
                  </a:lnTo>
                  <a:lnTo>
                    <a:pt x="48" y="453"/>
                  </a:lnTo>
                  <a:lnTo>
                    <a:pt x="60" y="471"/>
                  </a:lnTo>
                  <a:lnTo>
                    <a:pt x="73" y="487"/>
                  </a:lnTo>
                  <a:lnTo>
                    <a:pt x="88" y="503"/>
                  </a:lnTo>
                  <a:lnTo>
                    <a:pt x="104" y="519"/>
                  </a:lnTo>
                  <a:lnTo>
                    <a:pt x="104" y="519"/>
                  </a:lnTo>
                  <a:lnTo>
                    <a:pt x="129" y="542"/>
                  </a:lnTo>
                  <a:lnTo>
                    <a:pt x="153" y="566"/>
                  </a:lnTo>
                  <a:lnTo>
                    <a:pt x="200" y="613"/>
                  </a:lnTo>
                  <a:lnTo>
                    <a:pt x="247" y="662"/>
                  </a:lnTo>
                  <a:lnTo>
                    <a:pt x="291" y="710"/>
                  </a:lnTo>
                  <a:lnTo>
                    <a:pt x="291" y="710"/>
                  </a:lnTo>
                  <a:lnTo>
                    <a:pt x="349" y="772"/>
                  </a:lnTo>
                  <a:lnTo>
                    <a:pt x="407" y="833"/>
                  </a:lnTo>
                  <a:lnTo>
                    <a:pt x="407" y="833"/>
                  </a:lnTo>
                  <a:lnTo>
                    <a:pt x="443" y="870"/>
                  </a:lnTo>
                  <a:lnTo>
                    <a:pt x="478" y="907"/>
                  </a:lnTo>
                  <a:lnTo>
                    <a:pt x="478" y="907"/>
                  </a:lnTo>
                  <a:lnTo>
                    <a:pt x="518" y="950"/>
                  </a:lnTo>
                  <a:lnTo>
                    <a:pt x="560" y="992"/>
                  </a:lnTo>
                  <a:lnTo>
                    <a:pt x="560" y="992"/>
                  </a:lnTo>
                  <a:lnTo>
                    <a:pt x="595" y="1027"/>
                  </a:lnTo>
                  <a:lnTo>
                    <a:pt x="631" y="1060"/>
                  </a:lnTo>
                  <a:lnTo>
                    <a:pt x="631" y="1060"/>
                  </a:lnTo>
                  <a:lnTo>
                    <a:pt x="666" y="1093"/>
                  </a:lnTo>
                  <a:lnTo>
                    <a:pt x="701" y="1128"/>
                  </a:lnTo>
                  <a:lnTo>
                    <a:pt x="701" y="1128"/>
                  </a:lnTo>
                  <a:lnTo>
                    <a:pt x="717" y="1143"/>
                  </a:lnTo>
                  <a:lnTo>
                    <a:pt x="736" y="1161"/>
                  </a:lnTo>
                  <a:lnTo>
                    <a:pt x="748" y="1169"/>
                  </a:lnTo>
                  <a:lnTo>
                    <a:pt x="758" y="1176"/>
                  </a:lnTo>
                  <a:lnTo>
                    <a:pt x="769" y="1182"/>
                  </a:lnTo>
                  <a:lnTo>
                    <a:pt x="780" y="1186"/>
                  </a:lnTo>
                  <a:lnTo>
                    <a:pt x="780" y="1186"/>
                  </a:lnTo>
                  <a:lnTo>
                    <a:pt x="786" y="1187"/>
                  </a:lnTo>
                  <a:lnTo>
                    <a:pt x="791" y="1188"/>
                  </a:lnTo>
                  <a:lnTo>
                    <a:pt x="791" y="1188"/>
                  </a:lnTo>
                  <a:lnTo>
                    <a:pt x="796" y="1187"/>
                  </a:lnTo>
                  <a:lnTo>
                    <a:pt x="800" y="1186"/>
                  </a:lnTo>
                  <a:lnTo>
                    <a:pt x="802" y="1183"/>
                  </a:lnTo>
                  <a:lnTo>
                    <a:pt x="805" y="1181"/>
                  </a:lnTo>
                  <a:lnTo>
                    <a:pt x="805" y="1181"/>
                  </a:lnTo>
                  <a:lnTo>
                    <a:pt x="807" y="1177"/>
                  </a:lnTo>
                  <a:lnTo>
                    <a:pt x="808" y="1172"/>
                  </a:lnTo>
                  <a:lnTo>
                    <a:pt x="808" y="1166"/>
                  </a:lnTo>
                  <a:lnTo>
                    <a:pt x="807" y="1160"/>
                  </a:lnTo>
                  <a:lnTo>
                    <a:pt x="801" y="1145"/>
                  </a:lnTo>
                  <a:lnTo>
                    <a:pt x="795" y="1129"/>
                  </a:lnTo>
                  <a:lnTo>
                    <a:pt x="795" y="1129"/>
                  </a:lnTo>
                  <a:lnTo>
                    <a:pt x="791" y="1118"/>
                  </a:lnTo>
                  <a:lnTo>
                    <a:pt x="791" y="1118"/>
                  </a:lnTo>
                  <a:lnTo>
                    <a:pt x="783" y="1097"/>
                  </a:lnTo>
                  <a:lnTo>
                    <a:pt x="774" y="1076"/>
                  </a:lnTo>
                  <a:lnTo>
                    <a:pt x="763" y="1055"/>
                  </a:lnTo>
                  <a:lnTo>
                    <a:pt x="752" y="1036"/>
                  </a:lnTo>
                  <a:lnTo>
                    <a:pt x="738" y="1016"/>
                  </a:lnTo>
                  <a:lnTo>
                    <a:pt x="725" y="996"/>
                  </a:lnTo>
                  <a:lnTo>
                    <a:pt x="709" y="977"/>
                  </a:lnTo>
                  <a:lnTo>
                    <a:pt x="694" y="956"/>
                  </a:lnTo>
                  <a:lnTo>
                    <a:pt x="694" y="956"/>
                  </a:lnTo>
                  <a:lnTo>
                    <a:pt x="691" y="951"/>
                  </a:lnTo>
                  <a:lnTo>
                    <a:pt x="689" y="946"/>
                  </a:lnTo>
                  <a:lnTo>
                    <a:pt x="688" y="940"/>
                  </a:lnTo>
                  <a:lnTo>
                    <a:pt x="689" y="934"/>
                  </a:lnTo>
                  <a:lnTo>
                    <a:pt x="690" y="931"/>
                  </a:lnTo>
                  <a:lnTo>
                    <a:pt x="688" y="929"/>
                  </a:lnTo>
                  <a:lnTo>
                    <a:pt x="688" y="929"/>
                  </a:lnTo>
                  <a:lnTo>
                    <a:pt x="685" y="923"/>
                  </a:lnTo>
                  <a:lnTo>
                    <a:pt x="684" y="919"/>
                  </a:lnTo>
                  <a:lnTo>
                    <a:pt x="684" y="916"/>
                  </a:lnTo>
                  <a:lnTo>
                    <a:pt x="684" y="912"/>
                  </a:lnTo>
                  <a:lnTo>
                    <a:pt x="685" y="907"/>
                  </a:lnTo>
                  <a:lnTo>
                    <a:pt x="687" y="904"/>
                  </a:lnTo>
                  <a:lnTo>
                    <a:pt x="690" y="900"/>
                  </a:lnTo>
                  <a:lnTo>
                    <a:pt x="690" y="900"/>
                  </a:lnTo>
                  <a:lnTo>
                    <a:pt x="721" y="867"/>
                  </a:lnTo>
                  <a:lnTo>
                    <a:pt x="752" y="835"/>
                  </a:lnTo>
                  <a:lnTo>
                    <a:pt x="752" y="835"/>
                  </a:lnTo>
                  <a:lnTo>
                    <a:pt x="783" y="801"/>
                  </a:lnTo>
                  <a:lnTo>
                    <a:pt x="816" y="768"/>
                  </a:lnTo>
                  <a:lnTo>
                    <a:pt x="816" y="768"/>
                  </a:lnTo>
                  <a:lnTo>
                    <a:pt x="842" y="741"/>
                  </a:lnTo>
                  <a:lnTo>
                    <a:pt x="868" y="713"/>
                  </a:lnTo>
                  <a:lnTo>
                    <a:pt x="918" y="659"/>
                  </a:lnTo>
                  <a:lnTo>
                    <a:pt x="918" y="659"/>
                  </a:lnTo>
                  <a:lnTo>
                    <a:pt x="963" y="610"/>
                  </a:lnTo>
                  <a:lnTo>
                    <a:pt x="1008" y="562"/>
                  </a:lnTo>
                  <a:lnTo>
                    <a:pt x="1010" y="560"/>
                  </a:lnTo>
                  <a:lnTo>
                    <a:pt x="1010" y="557"/>
                  </a:lnTo>
                  <a:lnTo>
                    <a:pt x="1010" y="557"/>
                  </a:lnTo>
                  <a:lnTo>
                    <a:pt x="1010" y="554"/>
                  </a:lnTo>
                  <a:lnTo>
                    <a:pt x="1011" y="550"/>
                  </a:lnTo>
                  <a:lnTo>
                    <a:pt x="1013" y="546"/>
                  </a:lnTo>
                  <a:lnTo>
                    <a:pt x="1016" y="543"/>
                  </a:lnTo>
                  <a:lnTo>
                    <a:pt x="1016" y="543"/>
                  </a:lnTo>
                  <a:lnTo>
                    <a:pt x="1020" y="539"/>
                  </a:lnTo>
                  <a:lnTo>
                    <a:pt x="1025" y="536"/>
                  </a:lnTo>
                  <a:lnTo>
                    <a:pt x="1030" y="535"/>
                  </a:lnTo>
                  <a:lnTo>
                    <a:pt x="1035" y="534"/>
                  </a:lnTo>
                  <a:lnTo>
                    <a:pt x="1035" y="534"/>
                  </a:lnTo>
                  <a:lnTo>
                    <a:pt x="1039" y="535"/>
                  </a:lnTo>
                  <a:lnTo>
                    <a:pt x="1043" y="536"/>
                  </a:lnTo>
                  <a:lnTo>
                    <a:pt x="1046" y="537"/>
                  </a:lnTo>
                  <a:lnTo>
                    <a:pt x="1050" y="540"/>
                  </a:lnTo>
                  <a:lnTo>
                    <a:pt x="1050" y="540"/>
                  </a:lnTo>
                  <a:lnTo>
                    <a:pt x="1061" y="547"/>
                  </a:lnTo>
                  <a:lnTo>
                    <a:pt x="1074" y="554"/>
                  </a:lnTo>
                  <a:lnTo>
                    <a:pt x="1081" y="556"/>
                  </a:lnTo>
                  <a:lnTo>
                    <a:pt x="1089" y="558"/>
                  </a:lnTo>
                  <a:lnTo>
                    <a:pt x="1096" y="559"/>
                  </a:lnTo>
                  <a:lnTo>
                    <a:pt x="1103" y="560"/>
                  </a:lnTo>
                  <a:lnTo>
                    <a:pt x="1103" y="560"/>
                  </a:lnTo>
                  <a:lnTo>
                    <a:pt x="1110" y="559"/>
                  </a:lnTo>
                  <a:lnTo>
                    <a:pt x="1117" y="558"/>
                  </a:lnTo>
                  <a:lnTo>
                    <a:pt x="1117" y="558"/>
                  </a:lnTo>
                  <a:lnTo>
                    <a:pt x="1123" y="555"/>
                  </a:lnTo>
                  <a:lnTo>
                    <a:pt x="1128" y="551"/>
                  </a:lnTo>
                  <a:lnTo>
                    <a:pt x="1136" y="542"/>
                  </a:lnTo>
                  <a:lnTo>
                    <a:pt x="1136" y="542"/>
                  </a:lnTo>
                  <a:lnTo>
                    <a:pt x="1143" y="535"/>
                  </a:lnTo>
                  <a:lnTo>
                    <a:pt x="1143" y="535"/>
                  </a:lnTo>
                  <a:lnTo>
                    <a:pt x="1150" y="529"/>
                  </a:lnTo>
                  <a:lnTo>
                    <a:pt x="1154" y="523"/>
                  </a:lnTo>
                  <a:lnTo>
                    <a:pt x="1157" y="517"/>
                  </a:lnTo>
                  <a:lnTo>
                    <a:pt x="1159" y="511"/>
                  </a:lnTo>
                  <a:lnTo>
                    <a:pt x="1160" y="505"/>
                  </a:lnTo>
                  <a:lnTo>
                    <a:pt x="1160" y="498"/>
                  </a:lnTo>
                  <a:lnTo>
                    <a:pt x="1160" y="492"/>
                  </a:lnTo>
                  <a:lnTo>
                    <a:pt x="1158" y="486"/>
                  </a:lnTo>
                  <a:lnTo>
                    <a:pt x="1154" y="474"/>
                  </a:lnTo>
                  <a:lnTo>
                    <a:pt x="1147" y="462"/>
                  </a:lnTo>
                  <a:lnTo>
                    <a:pt x="1141" y="451"/>
                  </a:lnTo>
                  <a:lnTo>
                    <a:pt x="1134" y="441"/>
                  </a:lnTo>
                  <a:lnTo>
                    <a:pt x="1130" y="434"/>
                  </a:lnTo>
                  <a:lnTo>
                    <a:pt x="1130" y="434"/>
                  </a:lnTo>
                  <a:lnTo>
                    <a:pt x="1122" y="422"/>
                  </a:lnTo>
                  <a:lnTo>
                    <a:pt x="1111" y="411"/>
                  </a:lnTo>
                  <a:lnTo>
                    <a:pt x="1091" y="389"/>
                  </a:lnTo>
                  <a:lnTo>
                    <a:pt x="1091" y="389"/>
                  </a:lnTo>
                  <a:lnTo>
                    <a:pt x="1076" y="373"/>
                  </a:lnTo>
                  <a:lnTo>
                    <a:pt x="1063" y="357"/>
                  </a:lnTo>
                  <a:lnTo>
                    <a:pt x="1063" y="357"/>
                  </a:lnTo>
                  <a:lnTo>
                    <a:pt x="1046" y="338"/>
                  </a:lnTo>
                  <a:lnTo>
                    <a:pt x="1030" y="321"/>
                  </a:lnTo>
                  <a:lnTo>
                    <a:pt x="996" y="286"/>
                  </a:lnTo>
                  <a:lnTo>
                    <a:pt x="996" y="286"/>
                  </a:lnTo>
                  <a:lnTo>
                    <a:pt x="981" y="271"/>
                  </a:lnTo>
                  <a:lnTo>
                    <a:pt x="981" y="271"/>
                  </a:lnTo>
                  <a:lnTo>
                    <a:pt x="941" y="230"/>
                  </a:lnTo>
                  <a:lnTo>
                    <a:pt x="902" y="190"/>
                  </a:lnTo>
                  <a:lnTo>
                    <a:pt x="902" y="190"/>
                  </a:lnTo>
                  <a:lnTo>
                    <a:pt x="862" y="148"/>
                  </a:lnTo>
                  <a:lnTo>
                    <a:pt x="822" y="108"/>
                  </a:lnTo>
                  <a:lnTo>
                    <a:pt x="816" y="102"/>
                  </a:lnTo>
                  <a:lnTo>
                    <a:pt x="816" y="102"/>
                  </a:lnTo>
                  <a:lnTo>
                    <a:pt x="799" y="85"/>
                  </a:lnTo>
                  <a:lnTo>
                    <a:pt x="789" y="76"/>
                  </a:lnTo>
                  <a:lnTo>
                    <a:pt x="780" y="69"/>
                  </a:lnTo>
                  <a:lnTo>
                    <a:pt x="769" y="62"/>
                  </a:lnTo>
                  <a:lnTo>
                    <a:pt x="758" y="55"/>
                  </a:lnTo>
                  <a:lnTo>
                    <a:pt x="747" y="50"/>
                  </a:lnTo>
                  <a:lnTo>
                    <a:pt x="734" y="47"/>
                  </a:lnTo>
                  <a:lnTo>
                    <a:pt x="734" y="47"/>
                  </a:lnTo>
                  <a:lnTo>
                    <a:pt x="724" y="46"/>
                  </a:lnTo>
                  <a:lnTo>
                    <a:pt x="724" y="46"/>
                  </a:lnTo>
                  <a:lnTo>
                    <a:pt x="714" y="47"/>
                  </a:lnTo>
                  <a:lnTo>
                    <a:pt x="704" y="49"/>
                  </a:lnTo>
                  <a:lnTo>
                    <a:pt x="696" y="52"/>
                  </a:lnTo>
                  <a:lnTo>
                    <a:pt x="688" y="57"/>
                  </a:lnTo>
                  <a:lnTo>
                    <a:pt x="680" y="63"/>
                  </a:lnTo>
                  <a:lnTo>
                    <a:pt x="673" y="70"/>
                  </a:lnTo>
                  <a:lnTo>
                    <a:pt x="667" y="77"/>
                  </a:lnTo>
                  <a:lnTo>
                    <a:pt x="663" y="85"/>
                  </a:lnTo>
                  <a:lnTo>
                    <a:pt x="663" y="85"/>
                  </a:lnTo>
                  <a:lnTo>
                    <a:pt x="660" y="94"/>
                  </a:lnTo>
                  <a:lnTo>
                    <a:pt x="658" y="102"/>
                  </a:lnTo>
                  <a:lnTo>
                    <a:pt x="658" y="111"/>
                  </a:lnTo>
                  <a:lnTo>
                    <a:pt x="659" y="119"/>
                  </a:lnTo>
                  <a:lnTo>
                    <a:pt x="661" y="128"/>
                  </a:lnTo>
                  <a:lnTo>
                    <a:pt x="664" y="135"/>
                  </a:lnTo>
                  <a:lnTo>
                    <a:pt x="668" y="143"/>
                  </a:lnTo>
                  <a:lnTo>
                    <a:pt x="673" y="150"/>
                  </a:lnTo>
                  <a:lnTo>
                    <a:pt x="673" y="150"/>
                  </a:lnTo>
                  <a:lnTo>
                    <a:pt x="677" y="154"/>
                  </a:lnTo>
                  <a:lnTo>
                    <a:pt x="679" y="159"/>
                  </a:lnTo>
                  <a:lnTo>
                    <a:pt x="680" y="164"/>
                  </a:lnTo>
                  <a:lnTo>
                    <a:pt x="680" y="167"/>
                  </a:lnTo>
                  <a:lnTo>
                    <a:pt x="679" y="174"/>
                  </a:lnTo>
                  <a:lnTo>
                    <a:pt x="675" y="178"/>
                  </a:lnTo>
                  <a:lnTo>
                    <a:pt x="675" y="179"/>
                  </a:lnTo>
                  <a:lnTo>
                    <a:pt x="675" y="181"/>
                  </a:lnTo>
                  <a:lnTo>
                    <a:pt x="675" y="181"/>
                  </a:lnTo>
                  <a:lnTo>
                    <a:pt x="674" y="184"/>
                  </a:lnTo>
                  <a:lnTo>
                    <a:pt x="673" y="189"/>
                  </a:lnTo>
                  <a:lnTo>
                    <a:pt x="671" y="192"/>
                  </a:lnTo>
                  <a:lnTo>
                    <a:pt x="668" y="195"/>
                  </a:lnTo>
                  <a:lnTo>
                    <a:pt x="668" y="195"/>
                  </a:lnTo>
                  <a:lnTo>
                    <a:pt x="587" y="277"/>
                  </a:lnTo>
                  <a:lnTo>
                    <a:pt x="506" y="361"/>
                  </a:lnTo>
                  <a:lnTo>
                    <a:pt x="506" y="361"/>
                  </a:lnTo>
                  <a:lnTo>
                    <a:pt x="425" y="444"/>
                  </a:lnTo>
                  <a:lnTo>
                    <a:pt x="343" y="526"/>
                  </a:lnTo>
                  <a:lnTo>
                    <a:pt x="343" y="526"/>
                  </a:lnTo>
                  <a:lnTo>
                    <a:pt x="340" y="529"/>
                  </a:lnTo>
                  <a:lnTo>
                    <a:pt x="337" y="531"/>
                  </a:lnTo>
                  <a:lnTo>
                    <a:pt x="332" y="533"/>
                  </a:lnTo>
                  <a:lnTo>
                    <a:pt x="328" y="534"/>
                  </a:lnTo>
                  <a:lnTo>
                    <a:pt x="328" y="534"/>
                  </a:lnTo>
                  <a:lnTo>
                    <a:pt x="324" y="533"/>
                  </a:lnTo>
                  <a:lnTo>
                    <a:pt x="321" y="533"/>
                  </a:lnTo>
                  <a:lnTo>
                    <a:pt x="319" y="535"/>
                  </a:lnTo>
                  <a:lnTo>
                    <a:pt x="319" y="535"/>
                  </a:lnTo>
                  <a:lnTo>
                    <a:pt x="315" y="538"/>
                  </a:lnTo>
                  <a:lnTo>
                    <a:pt x="311" y="540"/>
                  </a:lnTo>
                  <a:lnTo>
                    <a:pt x="306" y="542"/>
                  </a:lnTo>
                  <a:lnTo>
                    <a:pt x="301" y="542"/>
                  </a:lnTo>
                  <a:lnTo>
                    <a:pt x="301" y="542"/>
                  </a:lnTo>
                  <a:lnTo>
                    <a:pt x="296" y="542"/>
                  </a:lnTo>
                  <a:lnTo>
                    <a:pt x="292" y="540"/>
                  </a:lnTo>
                  <a:lnTo>
                    <a:pt x="292" y="540"/>
                  </a:lnTo>
                  <a:lnTo>
                    <a:pt x="282" y="536"/>
                  </a:lnTo>
                  <a:lnTo>
                    <a:pt x="273" y="529"/>
                  </a:lnTo>
                  <a:lnTo>
                    <a:pt x="253" y="515"/>
                  </a:lnTo>
                  <a:lnTo>
                    <a:pt x="253" y="515"/>
                  </a:lnTo>
                  <a:lnTo>
                    <a:pt x="235" y="502"/>
                  </a:lnTo>
                  <a:lnTo>
                    <a:pt x="225" y="495"/>
                  </a:lnTo>
                  <a:lnTo>
                    <a:pt x="215" y="490"/>
                  </a:lnTo>
                  <a:lnTo>
                    <a:pt x="215" y="490"/>
                  </a:lnTo>
                  <a:lnTo>
                    <a:pt x="199" y="484"/>
                  </a:lnTo>
                  <a:lnTo>
                    <a:pt x="199" y="484"/>
                  </a:lnTo>
                  <a:lnTo>
                    <a:pt x="185" y="478"/>
                  </a:lnTo>
                  <a:lnTo>
                    <a:pt x="178" y="474"/>
                  </a:lnTo>
                  <a:lnTo>
                    <a:pt x="170" y="470"/>
                  </a:lnTo>
                  <a:lnTo>
                    <a:pt x="170" y="470"/>
                  </a:lnTo>
                  <a:lnTo>
                    <a:pt x="161" y="462"/>
                  </a:lnTo>
                  <a:lnTo>
                    <a:pt x="161" y="462"/>
                  </a:lnTo>
                  <a:lnTo>
                    <a:pt x="148" y="451"/>
                  </a:lnTo>
                  <a:lnTo>
                    <a:pt x="139" y="446"/>
                  </a:lnTo>
                  <a:lnTo>
                    <a:pt x="132" y="442"/>
                  </a:lnTo>
                  <a:lnTo>
                    <a:pt x="132" y="442"/>
                  </a:lnTo>
                  <a:lnTo>
                    <a:pt x="116" y="434"/>
                  </a:lnTo>
                  <a:lnTo>
                    <a:pt x="116" y="434"/>
                  </a:lnTo>
                  <a:lnTo>
                    <a:pt x="104" y="429"/>
                  </a:lnTo>
                  <a:lnTo>
                    <a:pt x="92" y="424"/>
                  </a:lnTo>
                  <a:lnTo>
                    <a:pt x="92" y="424"/>
                  </a:lnTo>
                  <a:lnTo>
                    <a:pt x="86" y="424"/>
                  </a:lnTo>
                  <a:lnTo>
                    <a:pt x="86" y="42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2" name="Freeform 738"/>
            <p:cNvSpPr/>
            <p:nvPr/>
          </p:nvSpPr>
          <p:spPr bwMode="auto">
            <a:xfrm>
              <a:off x="5268913" y="4529138"/>
              <a:ext cx="252413" cy="261938"/>
            </a:xfrm>
            <a:custGeom>
              <a:avLst/>
              <a:gdLst/>
              <a:ahLst/>
              <a:cxnLst>
                <a:cxn ang="0">
                  <a:pos x="74" y="493"/>
                </a:cxn>
                <a:cxn ang="0">
                  <a:pos x="47" y="485"/>
                </a:cxn>
                <a:cxn ang="0">
                  <a:pos x="23" y="469"/>
                </a:cxn>
                <a:cxn ang="0">
                  <a:pos x="11" y="456"/>
                </a:cxn>
                <a:cxn ang="0">
                  <a:pos x="8" y="448"/>
                </a:cxn>
                <a:cxn ang="0">
                  <a:pos x="2" y="430"/>
                </a:cxn>
                <a:cxn ang="0">
                  <a:pos x="0" y="399"/>
                </a:cxn>
                <a:cxn ang="0">
                  <a:pos x="9" y="366"/>
                </a:cxn>
                <a:cxn ang="0">
                  <a:pos x="27" y="331"/>
                </a:cxn>
                <a:cxn ang="0">
                  <a:pos x="56" y="292"/>
                </a:cxn>
                <a:cxn ang="0">
                  <a:pos x="79" y="267"/>
                </a:cxn>
                <a:cxn ang="0">
                  <a:pos x="105" y="233"/>
                </a:cxn>
                <a:cxn ang="0">
                  <a:pos x="125" y="208"/>
                </a:cxn>
                <a:cxn ang="0">
                  <a:pos x="164" y="167"/>
                </a:cxn>
                <a:cxn ang="0">
                  <a:pos x="325" y="7"/>
                </a:cxn>
                <a:cxn ang="0">
                  <a:pos x="333" y="2"/>
                </a:cxn>
                <a:cxn ang="0">
                  <a:pos x="341" y="0"/>
                </a:cxn>
                <a:cxn ang="0">
                  <a:pos x="358" y="9"/>
                </a:cxn>
                <a:cxn ang="0">
                  <a:pos x="364" y="21"/>
                </a:cxn>
                <a:cxn ang="0">
                  <a:pos x="362" y="32"/>
                </a:cxn>
                <a:cxn ang="0">
                  <a:pos x="357" y="39"/>
                </a:cxn>
                <a:cxn ang="0">
                  <a:pos x="293" y="101"/>
                </a:cxn>
                <a:cxn ang="0">
                  <a:pos x="193" y="199"/>
                </a:cxn>
                <a:cxn ang="0">
                  <a:pos x="140" y="263"/>
                </a:cxn>
                <a:cxn ang="0">
                  <a:pos x="113" y="300"/>
                </a:cxn>
                <a:cxn ang="0">
                  <a:pos x="76" y="339"/>
                </a:cxn>
                <a:cxn ang="0">
                  <a:pos x="57" y="367"/>
                </a:cxn>
                <a:cxn ang="0">
                  <a:pos x="45" y="405"/>
                </a:cxn>
                <a:cxn ang="0">
                  <a:pos x="47" y="426"/>
                </a:cxn>
                <a:cxn ang="0">
                  <a:pos x="50" y="429"/>
                </a:cxn>
                <a:cxn ang="0">
                  <a:pos x="55" y="436"/>
                </a:cxn>
                <a:cxn ang="0">
                  <a:pos x="71" y="445"/>
                </a:cxn>
                <a:cxn ang="0">
                  <a:pos x="89" y="448"/>
                </a:cxn>
                <a:cxn ang="0">
                  <a:pos x="116" y="442"/>
                </a:cxn>
                <a:cxn ang="0">
                  <a:pos x="144" y="426"/>
                </a:cxn>
                <a:cxn ang="0">
                  <a:pos x="196" y="377"/>
                </a:cxn>
                <a:cxn ang="0">
                  <a:pos x="242" y="324"/>
                </a:cxn>
                <a:cxn ang="0">
                  <a:pos x="294" y="271"/>
                </a:cxn>
                <a:cxn ang="0">
                  <a:pos x="371" y="194"/>
                </a:cxn>
                <a:cxn ang="0">
                  <a:pos x="442" y="114"/>
                </a:cxn>
                <a:cxn ang="0">
                  <a:pos x="448" y="107"/>
                </a:cxn>
                <a:cxn ang="0">
                  <a:pos x="456" y="106"/>
                </a:cxn>
                <a:cxn ang="0">
                  <a:pos x="472" y="115"/>
                </a:cxn>
                <a:cxn ang="0">
                  <a:pos x="478" y="125"/>
                </a:cxn>
                <a:cxn ang="0">
                  <a:pos x="478" y="138"/>
                </a:cxn>
                <a:cxn ang="0">
                  <a:pos x="473" y="147"/>
                </a:cxn>
                <a:cxn ang="0">
                  <a:pos x="408" y="220"/>
                </a:cxn>
                <a:cxn ang="0">
                  <a:pos x="340" y="289"/>
                </a:cxn>
                <a:cxn ang="0">
                  <a:pos x="223" y="410"/>
                </a:cxn>
                <a:cxn ang="0">
                  <a:pos x="189" y="445"/>
                </a:cxn>
                <a:cxn ang="0">
                  <a:pos x="135" y="480"/>
                </a:cxn>
                <a:cxn ang="0">
                  <a:pos x="100" y="492"/>
                </a:cxn>
                <a:cxn ang="0">
                  <a:pos x="84" y="493"/>
                </a:cxn>
              </a:cxnLst>
              <a:rect l="0" t="0" r="r" b="b"/>
              <a:pathLst>
                <a:path w="479" h="493">
                  <a:moveTo>
                    <a:pt x="84" y="493"/>
                  </a:moveTo>
                  <a:lnTo>
                    <a:pt x="84" y="493"/>
                  </a:lnTo>
                  <a:lnTo>
                    <a:pt x="74" y="493"/>
                  </a:lnTo>
                  <a:lnTo>
                    <a:pt x="65" y="491"/>
                  </a:lnTo>
                  <a:lnTo>
                    <a:pt x="56" y="489"/>
                  </a:lnTo>
                  <a:lnTo>
                    <a:pt x="47" y="485"/>
                  </a:lnTo>
                  <a:lnTo>
                    <a:pt x="39" y="480"/>
                  </a:lnTo>
                  <a:lnTo>
                    <a:pt x="31" y="475"/>
                  </a:lnTo>
                  <a:lnTo>
                    <a:pt x="23" y="469"/>
                  </a:lnTo>
                  <a:lnTo>
                    <a:pt x="14" y="462"/>
                  </a:lnTo>
                  <a:lnTo>
                    <a:pt x="14" y="462"/>
                  </a:lnTo>
                  <a:lnTo>
                    <a:pt x="11" y="456"/>
                  </a:lnTo>
                  <a:lnTo>
                    <a:pt x="8" y="449"/>
                  </a:lnTo>
                  <a:lnTo>
                    <a:pt x="8" y="449"/>
                  </a:lnTo>
                  <a:lnTo>
                    <a:pt x="8" y="448"/>
                  </a:lnTo>
                  <a:lnTo>
                    <a:pt x="8" y="448"/>
                  </a:lnTo>
                  <a:lnTo>
                    <a:pt x="4" y="439"/>
                  </a:lnTo>
                  <a:lnTo>
                    <a:pt x="2" y="430"/>
                  </a:lnTo>
                  <a:lnTo>
                    <a:pt x="0" y="419"/>
                  </a:lnTo>
                  <a:lnTo>
                    <a:pt x="0" y="409"/>
                  </a:lnTo>
                  <a:lnTo>
                    <a:pt x="0" y="399"/>
                  </a:lnTo>
                  <a:lnTo>
                    <a:pt x="2" y="388"/>
                  </a:lnTo>
                  <a:lnTo>
                    <a:pt x="5" y="377"/>
                  </a:lnTo>
                  <a:lnTo>
                    <a:pt x="9" y="366"/>
                  </a:lnTo>
                  <a:lnTo>
                    <a:pt x="13" y="354"/>
                  </a:lnTo>
                  <a:lnTo>
                    <a:pt x="20" y="342"/>
                  </a:lnTo>
                  <a:lnTo>
                    <a:pt x="27" y="331"/>
                  </a:lnTo>
                  <a:lnTo>
                    <a:pt x="35" y="318"/>
                  </a:lnTo>
                  <a:lnTo>
                    <a:pt x="44" y="306"/>
                  </a:lnTo>
                  <a:lnTo>
                    <a:pt x="56" y="292"/>
                  </a:lnTo>
                  <a:lnTo>
                    <a:pt x="67" y="280"/>
                  </a:lnTo>
                  <a:lnTo>
                    <a:pt x="79" y="267"/>
                  </a:lnTo>
                  <a:lnTo>
                    <a:pt x="79" y="267"/>
                  </a:lnTo>
                  <a:lnTo>
                    <a:pt x="87" y="258"/>
                  </a:lnTo>
                  <a:lnTo>
                    <a:pt x="94" y="250"/>
                  </a:lnTo>
                  <a:lnTo>
                    <a:pt x="105" y="233"/>
                  </a:lnTo>
                  <a:lnTo>
                    <a:pt x="105" y="233"/>
                  </a:lnTo>
                  <a:lnTo>
                    <a:pt x="115" y="220"/>
                  </a:lnTo>
                  <a:lnTo>
                    <a:pt x="125" y="208"/>
                  </a:lnTo>
                  <a:lnTo>
                    <a:pt x="125" y="208"/>
                  </a:lnTo>
                  <a:lnTo>
                    <a:pt x="144" y="187"/>
                  </a:lnTo>
                  <a:lnTo>
                    <a:pt x="164" y="167"/>
                  </a:lnTo>
                  <a:lnTo>
                    <a:pt x="164" y="167"/>
                  </a:lnTo>
                  <a:lnTo>
                    <a:pt x="185" y="148"/>
                  </a:lnTo>
                  <a:lnTo>
                    <a:pt x="325" y="7"/>
                  </a:lnTo>
                  <a:lnTo>
                    <a:pt x="325" y="7"/>
                  </a:lnTo>
                  <a:lnTo>
                    <a:pt x="328" y="4"/>
                  </a:lnTo>
                  <a:lnTo>
                    <a:pt x="333" y="2"/>
                  </a:lnTo>
                  <a:lnTo>
                    <a:pt x="337" y="1"/>
                  </a:lnTo>
                  <a:lnTo>
                    <a:pt x="341" y="0"/>
                  </a:lnTo>
                  <a:lnTo>
                    <a:pt x="341" y="0"/>
                  </a:lnTo>
                  <a:lnTo>
                    <a:pt x="347" y="1"/>
                  </a:lnTo>
                  <a:lnTo>
                    <a:pt x="353" y="4"/>
                  </a:lnTo>
                  <a:lnTo>
                    <a:pt x="358" y="9"/>
                  </a:lnTo>
                  <a:lnTo>
                    <a:pt x="362" y="15"/>
                  </a:lnTo>
                  <a:lnTo>
                    <a:pt x="362" y="15"/>
                  </a:lnTo>
                  <a:lnTo>
                    <a:pt x="364" y="21"/>
                  </a:lnTo>
                  <a:lnTo>
                    <a:pt x="365" y="26"/>
                  </a:lnTo>
                  <a:lnTo>
                    <a:pt x="364" y="29"/>
                  </a:lnTo>
                  <a:lnTo>
                    <a:pt x="362" y="32"/>
                  </a:lnTo>
                  <a:lnTo>
                    <a:pt x="360" y="36"/>
                  </a:lnTo>
                  <a:lnTo>
                    <a:pt x="357" y="39"/>
                  </a:lnTo>
                  <a:lnTo>
                    <a:pt x="357" y="39"/>
                  </a:lnTo>
                  <a:lnTo>
                    <a:pt x="325" y="70"/>
                  </a:lnTo>
                  <a:lnTo>
                    <a:pt x="293" y="101"/>
                  </a:lnTo>
                  <a:lnTo>
                    <a:pt x="293" y="101"/>
                  </a:lnTo>
                  <a:lnTo>
                    <a:pt x="252" y="139"/>
                  </a:lnTo>
                  <a:lnTo>
                    <a:pt x="212" y="179"/>
                  </a:lnTo>
                  <a:lnTo>
                    <a:pt x="193" y="199"/>
                  </a:lnTo>
                  <a:lnTo>
                    <a:pt x="174" y="220"/>
                  </a:lnTo>
                  <a:lnTo>
                    <a:pt x="157" y="242"/>
                  </a:lnTo>
                  <a:lnTo>
                    <a:pt x="140" y="263"/>
                  </a:lnTo>
                  <a:lnTo>
                    <a:pt x="140" y="263"/>
                  </a:lnTo>
                  <a:lnTo>
                    <a:pt x="127" y="281"/>
                  </a:lnTo>
                  <a:lnTo>
                    <a:pt x="113" y="300"/>
                  </a:lnTo>
                  <a:lnTo>
                    <a:pt x="95" y="319"/>
                  </a:lnTo>
                  <a:lnTo>
                    <a:pt x="76" y="339"/>
                  </a:lnTo>
                  <a:lnTo>
                    <a:pt x="76" y="339"/>
                  </a:lnTo>
                  <a:lnTo>
                    <a:pt x="70" y="346"/>
                  </a:lnTo>
                  <a:lnTo>
                    <a:pt x="63" y="355"/>
                  </a:lnTo>
                  <a:lnTo>
                    <a:pt x="57" y="367"/>
                  </a:lnTo>
                  <a:lnTo>
                    <a:pt x="52" y="379"/>
                  </a:lnTo>
                  <a:lnTo>
                    <a:pt x="47" y="391"/>
                  </a:lnTo>
                  <a:lnTo>
                    <a:pt x="45" y="405"/>
                  </a:lnTo>
                  <a:lnTo>
                    <a:pt x="45" y="416"/>
                  </a:lnTo>
                  <a:lnTo>
                    <a:pt x="46" y="421"/>
                  </a:lnTo>
                  <a:lnTo>
                    <a:pt x="47" y="426"/>
                  </a:lnTo>
                  <a:lnTo>
                    <a:pt x="47" y="427"/>
                  </a:lnTo>
                  <a:lnTo>
                    <a:pt x="50" y="429"/>
                  </a:lnTo>
                  <a:lnTo>
                    <a:pt x="50" y="429"/>
                  </a:lnTo>
                  <a:lnTo>
                    <a:pt x="54" y="435"/>
                  </a:lnTo>
                  <a:lnTo>
                    <a:pt x="54" y="436"/>
                  </a:lnTo>
                  <a:lnTo>
                    <a:pt x="55" y="436"/>
                  </a:lnTo>
                  <a:lnTo>
                    <a:pt x="55" y="436"/>
                  </a:lnTo>
                  <a:lnTo>
                    <a:pt x="63" y="441"/>
                  </a:lnTo>
                  <a:lnTo>
                    <a:pt x="71" y="445"/>
                  </a:lnTo>
                  <a:lnTo>
                    <a:pt x="79" y="447"/>
                  </a:lnTo>
                  <a:lnTo>
                    <a:pt x="89" y="448"/>
                  </a:lnTo>
                  <a:lnTo>
                    <a:pt x="89" y="448"/>
                  </a:lnTo>
                  <a:lnTo>
                    <a:pt x="98" y="447"/>
                  </a:lnTo>
                  <a:lnTo>
                    <a:pt x="106" y="445"/>
                  </a:lnTo>
                  <a:lnTo>
                    <a:pt x="116" y="442"/>
                  </a:lnTo>
                  <a:lnTo>
                    <a:pt x="125" y="437"/>
                  </a:lnTo>
                  <a:lnTo>
                    <a:pt x="134" y="432"/>
                  </a:lnTo>
                  <a:lnTo>
                    <a:pt x="144" y="426"/>
                  </a:lnTo>
                  <a:lnTo>
                    <a:pt x="162" y="411"/>
                  </a:lnTo>
                  <a:lnTo>
                    <a:pt x="180" y="395"/>
                  </a:lnTo>
                  <a:lnTo>
                    <a:pt x="196" y="377"/>
                  </a:lnTo>
                  <a:lnTo>
                    <a:pt x="227" y="341"/>
                  </a:lnTo>
                  <a:lnTo>
                    <a:pt x="227" y="341"/>
                  </a:lnTo>
                  <a:lnTo>
                    <a:pt x="242" y="324"/>
                  </a:lnTo>
                  <a:lnTo>
                    <a:pt x="253" y="311"/>
                  </a:lnTo>
                  <a:lnTo>
                    <a:pt x="253" y="311"/>
                  </a:lnTo>
                  <a:lnTo>
                    <a:pt x="294" y="271"/>
                  </a:lnTo>
                  <a:lnTo>
                    <a:pt x="294" y="271"/>
                  </a:lnTo>
                  <a:lnTo>
                    <a:pt x="333" y="233"/>
                  </a:lnTo>
                  <a:lnTo>
                    <a:pt x="371" y="194"/>
                  </a:lnTo>
                  <a:lnTo>
                    <a:pt x="407" y="155"/>
                  </a:lnTo>
                  <a:lnTo>
                    <a:pt x="424" y="134"/>
                  </a:lnTo>
                  <a:lnTo>
                    <a:pt x="442" y="114"/>
                  </a:lnTo>
                  <a:lnTo>
                    <a:pt x="442" y="114"/>
                  </a:lnTo>
                  <a:lnTo>
                    <a:pt x="445" y="111"/>
                  </a:lnTo>
                  <a:lnTo>
                    <a:pt x="448" y="107"/>
                  </a:lnTo>
                  <a:lnTo>
                    <a:pt x="452" y="106"/>
                  </a:lnTo>
                  <a:lnTo>
                    <a:pt x="456" y="106"/>
                  </a:lnTo>
                  <a:lnTo>
                    <a:pt x="456" y="106"/>
                  </a:lnTo>
                  <a:lnTo>
                    <a:pt x="462" y="107"/>
                  </a:lnTo>
                  <a:lnTo>
                    <a:pt x="468" y="111"/>
                  </a:lnTo>
                  <a:lnTo>
                    <a:pt x="472" y="115"/>
                  </a:lnTo>
                  <a:lnTo>
                    <a:pt x="476" y="121"/>
                  </a:lnTo>
                  <a:lnTo>
                    <a:pt x="476" y="121"/>
                  </a:lnTo>
                  <a:lnTo>
                    <a:pt x="478" y="125"/>
                  </a:lnTo>
                  <a:lnTo>
                    <a:pt x="479" y="131"/>
                  </a:lnTo>
                  <a:lnTo>
                    <a:pt x="478" y="135"/>
                  </a:lnTo>
                  <a:lnTo>
                    <a:pt x="478" y="138"/>
                  </a:lnTo>
                  <a:lnTo>
                    <a:pt x="476" y="143"/>
                  </a:lnTo>
                  <a:lnTo>
                    <a:pt x="473" y="147"/>
                  </a:lnTo>
                  <a:lnTo>
                    <a:pt x="473" y="147"/>
                  </a:lnTo>
                  <a:lnTo>
                    <a:pt x="458" y="165"/>
                  </a:lnTo>
                  <a:lnTo>
                    <a:pt x="442" y="184"/>
                  </a:lnTo>
                  <a:lnTo>
                    <a:pt x="408" y="220"/>
                  </a:lnTo>
                  <a:lnTo>
                    <a:pt x="374" y="255"/>
                  </a:lnTo>
                  <a:lnTo>
                    <a:pt x="340" y="289"/>
                  </a:lnTo>
                  <a:lnTo>
                    <a:pt x="340" y="289"/>
                  </a:lnTo>
                  <a:lnTo>
                    <a:pt x="280" y="348"/>
                  </a:lnTo>
                  <a:lnTo>
                    <a:pt x="251" y="379"/>
                  </a:lnTo>
                  <a:lnTo>
                    <a:pt x="223" y="410"/>
                  </a:lnTo>
                  <a:lnTo>
                    <a:pt x="223" y="410"/>
                  </a:lnTo>
                  <a:lnTo>
                    <a:pt x="207" y="429"/>
                  </a:lnTo>
                  <a:lnTo>
                    <a:pt x="189" y="445"/>
                  </a:lnTo>
                  <a:lnTo>
                    <a:pt x="171" y="460"/>
                  </a:lnTo>
                  <a:lnTo>
                    <a:pt x="153" y="471"/>
                  </a:lnTo>
                  <a:lnTo>
                    <a:pt x="135" y="480"/>
                  </a:lnTo>
                  <a:lnTo>
                    <a:pt x="118" y="488"/>
                  </a:lnTo>
                  <a:lnTo>
                    <a:pt x="109" y="490"/>
                  </a:lnTo>
                  <a:lnTo>
                    <a:pt x="100" y="492"/>
                  </a:lnTo>
                  <a:lnTo>
                    <a:pt x="92" y="493"/>
                  </a:lnTo>
                  <a:lnTo>
                    <a:pt x="84" y="493"/>
                  </a:lnTo>
                  <a:lnTo>
                    <a:pt x="84" y="493"/>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103" name="组合 102"/>
          <p:cNvGrpSpPr/>
          <p:nvPr/>
        </p:nvGrpSpPr>
        <p:grpSpPr>
          <a:xfrm>
            <a:off x="3829001" y="2154129"/>
            <a:ext cx="479155" cy="484832"/>
            <a:chOff x="4194175" y="1193800"/>
            <a:chExt cx="669926" cy="677863"/>
          </a:xfrm>
          <a:solidFill>
            <a:schemeClr val="tx1"/>
          </a:solidFill>
        </p:grpSpPr>
        <p:sp>
          <p:nvSpPr>
            <p:cNvPr id="104" name="Freeform 867"/>
            <p:cNvSpPr/>
            <p:nvPr/>
          </p:nvSpPr>
          <p:spPr bwMode="auto">
            <a:xfrm>
              <a:off x="4217988" y="1674813"/>
              <a:ext cx="52388" cy="115888"/>
            </a:xfrm>
            <a:custGeom>
              <a:avLst/>
              <a:gdLst/>
              <a:ahLst/>
              <a:cxnLst>
                <a:cxn ang="0">
                  <a:pos x="94" y="0"/>
                </a:cxn>
                <a:cxn ang="0">
                  <a:pos x="94" y="0"/>
                </a:cxn>
                <a:cxn ang="0">
                  <a:pos x="88" y="1"/>
                </a:cxn>
                <a:cxn ang="0">
                  <a:pos x="84" y="3"/>
                </a:cxn>
                <a:cxn ang="0">
                  <a:pos x="81" y="5"/>
                </a:cxn>
                <a:cxn ang="0">
                  <a:pos x="78" y="7"/>
                </a:cxn>
                <a:cxn ang="0">
                  <a:pos x="73" y="14"/>
                </a:cxn>
                <a:cxn ang="0">
                  <a:pos x="69" y="22"/>
                </a:cxn>
                <a:cxn ang="0">
                  <a:pos x="69" y="22"/>
                </a:cxn>
                <a:cxn ang="0">
                  <a:pos x="62" y="37"/>
                </a:cxn>
                <a:cxn ang="0">
                  <a:pos x="55" y="53"/>
                </a:cxn>
                <a:cxn ang="0">
                  <a:pos x="44" y="83"/>
                </a:cxn>
                <a:cxn ang="0">
                  <a:pos x="44" y="83"/>
                </a:cxn>
                <a:cxn ang="0">
                  <a:pos x="31" y="118"/>
                </a:cxn>
                <a:cxn ang="0">
                  <a:pos x="18" y="153"/>
                </a:cxn>
                <a:cxn ang="0">
                  <a:pos x="18" y="153"/>
                </a:cxn>
                <a:cxn ang="0">
                  <a:pos x="7" y="183"/>
                </a:cxn>
                <a:cxn ang="0">
                  <a:pos x="3" y="197"/>
                </a:cxn>
                <a:cxn ang="0">
                  <a:pos x="0" y="214"/>
                </a:cxn>
                <a:cxn ang="0">
                  <a:pos x="0" y="214"/>
                </a:cxn>
                <a:cxn ang="0">
                  <a:pos x="0" y="216"/>
                </a:cxn>
                <a:cxn ang="0">
                  <a:pos x="1" y="217"/>
                </a:cxn>
                <a:cxn ang="0">
                  <a:pos x="2" y="218"/>
                </a:cxn>
                <a:cxn ang="0">
                  <a:pos x="4" y="218"/>
                </a:cxn>
                <a:cxn ang="0">
                  <a:pos x="7" y="217"/>
                </a:cxn>
                <a:cxn ang="0">
                  <a:pos x="9" y="216"/>
                </a:cxn>
                <a:cxn ang="0">
                  <a:pos x="9" y="214"/>
                </a:cxn>
                <a:cxn ang="0">
                  <a:pos x="9" y="214"/>
                </a:cxn>
                <a:cxn ang="0">
                  <a:pos x="11" y="201"/>
                </a:cxn>
                <a:cxn ang="0">
                  <a:pos x="14" y="189"/>
                </a:cxn>
                <a:cxn ang="0">
                  <a:pos x="18" y="177"/>
                </a:cxn>
                <a:cxn ang="0">
                  <a:pos x="22" y="164"/>
                </a:cxn>
                <a:cxn ang="0">
                  <a:pos x="33" y="140"/>
                </a:cxn>
                <a:cxn ang="0">
                  <a:pos x="42" y="117"/>
                </a:cxn>
                <a:cxn ang="0">
                  <a:pos x="42" y="117"/>
                </a:cxn>
                <a:cxn ang="0">
                  <a:pos x="52" y="89"/>
                </a:cxn>
                <a:cxn ang="0">
                  <a:pos x="63" y="62"/>
                </a:cxn>
                <a:cxn ang="0">
                  <a:pos x="63" y="62"/>
                </a:cxn>
                <a:cxn ang="0">
                  <a:pos x="68" y="47"/>
                </a:cxn>
                <a:cxn ang="0">
                  <a:pos x="74" y="31"/>
                </a:cxn>
                <a:cxn ang="0">
                  <a:pos x="78" y="24"/>
                </a:cxn>
                <a:cxn ang="0">
                  <a:pos x="82" y="16"/>
                </a:cxn>
                <a:cxn ang="0">
                  <a:pos x="88" y="12"/>
                </a:cxn>
                <a:cxn ang="0">
                  <a:pos x="92" y="10"/>
                </a:cxn>
                <a:cxn ang="0">
                  <a:pos x="96" y="9"/>
                </a:cxn>
                <a:cxn ang="0">
                  <a:pos x="96" y="9"/>
                </a:cxn>
                <a:cxn ang="0">
                  <a:pos x="98" y="9"/>
                </a:cxn>
                <a:cxn ang="0">
                  <a:pos x="99" y="7"/>
                </a:cxn>
                <a:cxn ang="0">
                  <a:pos x="99" y="6"/>
                </a:cxn>
                <a:cxn ang="0">
                  <a:pos x="99" y="4"/>
                </a:cxn>
                <a:cxn ang="0">
                  <a:pos x="97" y="1"/>
                </a:cxn>
                <a:cxn ang="0">
                  <a:pos x="96" y="1"/>
                </a:cxn>
                <a:cxn ang="0">
                  <a:pos x="94" y="0"/>
                </a:cxn>
                <a:cxn ang="0">
                  <a:pos x="94" y="0"/>
                </a:cxn>
              </a:cxnLst>
              <a:rect l="0" t="0" r="r" b="b"/>
              <a:pathLst>
                <a:path w="99" h="218">
                  <a:moveTo>
                    <a:pt x="94" y="0"/>
                  </a:moveTo>
                  <a:lnTo>
                    <a:pt x="94" y="0"/>
                  </a:lnTo>
                  <a:lnTo>
                    <a:pt x="88" y="1"/>
                  </a:lnTo>
                  <a:lnTo>
                    <a:pt x="84" y="3"/>
                  </a:lnTo>
                  <a:lnTo>
                    <a:pt x="81" y="5"/>
                  </a:lnTo>
                  <a:lnTo>
                    <a:pt x="78" y="7"/>
                  </a:lnTo>
                  <a:lnTo>
                    <a:pt x="73" y="14"/>
                  </a:lnTo>
                  <a:lnTo>
                    <a:pt x="69" y="22"/>
                  </a:lnTo>
                  <a:lnTo>
                    <a:pt x="69" y="22"/>
                  </a:lnTo>
                  <a:lnTo>
                    <a:pt x="62" y="37"/>
                  </a:lnTo>
                  <a:lnTo>
                    <a:pt x="55" y="53"/>
                  </a:lnTo>
                  <a:lnTo>
                    <a:pt x="44" y="83"/>
                  </a:lnTo>
                  <a:lnTo>
                    <a:pt x="44" y="83"/>
                  </a:lnTo>
                  <a:lnTo>
                    <a:pt x="31" y="118"/>
                  </a:lnTo>
                  <a:lnTo>
                    <a:pt x="18" y="153"/>
                  </a:lnTo>
                  <a:lnTo>
                    <a:pt x="18" y="153"/>
                  </a:lnTo>
                  <a:lnTo>
                    <a:pt x="7" y="183"/>
                  </a:lnTo>
                  <a:lnTo>
                    <a:pt x="3" y="197"/>
                  </a:lnTo>
                  <a:lnTo>
                    <a:pt x="0" y="214"/>
                  </a:lnTo>
                  <a:lnTo>
                    <a:pt x="0" y="214"/>
                  </a:lnTo>
                  <a:lnTo>
                    <a:pt x="0" y="216"/>
                  </a:lnTo>
                  <a:lnTo>
                    <a:pt x="1" y="217"/>
                  </a:lnTo>
                  <a:lnTo>
                    <a:pt x="2" y="218"/>
                  </a:lnTo>
                  <a:lnTo>
                    <a:pt x="4" y="218"/>
                  </a:lnTo>
                  <a:lnTo>
                    <a:pt x="7" y="217"/>
                  </a:lnTo>
                  <a:lnTo>
                    <a:pt x="9" y="216"/>
                  </a:lnTo>
                  <a:lnTo>
                    <a:pt x="9" y="214"/>
                  </a:lnTo>
                  <a:lnTo>
                    <a:pt x="9" y="214"/>
                  </a:lnTo>
                  <a:lnTo>
                    <a:pt x="11" y="201"/>
                  </a:lnTo>
                  <a:lnTo>
                    <a:pt x="14" y="189"/>
                  </a:lnTo>
                  <a:lnTo>
                    <a:pt x="18" y="177"/>
                  </a:lnTo>
                  <a:lnTo>
                    <a:pt x="22" y="164"/>
                  </a:lnTo>
                  <a:lnTo>
                    <a:pt x="33" y="140"/>
                  </a:lnTo>
                  <a:lnTo>
                    <a:pt x="42" y="117"/>
                  </a:lnTo>
                  <a:lnTo>
                    <a:pt x="42" y="117"/>
                  </a:lnTo>
                  <a:lnTo>
                    <a:pt x="52" y="89"/>
                  </a:lnTo>
                  <a:lnTo>
                    <a:pt x="63" y="62"/>
                  </a:lnTo>
                  <a:lnTo>
                    <a:pt x="63" y="62"/>
                  </a:lnTo>
                  <a:lnTo>
                    <a:pt x="68" y="47"/>
                  </a:lnTo>
                  <a:lnTo>
                    <a:pt x="74" y="31"/>
                  </a:lnTo>
                  <a:lnTo>
                    <a:pt x="78" y="24"/>
                  </a:lnTo>
                  <a:lnTo>
                    <a:pt x="82" y="16"/>
                  </a:lnTo>
                  <a:lnTo>
                    <a:pt x="88" y="12"/>
                  </a:lnTo>
                  <a:lnTo>
                    <a:pt x="92" y="10"/>
                  </a:lnTo>
                  <a:lnTo>
                    <a:pt x="96" y="9"/>
                  </a:lnTo>
                  <a:lnTo>
                    <a:pt x="96" y="9"/>
                  </a:lnTo>
                  <a:lnTo>
                    <a:pt x="98" y="9"/>
                  </a:lnTo>
                  <a:lnTo>
                    <a:pt x="99" y="7"/>
                  </a:lnTo>
                  <a:lnTo>
                    <a:pt x="99" y="6"/>
                  </a:lnTo>
                  <a:lnTo>
                    <a:pt x="99" y="4"/>
                  </a:lnTo>
                  <a:lnTo>
                    <a:pt x="97" y="1"/>
                  </a:lnTo>
                  <a:lnTo>
                    <a:pt x="96" y="1"/>
                  </a:lnTo>
                  <a:lnTo>
                    <a:pt x="94" y="0"/>
                  </a:lnTo>
                  <a:lnTo>
                    <a:pt x="9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5" name="Freeform 868"/>
            <p:cNvSpPr/>
            <p:nvPr/>
          </p:nvSpPr>
          <p:spPr bwMode="auto">
            <a:xfrm>
              <a:off x="4229100" y="1665288"/>
              <a:ext cx="90488" cy="158750"/>
            </a:xfrm>
            <a:custGeom>
              <a:avLst/>
              <a:gdLst/>
              <a:ahLst/>
              <a:cxnLst>
                <a:cxn ang="0">
                  <a:pos x="162" y="3"/>
                </a:cxn>
                <a:cxn ang="0">
                  <a:pos x="162" y="3"/>
                </a:cxn>
                <a:cxn ang="0">
                  <a:pos x="157" y="13"/>
                </a:cxn>
                <a:cxn ang="0">
                  <a:pos x="152" y="21"/>
                </a:cxn>
                <a:cxn ang="0">
                  <a:pos x="146" y="28"/>
                </a:cxn>
                <a:cxn ang="0">
                  <a:pos x="139" y="34"/>
                </a:cxn>
                <a:cxn ang="0">
                  <a:pos x="139" y="34"/>
                </a:cxn>
                <a:cxn ang="0">
                  <a:pos x="135" y="41"/>
                </a:cxn>
                <a:cxn ang="0">
                  <a:pos x="131" y="49"/>
                </a:cxn>
                <a:cxn ang="0">
                  <a:pos x="122" y="63"/>
                </a:cxn>
                <a:cxn ang="0">
                  <a:pos x="122" y="63"/>
                </a:cxn>
                <a:cxn ang="0">
                  <a:pos x="81" y="134"/>
                </a:cxn>
                <a:cxn ang="0">
                  <a:pos x="81" y="134"/>
                </a:cxn>
                <a:cxn ang="0">
                  <a:pos x="59" y="172"/>
                </a:cxn>
                <a:cxn ang="0">
                  <a:pos x="39" y="212"/>
                </a:cxn>
                <a:cxn ang="0">
                  <a:pos x="20" y="251"/>
                </a:cxn>
                <a:cxn ang="0">
                  <a:pos x="1" y="292"/>
                </a:cxn>
                <a:cxn ang="0">
                  <a:pos x="1" y="292"/>
                </a:cxn>
                <a:cxn ang="0">
                  <a:pos x="0" y="294"/>
                </a:cxn>
                <a:cxn ang="0">
                  <a:pos x="0" y="296"/>
                </a:cxn>
                <a:cxn ang="0">
                  <a:pos x="3" y="299"/>
                </a:cxn>
                <a:cxn ang="0">
                  <a:pos x="5" y="299"/>
                </a:cxn>
                <a:cxn ang="0">
                  <a:pos x="7" y="299"/>
                </a:cxn>
                <a:cxn ang="0">
                  <a:pos x="8" y="298"/>
                </a:cxn>
                <a:cxn ang="0">
                  <a:pos x="9" y="297"/>
                </a:cxn>
                <a:cxn ang="0">
                  <a:pos x="9" y="297"/>
                </a:cxn>
                <a:cxn ang="0">
                  <a:pos x="28" y="257"/>
                </a:cxn>
                <a:cxn ang="0">
                  <a:pos x="47" y="216"/>
                </a:cxn>
                <a:cxn ang="0">
                  <a:pos x="68" y="177"/>
                </a:cxn>
                <a:cxn ang="0">
                  <a:pos x="89" y="138"/>
                </a:cxn>
                <a:cxn ang="0">
                  <a:pos x="89" y="138"/>
                </a:cxn>
                <a:cxn ang="0">
                  <a:pos x="131" y="69"/>
                </a:cxn>
                <a:cxn ang="0">
                  <a:pos x="131" y="69"/>
                </a:cxn>
                <a:cxn ang="0">
                  <a:pos x="141" y="53"/>
                </a:cxn>
                <a:cxn ang="0">
                  <a:pos x="152" y="38"/>
                </a:cxn>
                <a:cxn ang="0">
                  <a:pos x="163" y="23"/>
                </a:cxn>
                <a:cxn ang="0">
                  <a:pos x="167" y="15"/>
                </a:cxn>
                <a:cxn ang="0">
                  <a:pos x="171" y="7"/>
                </a:cxn>
                <a:cxn ang="0">
                  <a:pos x="171" y="7"/>
                </a:cxn>
                <a:cxn ang="0">
                  <a:pos x="171" y="5"/>
                </a:cxn>
                <a:cxn ang="0">
                  <a:pos x="171" y="2"/>
                </a:cxn>
                <a:cxn ang="0">
                  <a:pos x="170" y="1"/>
                </a:cxn>
                <a:cxn ang="0">
                  <a:pos x="168" y="0"/>
                </a:cxn>
                <a:cxn ang="0">
                  <a:pos x="165" y="1"/>
                </a:cxn>
                <a:cxn ang="0">
                  <a:pos x="163" y="2"/>
                </a:cxn>
                <a:cxn ang="0">
                  <a:pos x="162" y="3"/>
                </a:cxn>
                <a:cxn ang="0">
                  <a:pos x="162" y="3"/>
                </a:cxn>
              </a:cxnLst>
              <a:rect l="0" t="0" r="r" b="b"/>
              <a:pathLst>
                <a:path w="171" h="299">
                  <a:moveTo>
                    <a:pt x="162" y="3"/>
                  </a:moveTo>
                  <a:lnTo>
                    <a:pt x="162" y="3"/>
                  </a:lnTo>
                  <a:lnTo>
                    <a:pt x="157" y="13"/>
                  </a:lnTo>
                  <a:lnTo>
                    <a:pt x="152" y="21"/>
                  </a:lnTo>
                  <a:lnTo>
                    <a:pt x="146" y="28"/>
                  </a:lnTo>
                  <a:lnTo>
                    <a:pt x="139" y="34"/>
                  </a:lnTo>
                  <a:lnTo>
                    <a:pt x="139" y="34"/>
                  </a:lnTo>
                  <a:lnTo>
                    <a:pt x="135" y="41"/>
                  </a:lnTo>
                  <a:lnTo>
                    <a:pt x="131" y="49"/>
                  </a:lnTo>
                  <a:lnTo>
                    <a:pt x="122" y="63"/>
                  </a:lnTo>
                  <a:lnTo>
                    <a:pt x="122" y="63"/>
                  </a:lnTo>
                  <a:lnTo>
                    <a:pt x="81" y="134"/>
                  </a:lnTo>
                  <a:lnTo>
                    <a:pt x="81" y="134"/>
                  </a:lnTo>
                  <a:lnTo>
                    <a:pt x="59" y="172"/>
                  </a:lnTo>
                  <a:lnTo>
                    <a:pt x="39" y="212"/>
                  </a:lnTo>
                  <a:lnTo>
                    <a:pt x="20" y="251"/>
                  </a:lnTo>
                  <a:lnTo>
                    <a:pt x="1" y="292"/>
                  </a:lnTo>
                  <a:lnTo>
                    <a:pt x="1" y="292"/>
                  </a:lnTo>
                  <a:lnTo>
                    <a:pt x="0" y="294"/>
                  </a:lnTo>
                  <a:lnTo>
                    <a:pt x="0" y="296"/>
                  </a:lnTo>
                  <a:lnTo>
                    <a:pt x="3" y="299"/>
                  </a:lnTo>
                  <a:lnTo>
                    <a:pt x="5" y="299"/>
                  </a:lnTo>
                  <a:lnTo>
                    <a:pt x="7" y="299"/>
                  </a:lnTo>
                  <a:lnTo>
                    <a:pt x="8" y="298"/>
                  </a:lnTo>
                  <a:lnTo>
                    <a:pt x="9" y="297"/>
                  </a:lnTo>
                  <a:lnTo>
                    <a:pt x="9" y="297"/>
                  </a:lnTo>
                  <a:lnTo>
                    <a:pt x="28" y="257"/>
                  </a:lnTo>
                  <a:lnTo>
                    <a:pt x="47" y="216"/>
                  </a:lnTo>
                  <a:lnTo>
                    <a:pt x="68" y="177"/>
                  </a:lnTo>
                  <a:lnTo>
                    <a:pt x="89" y="138"/>
                  </a:lnTo>
                  <a:lnTo>
                    <a:pt x="89" y="138"/>
                  </a:lnTo>
                  <a:lnTo>
                    <a:pt x="131" y="69"/>
                  </a:lnTo>
                  <a:lnTo>
                    <a:pt x="131" y="69"/>
                  </a:lnTo>
                  <a:lnTo>
                    <a:pt x="141" y="53"/>
                  </a:lnTo>
                  <a:lnTo>
                    <a:pt x="152" y="38"/>
                  </a:lnTo>
                  <a:lnTo>
                    <a:pt x="163" y="23"/>
                  </a:lnTo>
                  <a:lnTo>
                    <a:pt x="167" y="15"/>
                  </a:lnTo>
                  <a:lnTo>
                    <a:pt x="171" y="7"/>
                  </a:lnTo>
                  <a:lnTo>
                    <a:pt x="171" y="7"/>
                  </a:lnTo>
                  <a:lnTo>
                    <a:pt x="171" y="5"/>
                  </a:lnTo>
                  <a:lnTo>
                    <a:pt x="171" y="2"/>
                  </a:lnTo>
                  <a:lnTo>
                    <a:pt x="170" y="1"/>
                  </a:lnTo>
                  <a:lnTo>
                    <a:pt x="168" y="0"/>
                  </a:lnTo>
                  <a:lnTo>
                    <a:pt x="165" y="1"/>
                  </a:lnTo>
                  <a:lnTo>
                    <a:pt x="163" y="2"/>
                  </a:lnTo>
                  <a:lnTo>
                    <a:pt x="162" y="3"/>
                  </a:lnTo>
                  <a:lnTo>
                    <a:pt x="16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6" name="Freeform 869"/>
            <p:cNvSpPr/>
            <p:nvPr/>
          </p:nvSpPr>
          <p:spPr bwMode="auto">
            <a:xfrm>
              <a:off x="4262438" y="1685925"/>
              <a:ext cx="85725" cy="147638"/>
            </a:xfrm>
            <a:custGeom>
              <a:avLst/>
              <a:gdLst/>
              <a:ahLst/>
              <a:cxnLst>
                <a:cxn ang="0">
                  <a:pos x="152" y="2"/>
                </a:cxn>
                <a:cxn ang="0">
                  <a:pos x="152" y="2"/>
                </a:cxn>
                <a:cxn ang="0">
                  <a:pos x="133" y="39"/>
                </a:cxn>
                <a:cxn ang="0">
                  <a:pos x="112" y="76"/>
                </a:cxn>
                <a:cxn ang="0">
                  <a:pos x="92" y="113"/>
                </a:cxn>
                <a:cxn ang="0">
                  <a:pos x="74" y="150"/>
                </a:cxn>
                <a:cxn ang="0">
                  <a:pos x="74" y="150"/>
                </a:cxn>
                <a:cxn ang="0">
                  <a:pos x="69" y="160"/>
                </a:cxn>
                <a:cxn ang="0">
                  <a:pos x="64" y="167"/>
                </a:cxn>
                <a:cxn ang="0">
                  <a:pos x="53" y="183"/>
                </a:cxn>
                <a:cxn ang="0">
                  <a:pos x="42" y="198"/>
                </a:cxn>
                <a:cxn ang="0">
                  <a:pos x="30" y="213"/>
                </a:cxn>
                <a:cxn ang="0">
                  <a:pos x="30" y="213"/>
                </a:cxn>
                <a:cxn ang="0">
                  <a:pos x="21" y="228"/>
                </a:cxn>
                <a:cxn ang="0">
                  <a:pos x="14" y="242"/>
                </a:cxn>
                <a:cxn ang="0">
                  <a:pos x="7" y="258"/>
                </a:cxn>
                <a:cxn ang="0">
                  <a:pos x="0" y="273"/>
                </a:cxn>
                <a:cxn ang="0">
                  <a:pos x="0" y="273"/>
                </a:cxn>
                <a:cxn ang="0">
                  <a:pos x="0" y="275"/>
                </a:cxn>
                <a:cxn ang="0">
                  <a:pos x="0" y="276"/>
                </a:cxn>
                <a:cxn ang="0">
                  <a:pos x="1" y="277"/>
                </a:cxn>
                <a:cxn ang="0">
                  <a:pos x="3" y="278"/>
                </a:cxn>
                <a:cxn ang="0">
                  <a:pos x="5" y="278"/>
                </a:cxn>
                <a:cxn ang="0">
                  <a:pos x="7" y="278"/>
                </a:cxn>
                <a:cxn ang="0">
                  <a:pos x="9" y="277"/>
                </a:cxn>
                <a:cxn ang="0">
                  <a:pos x="10" y="275"/>
                </a:cxn>
                <a:cxn ang="0">
                  <a:pos x="10" y="275"/>
                </a:cxn>
                <a:cxn ang="0">
                  <a:pos x="16" y="259"/>
                </a:cxn>
                <a:cxn ang="0">
                  <a:pos x="24" y="243"/>
                </a:cxn>
                <a:cxn ang="0">
                  <a:pos x="32" y="229"/>
                </a:cxn>
                <a:cxn ang="0">
                  <a:pos x="43" y="214"/>
                </a:cxn>
                <a:cxn ang="0">
                  <a:pos x="62" y="186"/>
                </a:cxn>
                <a:cxn ang="0">
                  <a:pos x="73" y="171"/>
                </a:cxn>
                <a:cxn ang="0">
                  <a:pos x="81" y="156"/>
                </a:cxn>
                <a:cxn ang="0">
                  <a:pos x="81" y="156"/>
                </a:cxn>
                <a:cxn ang="0">
                  <a:pos x="121" y="81"/>
                </a:cxn>
                <a:cxn ang="0">
                  <a:pos x="141" y="44"/>
                </a:cxn>
                <a:cxn ang="0">
                  <a:pos x="160" y="7"/>
                </a:cxn>
                <a:cxn ang="0">
                  <a:pos x="160" y="7"/>
                </a:cxn>
                <a:cxn ang="0">
                  <a:pos x="162" y="5"/>
                </a:cxn>
                <a:cxn ang="0">
                  <a:pos x="160" y="3"/>
                </a:cxn>
                <a:cxn ang="0">
                  <a:pos x="159" y="1"/>
                </a:cxn>
                <a:cxn ang="0">
                  <a:pos x="158" y="0"/>
                </a:cxn>
                <a:cxn ang="0">
                  <a:pos x="156" y="0"/>
                </a:cxn>
                <a:cxn ang="0">
                  <a:pos x="155" y="0"/>
                </a:cxn>
                <a:cxn ang="0">
                  <a:pos x="153" y="0"/>
                </a:cxn>
                <a:cxn ang="0">
                  <a:pos x="152" y="2"/>
                </a:cxn>
                <a:cxn ang="0">
                  <a:pos x="152" y="2"/>
                </a:cxn>
              </a:cxnLst>
              <a:rect l="0" t="0" r="r" b="b"/>
              <a:pathLst>
                <a:path w="162" h="278">
                  <a:moveTo>
                    <a:pt x="152" y="2"/>
                  </a:moveTo>
                  <a:lnTo>
                    <a:pt x="152" y="2"/>
                  </a:lnTo>
                  <a:lnTo>
                    <a:pt x="133" y="39"/>
                  </a:lnTo>
                  <a:lnTo>
                    <a:pt x="112" y="76"/>
                  </a:lnTo>
                  <a:lnTo>
                    <a:pt x="92" y="113"/>
                  </a:lnTo>
                  <a:lnTo>
                    <a:pt x="74" y="150"/>
                  </a:lnTo>
                  <a:lnTo>
                    <a:pt x="74" y="150"/>
                  </a:lnTo>
                  <a:lnTo>
                    <a:pt x="69" y="160"/>
                  </a:lnTo>
                  <a:lnTo>
                    <a:pt x="64" y="167"/>
                  </a:lnTo>
                  <a:lnTo>
                    <a:pt x="53" y="183"/>
                  </a:lnTo>
                  <a:lnTo>
                    <a:pt x="42" y="198"/>
                  </a:lnTo>
                  <a:lnTo>
                    <a:pt x="30" y="213"/>
                  </a:lnTo>
                  <a:lnTo>
                    <a:pt x="30" y="213"/>
                  </a:lnTo>
                  <a:lnTo>
                    <a:pt x="21" y="228"/>
                  </a:lnTo>
                  <a:lnTo>
                    <a:pt x="14" y="242"/>
                  </a:lnTo>
                  <a:lnTo>
                    <a:pt x="7" y="258"/>
                  </a:lnTo>
                  <a:lnTo>
                    <a:pt x="0" y="273"/>
                  </a:lnTo>
                  <a:lnTo>
                    <a:pt x="0" y="273"/>
                  </a:lnTo>
                  <a:lnTo>
                    <a:pt x="0" y="275"/>
                  </a:lnTo>
                  <a:lnTo>
                    <a:pt x="0" y="276"/>
                  </a:lnTo>
                  <a:lnTo>
                    <a:pt x="1" y="277"/>
                  </a:lnTo>
                  <a:lnTo>
                    <a:pt x="3" y="278"/>
                  </a:lnTo>
                  <a:lnTo>
                    <a:pt x="5" y="278"/>
                  </a:lnTo>
                  <a:lnTo>
                    <a:pt x="7" y="278"/>
                  </a:lnTo>
                  <a:lnTo>
                    <a:pt x="9" y="277"/>
                  </a:lnTo>
                  <a:lnTo>
                    <a:pt x="10" y="275"/>
                  </a:lnTo>
                  <a:lnTo>
                    <a:pt x="10" y="275"/>
                  </a:lnTo>
                  <a:lnTo>
                    <a:pt x="16" y="259"/>
                  </a:lnTo>
                  <a:lnTo>
                    <a:pt x="24" y="243"/>
                  </a:lnTo>
                  <a:lnTo>
                    <a:pt x="32" y="229"/>
                  </a:lnTo>
                  <a:lnTo>
                    <a:pt x="43" y="214"/>
                  </a:lnTo>
                  <a:lnTo>
                    <a:pt x="62" y="186"/>
                  </a:lnTo>
                  <a:lnTo>
                    <a:pt x="73" y="171"/>
                  </a:lnTo>
                  <a:lnTo>
                    <a:pt x="81" y="156"/>
                  </a:lnTo>
                  <a:lnTo>
                    <a:pt x="81" y="156"/>
                  </a:lnTo>
                  <a:lnTo>
                    <a:pt x="121" y="81"/>
                  </a:lnTo>
                  <a:lnTo>
                    <a:pt x="141" y="44"/>
                  </a:lnTo>
                  <a:lnTo>
                    <a:pt x="160" y="7"/>
                  </a:lnTo>
                  <a:lnTo>
                    <a:pt x="160" y="7"/>
                  </a:lnTo>
                  <a:lnTo>
                    <a:pt x="162" y="5"/>
                  </a:lnTo>
                  <a:lnTo>
                    <a:pt x="160" y="3"/>
                  </a:lnTo>
                  <a:lnTo>
                    <a:pt x="159" y="1"/>
                  </a:lnTo>
                  <a:lnTo>
                    <a:pt x="158" y="0"/>
                  </a:lnTo>
                  <a:lnTo>
                    <a:pt x="156" y="0"/>
                  </a:lnTo>
                  <a:lnTo>
                    <a:pt x="155" y="0"/>
                  </a:lnTo>
                  <a:lnTo>
                    <a:pt x="153" y="0"/>
                  </a:lnTo>
                  <a:lnTo>
                    <a:pt x="152" y="2"/>
                  </a:lnTo>
                  <a:lnTo>
                    <a:pt x="15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7" name="Freeform 870"/>
            <p:cNvSpPr/>
            <p:nvPr/>
          </p:nvSpPr>
          <p:spPr bwMode="auto">
            <a:xfrm>
              <a:off x="4297363" y="1711325"/>
              <a:ext cx="71438" cy="134938"/>
            </a:xfrm>
            <a:custGeom>
              <a:avLst/>
              <a:gdLst/>
              <a:ahLst/>
              <a:cxnLst>
                <a:cxn ang="0">
                  <a:pos x="123" y="3"/>
                </a:cxn>
                <a:cxn ang="0">
                  <a:pos x="123" y="3"/>
                </a:cxn>
                <a:cxn ang="0">
                  <a:pos x="118" y="16"/>
                </a:cxn>
                <a:cxn ang="0">
                  <a:pos x="111" y="27"/>
                </a:cxn>
                <a:cxn ang="0">
                  <a:pos x="105" y="38"/>
                </a:cxn>
                <a:cxn ang="0">
                  <a:pos x="100" y="51"/>
                </a:cxn>
                <a:cxn ang="0">
                  <a:pos x="100" y="51"/>
                </a:cxn>
                <a:cxn ang="0">
                  <a:pos x="93" y="68"/>
                </a:cxn>
                <a:cxn ang="0">
                  <a:pos x="86" y="87"/>
                </a:cxn>
                <a:cxn ang="0">
                  <a:pos x="72" y="122"/>
                </a:cxn>
                <a:cxn ang="0">
                  <a:pos x="72" y="122"/>
                </a:cxn>
                <a:cxn ang="0">
                  <a:pos x="65" y="139"/>
                </a:cxn>
                <a:cxn ang="0">
                  <a:pos x="56" y="154"/>
                </a:cxn>
                <a:cxn ang="0">
                  <a:pos x="38" y="186"/>
                </a:cxn>
                <a:cxn ang="0">
                  <a:pos x="18" y="217"/>
                </a:cxn>
                <a:cxn ang="0">
                  <a:pos x="9" y="233"/>
                </a:cxn>
                <a:cxn ang="0">
                  <a:pos x="0" y="249"/>
                </a:cxn>
                <a:cxn ang="0">
                  <a:pos x="0" y="249"/>
                </a:cxn>
                <a:cxn ang="0">
                  <a:pos x="0" y="250"/>
                </a:cxn>
                <a:cxn ang="0">
                  <a:pos x="0" y="252"/>
                </a:cxn>
                <a:cxn ang="0">
                  <a:pos x="4" y="255"/>
                </a:cxn>
                <a:cxn ang="0">
                  <a:pos x="5" y="255"/>
                </a:cxn>
                <a:cxn ang="0">
                  <a:pos x="7" y="255"/>
                </a:cxn>
                <a:cxn ang="0">
                  <a:pos x="8" y="255"/>
                </a:cxn>
                <a:cxn ang="0">
                  <a:pos x="9" y="253"/>
                </a:cxn>
                <a:cxn ang="0">
                  <a:pos x="9" y="253"/>
                </a:cxn>
                <a:cxn ang="0">
                  <a:pos x="17" y="238"/>
                </a:cxn>
                <a:cxn ang="0">
                  <a:pos x="25" y="223"/>
                </a:cxn>
                <a:cxn ang="0">
                  <a:pos x="43" y="193"/>
                </a:cxn>
                <a:cxn ang="0">
                  <a:pos x="61" y="163"/>
                </a:cxn>
                <a:cxn ang="0">
                  <a:pos x="70" y="148"/>
                </a:cxn>
                <a:cxn ang="0">
                  <a:pos x="77" y="132"/>
                </a:cxn>
                <a:cxn ang="0">
                  <a:pos x="77" y="132"/>
                </a:cxn>
                <a:cxn ang="0">
                  <a:pos x="90" y="101"/>
                </a:cxn>
                <a:cxn ang="0">
                  <a:pos x="103" y="69"/>
                </a:cxn>
                <a:cxn ang="0">
                  <a:pos x="103" y="69"/>
                </a:cxn>
                <a:cxn ang="0">
                  <a:pos x="110" y="53"/>
                </a:cxn>
                <a:cxn ang="0">
                  <a:pos x="118" y="37"/>
                </a:cxn>
                <a:cxn ang="0">
                  <a:pos x="125" y="22"/>
                </a:cxn>
                <a:cxn ang="0">
                  <a:pos x="133" y="5"/>
                </a:cxn>
                <a:cxn ang="0">
                  <a:pos x="133" y="5"/>
                </a:cxn>
                <a:cxn ang="0">
                  <a:pos x="134" y="3"/>
                </a:cxn>
                <a:cxn ang="0">
                  <a:pos x="133" y="2"/>
                </a:cxn>
                <a:cxn ang="0">
                  <a:pos x="132" y="1"/>
                </a:cxn>
                <a:cxn ang="0">
                  <a:pos x="130" y="0"/>
                </a:cxn>
                <a:cxn ang="0">
                  <a:pos x="126" y="0"/>
                </a:cxn>
                <a:cxn ang="0">
                  <a:pos x="124" y="1"/>
                </a:cxn>
                <a:cxn ang="0">
                  <a:pos x="123" y="3"/>
                </a:cxn>
                <a:cxn ang="0">
                  <a:pos x="123" y="3"/>
                </a:cxn>
              </a:cxnLst>
              <a:rect l="0" t="0" r="r" b="b"/>
              <a:pathLst>
                <a:path w="134" h="255">
                  <a:moveTo>
                    <a:pt x="123" y="3"/>
                  </a:moveTo>
                  <a:lnTo>
                    <a:pt x="123" y="3"/>
                  </a:lnTo>
                  <a:lnTo>
                    <a:pt x="118" y="16"/>
                  </a:lnTo>
                  <a:lnTo>
                    <a:pt x="111" y="27"/>
                  </a:lnTo>
                  <a:lnTo>
                    <a:pt x="105" y="38"/>
                  </a:lnTo>
                  <a:lnTo>
                    <a:pt x="100" y="51"/>
                  </a:lnTo>
                  <a:lnTo>
                    <a:pt x="100" y="51"/>
                  </a:lnTo>
                  <a:lnTo>
                    <a:pt x="93" y="68"/>
                  </a:lnTo>
                  <a:lnTo>
                    <a:pt x="86" y="87"/>
                  </a:lnTo>
                  <a:lnTo>
                    <a:pt x="72" y="122"/>
                  </a:lnTo>
                  <a:lnTo>
                    <a:pt x="72" y="122"/>
                  </a:lnTo>
                  <a:lnTo>
                    <a:pt x="65" y="139"/>
                  </a:lnTo>
                  <a:lnTo>
                    <a:pt x="56" y="154"/>
                  </a:lnTo>
                  <a:lnTo>
                    <a:pt x="38" y="186"/>
                  </a:lnTo>
                  <a:lnTo>
                    <a:pt x="18" y="217"/>
                  </a:lnTo>
                  <a:lnTo>
                    <a:pt x="9" y="233"/>
                  </a:lnTo>
                  <a:lnTo>
                    <a:pt x="0" y="249"/>
                  </a:lnTo>
                  <a:lnTo>
                    <a:pt x="0" y="249"/>
                  </a:lnTo>
                  <a:lnTo>
                    <a:pt x="0" y="250"/>
                  </a:lnTo>
                  <a:lnTo>
                    <a:pt x="0" y="252"/>
                  </a:lnTo>
                  <a:lnTo>
                    <a:pt x="4" y="255"/>
                  </a:lnTo>
                  <a:lnTo>
                    <a:pt x="5" y="255"/>
                  </a:lnTo>
                  <a:lnTo>
                    <a:pt x="7" y="255"/>
                  </a:lnTo>
                  <a:lnTo>
                    <a:pt x="8" y="255"/>
                  </a:lnTo>
                  <a:lnTo>
                    <a:pt x="9" y="253"/>
                  </a:lnTo>
                  <a:lnTo>
                    <a:pt x="9" y="253"/>
                  </a:lnTo>
                  <a:lnTo>
                    <a:pt x="17" y="238"/>
                  </a:lnTo>
                  <a:lnTo>
                    <a:pt x="25" y="223"/>
                  </a:lnTo>
                  <a:lnTo>
                    <a:pt x="43" y="193"/>
                  </a:lnTo>
                  <a:lnTo>
                    <a:pt x="61" y="163"/>
                  </a:lnTo>
                  <a:lnTo>
                    <a:pt x="70" y="148"/>
                  </a:lnTo>
                  <a:lnTo>
                    <a:pt x="77" y="132"/>
                  </a:lnTo>
                  <a:lnTo>
                    <a:pt x="77" y="132"/>
                  </a:lnTo>
                  <a:lnTo>
                    <a:pt x="90" y="101"/>
                  </a:lnTo>
                  <a:lnTo>
                    <a:pt x="103" y="69"/>
                  </a:lnTo>
                  <a:lnTo>
                    <a:pt x="103" y="69"/>
                  </a:lnTo>
                  <a:lnTo>
                    <a:pt x="110" y="53"/>
                  </a:lnTo>
                  <a:lnTo>
                    <a:pt x="118" y="37"/>
                  </a:lnTo>
                  <a:lnTo>
                    <a:pt x="125" y="22"/>
                  </a:lnTo>
                  <a:lnTo>
                    <a:pt x="133" y="5"/>
                  </a:lnTo>
                  <a:lnTo>
                    <a:pt x="133" y="5"/>
                  </a:lnTo>
                  <a:lnTo>
                    <a:pt x="134" y="3"/>
                  </a:lnTo>
                  <a:lnTo>
                    <a:pt x="133" y="2"/>
                  </a:lnTo>
                  <a:lnTo>
                    <a:pt x="132" y="1"/>
                  </a:lnTo>
                  <a:lnTo>
                    <a:pt x="130" y="0"/>
                  </a:lnTo>
                  <a:lnTo>
                    <a:pt x="126" y="0"/>
                  </a:lnTo>
                  <a:lnTo>
                    <a:pt x="124" y="1"/>
                  </a:lnTo>
                  <a:lnTo>
                    <a:pt x="123" y="3"/>
                  </a:lnTo>
                  <a:lnTo>
                    <a:pt x="12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8" name="Freeform 871"/>
            <p:cNvSpPr/>
            <p:nvPr/>
          </p:nvSpPr>
          <p:spPr bwMode="auto">
            <a:xfrm>
              <a:off x="4235450" y="1423988"/>
              <a:ext cx="49213" cy="88900"/>
            </a:xfrm>
            <a:custGeom>
              <a:avLst/>
              <a:gdLst/>
              <a:ahLst/>
              <a:cxnLst>
                <a:cxn ang="0">
                  <a:pos x="89" y="0"/>
                </a:cxn>
                <a:cxn ang="0">
                  <a:pos x="89" y="0"/>
                </a:cxn>
                <a:cxn ang="0">
                  <a:pos x="85" y="2"/>
                </a:cxn>
                <a:cxn ang="0">
                  <a:pos x="82" y="5"/>
                </a:cxn>
                <a:cxn ang="0">
                  <a:pos x="76" y="11"/>
                </a:cxn>
                <a:cxn ang="0">
                  <a:pos x="68" y="25"/>
                </a:cxn>
                <a:cxn ang="0">
                  <a:pos x="68" y="25"/>
                </a:cxn>
                <a:cxn ang="0">
                  <a:pos x="52" y="54"/>
                </a:cxn>
                <a:cxn ang="0">
                  <a:pos x="37" y="81"/>
                </a:cxn>
                <a:cxn ang="0">
                  <a:pos x="37" y="81"/>
                </a:cxn>
                <a:cxn ang="0">
                  <a:pos x="24" y="107"/>
                </a:cxn>
                <a:cxn ang="0">
                  <a:pos x="17" y="120"/>
                </a:cxn>
                <a:cxn ang="0">
                  <a:pos x="10" y="132"/>
                </a:cxn>
                <a:cxn ang="0">
                  <a:pos x="10" y="132"/>
                </a:cxn>
                <a:cxn ang="0">
                  <a:pos x="5" y="139"/>
                </a:cxn>
                <a:cxn ang="0">
                  <a:pos x="2" y="147"/>
                </a:cxn>
                <a:cxn ang="0">
                  <a:pos x="0" y="154"/>
                </a:cxn>
                <a:cxn ang="0">
                  <a:pos x="0" y="158"/>
                </a:cxn>
                <a:cxn ang="0">
                  <a:pos x="0" y="163"/>
                </a:cxn>
                <a:cxn ang="0">
                  <a:pos x="0" y="163"/>
                </a:cxn>
                <a:cxn ang="0">
                  <a:pos x="1" y="164"/>
                </a:cxn>
                <a:cxn ang="0">
                  <a:pos x="2" y="165"/>
                </a:cxn>
                <a:cxn ang="0">
                  <a:pos x="4" y="166"/>
                </a:cxn>
                <a:cxn ang="0">
                  <a:pos x="6" y="166"/>
                </a:cxn>
                <a:cxn ang="0">
                  <a:pos x="7" y="165"/>
                </a:cxn>
                <a:cxn ang="0">
                  <a:pos x="9" y="164"/>
                </a:cxn>
                <a:cxn ang="0">
                  <a:pos x="9" y="162"/>
                </a:cxn>
                <a:cxn ang="0">
                  <a:pos x="9" y="160"/>
                </a:cxn>
                <a:cxn ang="0">
                  <a:pos x="9" y="160"/>
                </a:cxn>
                <a:cxn ang="0">
                  <a:pos x="9" y="155"/>
                </a:cxn>
                <a:cxn ang="0">
                  <a:pos x="9" y="151"/>
                </a:cxn>
                <a:cxn ang="0">
                  <a:pos x="11" y="148"/>
                </a:cxn>
                <a:cxn ang="0">
                  <a:pos x="13" y="143"/>
                </a:cxn>
                <a:cxn ang="0">
                  <a:pos x="18" y="137"/>
                </a:cxn>
                <a:cxn ang="0">
                  <a:pos x="20" y="134"/>
                </a:cxn>
                <a:cxn ang="0">
                  <a:pos x="22" y="131"/>
                </a:cxn>
                <a:cxn ang="0">
                  <a:pos x="22" y="131"/>
                </a:cxn>
                <a:cxn ang="0">
                  <a:pos x="34" y="108"/>
                </a:cxn>
                <a:cxn ang="0">
                  <a:pos x="45" y="87"/>
                </a:cxn>
                <a:cxn ang="0">
                  <a:pos x="45" y="87"/>
                </a:cxn>
                <a:cxn ang="0">
                  <a:pos x="57" y="65"/>
                </a:cxn>
                <a:cxn ang="0">
                  <a:pos x="68" y="44"/>
                </a:cxn>
                <a:cxn ang="0">
                  <a:pos x="68" y="44"/>
                </a:cxn>
                <a:cxn ang="0">
                  <a:pos x="78" y="25"/>
                </a:cxn>
                <a:cxn ang="0">
                  <a:pos x="84" y="15"/>
                </a:cxn>
                <a:cxn ang="0">
                  <a:pos x="87" y="12"/>
                </a:cxn>
                <a:cxn ang="0">
                  <a:pos x="92" y="9"/>
                </a:cxn>
                <a:cxn ang="0">
                  <a:pos x="92" y="9"/>
                </a:cxn>
                <a:cxn ang="0">
                  <a:pos x="93" y="8"/>
                </a:cxn>
                <a:cxn ang="0">
                  <a:pos x="94" y="7"/>
                </a:cxn>
                <a:cxn ang="0">
                  <a:pos x="94" y="3"/>
                </a:cxn>
                <a:cxn ang="0">
                  <a:pos x="94" y="2"/>
                </a:cxn>
                <a:cxn ang="0">
                  <a:pos x="93" y="1"/>
                </a:cxn>
                <a:cxn ang="0">
                  <a:pos x="91" y="0"/>
                </a:cxn>
                <a:cxn ang="0">
                  <a:pos x="89" y="0"/>
                </a:cxn>
                <a:cxn ang="0">
                  <a:pos x="89" y="0"/>
                </a:cxn>
              </a:cxnLst>
              <a:rect l="0" t="0" r="r" b="b"/>
              <a:pathLst>
                <a:path w="94" h="166">
                  <a:moveTo>
                    <a:pt x="89" y="0"/>
                  </a:moveTo>
                  <a:lnTo>
                    <a:pt x="89" y="0"/>
                  </a:lnTo>
                  <a:lnTo>
                    <a:pt x="85" y="2"/>
                  </a:lnTo>
                  <a:lnTo>
                    <a:pt x="82" y="5"/>
                  </a:lnTo>
                  <a:lnTo>
                    <a:pt x="76" y="11"/>
                  </a:lnTo>
                  <a:lnTo>
                    <a:pt x="68" y="25"/>
                  </a:lnTo>
                  <a:lnTo>
                    <a:pt x="68" y="25"/>
                  </a:lnTo>
                  <a:lnTo>
                    <a:pt x="52" y="54"/>
                  </a:lnTo>
                  <a:lnTo>
                    <a:pt x="37" y="81"/>
                  </a:lnTo>
                  <a:lnTo>
                    <a:pt x="37" y="81"/>
                  </a:lnTo>
                  <a:lnTo>
                    <a:pt x="24" y="107"/>
                  </a:lnTo>
                  <a:lnTo>
                    <a:pt x="17" y="120"/>
                  </a:lnTo>
                  <a:lnTo>
                    <a:pt x="10" y="132"/>
                  </a:lnTo>
                  <a:lnTo>
                    <a:pt x="10" y="132"/>
                  </a:lnTo>
                  <a:lnTo>
                    <a:pt x="5" y="139"/>
                  </a:lnTo>
                  <a:lnTo>
                    <a:pt x="2" y="147"/>
                  </a:lnTo>
                  <a:lnTo>
                    <a:pt x="0" y="154"/>
                  </a:lnTo>
                  <a:lnTo>
                    <a:pt x="0" y="158"/>
                  </a:lnTo>
                  <a:lnTo>
                    <a:pt x="0" y="163"/>
                  </a:lnTo>
                  <a:lnTo>
                    <a:pt x="0" y="163"/>
                  </a:lnTo>
                  <a:lnTo>
                    <a:pt x="1" y="164"/>
                  </a:lnTo>
                  <a:lnTo>
                    <a:pt x="2" y="165"/>
                  </a:lnTo>
                  <a:lnTo>
                    <a:pt x="4" y="166"/>
                  </a:lnTo>
                  <a:lnTo>
                    <a:pt x="6" y="166"/>
                  </a:lnTo>
                  <a:lnTo>
                    <a:pt x="7" y="165"/>
                  </a:lnTo>
                  <a:lnTo>
                    <a:pt x="9" y="164"/>
                  </a:lnTo>
                  <a:lnTo>
                    <a:pt x="9" y="162"/>
                  </a:lnTo>
                  <a:lnTo>
                    <a:pt x="9" y="160"/>
                  </a:lnTo>
                  <a:lnTo>
                    <a:pt x="9" y="160"/>
                  </a:lnTo>
                  <a:lnTo>
                    <a:pt x="9" y="155"/>
                  </a:lnTo>
                  <a:lnTo>
                    <a:pt x="9" y="151"/>
                  </a:lnTo>
                  <a:lnTo>
                    <a:pt x="11" y="148"/>
                  </a:lnTo>
                  <a:lnTo>
                    <a:pt x="13" y="143"/>
                  </a:lnTo>
                  <a:lnTo>
                    <a:pt x="18" y="137"/>
                  </a:lnTo>
                  <a:lnTo>
                    <a:pt x="20" y="134"/>
                  </a:lnTo>
                  <a:lnTo>
                    <a:pt x="22" y="131"/>
                  </a:lnTo>
                  <a:lnTo>
                    <a:pt x="22" y="131"/>
                  </a:lnTo>
                  <a:lnTo>
                    <a:pt x="34" y="108"/>
                  </a:lnTo>
                  <a:lnTo>
                    <a:pt x="45" y="87"/>
                  </a:lnTo>
                  <a:lnTo>
                    <a:pt x="45" y="87"/>
                  </a:lnTo>
                  <a:lnTo>
                    <a:pt x="57" y="65"/>
                  </a:lnTo>
                  <a:lnTo>
                    <a:pt x="68" y="44"/>
                  </a:lnTo>
                  <a:lnTo>
                    <a:pt x="68" y="44"/>
                  </a:lnTo>
                  <a:lnTo>
                    <a:pt x="78" y="25"/>
                  </a:lnTo>
                  <a:lnTo>
                    <a:pt x="84" y="15"/>
                  </a:lnTo>
                  <a:lnTo>
                    <a:pt x="87" y="12"/>
                  </a:lnTo>
                  <a:lnTo>
                    <a:pt x="92" y="9"/>
                  </a:lnTo>
                  <a:lnTo>
                    <a:pt x="92" y="9"/>
                  </a:lnTo>
                  <a:lnTo>
                    <a:pt x="93" y="8"/>
                  </a:lnTo>
                  <a:lnTo>
                    <a:pt x="94" y="7"/>
                  </a:lnTo>
                  <a:lnTo>
                    <a:pt x="94" y="3"/>
                  </a:lnTo>
                  <a:lnTo>
                    <a:pt x="94" y="2"/>
                  </a:lnTo>
                  <a:lnTo>
                    <a:pt x="93" y="1"/>
                  </a:lnTo>
                  <a:lnTo>
                    <a:pt x="91" y="0"/>
                  </a:lnTo>
                  <a:lnTo>
                    <a:pt x="89" y="0"/>
                  </a:lnTo>
                  <a:lnTo>
                    <a:pt x="89"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9" name="Freeform 872"/>
            <p:cNvSpPr/>
            <p:nvPr/>
          </p:nvSpPr>
          <p:spPr bwMode="auto">
            <a:xfrm>
              <a:off x="4275138" y="1435100"/>
              <a:ext cx="65088" cy="107950"/>
            </a:xfrm>
            <a:custGeom>
              <a:avLst/>
              <a:gdLst/>
              <a:ahLst/>
              <a:cxnLst>
                <a:cxn ang="0">
                  <a:pos x="117" y="0"/>
                </a:cxn>
                <a:cxn ang="0">
                  <a:pos x="117" y="0"/>
                </a:cxn>
                <a:cxn ang="0">
                  <a:pos x="106" y="9"/>
                </a:cxn>
                <a:cxn ang="0">
                  <a:pos x="97" y="18"/>
                </a:cxn>
                <a:cxn ang="0">
                  <a:pos x="89" y="27"/>
                </a:cxn>
                <a:cxn ang="0">
                  <a:pos x="82" y="39"/>
                </a:cxn>
                <a:cxn ang="0">
                  <a:pos x="74" y="50"/>
                </a:cxn>
                <a:cxn ang="0">
                  <a:pos x="68" y="61"/>
                </a:cxn>
                <a:cxn ang="0">
                  <a:pos x="58" y="84"/>
                </a:cxn>
                <a:cxn ang="0">
                  <a:pos x="58" y="84"/>
                </a:cxn>
                <a:cxn ang="0">
                  <a:pos x="31" y="142"/>
                </a:cxn>
                <a:cxn ang="0">
                  <a:pos x="18" y="170"/>
                </a:cxn>
                <a:cxn ang="0">
                  <a:pos x="9" y="183"/>
                </a:cxn>
                <a:cxn ang="0">
                  <a:pos x="1" y="197"/>
                </a:cxn>
                <a:cxn ang="0">
                  <a:pos x="1" y="197"/>
                </a:cxn>
                <a:cxn ang="0">
                  <a:pos x="0" y="199"/>
                </a:cxn>
                <a:cxn ang="0">
                  <a:pos x="1" y="201"/>
                </a:cxn>
                <a:cxn ang="0">
                  <a:pos x="1" y="202"/>
                </a:cxn>
                <a:cxn ang="0">
                  <a:pos x="3" y="203"/>
                </a:cxn>
                <a:cxn ang="0">
                  <a:pos x="4" y="204"/>
                </a:cxn>
                <a:cxn ang="0">
                  <a:pos x="6" y="204"/>
                </a:cxn>
                <a:cxn ang="0">
                  <a:pos x="8" y="203"/>
                </a:cxn>
                <a:cxn ang="0">
                  <a:pos x="9" y="202"/>
                </a:cxn>
                <a:cxn ang="0">
                  <a:pos x="9" y="202"/>
                </a:cxn>
                <a:cxn ang="0">
                  <a:pos x="23" y="180"/>
                </a:cxn>
                <a:cxn ang="0">
                  <a:pos x="36" y="157"/>
                </a:cxn>
                <a:cxn ang="0">
                  <a:pos x="48" y="134"/>
                </a:cxn>
                <a:cxn ang="0">
                  <a:pos x="57" y="110"/>
                </a:cxn>
                <a:cxn ang="0">
                  <a:pos x="57" y="110"/>
                </a:cxn>
                <a:cxn ang="0">
                  <a:pos x="68" y="83"/>
                </a:cxn>
                <a:cxn ang="0">
                  <a:pos x="74" y="69"/>
                </a:cxn>
                <a:cxn ang="0">
                  <a:pos x="82" y="54"/>
                </a:cxn>
                <a:cxn ang="0">
                  <a:pos x="90" y="41"/>
                </a:cxn>
                <a:cxn ang="0">
                  <a:pos x="100" y="28"/>
                </a:cxn>
                <a:cxn ang="0">
                  <a:pos x="111" y="18"/>
                </a:cxn>
                <a:cxn ang="0">
                  <a:pos x="122" y="9"/>
                </a:cxn>
                <a:cxn ang="0">
                  <a:pos x="122" y="9"/>
                </a:cxn>
                <a:cxn ang="0">
                  <a:pos x="123" y="8"/>
                </a:cxn>
                <a:cxn ang="0">
                  <a:pos x="124" y="6"/>
                </a:cxn>
                <a:cxn ang="0">
                  <a:pos x="124" y="4"/>
                </a:cxn>
                <a:cxn ang="0">
                  <a:pos x="123" y="3"/>
                </a:cxn>
                <a:cxn ang="0">
                  <a:pos x="122" y="2"/>
                </a:cxn>
                <a:cxn ang="0">
                  <a:pos x="120" y="0"/>
                </a:cxn>
                <a:cxn ang="0">
                  <a:pos x="119" y="0"/>
                </a:cxn>
                <a:cxn ang="0">
                  <a:pos x="117" y="0"/>
                </a:cxn>
                <a:cxn ang="0">
                  <a:pos x="117" y="0"/>
                </a:cxn>
              </a:cxnLst>
              <a:rect l="0" t="0" r="r" b="b"/>
              <a:pathLst>
                <a:path w="124" h="204">
                  <a:moveTo>
                    <a:pt x="117" y="0"/>
                  </a:moveTo>
                  <a:lnTo>
                    <a:pt x="117" y="0"/>
                  </a:lnTo>
                  <a:lnTo>
                    <a:pt x="106" y="9"/>
                  </a:lnTo>
                  <a:lnTo>
                    <a:pt x="97" y="18"/>
                  </a:lnTo>
                  <a:lnTo>
                    <a:pt x="89" y="27"/>
                  </a:lnTo>
                  <a:lnTo>
                    <a:pt x="82" y="39"/>
                  </a:lnTo>
                  <a:lnTo>
                    <a:pt x="74" y="50"/>
                  </a:lnTo>
                  <a:lnTo>
                    <a:pt x="68" y="61"/>
                  </a:lnTo>
                  <a:lnTo>
                    <a:pt x="58" y="84"/>
                  </a:lnTo>
                  <a:lnTo>
                    <a:pt x="58" y="84"/>
                  </a:lnTo>
                  <a:lnTo>
                    <a:pt x="31" y="142"/>
                  </a:lnTo>
                  <a:lnTo>
                    <a:pt x="18" y="170"/>
                  </a:lnTo>
                  <a:lnTo>
                    <a:pt x="9" y="183"/>
                  </a:lnTo>
                  <a:lnTo>
                    <a:pt x="1" y="197"/>
                  </a:lnTo>
                  <a:lnTo>
                    <a:pt x="1" y="197"/>
                  </a:lnTo>
                  <a:lnTo>
                    <a:pt x="0" y="199"/>
                  </a:lnTo>
                  <a:lnTo>
                    <a:pt x="1" y="201"/>
                  </a:lnTo>
                  <a:lnTo>
                    <a:pt x="1" y="202"/>
                  </a:lnTo>
                  <a:lnTo>
                    <a:pt x="3" y="203"/>
                  </a:lnTo>
                  <a:lnTo>
                    <a:pt x="4" y="204"/>
                  </a:lnTo>
                  <a:lnTo>
                    <a:pt x="6" y="204"/>
                  </a:lnTo>
                  <a:lnTo>
                    <a:pt x="8" y="203"/>
                  </a:lnTo>
                  <a:lnTo>
                    <a:pt x="9" y="202"/>
                  </a:lnTo>
                  <a:lnTo>
                    <a:pt x="9" y="202"/>
                  </a:lnTo>
                  <a:lnTo>
                    <a:pt x="23" y="180"/>
                  </a:lnTo>
                  <a:lnTo>
                    <a:pt x="36" y="157"/>
                  </a:lnTo>
                  <a:lnTo>
                    <a:pt x="48" y="134"/>
                  </a:lnTo>
                  <a:lnTo>
                    <a:pt x="57" y="110"/>
                  </a:lnTo>
                  <a:lnTo>
                    <a:pt x="57" y="110"/>
                  </a:lnTo>
                  <a:lnTo>
                    <a:pt x="68" y="83"/>
                  </a:lnTo>
                  <a:lnTo>
                    <a:pt x="74" y="69"/>
                  </a:lnTo>
                  <a:lnTo>
                    <a:pt x="82" y="54"/>
                  </a:lnTo>
                  <a:lnTo>
                    <a:pt x="90" y="41"/>
                  </a:lnTo>
                  <a:lnTo>
                    <a:pt x="100" y="28"/>
                  </a:lnTo>
                  <a:lnTo>
                    <a:pt x="111" y="18"/>
                  </a:lnTo>
                  <a:lnTo>
                    <a:pt x="122" y="9"/>
                  </a:lnTo>
                  <a:lnTo>
                    <a:pt x="122" y="9"/>
                  </a:lnTo>
                  <a:lnTo>
                    <a:pt x="123" y="8"/>
                  </a:lnTo>
                  <a:lnTo>
                    <a:pt x="124" y="6"/>
                  </a:lnTo>
                  <a:lnTo>
                    <a:pt x="124" y="4"/>
                  </a:lnTo>
                  <a:lnTo>
                    <a:pt x="123" y="3"/>
                  </a:lnTo>
                  <a:lnTo>
                    <a:pt x="122" y="2"/>
                  </a:lnTo>
                  <a:lnTo>
                    <a:pt x="120" y="0"/>
                  </a:lnTo>
                  <a:lnTo>
                    <a:pt x="119" y="0"/>
                  </a:lnTo>
                  <a:lnTo>
                    <a:pt x="117" y="0"/>
                  </a:lnTo>
                  <a:lnTo>
                    <a:pt x="11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0" name="Freeform 873"/>
            <p:cNvSpPr/>
            <p:nvPr/>
          </p:nvSpPr>
          <p:spPr bwMode="auto">
            <a:xfrm>
              <a:off x="4318000" y="1447800"/>
              <a:ext cx="74613" cy="104775"/>
            </a:xfrm>
            <a:custGeom>
              <a:avLst/>
              <a:gdLst/>
              <a:ahLst/>
              <a:cxnLst>
                <a:cxn ang="0">
                  <a:pos x="132" y="3"/>
                </a:cxn>
                <a:cxn ang="0">
                  <a:pos x="132" y="3"/>
                </a:cxn>
                <a:cxn ang="0">
                  <a:pos x="130" y="8"/>
                </a:cxn>
                <a:cxn ang="0">
                  <a:pos x="127" y="14"/>
                </a:cxn>
                <a:cxn ang="0">
                  <a:pos x="123" y="19"/>
                </a:cxn>
                <a:cxn ang="0">
                  <a:pos x="118" y="23"/>
                </a:cxn>
                <a:cxn ang="0">
                  <a:pos x="108" y="32"/>
                </a:cxn>
                <a:cxn ang="0">
                  <a:pos x="100" y="42"/>
                </a:cxn>
                <a:cxn ang="0">
                  <a:pos x="100" y="42"/>
                </a:cxn>
                <a:cxn ang="0">
                  <a:pos x="85" y="62"/>
                </a:cxn>
                <a:cxn ang="0">
                  <a:pos x="71" y="83"/>
                </a:cxn>
                <a:cxn ang="0">
                  <a:pos x="71" y="83"/>
                </a:cxn>
                <a:cxn ang="0">
                  <a:pos x="36" y="133"/>
                </a:cxn>
                <a:cxn ang="0">
                  <a:pos x="36" y="133"/>
                </a:cxn>
                <a:cxn ang="0">
                  <a:pos x="28" y="148"/>
                </a:cxn>
                <a:cxn ang="0">
                  <a:pos x="19" y="163"/>
                </a:cxn>
                <a:cxn ang="0">
                  <a:pos x="11" y="178"/>
                </a:cxn>
                <a:cxn ang="0">
                  <a:pos x="6" y="184"/>
                </a:cxn>
                <a:cxn ang="0">
                  <a:pos x="1" y="191"/>
                </a:cxn>
                <a:cxn ang="0">
                  <a:pos x="1" y="191"/>
                </a:cxn>
                <a:cxn ang="0">
                  <a:pos x="0" y="192"/>
                </a:cxn>
                <a:cxn ang="0">
                  <a:pos x="0" y="194"/>
                </a:cxn>
                <a:cxn ang="0">
                  <a:pos x="0" y="196"/>
                </a:cxn>
                <a:cxn ang="0">
                  <a:pos x="1" y="198"/>
                </a:cxn>
                <a:cxn ang="0">
                  <a:pos x="3" y="199"/>
                </a:cxn>
                <a:cxn ang="0">
                  <a:pos x="4" y="200"/>
                </a:cxn>
                <a:cxn ang="0">
                  <a:pos x="6" y="199"/>
                </a:cxn>
                <a:cxn ang="0">
                  <a:pos x="7" y="198"/>
                </a:cxn>
                <a:cxn ang="0">
                  <a:pos x="7" y="198"/>
                </a:cxn>
                <a:cxn ang="0">
                  <a:pos x="15" y="187"/>
                </a:cxn>
                <a:cxn ang="0">
                  <a:pos x="22" y="176"/>
                </a:cxn>
                <a:cxn ang="0">
                  <a:pos x="35" y="153"/>
                </a:cxn>
                <a:cxn ang="0">
                  <a:pos x="35" y="153"/>
                </a:cxn>
                <a:cxn ang="0">
                  <a:pos x="44" y="139"/>
                </a:cxn>
                <a:cxn ang="0">
                  <a:pos x="54" y="124"/>
                </a:cxn>
                <a:cxn ang="0">
                  <a:pos x="74" y="95"/>
                </a:cxn>
                <a:cxn ang="0">
                  <a:pos x="74" y="95"/>
                </a:cxn>
                <a:cxn ang="0">
                  <a:pos x="108" y="46"/>
                </a:cxn>
                <a:cxn ang="0">
                  <a:pos x="108" y="46"/>
                </a:cxn>
                <a:cxn ang="0">
                  <a:pos x="112" y="41"/>
                </a:cxn>
                <a:cxn ang="0">
                  <a:pos x="117" y="36"/>
                </a:cxn>
                <a:cxn ang="0">
                  <a:pos x="127" y="27"/>
                </a:cxn>
                <a:cxn ang="0">
                  <a:pos x="132" y="23"/>
                </a:cxn>
                <a:cxn ang="0">
                  <a:pos x="136" y="18"/>
                </a:cxn>
                <a:cxn ang="0">
                  <a:pos x="139" y="12"/>
                </a:cxn>
                <a:cxn ang="0">
                  <a:pos x="141" y="5"/>
                </a:cxn>
                <a:cxn ang="0">
                  <a:pos x="141" y="5"/>
                </a:cxn>
                <a:cxn ang="0">
                  <a:pos x="141" y="3"/>
                </a:cxn>
                <a:cxn ang="0">
                  <a:pos x="140" y="2"/>
                </a:cxn>
                <a:cxn ang="0">
                  <a:pos x="139" y="1"/>
                </a:cxn>
                <a:cxn ang="0">
                  <a:pos x="138" y="0"/>
                </a:cxn>
                <a:cxn ang="0">
                  <a:pos x="136" y="0"/>
                </a:cxn>
                <a:cxn ang="0">
                  <a:pos x="134" y="0"/>
                </a:cxn>
                <a:cxn ang="0">
                  <a:pos x="133" y="1"/>
                </a:cxn>
                <a:cxn ang="0">
                  <a:pos x="132" y="3"/>
                </a:cxn>
                <a:cxn ang="0">
                  <a:pos x="132" y="3"/>
                </a:cxn>
              </a:cxnLst>
              <a:rect l="0" t="0" r="r" b="b"/>
              <a:pathLst>
                <a:path w="141" h="200">
                  <a:moveTo>
                    <a:pt x="132" y="3"/>
                  </a:moveTo>
                  <a:lnTo>
                    <a:pt x="132" y="3"/>
                  </a:lnTo>
                  <a:lnTo>
                    <a:pt x="130" y="8"/>
                  </a:lnTo>
                  <a:lnTo>
                    <a:pt x="127" y="14"/>
                  </a:lnTo>
                  <a:lnTo>
                    <a:pt x="123" y="19"/>
                  </a:lnTo>
                  <a:lnTo>
                    <a:pt x="118" y="23"/>
                  </a:lnTo>
                  <a:lnTo>
                    <a:pt x="108" y="32"/>
                  </a:lnTo>
                  <a:lnTo>
                    <a:pt x="100" y="42"/>
                  </a:lnTo>
                  <a:lnTo>
                    <a:pt x="100" y="42"/>
                  </a:lnTo>
                  <a:lnTo>
                    <a:pt x="85" y="62"/>
                  </a:lnTo>
                  <a:lnTo>
                    <a:pt x="71" y="83"/>
                  </a:lnTo>
                  <a:lnTo>
                    <a:pt x="71" y="83"/>
                  </a:lnTo>
                  <a:lnTo>
                    <a:pt x="36" y="133"/>
                  </a:lnTo>
                  <a:lnTo>
                    <a:pt x="36" y="133"/>
                  </a:lnTo>
                  <a:lnTo>
                    <a:pt x="28" y="148"/>
                  </a:lnTo>
                  <a:lnTo>
                    <a:pt x="19" y="163"/>
                  </a:lnTo>
                  <a:lnTo>
                    <a:pt x="11" y="178"/>
                  </a:lnTo>
                  <a:lnTo>
                    <a:pt x="6" y="184"/>
                  </a:lnTo>
                  <a:lnTo>
                    <a:pt x="1" y="191"/>
                  </a:lnTo>
                  <a:lnTo>
                    <a:pt x="1" y="191"/>
                  </a:lnTo>
                  <a:lnTo>
                    <a:pt x="0" y="192"/>
                  </a:lnTo>
                  <a:lnTo>
                    <a:pt x="0" y="194"/>
                  </a:lnTo>
                  <a:lnTo>
                    <a:pt x="0" y="196"/>
                  </a:lnTo>
                  <a:lnTo>
                    <a:pt x="1" y="198"/>
                  </a:lnTo>
                  <a:lnTo>
                    <a:pt x="3" y="199"/>
                  </a:lnTo>
                  <a:lnTo>
                    <a:pt x="4" y="200"/>
                  </a:lnTo>
                  <a:lnTo>
                    <a:pt x="6" y="199"/>
                  </a:lnTo>
                  <a:lnTo>
                    <a:pt x="7" y="198"/>
                  </a:lnTo>
                  <a:lnTo>
                    <a:pt x="7" y="198"/>
                  </a:lnTo>
                  <a:lnTo>
                    <a:pt x="15" y="187"/>
                  </a:lnTo>
                  <a:lnTo>
                    <a:pt x="22" y="176"/>
                  </a:lnTo>
                  <a:lnTo>
                    <a:pt x="35" y="153"/>
                  </a:lnTo>
                  <a:lnTo>
                    <a:pt x="35" y="153"/>
                  </a:lnTo>
                  <a:lnTo>
                    <a:pt x="44" y="139"/>
                  </a:lnTo>
                  <a:lnTo>
                    <a:pt x="54" y="124"/>
                  </a:lnTo>
                  <a:lnTo>
                    <a:pt x="74" y="95"/>
                  </a:lnTo>
                  <a:lnTo>
                    <a:pt x="74" y="95"/>
                  </a:lnTo>
                  <a:lnTo>
                    <a:pt x="108" y="46"/>
                  </a:lnTo>
                  <a:lnTo>
                    <a:pt x="108" y="46"/>
                  </a:lnTo>
                  <a:lnTo>
                    <a:pt x="112" y="41"/>
                  </a:lnTo>
                  <a:lnTo>
                    <a:pt x="117" y="36"/>
                  </a:lnTo>
                  <a:lnTo>
                    <a:pt x="127" y="27"/>
                  </a:lnTo>
                  <a:lnTo>
                    <a:pt x="132" y="23"/>
                  </a:lnTo>
                  <a:lnTo>
                    <a:pt x="136" y="18"/>
                  </a:lnTo>
                  <a:lnTo>
                    <a:pt x="139" y="12"/>
                  </a:lnTo>
                  <a:lnTo>
                    <a:pt x="141" y="5"/>
                  </a:lnTo>
                  <a:lnTo>
                    <a:pt x="141" y="5"/>
                  </a:lnTo>
                  <a:lnTo>
                    <a:pt x="141" y="3"/>
                  </a:lnTo>
                  <a:lnTo>
                    <a:pt x="140" y="2"/>
                  </a:lnTo>
                  <a:lnTo>
                    <a:pt x="139" y="1"/>
                  </a:lnTo>
                  <a:lnTo>
                    <a:pt x="138" y="0"/>
                  </a:lnTo>
                  <a:lnTo>
                    <a:pt x="136" y="0"/>
                  </a:lnTo>
                  <a:lnTo>
                    <a:pt x="134" y="0"/>
                  </a:lnTo>
                  <a:lnTo>
                    <a:pt x="133" y="1"/>
                  </a:lnTo>
                  <a:lnTo>
                    <a:pt x="132" y="3"/>
                  </a:lnTo>
                  <a:lnTo>
                    <a:pt x="13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1" name="Freeform 874"/>
            <p:cNvSpPr/>
            <p:nvPr/>
          </p:nvSpPr>
          <p:spPr bwMode="auto">
            <a:xfrm>
              <a:off x="4367213" y="1470025"/>
              <a:ext cx="53975" cy="92075"/>
            </a:xfrm>
            <a:custGeom>
              <a:avLst/>
              <a:gdLst/>
              <a:ahLst/>
              <a:cxnLst>
                <a:cxn ang="0">
                  <a:pos x="100" y="3"/>
                </a:cxn>
                <a:cxn ang="0">
                  <a:pos x="100" y="3"/>
                </a:cxn>
                <a:cxn ang="0">
                  <a:pos x="98" y="1"/>
                </a:cxn>
                <a:cxn ang="0">
                  <a:pos x="96" y="0"/>
                </a:cxn>
                <a:cxn ang="0">
                  <a:pos x="94" y="0"/>
                </a:cxn>
                <a:cxn ang="0">
                  <a:pos x="92" y="1"/>
                </a:cxn>
                <a:cxn ang="0">
                  <a:pos x="86" y="6"/>
                </a:cxn>
                <a:cxn ang="0">
                  <a:pos x="86" y="6"/>
                </a:cxn>
                <a:cxn ang="0">
                  <a:pos x="85" y="8"/>
                </a:cxn>
                <a:cxn ang="0">
                  <a:pos x="86" y="11"/>
                </a:cxn>
                <a:cxn ang="0">
                  <a:pos x="87" y="13"/>
                </a:cxn>
                <a:cxn ang="0">
                  <a:pos x="91" y="14"/>
                </a:cxn>
                <a:cxn ang="0">
                  <a:pos x="91" y="14"/>
                </a:cxn>
                <a:cxn ang="0">
                  <a:pos x="89" y="21"/>
                </a:cxn>
                <a:cxn ang="0">
                  <a:pos x="85" y="31"/>
                </a:cxn>
                <a:cxn ang="0">
                  <a:pos x="81" y="39"/>
                </a:cxn>
                <a:cxn ang="0">
                  <a:pos x="77" y="47"/>
                </a:cxn>
                <a:cxn ang="0">
                  <a:pos x="67" y="64"/>
                </a:cxn>
                <a:cxn ang="0">
                  <a:pos x="58" y="77"/>
                </a:cxn>
                <a:cxn ang="0">
                  <a:pos x="58" y="77"/>
                </a:cxn>
                <a:cxn ang="0">
                  <a:pos x="44" y="99"/>
                </a:cxn>
                <a:cxn ang="0">
                  <a:pos x="31" y="119"/>
                </a:cxn>
                <a:cxn ang="0">
                  <a:pos x="18" y="141"/>
                </a:cxn>
                <a:cxn ang="0">
                  <a:pos x="4" y="163"/>
                </a:cxn>
                <a:cxn ang="0">
                  <a:pos x="4" y="163"/>
                </a:cxn>
                <a:cxn ang="0">
                  <a:pos x="2" y="165"/>
                </a:cxn>
                <a:cxn ang="0">
                  <a:pos x="1" y="169"/>
                </a:cxn>
                <a:cxn ang="0">
                  <a:pos x="1" y="169"/>
                </a:cxn>
                <a:cxn ang="0">
                  <a:pos x="0" y="171"/>
                </a:cxn>
                <a:cxn ang="0">
                  <a:pos x="1" y="172"/>
                </a:cxn>
                <a:cxn ang="0">
                  <a:pos x="3" y="174"/>
                </a:cxn>
                <a:cxn ang="0">
                  <a:pos x="6" y="174"/>
                </a:cxn>
                <a:cxn ang="0">
                  <a:pos x="8" y="174"/>
                </a:cxn>
                <a:cxn ang="0">
                  <a:pos x="9" y="172"/>
                </a:cxn>
                <a:cxn ang="0">
                  <a:pos x="9" y="172"/>
                </a:cxn>
                <a:cxn ang="0">
                  <a:pos x="10" y="171"/>
                </a:cxn>
                <a:cxn ang="0">
                  <a:pos x="11" y="170"/>
                </a:cxn>
                <a:cxn ang="0">
                  <a:pos x="11" y="170"/>
                </a:cxn>
                <a:cxn ang="0">
                  <a:pos x="13" y="169"/>
                </a:cxn>
                <a:cxn ang="0">
                  <a:pos x="14" y="168"/>
                </a:cxn>
                <a:cxn ang="0">
                  <a:pos x="14" y="167"/>
                </a:cxn>
                <a:cxn ang="0">
                  <a:pos x="14" y="165"/>
                </a:cxn>
                <a:cxn ang="0">
                  <a:pos x="14" y="165"/>
                </a:cxn>
                <a:cxn ang="0">
                  <a:pos x="30" y="141"/>
                </a:cxn>
                <a:cxn ang="0">
                  <a:pos x="44" y="116"/>
                </a:cxn>
                <a:cxn ang="0">
                  <a:pos x="60" y="93"/>
                </a:cxn>
                <a:cxn ang="0">
                  <a:pos x="75" y="69"/>
                </a:cxn>
                <a:cxn ang="0">
                  <a:pos x="75" y="69"/>
                </a:cxn>
                <a:cxn ang="0">
                  <a:pos x="84" y="54"/>
                </a:cxn>
                <a:cxn ang="0">
                  <a:pos x="93" y="37"/>
                </a:cxn>
                <a:cxn ang="0">
                  <a:pos x="96" y="29"/>
                </a:cxn>
                <a:cxn ang="0">
                  <a:pos x="99" y="19"/>
                </a:cxn>
                <a:cxn ang="0">
                  <a:pos x="100" y="11"/>
                </a:cxn>
                <a:cxn ang="0">
                  <a:pos x="100" y="3"/>
                </a:cxn>
                <a:cxn ang="0">
                  <a:pos x="100" y="3"/>
                </a:cxn>
              </a:cxnLst>
              <a:rect l="0" t="0" r="r" b="b"/>
              <a:pathLst>
                <a:path w="100" h="174">
                  <a:moveTo>
                    <a:pt x="100" y="3"/>
                  </a:moveTo>
                  <a:lnTo>
                    <a:pt x="100" y="3"/>
                  </a:lnTo>
                  <a:lnTo>
                    <a:pt x="98" y="1"/>
                  </a:lnTo>
                  <a:lnTo>
                    <a:pt x="96" y="0"/>
                  </a:lnTo>
                  <a:lnTo>
                    <a:pt x="94" y="0"/>
                  </a:lnTo>
                  <a:lnTo>
                    <a:pt x="92" y="1"/>
                  </a:lnTo>
                  <a:lnTo>
                    <a:pt x="86" y="6"/>
                  </a:lnTo>
                  <a:lnTo>
                    <a:pt x="86" y="6"/>
                  </a:lnTo>
                  <a:lnTo>
                    <a:pt x="85" y="8"/>
                  </a:lnTo>
                  <a:lnTo>
                    <a:pt x="86" y="11"/>
                  </a:lnTo>
                  <a:lnTo>
                    <a:pt x="87" y="13"/>
                  </a:lnTo>
                  <a:lnTo>
                    <a:pt x="91" y="14"/>
                  </a:lnTo>
                  <a:lnTo>
                    <a:pt x="91" y="14"/>
                  </a:lnTo>
                  <a:lnTo>
                    <a:pt x="89" y="21"/>
                  </a:lnTo>
                  <a:lnTo>
                    <a:pt x="85" y="31"/>
                  </a:lnTo>
                  <a:lnTo>
                    <a:pt x="81" y="39"/>
                  </a:lnTo>
                  <a:lnTo>
                    <a:pt x="77" y="47"/>
                  </a:lnTo>
                  <a:lnTo>
                    <a:pt x="67" y="64"/>
                  </a:lnTo>
                  <a:lnTo>
                    <a:pt x="58" y="77"/>
                  </a:lnTo>
                  <a:lnTo>
                    <a:pt x="58" y="77"/>
                  </a:lnTo>
                  <a:lnTo>
                    <a:pt x="44" y="99"/>
                  </a:lnTo>
                  <a:lnTo>
                    <a:pt x="31" y="119"/>
                  </a:lnTo>
                  <a:lnTo>
                    <a:pt x="18" y="141"/>
                  </a:lnTo>
                  <a:lnTo>
                    <a:pt x="4" y="163"/>
                  </a:lnTo>
                  <a:lnTo>
                    <a:pt x="4" y="163"/>
                  </a:lnTo>
                  <a:lnTo>
                    <a:pt x="2" y="165"/>
                  </a:lnTo>
                  <a:lnTo>
                    <a:pt x="1" y="169"/>
                  </a:lnTo>
                  <a:lnTo>
                    <a:pt x="1" y="169"/>
                  </a:lnTo>
                  <a:lnTo>
                    <a:pt x="0" y="171"/>
                  </a:lnTo>
                  <a:lnTo>
                    <a:pt x="1" y="172"/>
                  </a:lnTo>
                  <a:lnTo>
                    <a:pt x="3" y="174"/>
                  </a:lnTo>
                  <a:lnTo>
                    <a:pt x="6" y="174"/>
                  </a:lnTo>
                  <a:lnTo>
                    <a:pt x="8" y="174"/>
                  </a:lnTo>
                  <a:lnTo>
                    <a:pt x="9" y="172"/>
                  </a:lnTo>
                  <a:lnTo>
                    <a:pt x="9" y="172"/>
                  </a:lnTo>
                  <a:lnTo>
                    <a:pt x="10" y="171"/>
                  </a:lnTo>
                  <a:lnTo>
                    <a:pt x="11" y="170"/>
                  </a:lnTo>
                  <a:lnTo>
                    <a:pt x="11" y="170"/>
                  </a:lnTo>
                  <a:lnTo>
                    <a:pt x="13" y="169"/>
                  </a:lnTo>
                  <a:lnTo>
                    <a:pt x="14" y="168"/>
                  </a:lnTo>
                  <a:lnTo>
                    <a:pt x="14" y="167"/>
                  </a:lnTo>
                  <a:lnTo>
                    <a:pt x="14" y="165"/>
                  </a:lnTo>
                  <a:lnTo>
                    <a:pt x="14" y="165"/>
                  </a:lnTo>
                  <a:lnTo>
                    <a:pt x="30" y="141"/>
                  </a:lnTo>
                  <a:lnTo>
                    <a:pt x="44" y="116"/>
                  </a:lnTo>
                  <a:lnTo>
                    <a:pt x="60" y="93"/>
                  </a:lnTo>
                  <a:lnTo>
                    <a:pt x="75" y="69"/>
                  </a:lnTo>
                  <a:lnTo>
                    <a:pt x="75" y="69"/>
                  </a:lnTo>
                  <a:lnTo>
                    <a:pt x="84" y="54"/>
                  </a:lnTo>
                  <a:lnTo>
                    <a:pt x="93" y="37"/>
                  </a:lnTo>
                  <a:lnTo>
                    <a:pt x="96" y="29"/>
                  </a:lnTo>
                  <a:lnTo>
                    <a:pt x="99" y="19"/>
                  </a:lnTo>
                  <a:lnTo>
                    <a:pt x="100" y="11"/>
                  </a:lnTo>
                  <a:lnTo>
                    <a:pt x="100" y="3"/>
                  </a:lnTo>
                  <a:lnTo>
                    <a:pt x="10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2" name="Freeform 875"/>
            <p:cNvSpPr/>
            <p:nvPr/>
          </p:nvSpPr>
          <p:spPr bwMode="auto">
            <a:xfrm>
              <a:off x="4392613" y="1492250"/>
              <a:ext cx="60325" cy="103188"/>
            </a:xfrm>
            <a:custGeom>
              <a:avLst/>
              <a:gdLst/>
              <a:ahLst/>
              <a:cxnLst>
                <a:cxn ang="0">
                  <a:pos x="106" y="3"/>
                </a:cxn>
                <a:cxn ang="0">
                  <a:pos x="106" y="3"/>
                </a:cxn>
                <a:cxn ang="0">
                  <a:pos x="79" y="51"/>
                </a:cxn>
                <a:cxn ang="0">
                  <a:pos x="65" y="74"/>
                </a:cxn>
                <a:cxn ang="0">
                  <a:pos x="50" y="98"/>
                </a:cxn>
                <a:cxn ang="0">
                  <a:pos x="50" y="98"/>
                </a:cxn>
                <a:cxn ang="0">
                  <a:pos x="36" y="120"/>
                </a:cxn>
                <a:cxn ang="0">
                  <a:pos x="23" y="141"/>
                </a:cxn>
                <a:cxn ang="0">
                  <a:pos x="11" y="164"/>
                </a:cxn>
                <a:cxn ang="0">
                  <a:pos x="5" y="177"/>
                </a:cxn>
                <a:cxn ang="0">
                  <a:pos x="0" y="189"/>
                </a:cxn>
                <a:cxn ang="0">
                  <a:pos x="0" y="189"/>
                </a:cxn>
                <a:cxn ang="0">
                  <a:pos x="0" y="191"/>
                </a:cxn>
                <a:cxn ang="0">
                  <a:pos x="1" y="192"/>
                </a:cxn>
                <a:cxn ang="0">
                  <a:pos x="2" y="193"/>
                </a:cxn>
                <a:cxn ang="0">
                  <a:pos x="3" y="194"/>
                </a:cxn>
                <a:cxn ang="0">
                  <a:pos x="5" y="194"/>
                </a:cxn>
                <a:cxn ang="0">
                  <a:pos x="7" y="194"/>
                </a:cxn>
                <a:cxn ang="0">
                  <a:pos x="8" y="193"/>
                </a:cxn>
                <a:cxn ang="0">
                  <a:pos x="10" y="191"/>
                </a:cxn>
                <a:cxn ang="0">
                  <a:pos x="10" y="191"/>
                </a:cxn>
                <a:cxn ang="0">
                  <a:pos x="15" y="179"/>
                </a:cxn>
                <a:cxn ang="0">
                  <a:pos x="21" y="166"/>
                </a:cxn>
                <a:cxn ang="0">
                  <a:pos x="33" y="142"/>
                </a:cxn>
                <a:cxn ang="0">
                  <a:pos x="48" y="119"/>
                </a:cxn>
                <a:cxn ang="0">
                  <a:pos x="63" y="96"/>
                </a:cxn>
                <a:cxn ang="0">
                  <a:pos x="63" y="96"/>
                </a:cxn>
                <a:cxn ang="0">
                  <a:pos x="77" y="74"/>
                </a:cxn>
                <a:cxn ang="0">
                  <a:pos x="89" y="53"/>
                </a:cxn>
                <a:cxn ang="0">
                  <a:pos x="114" y="7"/>
                </a:cxn>
                <a:cxn ang="0">
                  <a:pos x="114" y="7"/>
                </a:cxn>
                <a:cxn ang="0">
                  <a:pos x="114" y="5"/>
                </a:cxn>
                <a:cxn ang="0">
                  <a:pos x="114" y="4"/>
                </a:cxn>
                <a:cxn ang="0">
                  <a:pos x="113" y="2"/>
                </a:cxn>
                <a:cxn ang="0">
                  <a:pos x="112" y="1"/>
                </a:cxn>
                <a:cxn ang="0">
                  <a:pos x="110" y="0"/>
                </a:cxn>
                <a:cxn ang="0">
                  <a:pos x="109" y="0"/>
                </a:cxn>
                <a:cxn ang="0">
                  <a:pos x="107" y="1"/>
                </a:cxn>
                <a:cxn ang="0">
                  <a:pos x="106" y="3"/>
                </a:cxn>
                <a:cxn ang="0">
                  <a:pos x="106" y="3"/>
                </a:cxn>
              </a:cxnLst>
              <a:rect l="0" t="0" r="r" b="b"/>
              <a:pathLst>
                <a:path w="114" h="194">
                  <a:moveTo>
                    <a:pt x="106" y="3"/>
                  </a:moveTo>
                  <a:lnTo>
                    <a:pt x="106" y="3"/>
                  </a:lnTo>
                  <a:lnTo>
                    <a:pt x="79" y="51"/>
                  </a:lnTo>
                  <a:lnTo>
                    <a:pt x="65" y="74"/>
                  </a:lnTo>
                  <a:lnTo>
                    <a:pt x="50" y="98"/>
                  </a:lnTo>
                  <a:lnTo>
                    <a:pt x="50" y="98"/>
                  </a:lnTo>
                  <a:lnTo>
                    <a:pt x="36" y="120"/>
                  </a:lnTo>
                  <a:lnTo>
                    <a:pt x="23" y="141"/>
                  </a:lnTo>
                  <a:lnTo>
                    <a:pt x="11" y="164"/>
                  </a:lnTo>
                  <a:lnTo>
                    <a:pt x="5" y="177"/>
                  </a:lnTo>
                  <a:lnTo>
                    <a:pt x="0" y="189"/>
                  </a:lnTo>
                  <a:lnTo>
                    <a:pt x="0" y="189"/>
                  </a:lnTo>
                  <a:lnTo>
                    <a:pt x="0" y="191"/>
                  </a:lnTo>
                  <a:lnTo>
                    <a:pt x="1" y="192"/>
                  </a:lnTo>
                  <a:lnTo>
                    <a:pt x="2" y="193"/>
                  </a:lnTo>
                  <a:lnTo>
                    <a:pt x="3" y="194"/>
                  </a:lnTo>
                  <a:lnTo>
                    <a:pt x="5" y="194"/>
                  </a:lnTo>
                  <a:lnTo>
                    <a:pt x="7" y="194"/>
                  </a:lnTo>
                  <a:lnTo>
                    <a:pt x="8" y="193"/>
                  </a:lnTo>
                  <a:lnTo>
                    <a:pt x="10" y="191"/>
                  </a:lnTo>
                  <a:lnTo>
                    <a:pt x="10" y="191"/>
                  </a:lnTo>
                  <a:lnTo>
                    <a:pt x="15" y="179"/>
                  </a:lnTo>
                  <a:lnTo>
                    <a:pt x="21" y="166"/>
                  </a:lnTo>
                  <a:lnTo>
                    <a:pt x="33" y="142"/>
                  </a:lnTo>
                  <a:lnTo>
                    <a:pt x="48" y="119"/>
                  </a:lnTo>
                  <a:lnTo>
                    <a:pt x="63" y="96"/>
                  </a:lnTo>
                  <a:lnTo>
                    <a:pt x="63" y="96"/>
                  </a:lnTo>
                  <a:lnTo>
                    <a:pt x="77" y="74"/>
                  </a:lnTo>
                  <a:lnTo>
                    <a:pt x="89" y="53"/>
                  </a:lnTo>
                  <a:lnTo>
                    <a:pt x="114" y="7"/>
                  </a:lnTo>
                  <a:lnTo>
                    <a:pt x="114" y="7"/>
                  </a:lnTo>
                  <a:lnTo>
                    <a:pt x="114" y="5"/>
                  </a:lnTo>
                  <a:lnTo>
                    <a:pt x="114" y="4"/>
                  </a:lnTo>
                  <a:lnTo>
                    <a:pt x="113" y="2"/>
                  </a:lnTo>
                  <a:lnTo>
                    <a:pt x="112" y="1"/>
                  </a:lnTo>
                  <a:lnTo>
                    <a:pt x="110" y="0"/>
                  </a:lnTo>
                  <a:lnTo>
                    <a:pt x="109" y="0"/>
                  </a:lnTo>
                  <a:lnTo>
                    <a:pt x="107" y="1"/>
                  </a:lnTo>
                  <a:lnTo>
                    <a:pt x="106" y="3"/>
                  </a:lnTo>
                  <a:lnTo>
                    <a:pt x="10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3" name="Freeform 876"/>
            <p:cNvSpPr/>
            <p:nvPr/>
          </p:nvSpPr>
          <p:spPr bwMode="auto">
            <a:xfrm>
              <a:off x="4422775" y="1514475"/>
              <a:ext cx="60325" cy="95250"/>
            </a:xfrm>
            <a:custGeom>
              <a:avLst/>
              <a:gdLst/>
              <a:ahLst/>
              <a:cxnLst>
                <a:cxn ang="0">
                  <a:pos x="106" y="1"/>
                </a:cxn>
                <a:cxn ang="0">
                  <a:pos x="106" y="1"/>
                </a:cxn>
                <a:cxn ang="0">
                  <a:pos x="99" y="10"/>
                </a:cxn>
                <a:cxn ang="0">
                  <a:pos x="93" y="18"/>
                </a:cxn>
                <a:cxn ang="0">
                  <a:pos x="87" y="27"/>
                </a:cxn>
                <a:cxn ang="0">
                  <a:pos x="82" y="35"/>
                </a:cxn>
                <a:cxn ang="0">
                  <a:pos x="72" y="54"/>
                </a:cxn>
                <a:cxn ang="0">
                  <a:pos x="63" y="74"/>
                </a:cxn>
                <a:cxn ang="0">
                  <a:pos x="63" y="74"/>
                </a:cxn>
                <a:cxn ang="0">
                  <a:pos x="33" y="123"/>
                </a:cxn>
                <a:cxn ang="0">
                  <a:pos x="18" y="148"/>
                </a:cxn>
                <a:cxn ang="0">
                  <a:pos x="1" y="173"/>
                </a:cxn>
                <a:cxn ang="0">
                  <a:pos x="1" y="173"/>
                </a:cxn>
                <a:cxn ang="0">
                  <a:pos x="0" y="175"/>
                </a:cxn>
                <a:cxn ang="0">
                  <a:pos x="0" y="177"/>
                </a:cxn>
                <a:cxn ang="0">
                  <a:pos x="1" y="178"/>
                </a:cxn>
                <a:cxn ang="0">
                  <a:pos x="2" y="179"/>
                </a:cxn>
                <a:cxn ang="0">
                  <a:pos x="6" y="180"/>
                </a:cxn>
                <a:cxn ang="0">
                  <a:pos x="7" y="179"/>
                </a:cxn>
                <a:cxn ang="0">
                  <a:pos x="9" y="178"/>
                </a:cxn>
                <a:cxn ang="0">
                  <a:pos x="9" y="178"/>
                </a:cxn>
                <a:cxn ang="0">
                  <a:pos x="25" y="155"/>
                </a:cxn>
                <a:cxn ang="0">
                  <a:pos x="39" y="133"/>
                </a:cxn>
                <a:cxn ang="0">
                  <a:pos x="66" y="86"/>
                </a:cxn>
                <a:cxn ang="0">
                  <a:pos x="66" y="86"/>
                </a:cxn>
                <a:cxn ang="0">
                  <a:pos x="77" y="65"/>
                </a:cxn>
                <a:cxn ang="0">
                  <a:pos x="87" y="45"/>
                </a:cxn>
                <a:cxn ang="0">
                  <a:pos x="93" y="35"/>
                </a:cxn>
                <a:cxn ang="0">
                  <a:pos x="98" y="26"/>
                </a:cxn>
                <a:cxn ang="0">
                  <a:pos x="105" y="17"/>
                </a:cxn>
                <a:cxn ang="0">
                  <a:pos x="113" y="8"/>
                </a:cxn>
                <a:cxn ang="0">
                  <a:pos x="113" y="8"/>
                </a:cxn>
                <a:cxn ang="0">
                  <a:pos x="114" y="7"/>
                </a:cxn>
                <a:cxn ang="0">
                  <a:pos x="115" y="4"/>
                </a:cxn>
                <a:cxn ang="0">
                  <a:pos x="114" y="2"/>
                </a:cxn>
                <a:cxn ang="0">
                  <a:pos x="113" y="1"/>
                </a:cxn>
                <a:cxn ang="0">
                  <a:pos x="112" y="0"/>
                </a:cxn>
                <a:cxn ang="0">
                  <a:pos x="110" y="0"/>
                </a:cxn>
                <a:cxn ang="0">
                  <a:pos x="107" y="0"/>
                </a:cxn>
                <a:cxn ang="0">
                  <a:pos x="106" y="1"/>
                </a:cxn>
                <a:cxn ang="0">
                  <a:pos x="106" y="1"/>
                </a:cxn>
              </a:cxnLst>
              <a:rect l="0" t="0" r="r" b="b"/>
              <a:pathLst>
                <a:path w="115" h="180">
                  <a:moveTo>
                    <a:pt x="106" y="1"/>
                  </a:moveTo>
                  <a:lnTo>
                    <a:pt x="106" y="1"/>
                  </a:lnTo>
                  <a:lnTo>
                    <a:pt x="99" y="10"/>
                  </a:lnTo>
                  <a:lnTo>
                    <a:pt x="93" y="18"/>
                  </a:lnTo>
                  <a:lnTo>
                    <a:pt x="87" y="27"/>
                  </a:lnTo>
                  <a:lnTo>
                    <a:pt x="82" y="35"/>
                  </a:lnTo>
                  <a:lnTo>
                    <a:pt x="72" y="54"/>
                  </a:lnTo>
                  <a:lnTo>
                    <a:pt x="63" y="74"/>
                  </a:lnTo>
                  <a:lnTo>
                    <a:pt x="63" y="74"/>
                  </a:lnTo>
                  <a:lnTo>
                    <a:pt x="33" y="123"/>
                  </a:lnTo>
                  <a:lnTo>
                    <a:pt x="18" y="148"/>
                  </a:lnTo>
                  <a:lnTo>
                    <a:pt x="1" y="173"/>
                  </a:lnTo>
                  <a:lnTo>
                    <a:pt x="1" y="173"/>
                  </a:lnTo>
                  <a:lnTo>
                    <a:pt x="0" y="175"/>
                  </a:lnTo>
                  <a:lnTo>
                    <a:pt x="0" y="177"/>
                  </a:lnTo>
                  <a:lnTo>
                    <a:pt x="1" y="178"/>
                  </a:lnTo>
                  <a:lnTo>
                    <a:pt x="2" y="179"/>
                  </a:lnTo>
                  <a:lnTo>
                    <a:pt x="6" y="180"/>
                  </a:lnTo>
                  <a:lnTo>
                    <a:pt x="7" y="179"/>
                  </a:lnTo>
                  <a:lnTo>
                    <a:pt x="9" y="178"/>
                  </a:lnTo>
                  <a:lnTo>
                    <a:pt x="9" y="178"/>
                  </a:lnTo>
                  <a:lnTo>
                    <a:pt x="25" y="155"/>
                  </a:lnTo>
                  <a:lnTo>
                    <a:pt x="39" y="133"/>
                  </a:lnTo>
                  <a:lnTo>
                    <a:pt x="66" y="86"/>
                  </a:lnTo>
                  <a:lnTo>
                    <a:pt x="66" y="86"/>
                  </a:lnTo>
                  <a:lnTo>
                    <a:pt x="77" y="65"/>
                  </a:lnTo>
                  <a:lnTo>
                    <a:pt x="87" y="45"/>
                  </a:lnTo>
                  <a:lnTo>
                    <a:pt x="93" y="35"/>
                  </a:lnTo>
                  <a:lnTo>
                    <a:pt x="98" y="26"/>
                  </a:lnTo>
                  <a:lnTo>
                    <a:pt x="105" y="17"/>
                  </a:lnTo>
                  <a:lnTo>
                    <a:pt x="113" y="8"/>
                  </a:lnTo>
                  <a:lnTo>
                    <a:pt x="113" y="8"/>
                  </a:lnTo>
                  <a:lnTo>
                    <a:pt x="114" y="7"/>
                  </a:lnTo>
                  <a:lnTo>
                    <a:pt x="115" y="4"/>
                  </a:lnTo>
                  <a:lnTo>
                    <a:pt x="114" y="2"/>
                  </a:lnTo>
                  <a:lnTo>
                    <a:pt x="113" y="1"/>
                  </a:lnTo>
                  <a:lnTo>
                    <a:pt x="112" y="0"/>
                  </a:lnTo>
                  <a:lnTo>
                    <a:pt x="110" y="0"/>
                  </a:lnTo>
                  <a:lnTo>
                    <a:pt x="107" y="0"/>
                  </a:lnTo>
                  <a:lnTo>
                    <a:pt x="106" y="1"/>
                  </a:lnTo>
                  <a:lnTo>
                    <a:pt x="10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4" name="Freeform 877"/>
            <p:cNvSpPr/>
            <p:nvPr/>
          </p:nvSpPr>
          <p:spPr bwMode="auto">
            <a:xfrm>
              <a:off x="4451350" y="1538288"/>
              <a:ext cx="58738" cy="96838"/>
            </a:xfrm>
            <a:custGeom>
              <a:avLst/>
              <a:gdLst/>
              <a:ahLst/>
              <a:cxnLst>
                <a:cxn ang="0">
                  <a:pos x="104" y="2"/>
                </a:cxn>
                <a:cxn ang="0">
                  <a:pos x="104" y="2"/>
                </a:cxn>
                <a:cxn ang="0">
                  <a:pos x="100" y="8"/>
                </a:cxn>
                <a:cxn ang="0">
                  <a:pos x="94" y="14"/>
                </a:cxn>
                <a:cxn ang="0">
                  <a:pos x="89" y="20"/>
                </a:cxn>
                <a:cxn ang="0">
                  <a:pos x="86" y="23"/>
                </a:cxn>
                <a:cxn ang="0">
                  <a:pos x="85" y="27"/>
                </a:cxn>
                <a:cxn ang="0">
                  <a:pos x="85" y="27"/>
                </a:cxn>
                <a:cxn ang="0">
                  <a:pos x="80" y="41"/>
                </a:cxn>
                <a:cxn ang="0">
                  <a:pos x="73" y="54"/>
                </a:cxn>
                <a:cxn ang="0">
                  <a:pos x="58" y="79"/>
                </a:cxn>
                <a:cxn ang="0">
                  <a:pos x="58" y="79"/>
                </a:cxn>
                <a:cxn ang="0">
                  <a:pos x="29" y="128"/>
                </a:cxn>
                <a:cxn ang="0">
                  <a:pos x="14" y="153"/>
                </a:cxn>
                <a:cxn ang="0">
                  <a:pos x="0" y="177"/>
                </a:cxn>
                <a:cxn ang="0">
                  <a:pos x="0" y="177"/>
                </a:cxn>
                <a:cxn ang="0">
                  <a:pos x="0" y="179"/>
                </a:cxn>
                <a:cxn ang="0">
                  <a:pos x="0" y="181"/>
                </a:cxn>
                <a:cxn ang="0">
                  <a:pos x="1" y="183"/>
                </a:cxn>
                <a:cxn ang="0">
                  <a:pos x="2" y="184"/>
                </a:cxn>
                <a:cxn ang="0">
                  <a:pos x="5" y="185"/>
                </a:cxn>
                <a:cxn ang="0">
                  <a:pos x="7" y="184"/>
                </a:cxn>
                <a:cxn ang="0">
                  <a:pos x="8" y="183"/>
                </a:cxn>
                <a:cxn ang="0">
                  <a:pos x="8" y="183"/>
                </a:cxn>
                <a:cxn ang="0">
                  <a:pos x="11" y="178"/>
                </a:cxn>
                <a:cxn ang="0">
                  <a:pos x="15" y="175"/>
                </a:cxn>
                <a:cxn ang="0">
                  <a:pos x="15" y="175"/>
                </a:cxn>
                <a:cxn ang="0">
                  <a:pos x="17" y="173"/>
                </a:cxn>
                <a:cxn ang="0">
                  <a:pos x="18" y="171"/>
                </a:cxn>
                <a:cxn ang="0">
                  <a:pos x="18" y="168"/>
                </a:cxn>
                <a:cxn ang="0">
                  <a:pos x="17" y="167"/>
                </a:cxn>
                <a:cxn ang="0">
                  <a:pos x="17" y="167"/>
                </a:cxn>
                <a:cxn ang="0">
                  <a:pos x="39" y="129"/>
                </a:cxn>
                <a:cxn ang="0">
                  <a:pos x="63" y="91"/>
                </a:cxn>
                <a:cxn ang="0">
                  <a:pos x="63" y="91"/>
                </a:cxn>
                <a:cxn ang="0">
                  <a:pos x="76" y="69"/>
                </a:cxn>
                <a:cxn ang="0">
                  <a:pos x="82" y="58"/>
                </a:cxn>
                <a:cxn ang="0">
                  <a:pos x="89" y="45"/>
                </a:cxn>
                <a:cxn ang="0">
                  <a:pos x="89" y="45"/>
                </a:cxn>
                <a:cxn ang="0">
                  <a:pos x="94" y="35"/>
                </a:cxn>
                <a:cxn ang="0">
                  <a:pos x="100" y="25"/>
                </a:cxn>
                <a:cxn ang="0">
                  <a:pos x="112" y="7"/>
                </a:cxn>
                <a:cxn ang="0">
                  <a:pos x="112" y="7"/>
                </a:cxn>
                <a:cxn ang="0">
                  <a:pos x="113" y="5"/>
                </a:cxn>
                <a:cxn ang="0">
                  <a:pos x="113" y="3"/>
                </a:cxn>
                <a:cxn ang="0">
                  <a:pos x="112" y="2"/>
                </a:cxn>
                <a:cxn ang="0">
                  <a:pos x="111" y="1"/>
                </a:cxn>
                <a:cxn ang="0">
                  <a:pos x="109" y="0"/>
                </a:cxn>
                <a:cxn ang="0">
                  <a:pos x="107" y="0"/>
                </a:cxn>
                <a:cxn ang="0">
                  <a:pos x="106" y="1"/>
                </a:cxn>
                <a:cxn ang="0">
                  <a:pos x="104" y="2"/>
                </a:cxn>
                <a:cxn ang="0">
                  <a:pos x="104" y="2"/>
                </a:cxn>
              </a:cxnLst>
              <a:rect l="0" t="0" r="r" b="b"/>
              <a:pathLst>
                <a:path w="113" h="185">
                  <a:moveTo>
                    <a:pt x="104" y="2"/>
                  </a:moveTo>
                  <a:lnTo>
                    <a:pt x="104" y="2"/>
                  </a:lnTo>
                  <a:lnTo>
                    <a:pt x="100" y="8"/>
                  </a:lnTo>
                  <a:lnTo>
                    <a:pt x="94" y="14"/>
                  </a:lnTo>
                  <a:lnTo>
                    <a:pt x="89" y="20"/>
                  </a:lnTo>
                  <a:lnTo>
                    <a:pt x="86" y="23"/>
                  </a:lnTo>
                  <a:lnTo>
                    <a:pt x="85" y="27"/>
                  </a:lnTo>
                  <a:lnTo>
                    <a:pt x="85" y="27"/>
                  </a:lnTo>
                  <a:lnTo>
                    <a:pt x="80" y="41"/>
                  </a:lnTo>
                  <a:lnTo>
                    <a:pt x="73" y="54"/>
                  </a:lnTo>
                  <a:lnTo>
                    <a:pt x="58" y="79"/>
                  </a:lnTo>
                  <a:lnTo>
                    <a:pt x="58" y="79"/>
                  </a:lnTo>
                  <a:lnTo>
                    <a:pt x="29" y="128"/>
                  </a:lnTo>
                  <a:lnTo>
                    <a:pt x="14" y="153"/>
                  </a:lnTo>
                  <a:lnTo>
                    <a:pt x="0" y="177"/>
                  </a:lnTo>
                  <a:lnTo>
                    <a:pt x="0" y="177"/>
                  </a:lnTo>
                  <a:lnTo>
                    <a:pt x="0" y="179"/>
                  </a:lnTo>
                  <a:lnTo>
                    <a:pt x="0" y="181"/>
                  </a:lnTo>
                  <a:lnTo>
                    <a:pt x="1" y="183"/>
                  </a:lnTo>
                  <a:lnTo>
                    <a:pt x="2" y="184"/>
                  </a:lnTo>
                  <a:lnTo>
                    <a:pt x="5" y="185"/>
                  </a:lnTo>
                  <a:lnTo>
                    <a:pt x="7" y="184"/>
                  </a:lnTo>
                  <a:lnTo>
                    <a:pt x="8" y="183"/>
                  </a:lnTo>
                  <a:lnTo>
                    <a:pt x="8" y="183"/>
                  </a:lnTo>
                  <a:lnTo>
                    <a:pt x="11" y="178"/>
                  </a:lnTo>
                  <a:lnTo>
                    <a:pt x="15" y="175"/>
                  </a:lnTo>
                  <a:lnTo>
                    <a:pt x="15" y="175"/>
                  </a:lnTo>
                  <a:lnTo>
                    <a:pt x="17" y="173"/>
                  </a:lnTo>
                  <a:lnTo>
                    <a:pt x="18" y="171"/>
                  </a:lnTo>
                  <a:lnTo>
                    <a:pt x="18" y="168"/>
                  </a:lnTo>
                  <a:lnTo>
                    <a:pt x="17" y="167"/>
                  </a:lnTo>
                  <a:lnTo>
                    <a:pt x="17" y="167"/>
                  </a:lnTo>
                  <a:lnTo>
                    <a:pt x="39" y="129"/>
                  </a:lnTo>
                  <a:lnTo>
                    <a:pt x="63" y="91"/>
                  </a:lnTo>
                  <a:lnTo>
                    <a:pt x="63" y="91"/>
                  </a:lnTo>
                  <a:lnTo>
                    <a:pt x="76" y="69"/>
                  </a:lnTo>
                  <a:lnTo>
                    <a:pt x="82" y="58"/>
                  </a:lnTo>
                  <a:lnTo>
                    <a:pt x="89" y="45"/>
                  </a:lnTo>
                  <a:lnTo>
                    <a:pt x="89" y="45"/>
                  </a:lnTo>
                  <a:lnTo>
                    <a:pt x="94" y="35"/>
                  </a:lnTo>
                  <a:lnTo>
                    <a:pt x="100" y="25"/>
                  </a:lnTo>
                  <a:lnTo>
                    <a:pt x="112" y="7"/>
                  </a:lnTo>
                  <a:lnTo>
                    <a:pt x="112" y="7"/>
                  </a:lnTo>
                  <a:lnTo>
                    <a:pt x="113" y="5"/>
                  </a:lnTo>
                  <a:lnTo>
                    <a:pt x="113" y="3"/>
                  </a:lnTo>
                  <a:lnTo>
                    <a:pt x="112" y="2"/>
                  </a:lnTo>
                  <a:lnTo>
                    <a:pt x="111" y="1"/>
                  </a:lnTo>
                  <a:lnTo>
                    <a:pt x="109" y="0"/>
                  </a:lnTo>
                  <a:lnTo>
                    <a:pt x="107" y="0"/>
                  </a:lnTo>
                  <a:lnTo>
                    <a:pt x="106" y="1"/>
                  </a:lnTo>
                  <a:lnTo>
                    <a:pt x="104" y="2"/>
                  </a:lnTo>
                  <a:lnTo>
                    <a:pt x="10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5" name="Freeform 878"/>
            <p:cNvSpPr/>
            <p:nvPr/>
          </p:nvSpPr>
          <p:spPr bwMode="auto">
            <a:xfrm>
              <a:off x="4473575" y="1566863"/>
              <a:ext cx="66675" cy="101600"/>
            </a:xfrm>
            <a:custGeom>
              <a:avLst/>
              <a:gdLst/>
              <a:ahLst/>
              <a:cxnLst>
                <a:cxn ang="0">
                  <a:pos x="119" y="4"/>
                </a:cxn>
                <a:cxn ang="0">
                  <a:pos x="119" y="4"/>
                </a:cxn>
                <a:cxn ang="0">
                  <a:pos x="118" y="9"/>
                </a:cxn>
                <a:cxn ang="0">
                  <a:pos x="116" y="13"/>
                </a:cxn>
                <a:cxn ang="0">
                  <a:pos x="111" y="22"/>
                </a:cxn>
                <a:cxn ang="0">
                  <a:pos x="99" y="40"/>
                </a:cxn>
                <a:cxn ang="0">
                  <a:pos x="99" y="40"/>
                </a:cxn>
                <a:cxn ang="0">
                  <a:pos x="91" y="51"/>
                </a:cxn>
                <a:cxn ang="0">
                  <a:pos x="83" y="61"/>
                </a:cxn>
                <a:cxn ang="0">
                  <a:pos x="74" y="73"/>
                </a:cxn>
                <a:cxn ang="0">
                  <a:pos x="67" y="84"/>
                </a:cxn>
                <a:cxn ang="0">
                  <a:pos x="67" y="84"/>
                </a:cxn>
                <a:cxn ang="0">
                  <a:pos x="34" y="134"/>
                </a:cxn>
                <a:cxn ang="0">
                  <a:pos x="18" y="159"/>
                </a:cxn>
                <a:cxn ang="0">
                  <a:pos x="1" y="183"/>
                </a:cxn>
                <a:cxn ang="0">
                  <a:pos x="1" y="183"/>
                </a:cxn>
                <a:cxn ang="0">
                  <a:pos x="0" y="184"/>
                </a:cxn>
                <a:cxn ang="0">
                  <a:pos x="0" y="186"/>
                </a:cxn>
                <a:cxn ang="0">
                  <a:pos x="1" y="188"/>
                </a:cxn>
                <a:cxn ang="0">
                  <a:pos x="2" y="190"/>
                </a:cxn>
                <a:cxn ang="0">
                  <a:pos x="4" y="190"/>
                </a:cxn>
                <a:cxn ang="0">
                  <a:pos x="6" y="190"/>
                </a:cxn>
                <a:cxn ang="0">
                  <a:pos x="7" y="190"/>
                </a:cxn>
                <a:cxn ang="0">
                  <a:pos x="9" y="187"/>
                </a:cxn>
                <a:cxn ang="0">
                  <a:pos x="9" y="187"/>
                </a:cxn>
                <a:cxn ang="0">
                  <a:pos x="27" y="161"/>
                </a:cxn>
                <a:cxn ang="0">
                  <a:pos x="44" y="135"/>
                </a:cxn>
                <a:cxn ang="0">
                  <a:pos x="81" y="81"/>
                </a:cxn>
                <a:cxn ang="0">
                  <a:pos x="81" y="81"/>
                </a:cxn>
                <a:cxn ang="0">
                  <a:pos x="88" y="71"/>
                </a:cxn>
                <a:cxn ang="0">
                  <a:pos x="96" y="59"/>
                </a:cxn>
                <a:cxn ang="0">
                  <a:pos x="103" y="49"/>
                </a:cxn>
                <a:cxn ang="0">
                  <a:pos x="111" y="38"/>
                </a:cxn>
                <a:cxn ang="0">
                  <a:pos x="111" y="38"/>
                </a:cxn>
                <a:cxn ang="0">
                  <a:pos x="121" y="23"/>
                </a:cxn>
                <a:cxn ang="0">
                  <a:pos x="125" y="15"/>
                </a:cxn>
                <a:cxn ang="0">
                  <a:pos x="128" y="7"/>
                </a:cxn>
                <a:cxn ang="0">
                  <a:pos x="128" y="7"/>
                </a:cxn>
                <a:cxn ang="0">
                  <a:pos x="128" y="5"/>
                </a:cxn>
                <a:cxn ang="0">
                  <a:pos x="127" y="3"/>
                </a:cxn>
                <a:cxn ang="0">
                  <a:pos x="124" y="0"/>
                </a:cxn>
                <a:cxn ang="0">
                  <a:pos x="123" y="0"/>
                </a:cxn>
                <a:cxn ang="0">
                  <a:pos x="121" y="0"/>
                </a:cxn>
                <a:cxn ang="0">
                  <a:pos x="120" y="3"/>
                </a:cxn>
                <a:cxn ang="0">
                  <a:pos x="119" y="4"/>
                </a:cxn>
                <a:cxn ang="0">
                  <a:pos x="119" y="4"/>
                </a:cxn>
              </a:cxnLst>
              <a:rect l="0" t="0" r="r" b="b"/>
              <a:pathLst>
                <a:path w="128" h="190">
                  <a:moveTo>
                    <a:pt x="119" y="4"/>
                  </a:moveTo>
                  <a:lnTo>
                    <a:pt x="119" y="4"/>
                  </a:lnTo>
                  <a:lnTo>
                    <a:pt x="118" y="9"/>
                  </a:lnTo>
                  <a:lnTo>
                    <a:pt x="116" y="13"/>
                  </a:lnTo>
                  <a:lnTo>
                    <a:pt x="111" y="22"/>
                  </a:lnTo>
                  <a:lnTo>
                    <a:pt x="99" y="40"/>
                  </a:lnTo>
                  <a:lnTo>
                    <a:pt x="99" y="40"/>
                  </a:lnTo>
                  <a:lnTo>
                    <a:pt x="91" y="51"/>
                  </a:lnTo>
                  <a:lnTo>
                    <a:pt x="83" y="61"/>
                  </a:lnTo>
                  <a:lnTo>
                    <a:pt x="74" y="73"/>
                  </a:lnTo>
                  <a:lnTo>
                    <a:pt x="67" y="84"/>
                  </a:lnTo>
                  <a:lnTo>
                    <a:pt x="67" y="84"/>
                  </a:lnTo>
                  <a:lnTo>
                    <a:pt x="34" y="134"/>
                  </a:lnTo>
                  <a:lnTo>
                    <a:pt x="18" y="159"/>
                  </a:lnTo>
                  <a:lnTo>
                    <a:pt x="1" y="183"/>
                  </a:lnTo>
                  <a:lnTo>
                    <a:pt x="1" y="183"/>
                  </a:lnTo>
                  <a:lnTo>
                    <a:pt x="0" y="184"/>
                  </a:lnTo>
                  <a:lnTo>
                    <a:pt x="0" y="186"/>
                  </a:lnTo>
                  <a:lnTo>
                    <a:pt x="1" y="188"/>
                  </a:lnTo>
                  <a:lnTo>
                    <a:pt x="2" y="190"/>
                  </a:lnTo>
                  <a:lnTo>
                    <a:pt x="4" y="190"/>
                  </a:lnTo>
                  <a:lnTo>
                    <a:pt x="6" y="190"/>
                  </a:lnTo>
                  <a:lnTo>
                    <a:pt x="7" y="190"/>
                  </a:lnTo>
                  <a:lnTo>
                    <a:pt x="9" y="187"/>
                  </a:lnTo>
                  <a:lnTo>
                    <a:pt x="9" y="187"/>
                  </a:lnTo>
                  <a:lnTo>
                    <a:pt x="27" y="161"/>
                  </a:lnTo>
                  <a:lnTo>
                    <a:pt x="44" y="135"/>
                  </a:lnTo>
                  <a:lnTo>
                    <a:pt x="81" y="81"/>
                  </a:lnTo>
                  <a:lnTo>
                    <a:pt x="81" y="81"/>
                  </a:lnTo>
                  <a:lnTo>
                    <a:pt x="88" y="71"/>
                  </a:lnTo>
                  <a:lnTo>
                    <a:pt x="96" y="59"/>
                  </a:lnTo>
                  <a:lnTo>
                    <a:pt x="103" y="49"/>
                  </a:lnTo>
                  <a:lnTo>
                    <a:pt x="111" y="38"/>
                  </a:lnTo>
                  <a:lnTo>
                    <a:pt x="111" y="38"/>
                  </a:lnTo>
                  <a:lnTo>
                    <a:pt x="121" y="23"/>
                  </a:lnTo>
                  <a:lnTo>
                    <a:pt x="125" y="15"/>
                  </a:lnTo>
                  <a:lnTo>
                    <a:pt x="128" y="7"/>
                  </a:lnTo>
                  <a:lnTo>
                    <a:pt x="128" y="7"/>
                  </a:lnTo>
                  <a:lnTo>
                    <a:pt x="128" y="5"/>
                  </a:lnTo>
                  <a:lnTo>
                    <a:pt x="127" y="3"/>
                  </a:lnTo>
                  <a:lnTo>
                    <a:pt x="124" y="0"/>
                  </a:lnTo>
                  <a:lnTo>
                    <a:pt x="123" y="0"/>
                  </a:lnTo>
                  <a:lnTo>
                    <a:pt x="121" y="0"/>
                  </a:lnTo>
                  <a:lnTo>
                    <a:pt x="120" y="3"/>
                  </a:lnTo>
                  <a:lnTo>
                    <a:pt x="119" y="4"/>
                  </a:lnTo>
                  <a:lnTo>
                    <a:pt x="11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6" name="Freeform 879"/>
            <p:cNvSpPr/>
            <p:nvPr/>
          </p:nvSpPr>
          <p:spPr bwMode="auto">
            <a:xfrm>
              <a:off x="4500563" y="1595438"/>
              <a:ext cx="76200" cy="107950"/>
            </a:xfrm>
            <a:custGeom>
              <a:avLst/>
              <a:gdLst/>
              <a:ahLst/>
              <a:cxnLst>
                <a:cxn ang="0">
                  <a:pos x="133" y="2"/>
                </a:cxn>
                <a:cxn ang="0">
                  <a:pos x="133" y="2"/>
                </a:cxn>
                <a:cxn ang="0">
                  <a:pos x="116" y="23"/>
                </a:cxn>
                <a:cxn ang="0">
                  <a:pos x="100" y="45"/>
                </a:cxn>
                <a:cxn ang="0">
                  <a:pos x="100" y="45"/>
                </a:cxn>
                <a:cxn ang="0">
                  <a:pos x="81" y="70"/>
                </a:cxn>
                <a:cxn ang="0">
                  <a:pos x="72" y="84"/>
                </a:cxn>
                <a:cxn ang="0">
                  <a:pos x="63" y="96"/>
                </a:cxn>
                <a:cxn ang="0">
                  <a:pos x="63" y="96"/>
                </a:cxn>
                <a:cxn ang="0">
                  <a:pos x="53" y="107"/>
                </a:cxn>
                <a:cxn ang="0">
                  <a:pos x="44" y="119"/>
                </a:cxn>
                <a:cxn ang="0">
                  <a:pos x="36" y="131"/>
                </a:cxn>
                <a:cxn ang="0">
                  <a:pos x="29" y="144"/>
                </a:cxn>
                <a:cxn ang="0">
                  <a:pos x="0" y="196"/>
                </a:cxn>
                <a:cxn ang="0">
                  <a:pos x="0" y="196"/>
                </a:cxn>
                <a:cxn ang="0">
                  <a:pos x="0" y="198"/>
                </a:cxn>
                <a:cxn ang="0">
                  <a:pos x="0" y="201"/>
                </a:cxn>
                <a:cxn ang="0">
                  <a:pos x="1" y="202"/>
                </a:cxn>
                <a:cxn ang="0">
                  <a:pos x="2" y="203"/>
                </a:cxn>
                <a:cxn ang="0">
                  <a:pos x="4" y="204"/>
                </a:cxn>
                <a:cxn ang="0">
                  <a:pos x="5" y="204"/>
                </a:cxn>
                <a:cxn ang="0">
                  <a:pos x="7" y="203"/>
                </a:cxn>
                <a:cxn ang="0">
                  <a:pos x="8" y="202"/>
                </a:cxn>
                <a:cxn ang="0">
                  <a:pos x="8" y="202"/>
                </a:cxn>
                <a:cxn ang="0">
                  <a:pos x="25" y="173"/>
                </a:cxn>
                <a:cxn ang="0">
                  <a:pos x="41" y="145"/>
                </a:cxn>
                <a:cxn ang="0">
                  <a:pos x="60" y="117"/>
                </a:cxn>
                <a:cxn ang="0">
                  <a:pos x="79" y="91"/>
                </a:cxn>
                <a:cxn ang="0">
                  <a:pos x="79" y="91"/>
                </a:cxn>
                <a:cxn ang="0">
                  <a:pos x="86" y="81"/>
                </a:cxn>
                <a:cxn ang="0">
                  <a:pos x="94" y="70"/>
                </a:cxn>
                <a:cxn ang="0">
                  <a:pos x="108" y="50"/>
                </a:cxn>
                <a:cxn ang="0">
                  <a:pos x="108" y="50"/>
                </a:cxn>
                <a:cxn ang="0">
                  <a:pos x="125" y="28"/>
                </a:cxn>
                <a:cxn ang="0">
                  <a:pos x="141" y="6"/>
                </a:cxn>
                <a:cxn ang="0">
                  <a:pos x="141" y="6"/>
                </a:cxn>
                <a:cxn ang="0">
                  <a:pos x="142" y="5"/>
                </a:cxn>
                <a:cxn ang="0">
                  <a:pos x="141" y="3"/>
                </a:cxn>
                <a:cxn ang="0">
                  <a:pos x="141" y="1"/>
                </a:cxn>
                <a:cxn ang="0">
                  <a:pos x="139" y="0"/>
                </a:cxn>
                <a:cxn ang="0">
                  <a:pos x="136" y="0"/>
                </a:cxn>
                <a:cxn ang="0">
                  <a:pos x="134" y="0"/>
                </a:cxn>
                <a:cxn ang="0">
                  <a:pos x="133" y="2"/>
                </a:cxn>
                <a:cxn ang="0">
                  <a:pos x="133" y="2"/>
                </a:cxn>
              </a:cxnLst>
              <a:rect l="0" t="0" r="r" b="b"/>
              <a:pathLst>
                <a:path w="142" h="204">
                  <a:moveTo>
                    <a:pt x="133" y="2"/>
                  </a:moveTo>
                  <a:lnTo>
                    <a:pt x="133" y="2"/>
                  </a:lnTo>
                  <a:lnTo>
                    <a:pt x="116" y="23"/>
                  </a:lnTo>
                  <a:lnTo>
                    <a:pt x="100" y="45"/>
                  </a:lnTo>
                  <a:lnTo>
                    <a:pt x="100" y="45"/>
                  </a:lnTo>
                  <a:lnTo>
                    <a:pt x="81" y="70"/>
                  </a:lnTo>
                  <a:lnTo>
                    <a:pt x="72" y="84"/>
                  </a:lnTo>
                  <a:lnTo>
                    <a:pt x="63" y="96"/>
                  </a:lnTo>
                  <a:lnTo>
                    <a:pt x="63" y="96"/>
                  </a:lnTo>
                  <a:lnTo>
                    <a:pt x="53" y="107"/>
                  </a:lnTo>
                  <a:lnTo>
                    <a:pt x="44" y="119"/>
                  </a:lnTo>
                  <a:lnTo>
                    <a:pt x="36" y="131"/>
                  </a:lnTo>
                  <a:lnTo>
                    <a:pt x="29" y="144"/>
                  </a:lnTo>
                  <a:lnTo>
                    <a:pt x="0" y="196"/>
                  </a:lnTo>
                  <a:lnTo>
                    <a:pt x="0" y="196"/>
                  </a:lnTo>
                  <a:lnTo>
                    <a:pt x="0" y="198"/>
                  </a:lnTo>
                  <a:lnTo>
                    <a:pt x="0" y="201"/>
                  </a:lnTo>
                  <a:lnTo>
                    <a:pt x="1" y="202"/>
                  </a:lnTo>
                  <a:lnTo>
                    <a:pt x="2" y="203"/>
                  </a:lnTo>
                  <a:lnTo>
                    <a:pt x="4" y="204"/>
                  </a:lnTo>
                  <a:lnTo>
                    <a:pt x="5" y="204"/>
                  </a:lnTo>
                  <a:lnTo>
                    <a:pt x="7" y="203"/>
                  </a:lnTo>
                  <a:lnTo>
                    <a:pt x="8" y="202"/>
                  </a:lnTo>
                  <a:lnTo>
                    <a:pt x="8" y="202"/>
                  </a:lnTo>
                  <a:lnTo>
                    <a:pt x="25" y="173"/>
                  </a:lnTo>
                  <a:lnTo>
                    <a:pt x="41" y="145"/>
                  </a:lnTo>
                  <a:lnTo>
                    <a:pt x="60" y="117"/>
                  </a:lnTo>
                  <a:lnTo>
                    <a:pt x="79" y="91"/>
                  </a:lnTo>
                  <a:lnTo>
                    <a:pt x="79" y="91"/>
                  </a:lnTo>
                  <a:lnTo>
                    <a:pt x="86" y="81"/>
                  </a:lnTo>
                  <a:lnTo>
                    <a:pt x="94" y="70"/>
                  </a:lnTo>
                  <a:lnTo>
                    <a:pt x="108" y="50"/>
                  </a:lnTo>
                  <a:lnTo>
                    <a:pt x="108" y="50"/>
                  </a:lnTo>
                  <a:lnTo>
                    <a:pt x="125" y="28"/>
                  </a:lnTo>
                  <a:lnTo>
                    <a:pt x="141" y="6"/>
                  </a:lnTo>
                  <a:lnTo>
                    <a:pt x="141" y="6"/>
                  </a:lnTo>
                  <a:lnTo>
                    <a:pt x="142" y="5"/>
                  </a:lnTo>
                  <a:lnTo>
                    <a:pt x="141" y="3"/>
                  </a:lnTo>
                  <a:lnTo>
                    <a:pt x="141" y="1"/>
                  </a:lnTo>
                  <a:lnTo>
                    <a:pt x="139" y="0"/>
                  </a:lnTo>
                  <a:lnTo>
                    <a:pt x="136" y="0"/>
                  </a:lnTo>
                  <a:lnTo>
                    <a:pt x="134" y="0"/>
                  </a:lnTo>
                  <a:lnTo>
                    <a:pt x="133" y="2"/>
                  </a:lnTo>
                  <a:lnTo>
                    <a:pt x="13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7" name="Freeform 880"/>
            <p:cNvSpPr/>
            <p:nvPr/>
          </p:nvSpPr>
          <p:spPr bwMode="auto">
            <a:xfrm>
              <a:off x="4510088" y="1630363"/>
              <a:ext cx="80963" cy="125413"/>
            </a:xfrm>
            <a:custGeom>
              <a:avLst/>
              <a:gdLst/>
              <a:ahLst/>
              <a:cxnLst>
                <a:cxn ang="0">
                  <a:pos x="143" y="2"/>
                </a:cxn>
                <a:cxn ang="0">
                  <a:pos x="143" y="2"/>
                </a:cxn>
                <a:cxn ang="0">
                  <a:pos x="110" y="58"/>
                </a:cxn>
                <a:cxn ang="0">
                  <a:pos x="77" y="114"/>
                </a:cxn>
                <a:cxn ang="0">
                  <a:pos x="77" y="114"/>
                </a:cxn>
                <a:cxn ang="0">
                  <a:pos x="58" y="143"/>
                </a:cxn>
                <a:cxn ang="0">
                  <a:pos x="39" y="172"/>
                </a:cxn>
                <a:cxn ang="0">
                  <a:pos x="20" y="201"/>
                </a:cxn>
                <a:cxn ang="0">
                  <a:pos x="1" y="230"/>
                </a:cxn>
                <a:cxn ang="0">
                  <a:pos x="1" y="230"/>
                </a:cxn>
                <a:cxn ang="0">
                  <a:pos x="0" y="232"/>
                </a:cxn>
                <a:cxn ang="0">
                  <a:pos x="0" y="234"/>
                </a:cxn>
                <a:cxn ang="0">
                  <a:pos x="1" y="235"/>
                </a:cxn>
                <a:cxn ang="0">
                  <a:pos x="2" y="236"/>
                </a:cxn>
                <a:cxn ang="0">
                  <a:pos x="4" y="237"/>
                </a:cxn>
                <a:cxn ang="0">
                  <a:pos x="7" y="237"/>
                </a:cxn>
                <a:cxn ang="0">
                  <a:pos x="8" y="236"/>
                </a:cxn>
                <a:cxn ang="0">
                  <a:pos x="10" y="235"/>
                </a:cxn>
                <a:cxn ang="0">
                  <a:pos x="10" y="235"/>
                </a:cxn>
                <a:cxn ang="0">
                  <a:pos x="44" y="180"/>
                </a:cxn>
                <a:cxn ang="0">
                  <a:pos x="62" y="152"/>
                </a:cxn>
                <a:cxn ang="0">
                  <a:pos x="80" y="125"/>
                </a:cxn>
                <a:cxn ang="0">
                  <a:pos x="80" y="125"/>
                </a:cxn>
                <a:cxn ang="0">
                  <a:pos x="99" y="96"/>
                </a:cxn>
                <a:cxn ang="0">
                  <a:pos x="117" y="67"/>
                </a:cxn>
                <a:cxn ang="0">
                  <a:pos x="134" y="36"/>
                </a:cxn>
                <a:cxn ang="0">
                  <a:pos x="151" y="8"/>
                </a:cxn>
                <a:cxn ang="0">
                  <a:pos x="151" y="8"/>
                </a:cxn>
                <a:cxn ang="0">
                  <a:pos x="152" y="5"/>
                </a:cxn>
                <a:cxn ang="0">
                  <a:pos x="152" y="3"/>
                </a:cxn>
                <a:cxn ang="0">
                  <a:pos x="151" y="2"/>
                </a:cxn>
                <a:cxn ang="0">
                  <a:pos x="150" y="1"/>
                </a:cxn>
                <a:cxn ang="0">
                  <a:pos x="148" y="0"/>
                </a:cxn>
                <a:cxn ang="0">
                  <a:pos x="146" y="0"/>
                </a:cxn>
                <a:cxn ang="0">
                  <a:pos x="145" y="1"/>
                </a:cxn>
                <a:cxn ang="0">
                  <a:pos x="143" y="2"/>
                </a:cxn>
                <a:cxn ang="0">
                  <a:pos x="143" y="2"/>
                </a:cxn>
              </a:cxnLst>
              <a:rect l="0" t="0" r="r" b="b"/>
              <a:pathLst>
                <a:path w="152" h="237">
                  <a:moveTo>
                    <a:pt x="143" y="2"/>
                  </a:moveTo>
                  <a:lnTo>
                    <a:pt x="143" y="2"/>
                  </a:lnTo>
                  <a:lnTo>
                    <a:pt x="110" y="58"/>
                  </a:lnTo>
                  <a:lnTo>
                    <a:pt x="77" y="114"/>
                  </a:lnTo>
                  <a:lnTo>
                    <a:pt x="77" y="114"/>
                  </a:lnTo>
                  <a:lnTo>
                    <a:pt x="58" y="143"/>
                  </a:lnTo>
                  <a:lnTo>
                    <a:pt x="39" y="172"/>
                  </a:lnTo>
                  <a:lnTo>
                    <a:pt x="20" y="201"/>
                  </a:lnTo>
                  <a:lnTo>
                    <a:pt x="1" y="230"/>
                  </a:lnTo>
                  <a:lnTo>
                    <a:pt x="1" y="230"/>
                  </a:lnTo>
                  <a:lnTo>
                    <a:pt x="0" y="232"/>
                  </a:lnTo>
                  <a:lnTo>
                    <a:pt x="0" y="234"/>
                  </a:lnTo>
                  <a:lnTo>
                    <a:pt x="1" y="235"/>
                  </a:lnTo>
                  <a:lnTo>
                    <a:pt x="2" y="236"/>
                  </a:lnTo>
                  <a:lnTo>
                    <a:pt x="4" y="237"/>
                  </a:lnTo>
                  <a:lnTo>
                    <a:pt x="7" y="237"/>
                  </a:lnTo>
                  <a:lnTo>
                    <a:pt x="8" y="236"/>
                  </a:lnTo>
                  <a:lnTo>
                    <a:pt x="10" y="235"/>
                  </a:lnTo>
                  <a:lnTo>
                    <a:pt x="10" y="235"/>
                  </a:lnTo>
                  <a:lnTo>
                    <a:pt x="44" y="180"/>
                  </a:lnTo>
                  <a:lnTo>
                    <a:pt x="62" y="152"/>
                  </a:lnTo>
                  <a:lnTo>
                    <a:pt x="80" y="125"/>
                  </a:lnTo>
                  <a:lnTo>
                    <a:pt x="80" y="125"/>
                  </a:lnTo>
                  <a:lnTo>
                    <a:pt x="99" y="96"/>
                  </a:lnTo>
                  <a:lnTo>
                    <a:pt x="117" y="67"/>
                  </a:lnTo>
                  <a:lnTo>
                    <a:pt x="134" y="36"/>
                  </a:lnTo>
                  <a:lnTo>
                    <a:pt x="151" y="8"/>
                  </a:lnTo>
                  <a:lnTo>
                    <a:pt x="151" y="8"/>
                  </a:lnTo>
                  <a:lnTo>
                    <a:pt x="152" y="5"/>
                  </a:lnTo>
                  <a:lnTo>
                    <a:pt x="152" y="3"/>
                  </a:lnTo>
                  <a:lnTo>
                    <a:pt x="151" y="2"/>
                  </a:lnTo>
                  <a:lnTo>
                    <a:pt x="150" y="1"/>
                  </a:lnTo>
                  <a:lnTo>
                    <a:pt x="148" y="0"/>
                  </a:lnTo>
                  <a:lnTo>
                    <a:pt x="146" y="0"/>
                  </a:lnTo>
                  <a:lnTo>
                    <a:pt x="145" y="1"/>
                  </a:lnTo>
                  <a:lnTo>
                    <a:pt x="143" y="2"/>
                  </a:lnTo>
                  <a:lnTo>
                    <a:pt x="14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8" name="Freeform 881"/>
            <p:cNvSpPr/>
            <p:nvPr/>
          </p:nvSpPr>
          <p:spPr bwMode="auto">
            <a:xfrm>
              <a:off x="4525963" y="1682750"/>
              <a:ext cx="73025" cy="115888"/>
            </a:xfrm>
            <a:custGeom>
              <a:avLst/>
              <a:gdLst/>
              <a:ahLst/>
              <a:cxnLst>
                <a:cxn ang="0">
                  <a:pos x="129" y="2"/>
                </a:cxn>
                <a:cxn ang="0">
                  <a:pos x="129" y="2"/>
                </a:cxn>
                <a:cxn ang="0">
                  <a:pos x="112" y="29"/>
                </a:cxn>
                <a:cxn ang="0">
                  <a:pos x="94" y="56"/>
                </a:cxn>
                <a:cxn ang="0">
                  <a:pos x="78" y="84"/>
                </a:cxn>
                <a:cxn ang="0">
                  <a:pos x="63" y="112"/>
                </a:cxn>
                <a:cxn ang="0">
                  <a:pos x="63" y="112"/>
                </a:cxn>
                <a:cxn ang="0">
                  <a:pos x="54" y="129"/>
                </a:cxn>
                <a:cxn ang="0">
                  <a:pos x="45" y="144"/>
                </a:cxn>
                <a:cxn ang="0">
                  <a:pos x="25" y="175"/>
                </a:cxn>
                <a:cxn ang="0">
                  <a:pos x="25" y="175"/>
                </a:cxn>
                <a:cxn ang="0">
                  <a:pos x="19" y="184"/>
                </a:cxn>
                <a:cxn ang="0">
                  <a:pos x="12" y="194"/>
                </a:cxn>
                <a:cxn ang="0">
                  <a:pos x="6" y="202"/>
                </a:cxn>
                <a:cxn ang="0">
                  <a:pos x="1" y="212"/>
                </a:cxn>
                <a:cxn ang="0">
                  <a:pos x="1" y="212"/>
                </a:cxn>
                <a:cxn ang="0">
                  <a:pos x="0" y="214"/>
                </a:cxn>
                <a:cxn ang="0">
                  <a:pos x="1" y="216"/>
                </a:cxn>
                <a:cxn ang="0">
                  <a:pos x="2" y="217"/>
                </a:cxn>
                <a:cxn ang="0">
                  <a:pos x="4" y="218"/>
                </a:cxn>
                <a:cxn ang="0">
                  <a:pos x="7" y="218"/>
                </a:cxn>
                <a:cxn ang="0">
                  <a:pos x="9" y="217"/>
                </a:cxn>
                <a:cxn ang="0">
                  <a:pos x="11" y="215"/>
                </a:cxn>
                <a:cxn ang="0">
                  <a:pos x="11" y="215"/>
                </a:cxn>
                <a:cxn ang="0">
                  <a:pos x="13" y="209"/>
                </a:cxn>
                <a:cxn ang="0">
                  <a:pos x="16" y="204"/>
                </a:cxn>
                <a:cxn ang="0">
                  <a:pos x="23" y="194"/>
                </a:cxn>
                <a:cxn ang="0">
                  <a:pos x="31" y="182"/>
                </a:cxn>
                <a:cxn ang="0">
                  <a:pos x="38" y="172"/>
                </a:cxn>
                <a:cxn ang="0">
                  <a:pos x="38" y="172"/>
                </a:cxn>
                <a:cxn ang="0">
                  <a:pos x="71" y="117"/>
                </a:cxn>
                <a:cxn ang="0">
                  <a:pos x="71" y="117"/>
                </a:cxn>
                <a:cxn ang="0">
                  <a:pos x="103" y="61"/>
                </a:cxn>
                <a:cxn ang="0">
                  <a:pos x="120" y="35"/>
                </a:cxn>
                <a:cxn ang="0">
                  <a:pos x="138" y="8"/>
                </a:cxn>
                <a:cxn ang="0">
                  <a:pos x="138" y="8"/>
                </a:cxn>
                <a:cxn ang="0">
                  <a:pos x="139" y="6"/>
                </a:cxn>
                <a:cxn ang="0">
                  <a:pos x="139" y="5"/>
                </a:cxn>
                <a:cxn ang="0">
                  <a:pos x="138" y="2"/>
                </a:cxn>
                <a:cxn ang="0">
                  <a:pos x="137" y="1"/>
                </a:cxn>
                <a:cxn ang="0">
                  <a:pos x="132" y="0"/>
                </a:cxn>
                <a:cxn ang="0">
                  <a:pos x="131" y="1"/>
                </a:cxn>
                <a:cxn ang="0">
                  <a:pos x="129" y="2"/>
                </a:cxn>
                <a:cxn ang="0">
                  <a:pos x="129" y="2"/>
                </a:cxn>
              </a:cxnLst>
              <a:rect l="0" t="0" r="r" b="b"/>
              <a:pathLst>
                <a:path w="139" h="218">
                  <a:moveTo>
                    <a:pt x="129" y="2"/>
                  </a:moveTo>
                  <a:lnTo>
                    <a:pt x="129" y="2"/>
                  </a:lnTo>
                  <a:lnTo>
                    <a:pt x="112" y="29"/>
                  </a:lnTo>
                  <a:lnTo>
                    <a:pt x="94" y="56"/>
                  </a:lnTo>
                  <a:lnTo>
                    <a:pt x="78" y="84"/>
                  </a:lnTo>
                  <a:lnTo>
                    <a:pt x="63" y="112"/>
                  </a:lnTo>
                  <a:lnTo>
                    <a:pt x="63" y="112"/>
                  </a:lnTo>
                  <a:lnTo>
                    <a:pt x="54" y="129"/>
                  </a:lnTo>
                  <a:lnTo>
                    <a:pt x="45" y="144"/>
                  </a:lnTo>
                  <a:lnTo>
                    <a:pt x="25" y="175"/>
                  </a:lnTo>
                  <a:lnTo>
                    <a:pt x="25" y="175"/>
                  </a:lnTo>
                  <a:lnTo>
                    <a:pt x="19" y="184"/>
                  </a:lnTo>
                  <a:lnTo>
                    <a:pt x="12" y="194"/>
                  </a:lnTo>
                  <a:lnTo>
                    <a:pt x="6" y="202"/>
                  </a:lnTo>
                  <a:lnTo>
                    <a:pt x="1" y="212"/>
                  </a:lnTo>
                  <a:lnTo>
                    <a:pt x="1" y="212"/>
                  </a:lnTo>
                  <a:lnTo>
                    <a:pt x="0" y="214"/>
                  </a:lnTo>
                  <a:lnTo>
                    <a:pt x="1" y="216"/>
                  </a:lnTo>
                  <a:lnTo>
                    <a:pt x="2" y="217"/>
                  </a:lnTo>
                  <a:lnTo>
                    <a:pt x="4" y="218"/>
                  </a:lnTo>
                  <a:lnTo>
                    <a:pt x="7" y="218"/>
                  </a:lnTo>
                  <a:lnTo>
                    <a:pt x="9" y="217"/>
                  </a:lnTo>
                  <a:lnTo>
                    <a:pt x="11" y="215"/>
                  </a:lnTo>
                  <a:lnTo>
                    <a:pt x="11" y="215"/>
                  </a:lnTo>
                  <a:lnTo>
                    <a:pt x="13" y="209"/>
                  </a:lnTo>
                  <a:lnTo>
                    <a:pt x="16" y="204"/>
                  </a:lnTo>
                  <a:lnTo>
                    <a:pt x="23" y="194"/>
                  </a:lnTo>
                  <a:lnTo>
                    <a:pt x="31" y="182"/>
                  </a:lnTo>
                  <a:lnTo>
                    <a:pt x="38" y="172"/>
                  </a:lnTo>
                  <a:lnTo>
                    <a:pt x="38" y="172"/>
                  </a:lnTo>
                  <a:lnTo>
                    <a:pt x="71" y="117"/>
                  </a:lnTo>
                  <a:lnTo>
                    <a:pt x="71" y="117"/>
                  </a:lnTo>
                  <a:lnTo>
                    <a:pt x="103" y="61"/>
                  </a:lnTo>
                  <a:lnTo>
                    <a:pt x="120" y="35"/>
                  </a:lnTo>
                  <a:lnTo>
                    <a:pt x="138" y="8"/>
                  </a:lnTo>
                  <a:lnTo>
                    <a:pt x="138" y="8"/>
                  </a:lnTo>
                  <a:lnTo>
                    <a:pt x="139" y="6"/>
                  </a:lnTo>
                  <a:lnTo>
                    <a:pt x="139" y="5"/>
                  </a:lnTo>
                  <a:lnTo>
                    <a:pt x="138" y="2"/>
                  </a:lnTo>
                  <a:lnTo>
                    <a:pt x="137" y="1"/>
                  </a:lnTo>
                  <a:lnTo>
                    <a:pt x="132" y="0"/>
                  </a:lnTo>
                  <a:lnTo>
                    <a:pt x="131" y="1"/>
                  </a:lnTo>
                  <a:lnTo>
                    <a:pt x="129" y="2"/>
                  </a:lnTo>
                  <a:lnTo>
                    <a:pt x="12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9" name="Freeform 882"/>
            <p:cNvSpPr/>
            <p:nvPr/>
          </p:nvSpPr>
          <p:spPr bwMode="auto">
            <a:xfrm>
              <a:off x="4548188" y="1728788"/>
              <a:ext cx="57150" cy="90488"/>
            </a:xfrm>
            <a:custGeom>
              <a:avLst/>
              <a:gdLst/>
              <a:ahLst/>
              <a:cxnLst>
                <a:cxn ang="0">
                  <a:pos x="100" y="2"/>
                </a:cxn>
                <a:cxn ang="0">
                  <a:pos x="100" y="2"/>
                </a:cxn>
                <a:cxn ang="0">
                  <a:pos x="94" y="12"/>
                </a:cxn>
                <a:cxn ang="0">
                  <a:pos x="85" y="20"/>
                </a:cxn>
                <a:cxn ang="0">
                  <a:pos x="79" y="28"/>
                </a:cxn>
                <a:cxn ang="0">
                  <a:pos x="73" y="37"/>
                </a:cxn>
                <a:cxn ang="0">
                  <a:pos x="73" y="37"/>
                </a:cxn>
                <a:cxn ang="0">
                  <a:pos x="63" y="58"/>
                </a:cxn>
                <a:cxn ang="0">
                  <a:pos x="51" y="79"/>
                </a:cxn>
                <a:cxn ang="0">
                  <a:pos x="51" y="79"/>
                </a:cxn>
                <a:cxn ang="0">
                  <a:pos x="26" y="122"/>
                </a:cxn>
                <a:cxn ang="0">
                  <a:pos x="14" y="143"/>
                </a:cxn>
                <a:cxn ang="0">
                  <a:pos x="0" y="163"/>
                </a:cxn>
                <a:cxn ang="0">
                  <a:pos x="0" y="163"/>
                </a:cxn>
                <a:cxn ang="0">
                  <a:pos x="0" y="165"/>
                </a:cxn>
                <a:cxn ang="0">
                  <a:pos x="0" y="166"/>
                </a:cxn>
                <a:cxn ang="0">
                  <a:pos x="1" y="169"/>
                </a:cxn>
                <a:cxn ang="0">
                  <a:pos x="2" y="170"/>
                </a:cxn>
                <a:cxn ang="0">
                  <a:pos x="5" y="171"/>
                </a:cxn>
                <a:cxn ang="0">
                  <a:pos x="7" y="170"/>
                </a:cxn>
                <a:cxn ang="0">
                  <a:pos x="8" y="169"/>
                </a:cxn>
                <a:cxn ang="0">
                  <a:pos x="8" y="169"/>
                </a:cxn>
                <a:cxn ang="0">
                  <a:pos x="20" y="149"/>
                </a:cxn>
                <a:cxn ang="0">
                  <a:pos x="32" y="129"/>
                </a:cxn>
                <a:cxn ang="0">
                  <a:pos x="43" y="110"/>
                </a:cxn>
                <a:cxn ang="0">
                  <a:pos x="55" y="91"/>
                </a:cxn>
                <a:cxn ang="0">
                  <a:pos x="55" y="91"/>
                </a:cxn>
                <a:cxn ang="0">
                  <a:pos x="62" y="81"/>
                </a:cxn>
                <a:cxn ang="0">
                  <a:pos x="68" y="70"/>
                </a:cxn>
                <a:cxn ang="0">
                  <a:pos x="78" y="49"/>
                </a:cxn>
                <a:cxn ang="0">
                  <a:pos x="78" y="49"/>
                </a:cxn>
                <a:cxn ang="0">
                  <a:pos x="81" y="43"/>
                </a:cxn>
                <a:cxn ang="0">
                  <a:pos x="84" y="37"/>
                </a:cxn>
                <a:cxn ang="0">
                  <a:pos x="93" y="27"/>
                </a:cxn>
                <a:cxn ang="0">
                  <a:pos x="101" y="18"/>
                </a:cxn>
                <a:cxn ang="0">
                  <a:pos x="108" y="7"/>
                </a:cxn>
                <a:cxn ang="0">
                  <a:pos x="108" y="7"/>
                </a:cxn>
                <a:cxn ang="0">
                  <a:pos x="108" y="5"/>
                </a:cxn>
                <a:cxn ang="0">
                  <a:pos x="108" y="3"/>
                </a:cxn>
                <a:cxn ang="0">
                  <a:pos x="107" y="2"/>
                </a:cxn>
                <a:cxn ang="0">
                  <a:pos x="106" y="0"/>
                </a:cxn>
                <a:cxn ang="0">
                  <a:pos x="105" y="0"/>
                </a:cxn>
                <a:cxn ang="0">
                  <a:pos x="103" y="0"/>
                </a:cxn>
                <a:cxn ang="0">
                  <a:pos x="101" y="1"/>
                </a:cxn>
                <a:cxn ang="0">
                  <a:pos x="100" y="2"/>
                </a:cxn>
                <a:cxn ang="0">
                  <a:pos x="100" y="2"/>
                </a:cxn>
              </a:cxnLst>
              <a:rect l="0" t="0" r="r" b="b"/>
              <a:pathLst>
                <a:path w="108" h="171">
                  <a:moveTo>
                    <a:pt x="100" y="2"/>
                  </a:moveTo>
                  <a:lnTo>
                    <a:pt x="100" y="2"/>
                  </a:lnTo>
                  <a:lnTo>
                    <a:pt x="94" y="12"/>
                  </a:lnTo>
                  <a:lnTo>
                    <a:pt x="85" y="20"/>
                  </a:lnTo>
                  <a:lnTo>
                    <a:pt x="79" y="28"/>
                  </a:lnTo>
                  <a:lnTo>
                    <a:pt x="73" y="37"/>
                  </a:lnTo>
                  <a:lnTo>
                    <a:pt x="73" y="37"/>
                  </a:lnTo>
                  <a:lnTo>
                    <a:pt x="63" y="58"/>
                  </a:lnTo>
                  <a:lnTo>
                    <a:pt x="51" y="79"/>
                  </a:lnTo>
                  <a:lnTo>
                    <a:pt x="51" y="79"/>
                  </a:lnTo>
                  <a:lnTo>
                    <a:pt x="26" y="122"/>
                  </a:lnTo>
                  <a:lnTo>
                    <a:pt x="14" y="143"/>
                  </a:lnTo>
                  <a:lnTo>
                    <a:pt x="0" y="163"/>
                  </a:lnTo>
                  <a:lnTo>
                    <a:pt x="0" y="163"/>
                  </a:lnTo>
                  <a:lnTo>
                    <a:pt x="0" y="165"/>
                  </a:lnTo>
                  <a:lnTo>
                    <a:pt x="0" y="166"/>
                  </a:lnTo>
                  <a:lnTo>
                    <a:pt x="1" y="169"/>
                  </a:lnTo>
                  <a:lnTo>
                    <a:pt x="2" y="170"/>
                  </a:lnTo>
                  <a:lnTo>
                    <a:pt x="5" y="171"/>
                  </a:lnTo>
                  <a:lnTo>
                    <a:pt x="7" y="170"/>
                  </a:lnTo>
                  <a:lnTo>
                    <a:pt x="8" y="169"/>
                  </a:lnTo>
                  <a:lnTo>
                    <a:pt x="8" y="169"/>
                  </a:lnTo>
                  <a:lnTo>
                    <a:pt x="20" y="149"/>
                  </a:lnTo>
                  <a:lnTo>
                    <a:pt x="32" y="129"/>
                  </a:lnTo>
                  <a:lnTo>
                    <a:pt x="43" y="110"/>
                  </a:lnTo>
                  <a:lnTo>
                    <a:pt x="55" y="91"/>
                  </a:lnTo>
                  <a:lnTo>
                    <a:pt x="55" y="91"/>
                  </a:lnTo>
                  <a:lnTo>
                    <a:pt x="62" y="81"/>
                  </a:lnTo>
                  <a:lnTo>
                    <a:pt x="68" y="70"/>
                  </a:lnTo>
                  <a:lnTo>
                    <a:pt x="78" y="49"/>
                  </a:lnTo>
                  <a:lnTo>
                    <a:pt x="78" y="49"/>
                  </a:lnTo>
                  <a:lnTo>
                    <a:pt x="81" y="43"/>
                  </a:lnTo>
                  <a:lnTo>
                    <a:pt x="84" y="37"/>
                  </a:lnTo>
                  <a:lnTo>
                    <a:pt x="93" y="27"/>
                  </a:lnTo>
                  <a:lnTo>
                    <a:pt x="101" y="18"/>
                  </a:lnTo>
                  <a:lnTo>
                    <a:pt x="108" y="7"/>
                  </a:lnTo>
                  <a:lnTo>
                    <a:pt x="108" y="7"/>
                  </a:lnTo>
                  <a:lnTo>
                    <a:pt x="108" y="5"/>
                  </a:lnTo>
                  <a:lnTo>
                    <a:pt x="108" y="3"/>
                  </a:lnTo>
                  <a:lnTo>
                    <a:pt x="107" y="2"/>
                  </a:lnTo>
                  <a:lnTo>
                    <a:pt x="106" y="0"/>
                  </a:lnTo>
                  <a:lnTo>
                    <a:pt x="105" y="0"/>
                  </a:lnTo>
                  <a:lnTo>
                    <a:pt x="103" y="0"/>
                  </a:lnTo>
                  <a:lnTo>
                    <a:pt x="101" y="1"/>
                  </a:lnTo>
                  <a:lnTo>
                    <a:pt x="100" y="2"/>
                  </a:lnTo>
                  <a:lnTo>
                    <a:pt x="10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0" name="Freeform 883"/>
            <p:cNvSpPr/>
            <p:nvPr/>
          </p:nvSpPr>
          <p:spPr bwMode="auto">
            <a:xfrm>
              <a:off x="4575175" y="1773238"/>
              <a:ext cx="30163" cy="47625"/>
            </a:xfrm>
            <a:custGeom>
              <a:avLst/>
              <a:gdLst/>
              <a:ahLst/>
              <a:cxnLst>
                <a:cxn ang="0">
                  <a:pos x="57" y="4"/>
                </a:cxn>
                <a:cxn ang="0">
                  <a:pos x="57" y="3"/>
                </a:cxn>
                <a:cxn ang="0">
                  <a:pos x="57" y="3"/>
                </a:cxn>
                <a:cxn ang="0">
                  <a:pos x="56" y="1"/>
                </a:cxn>
                <a:cxn ang="0">
                  <a:pos x="54" y="0"/>
                </a:cxn>
                <a:cxn ang="0">
                  <a:pos x="51" y="0"/>
                </a:cxn>
                <a:cxn ang="0">
                  <a:pos x="49" y="1"/>
                </a:cxn>
                <a:cxn ang="0">
                  <a:pos x="49" y="1"/>
                </a:cxn>
                <a:cxn ang="0">
                  <a:pos x="45" y="6"/>
                </a:cxn>
                <a:cxn ang="0">
                  <a:pos x="41" y="11"/>
                </a:cxn>
                <a:cxn ang="0">
                  <a:pos x="34" y="23"/>
                </a:cxn>
                <a:cxn ang="0">
                  <a:pos x="34" y="23"/>
                </a:cxn>
                <a:cxn ang="0">
                  <a:pos x="27" y="38"/>
                </a:cxn>
                <a:cxn ang="0">
                  <a:pos x="19" y="54"/>
                </a:cxn>
                <a:cxn ang="0">
                  <a:pos x="1" y="84"/>
                </a:cxn>
                <a:cxn ang="0">
                  <a:pos x="1" y="84"/>
                </a:cxn>
                <a:cxn ang="0">
                  <a:pos x="0" y="86"/>
                </a:cxn>
                <a:cxn ang="0">
                  <a:pos x="0" y="87"/>
                </a:cxn>
                <a:cxn ang="0">
                  <a:pos x="1" y="89"/>
                </a:cxn>
                <a:cxn ang="0">
                  <a:pos x="3" y="90"/>
                </a:cxn>
                <a:cxn ang="0">
                  <a:pos x="4" y="90"/>
                </a:cxn>
                <a:cxn ang="0">
                  <a:pos x="6" y="90"/>
                </a:cxn>
                <a:cxn ang="0">
                  <a:pos x="8" y="90"/>
                </a:cxn>
                <a:cxn ang="0">
                  <a:pos x="10" y="88"/>
                </a:cxn>
                <a:cxn ang="0">
                  <a:pos x="10" y="88"/>
                </a:cxn>
                <a:cxn ang="0">
                  <a:pos x="25" y="61"/>
                </a:cxn>
                <a:cxn ang="0">
                  <a:pos x="41" y="33"/>
                </a:cxn>
                <a:cxn ang="0">
                  <a:pos x="41" y="33"/>
                </a:cxn>
                <a:cxn ang="0">
                  <a:pos x="47" y="21"/>
                </a:cxn>
                <a:cxn ang="0">
                  <a:pos x="50" y="14"/>
                </a:cxn>
                <a:cxn ang="0">
                  <a:pos x="54" y="9"/>
                </a:cxn>
                <a:cxn ang="0">
                  <a:pos x="54" y="9"/>
                </a:cxn>
                <a:cxn ang="0">
                  <a:pos x="57" y="7"/>
                </a:cxn>
                <a:cxn ang="0">
                  <a:pos x="57" y="6"/>
                </a:cxn>
                <a:cxn ang="0">
                  <a:pos x="57" y="4"/>
                </a:cxn>
                <a:cxn ang="0">
                  <a:pos x="57" y="4"/>
                </a:cxn>
              </a:cxnLst>
              <a:rect l="0" t="0" r="r" b="b"/>
              <a:pathLst>
                <a:path w="57" h="90">
                  <a:moveTo>
                    <a:pt x="57" y="4"/>
                  </a:moveTo>
                  <a:lnTo>
                    <a:pt x="57" y="3"/>
                  </a:lnTo>
                  <a:lnTo>
                    <a:pt x="57" y="3"/>
                  </a:lnTo>
                  <a:lnTo>
                    <a:pt x="56" y="1"/>
                  </a:lnTo>
                  <a:lnTo>
                    <a:pt x="54" y="0"/>
                  </a:lnTo>
                  <a:lnTo>
                    <a:pt x="51" y="0"/>
                  </a:lnTo>
                  <a:lnTo>
                    <a:pt x="49" y="1"/>
                  </a:lnTo>
                  <a:lnTo>
                    <a:pt x="49" y="1"/>
                  </a:lnTo>
                  <a:lnTo>
                    <a:pt x="45" y="6"/>
                  </a:lnTo>
                  <a:lnTo>
                    <a:pt x="41" y="11"/>
                  </a:lnTo>
                  <a:lnTo>
                    <a:pt x="34" y="23"/>
                  </a:lnTo>
                  <a:lnTo>
                    <a:pt x="34" y="23"/>
                  </a:lnTo>
                  <a:lnTo>
                    <a:pt x="27" y="38"/>
                  </a:lnTo>
                  <a:lnTo>
                    <a:pt x="19" y="54"/>
                  </a:lnTo>
                  <a:lnTo>
                    <a:pt x="1" y="84"/>
                  </a:lnTo>
                  <a:lnTo>
                    <a:pt x="1" y="84"/>
                  </a:lnTo>
                  <a:lnTo>
                    <a:pt x="0" y="86"/>
                  </a:lnTo>
                  <a:lnTo>
                    <a:pt x="0" y="87"/>
                  </a:lnTo>
                  <a:lnTo>
                    <a:pt x="1" y="89"/>
                  </a:lnTo>
                  <a:lnTo>
                    <a:pt x="3" y="90"/>
                  </a:lnTo>
                  <a:lnTo>
                    <a:pt x="4" y="90"/>
                  </a:lnTo>
                  <a:lnTo>
                    <a:pt x="6" y="90"/>
                  </a:lnTo>
                  <a:lnTo>
                    <a:pt x="8" y="90"/>
                  </a:lnTo>
                  <a:lnTo>
                    <a:pt x="10" y="88"/>
                  </a:lnTo>
                  <a:lnTo>
                    <a:pt x="10" y="88"/>
                  </a:lnTo>
                  <a:lnTo>
                    <a:pt x="25" y="61"/>
                  </a:lnTo>
                  <a:lnTo>
                    <a:pt x="41" y="33"/>
                  </a:lnTo>
                  <a:lnTo>
                    <a:pt x="41" y="33"/>
                  </a:lnTo>
                  <a:lnTo>
                    <a:pt x="47" y="21"/>
                  </a:lnTo>
                  <a:lnTo>
                    <a:pt x="50" y="14"/>
                  </a:lnTo>
                  <a:lnTo>
                    <a:pt x="54" y="9"/>
                  </a:lnTo>
                  <a:lnTo>
                    <a:pt x="54" y="9"/>
                  </a:lnTo>
                  <a:lnTo>
                    <a:pt x="57" y="7"/>
                  </a:lnTo>
                  <a:lnTo>
                    <a:pt x="57" y="6"/>
                  </a:lnTo>
                  <a:lnTo>
                    <a:pt x="57" y="4"/>
                  </a:lnTo>
                  <a:lnTo>
                    <a:pt x="5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1" name="Freeform 884"/>
            <p:cNvSpPr/>
            <p:nvPr/>
          </p:nvSpPr>
          <p:spPr bwMode="auto">
            <a:xfrm>
              <a:off x="4257675" y="1222375"/>
              <a:ext cx="34925" cy="82550"/>
            </a:xfrm>
            <a:custGeom>
              <a:avLst/>
              <a:gdLst/>
              <a:ahLst/>
              <a:cxnLst>
                <a:cxn ang="0">
                  <a:pos x="57" y="4"/>
                </a:cxn>
                <a:cxn ang="0">
                  <a:pos x="57" y="4"/>
                </a:cxn>
                <a:cxn ang="0">
                  <a:pos x="56" y="12"/>
                </a:cxn>
                <a:cxn ang="0">
                  <a:pos x="53" y="21"/>
                </a:cxn>
                <a:cxn ang="0">
                  <a:pos x="45" y="39"/>
                </a:cxn>
                <a:cxn ang="0">
                  <a:pos x="37" y="56"/>
                </a:cxn>
                <a:cxn ang="0">
                  <a:pos x="30" y="72"/>
                </a:cxn>
                <a:cxn ang="0">
                  <a:pos x="30" y="72"/>
                </a:cxn>
                <a:cxn ang="0">
                  <a:pos x="24" y="89"/>
                </a:cxn>
                <a:cxn ang="0">
                  <a:pos x="18" y="107"/>
                </a:cxn>
                <a:cxn ang="0">
                  <a:pos x="11" y="125"/>
                </a:cxn>
                <a:cxn ang="0">
                  <a:pos x="4" y="142"/>
                </a:cxn>
                <a:cxn ang="0">
                  <a:pos x="4" y="142"/>
                </a:cxn>
                <a:cxn ang="0">
                  <a:pos x="1" y="143"/>
                </a:cxn>
                <a:cxn ang="0">
                  <a:pos x="1" y="144"/>
                </a:cxn>
                <a:cxn ang="0">
                  <a:pos x="0" y="146"/>
                </a:cxn>
                <a:cxn ang="0">
                  <a:pos x="0" y="150"/>
                </a:cxn>
                <a:cxn ang="0">
                  <a:pos x="0" y="150"/>
                </a:cxn>
                <a:cxn ang="0">
                  <a:pos x="1" y="154"/>
                </a:cxn>
                <a:cxn ang="0">
                  <a:pos x="4" y="156"/>
                </a:cxn>
                <a:cxn ang="0">
                  <a:pos x="7" y="156"/>
                </a:cxn>
                <a:cxn ang="0">
                  <a:pos x="8" y="155"/>
                </a:cxn>
                <a:cxn ang="0">
                  <a:pos x="9" y="154"/>
                </a:cxn>
                <a:cxn ang="0">
                  <a:pos x="9" y="154"/>
                </a:cxn>
                <a:cxn ang="0">
                  <a:pos x="17" y="136"/>
                </a:cxn>
                <a:cxn ang="0">
                  <a:pos x="23" y="118"/>
                </a:cxn>
                <a:cxn ang="0">
                  <a:pos x="36" y="83"/>
                </a:cxn>
                <a:cxn ang="0">
                  <a:pos x="36" y="83"/>
                </a:cxn>
                <a:cxn ang="0">
                  <a:pos x="44" y="64"/>
                </a:cxn>
                <a:cxn ang="0">
                  <a:pos x="54" y="44"/>
                </a:cxn>
                <a:cxn ang="0">
                  <a:pos x="58" y="35"/>
                </a:cxn>
                <a:cxn ang="0">
                  <a:pos x="62" y="24"/>
                </a:cxn>
                <a:cxn ang="0">
                  <a:pos x="65" y="14"/>
                </a:cxn>
                <a:cxn ang="0">
                  <a:pos x="67" y="4"/>
                </a:cxn>
                <a:cxn ang="0">
                  <a:pos x="67" y="4"/>
                </a:cxn>
                <a:cxn ang="0">
                  <a:pos x="66" y="2"/>
                </a:cxn>
                <a:cxn ang="0">
                  <a:pos x="66" y="1"/>
                </a:cxn>
                <a:cxn ang="0">
                  <a:pos x="64" y="0"/>
                </a:cxn>
                <a:cxn ang="0">
                  <a:pos x="63" y="0"/>
                </a:cxn>
                <a:cxn ang="0">
                  <a:pos x="59" y="1"/>
                </a:cxn>
                <a:cxn ang="0">
                  <a:pos x="58" y="2"/>
                </a:cxn>
                <a:cxn ang="0">
                  <a:pos x="57" y="4"/>
                </a:cxn>
                <a:cxn ang="0">
                  <a:pos x="57" y="4"/>
                </a:cxn>
              </a:cxnLst>
              <a:rect l="0" t="0" r="r" b="b"/>
              <a:pathLst>
                <a:path w="67" h="156">
                  <a:moveTo>
                    <a:pt x="57" y="4"/>
                  </a:moveTo>
                  <a:lnTo>
                    <a:pt x="57" y="4"/>
                  </a:lnTo>
                  <a:lnTo>
                    <a:pt x="56" y="12"/>
                  </a:lnTo>
                  <a:lnTo>
                    <a:pt x="53" y="21"/>
                  </a:lnTo>
                  <a:lnTo>
                    <a:pt x="45" y="39"/>
                  </a:lnTo>
                  <a:lnTo>
                    <a:pt x="37" y="56"/>
                  </a:lnTo>
                  <a:lnTo>
                    <a:pt x="30" y="72"/>
                  </a:lnTo>
                  <a:lnTo>
                    <a:pt x="30" y="72"/>
                  </a:lnTo>
                  <a:lnTo>
                    <a:pt x="24" y="89"/>
                  </a:lnTo>
                  <a:lnTo>
                    <a:pt x="18" y="107"/>
                  </a:lnTo>
                  <a:lnTo>
                    <a:pt x="11" y="125"/>
                  </a:lnTo>
                  <a:lnTo>
                    <a:pt x="4" y="142"/>
                  </a:lnTo>
                  <a:lnTo>
                    <a:pt x="4" y="142"/>
                  </a:lnTo>
                  <a:lnTo>
                    <a:pt x="1" y="143"/>
                  </a:lnTo>
                  <a:lnTo>
                    <a:pt x="1" y="144"/>
                  </a:lnTo>
                  <a:lnTo>
                    <a:pt x="0" y="146"/>
                  </a:lnTo>
                  <a:lnTo>
                    <a:pt x="0" y="150"/>
                  </a:lnTo>
                  <a:lnTo>
                    <a:pt x="0" y="150"/>
                  </a:lnTo>
                  <a:lnTo>
                    <a:pt x="1" y="154"/>
                  </a:lnTo>
                  <a:lnTo>
                    <a:pt x="4" y="156"/>
                  </a:lnTo>
                  <a:lnTo>
                    <a:pt x="7" y="156"/>
                  </a:lnTo>
                  <a:lnTo>
                    <a:pt x="8" y="155"/>
                  </a:lnTo>
                  <a:lnTo>
                    <a:pt x="9" y="154"/>
                  </a:lnTo>
                  <a:lnTo>
                    <a:pt x="9" y="154"/>
                  </a:lnTo>
                  <a:lnTo>
                    <a:pt x="17" y="136"/>
                  </a:lnTo>
                  <a:lnTo>
                    <a:pt x="23" y="118"/>
                  </a:lnTo>
                  <a:lnTo>
                    <a:pt x="36" y="83"/>
                  </a:lnTo>
                  <a:lnTo>
                    <a:pt x="36" y="83"/>
                  </a:lnTo>
                  <a:lnTo>
                    <a:pt x="44" y="64"/>
                  </a:lnTo>
                  <a:lnTo>
                    <a:pt x="54" y="44"/>
                  </a:lnTo>
                  <a:lnTo>
                    <a:pt x="58" y="35"/>
                  </a:lnTo>
                  <a:lnTo>
                    <a:pt x="62" y="24"/>
                  </a:lnTo>
                  <a:lnTo>
                    <a:pt x="65" y="14"/>
                  </a:lnTo>
                  <a:lnTo>
                    <a:pt x="67" y="4"/>
                  </a:lnTo>
                  <a:lnTo>
                    <a:pt x="67" y="4"/>
                  </a:lnTo>
                  <a:lnTo>
                    <a:pt x="66" y="2"/>
                  </a:lnTo>
                  <a:lnTo>
                    <a:pt x="66" y="1"/>
                  </a:lnTo>
                  <a:lnTo>
                    <a:pt x="64" y="0"/>
                  </a:lnTo>
                  <a:lnTo>
                    <a:pt x="63" y="0"/>
                  </a:lnTo>
                  <a:lnTo>
                    <a:pt x="59" y="1"/>
                  </a:lnTo>
                  <a:lnTo>
                    <a:pt x="58" y="2"/>
                  </a:lnTo>
                  <a:lnTo>
                    <a:pt x="57" y="4"/>
                  </a:lnTo>
                  <a:lnTo>
                    <a:pt x="5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2" name="Freeform 885"/>
            <p:cNvSpPr/>
            <p:nvPr/>
          </p:nvSpPr>
          <p:spPr bwMode="auto">
            <a:xfrm>
              <a:off x="4297363" y="1228725"/>
              <a:ext cx="57150" cy="93663"/>
            </a:xfrm>
            <a:custGeom>
              <a:avLst/>
              <a:gdLst/>
              <a:ahLst/>
              <a:cxnLst>
                <a:cxn ang="0">
                  <a:pos x="101" y="3"/>
                </a:cxn>
                <a:cxn ang="0">
                  <a:pos x="101" y="3"/>
                </a:cxn>
                <a:cxn ang="0">
                  <a:pos x="88" y="23"/>
                </a:cxn>
                <a:cxn ang="0">
                  <a:pos x="76" y="43"/>
                </a:cxn>
                <a:cxn ang="0">
                  <a:pos x="63" y="63"/>
                </a:cxn>
                <a:cxn ang="0">
                  <a:pos x="57" y="73"/>
                </a:cxn>
                <a:cxn ang="0">
                  <a:pos x="53" y="85"/>
                </a:cxn>
                <a:cxn ang="0">
                  <a:pos x="53" y="85"/>
                </a:cxn>
                <a:cxn ang="0">
                  <a:pos x="42" y="109"/>
                </a:cxn>
                <a:cxn ang="0">
                  <a:pos x="36" y="121"/>
                </a:cxn>
                <a:cxn ang="0">
                  <a:pos x="28" y="132"/>
                </a:cxn>
                <a:cxn ang="0">
                  <a:pos x="28" y="132"/>
                </a:cxn>
                <a:cxn ang="0">
                  <a:pos x="17" y="151"/>
                </a:cxn>
                <a:cxn ang="0">
                  <a:pos x="10" y="161"/>
                </a:cxn>
                <a:cxn ang="0">
                  <a:pos x="6" y="164"/>
                </a:cxn>
                <a:cxn ang="0">
                  <a:pos x="3" y="167"/>
                </a:cxn>
                <a:cxn ang="0">
                  <a:pos x="3" y="167"/>
                </a:cxn>
                <a:cxn ang="0">
                  <a:pos x="2" y="168"/>
                </a:cxn>
                <a:cxn ang="0">
                  <a:pos x="0" y="169"/>
                </a:cxn>
                <a:cxn ang="0">
                  <a:pos x="0" y="172"/>
                </a:cxn>
                <a:cxn ang="0">
                  <a:pos x="0" y="173"/>
                </a:cxn>
                <a:cxn ang="0">
                  <a:pos x="4" y="176"/>
                </a:cxn>
                <a:cxn ang="0">
                  <a:pos x="6" y="176"/>
                </a:cxn>
                <a:cxn ang="0">
                  <a:pos x="8" y="175"/>
                </a:cxn>
                <a:cxn ang="0">
                  <a:pos x="8" y="175"/>
                </a:cxn>
                <a:cxn ang="0">
                  <a:pos x="13" y="172"/>
                </a:cxn>
                <a:cxn ang="0">
                  <a:pos x="16" y="167"/>
                </a:cxn>
                <a:cxn ang="0">
                  <a:pos x="23" y="156"/>
                </a:cxn>
                <a:cxn ang="0">
                  <a:pos x="23" y="156"/>
                </a:cxn>
                <a:cxn ang="0">
                  <a:pos x="37" y="137"/>
                </a:cxn>
                <a:cxn ang="0">
                  <a:pos x="43" y="127"/>
                </a:cxn>
                <a:cxn ang="0">
                  <a:pos x="48" y="118"/>
                </a:cxn>
                <a:cxn ang="0">
                  <a:pos x="48" y="118"/>
                </a:cxn>
                <a:cxn ang="0">
                  <a:pos x="60" y="91"/>
                </a:cxn>
                <a:cxn ang="0">
                  <a:pos x="67" y="79"/>
                </a:cxn>
                <a:cxn ang="0">
                  <a:pos x="74" y="66"/>
                </a:cxn>
                <a:cxn ang="0">
                  <a:pos x="74" y="66"/>
                </a:cxn>
                <a:cxn ang="0">
                  <a:pos x="91" y="37"/>
                </a:cxn>
                <a:cxn ang="0">
                  <a:pos x="101" y="23"/>
                </a:cxn>
                <a:cxn ang="0">
                  <a:pos x="109" y="7"/>
                </a:cxn>
                <a:cxn ang="0">
                  <a:pos x="109" y="7"/>
                </a:cxn>
                <a:cxn ang="0">
                  <a:pos x="109" y="5"/>
                </a:cxn>
                <a:cxn ang="0">
                  <a:pos x="109" y="4"/>
                </a:cxn>
                <a:cxn ang="0">
                  <a:pos x="108" y="2"/>
                </a:cxn>
                <a:cxn ang="0">
                  <a:pos x="107" y="1"/>
                </a:cxn>
                <a:cxn ang="0">
                  <a:pos x="105" y="0"/>
                </a:cxn>
                <a:cxn ang="0">
                  <a:pos x="104" y="0"/>
                </a:cxn>
                <a:cxn ang="0">
                  <a:pos x="102" y="1"/>
                </a:cxn>
                <a:cxn ang="0">
                  <a:pos x="101" y="3"/>
                </a:cxn>
                <a:cxn ang="0">
                  <a:pos x="101" y="3"/>
                </a:cxn>
              </a:cxnLst>
              <a:rect l="0" t="0" r="r" b="b"/>
              <a:pathLst>
                <a:path w="109" h="176">
                  <a:moveTo>
                    <a:pt x="101" y="3"/>
                  </a:moveTo>
                  <a:lnTo>
                    <a:pt x="101" y="3"/>
                  </a:lnTo>
                  <a:lnTo>
                    <a:pt x="88" y="23"/>
                  </a:lnTo>
                  <a:lnTo>
                    <a:pt x="76" y="43"/>
                  </a:lnTo>
                  <a:lnTo>
                    <a:pt x="63" y="63"/>
                  </a:lnTo>
                  <a:lnTo>
                    <a:pt x="57" y="73"/>
                  </a:lnTo>
                  <a:lnTo>
                    <a:pt x="53" y="85"/>
                  </a:lnTo>
                  <a:lnTo>
                    <a:pt x="53" y="85"/>
                  </a:lnTo>
                  <a:lnTo>
                    <a:pt x="42" y="109"/>
                  </a:lnTo>
                  <a:lnTo>
                    <a:pt x="36" y="121"/>
                  </a:lnTo>
                  <a:lnTo>
                    <a:pt x="28" y="132"/>
                  </a:lnTo>
                  <a:lnTo>
                    <a:pt x="28" y="132"/>
                  </a:lnTo>
                  <a:lnTo>
                    <a:pt x="17" y="151"/>
                  </a:lnTo>
                  <a:lnTo>
                    <a:pt x="10" y="161"/>
                  </a:lnTo>
                  <a:lnTo>
                    <a:pt x="6" y="164"/>
                  </a:lnTo>
                  <a:lnTo>
                    <a:pt x="3" y="167"/>
                  </a:lnTo>
                  <a:lnTo>
                    <a:pt x="3" y="167"/>
                  </a:lnTo>
                  <a:lnTo>
                    <a:pt x="2" y="168"/>
                  </a:lnTo>
                  <a:lnTo>
                    <a:pt x="0" y="169"/>
                  </a:lnTo>
                  <a:lnTo>
                    <a:pt x="0" y="172"/>
                  </a:lnTo>
                  <a:lnTo>
                    <a:pt x="0" y="173"/>
                  </a:lnTo>
                  <a:lnTo>
                    <a:pt x="4" y="176"/>
                  </a:lnTo>
                  <a:lnTo>
                    <a:pt x="6" y="176"/>
                  </a:lnTo>
                  <a:lnTo>
                    <a:pt x="8" y="175"/>
                  </a:lnTo>
                  <a:lnTo>
                    <a:pt x="8" y="175"/>
                  </a:lnTo>
                  <a:lnTo>
                    <a:pt x="13" y="172"/>
                  </a:lnTo>
                  <a:lnTo>
                    <a:pt x="16" y="167"/>
                  </a:lnTo>
                  <a:lnTo>
                    <a:pt x="23" y="156"/>
                  </a:lnTo>
                  <a:lnTo>
                    <a:pt x="23" y="156"/>
                  </a:lnTo>
                  <a:lnTo>
                    <a:pt x="37" y="137"/>
                  </a:lnTo>
                  <a:lnTo>
                    <a:pt x="43" y="127"/>
                  </a:lnTo>
                  <a:lnTo>
                    <a:pt x="48" y="118"/>
                  </a:lnTo>
                  <a:lnTo>
                    <a:pt x="48" y="118"/>
                  </a:lnTo>
                  <a:lnTo>
                    <a:pt x="60" y="91"/>
                  </a:lnTo>
                  <a:lnTo>
                    <a:pt x="67" y="79"/>
                  </a:lnTo>
                  <a:lnTo>
                    <a:pt x="74" y="66"/>
                  </a:lnTo>
                  <a:lnTo>
                    <a:pt x="74" y="66"/>
                  </a:lnTo>
                  <a:lnTo>
                    <a:pt x="91" y="37"/>
                  </a:lnTo>
                  <a:lnTo>
                    <a:pt x="101" y="23"/>
                  </a:lnTo>
                  <a:lnTo>
                    <a:pt x="109" y="7"/>
                  </a:lnTo>
                  <a:lnTo>
                    <a:pt x="109" y="7"/>
                  </a:lnTo>
                  <a:lnTo>
                    <a:pt x="109" y="5"/>
                  </a:lnTo>
                  <a:lnTo>
                    <a:pt x="109" y="4"/>
                  </a:lnTo>
                  <a:lnTo>
                    <a:pt x="108" y="2"/>
                  </a:lnTo>
                  <a:lnTo>
                    <a:pt x="107" y="1"/>
                  </a:lnTo>
                  <a:lnTo>
                    <a:pt x="105" y="0"/>
                  </a:lnTo>
                  <a:lnTo>
                    <a:pt x="104" y="0"/>
                  </a:lnTo>
                  <a:lnTo>
                    <a:pt x="102" y="1"/>
                  </a:lnTo>
                  <a:lnTo>
                    <a:pt x="101" y="3"/>
                  </a:lnTo>
                  <a:lnTo>
                    <a:pt x="10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3" name="Freeform 886"/>
            <p:cNvSpPr/>
            <p:nvPr/>
          </p:nvSpPr>
          <p:spPr bwMode="auto">
            <a:xfrm>
              <a:off x="4352925" y="1239838"/>
              <a:ext cx="50800" cy="92075"/>
            </a:xfrm>
            <a:custGeom>
              <a:avLst/>
              <a:gdLst/>
              <a:ahLst/>
              <a:cxnLst>
                <a:cxn ang="0">
                  <a:pos x="85" y="4"/>
                </a:cxn>
                <a:cxn ang="0">
                  <a:pos x="85" y="4"/>
                </a:cxn>
                <a:cxn ang="0">
                  <a:pos x="82" y="12"/>
                </a:cxn>
                <a:cxn ang="0">
                  <a:pos x="79" y="21"/>
                </a:cxn>
                <a:cxn ang="0">
                  <a:pos x="75" y="31"/>
                </a:cxn>
                <a:cxn ang="0">
                  <a:pos x="71" y="39"/>
                </a:cxn>
                <a:cxn ang="0">
                  <a:pos x="71" y="39"/>
                </a:cxn>
                <a:cxn ang="0">
                  <a:pos x="63" y="60"/>
                </a:cxn>
                <a:cxn ang="0">
                  <a:pos x="54" y="80"/>
                </a:cxn>
                <a:cxn ang="0">
                  <a:pos x="54" y="80"/>
                </a:cxn>
                <a:cxn ang="0">
                  <a:pos x="43" y="103"/>
                </a:cxn>
                <a:cxn ang="0">
                  <a:pos x="31" y="126"/>
                </a:cxn>
                <a:cxn ang="0">
                  <a:pos x="16" y="146"/>
                </a:cxn>
                <a:cxn ang="0">
                  <a:pos x="1" y="167"/>
                </a:cxn>
                <a:cxn ang="0">
                  <a:pos x="1" y="167"/>
                </a:cxn>
                <a:cxn ang="0">
                  <a:pos x="0" y="169"/>
                </a:cxn>
                <a:cxn ang="0">
                  <a:pos x="0" y="172"/>
                </a:cxn>
                <a:cxn ang="0">
                  <a:pos x="2" y="174"/>
                </a:cxn>
                <a:cxn ang="0">
                  <a:pos x="4" y="174"/>
                </a:cxn>
                <a:cxn ang="0">
                  <a:pos x="9" y="174"/>
                </a:cxn>
                <a:cxn ang="0">
                  <a:pos x="9" y="174"/>
                </a:cxn>
                <a:cxn ang="0">
                  <a:pos x="12" y="174"/>
                </a:cxn>
                <a:cxn ang="0">
                  <a:pos x="13" y="172"/>
                </a:cxn>
                <a:cxn ang="0">
                  <a:pos x="13" y="169"/>
                </a:cxn>
                <a:cxn ang="0">
                  <a:pos x="12" y="167"/>
                </a:cxn>
                <a:cxn ang="0">
                  <a:pos x="12" y="167"/>
                </a:cxn>
                <a:cxn ang="0">
                  <a:pos x="27" y="147"/>
                </a:cxn>
                <a:cxn ang="0">
                  <a:pos x="40" y="128"/>
                </a:cxn>
                <a:cxn ang="0">
                  <a:pos x="51" y="107"/>
                </a:cxn>
                <a:cxn ang="0">
                  <a:pos x="62" y="85"/>
                </a:cxn>
                <a:cxn ang="0">
                  <a:pos x="62" y="85"/>
                </a:cxn>
                <a:cxn ang="0">
                  <a:pos x="72" y="64"/>
                </a:cxn>
                <a:cxn ang="0">
                  <a:pos x="80" y="41"/>
                </a:cxn>
                <a:cxn ang="0">
                  <a:pos x="80" y="41"/>
                </a:cxn>
                <a:cxn ang="0">
                  <a:pos x="85" y="32"/>
                </a:cxn>
                <a:cxn ang="0">
                  <a:pos x="89" y="23"/>
                </a:cxn>
                <a:cxn ang="0">
                  <a:pos x="92" y="14"/>
                </a:cxn>
                <a:cxn ang="0">
                  <a:pos x="95" y="4"/>
                </a:cxn>
                <a:cxn ang="0">
                  <a:pos x="95" y="4"/>
                </a:cxn>
                <a:cxn ang="0">
                  <a:pos x="94" y="2"/>
                </a:cxn>
                <a:cxn ang="0">
                  <a:pos x="94" y="1"/>
                </a:cxn>
                <a:cxn ang="0">
                  <a:pos x="92" y="0"/>
                </a:cxn>
                <a:cxn ang="0">
                  <a:pos x="91" y="0"/>
                </a:cxn>
                <a:cxn ang="0">
                  <a:pos x="87" y="1"/>
                </a:cxn>
                <a:cxn ang="0">
                  <a:pos x="86" y="2"/>
                </a:cxn>
                <a:cxn ang="0">
                  <a:pos x="85" y="4"/>
                </a:cxn>
                <a:cxn ang="0">
                  <a:pos x="85" y="4"/>
                </a:cxn>
              </a:cxnLst>
              <a:rect l="0" t="0" r="r" b="b"/>
              <a:pathLst>
                <a:path w="95" h="174">
                  <a:moveTo>
                    <a:pt x="85" y="4"/>
                  </a:moveTo>
                  <a:lnTo>
                    <a:pt x="85" y="4"/>
                  </a:lnTo>
                  <a:lnTo>
                    <a:pt x="82" y="12"/>
                  </a:lnTo>
                  <a:lnTo>
                    <a:pt x="79" y="21"/>
                  </a:lnTo>
                  <a:lnTo>
                    <a:pt x="75" y="31"/>
                  </a:lnTo>
                  <a:lnTo>
                    <a:pt x="71" y="39"/>
                  </a:lnTo>
                  <a:lnTo>
                    <a:pt x="71" y="39"/>
                  </a:lnTo>
                  <a:lnTo>
                    <a:pt x="63" y="60"/>
                  </a:lnTo>
                  <a:lnTo>
                    <a:pt x="54" y="80"/>
                  </a:lnTo>
                  <a:lnTo>
                    <a:pt x="54" y="80"/>
                  </a:lnTo>
                  <a:lnTo>
                    <a:pt x="43" y="103"/>
                  </a:lnTo>
                  <a:lnTo>
                    <a:pt x="31" y="126"/>
                  </a:lnTo>
                  <a:lnTo>
                    <a:pt x="16" y="146"/>
                  </a:lnTo>
                  <a:lnTo>
                    <a:pt x="1" y="167"/>
                  </a:lnTo>
                  <a:lnTo>
                    <a:pt x="1" y="167"/>
                  </a:lnTo>
                  <a:lnTo>
                    <a:pt x="0" y="169"/>
                  </a:lnTo>
                  <a:lnTo>
                    <a:pt x="0" y="172"/>
                  </a:lnTo>
                  <a:lnTo>
                    <a:pt x="2" y="174"/>
                  </a:lnTo>
                  <a:lnTo>
                    <a:pt x="4" y="174"/>
                  </a:lnTo>
                  <a:lnTo>
                    <a:pt x="9" y="174"/>
                  </a:lnTo>
                  <a:lnTo>
                    <a:pt x="9" y="174"/>
                  </a:lnTo>
                  <a:lnTo>
                    <a:pt x="12" y="174"/>
                  </a:lnTo>
                  <a:lnTo>
                    <a:pt x="13" y="172"/>
                  </a:lnTo>
                  <a:lnTo>
                    <a:pt x="13" y="169"/>
                  </a:lnTo>
                  <a:lnTo>
                    <a:pt x="12" y="167"/>
                  </a:lnTo>
                  <a:lnTo>
                    <a:pt x="12" y="167"/>
                  </a:lnTo>
                  <a:lnTo>
                    <a:pt x="27" y="147"/>
                  </a:lnTo>
                  <a:lnTo>
                    <a:pt x="40" y="128"/>
                  </a:lnTo>
                  <a:lnTo>
                    <a:pt x="51" y="107"/>
                  </a:lnTo>
                  <a:lnTo>
                    <a:pt x="62" y="85"/>
                  </a:lnTo>
                  <a:lnTo>
                    <a:pt x="62" y="85"/>
                  </a:lnTo>
                  <a:lnTo>
                    <a:pt x="72" y="64"/>
                  </a:lnTo>
                  <a:lnTo>
                    <a:pt x="80" y="41"/>
                  </a:lnTo>
                  <a:lnTo>
                    <a:pt x="80" y="41"/>
                  </a:lnTo>
                  <a:lnTo>
                    <a:pt x="85" y="32"/>
                  </a:lnTo>
                  <a:lnTo>
                    <a:pt x="89" y="23"/>
                  </a:lnTo>
                  <a:lnTo>
                    <a:pt x="92" y="14"/>
                  </a:lnTo>
                  <a:lnTo>
                    <a:pt x="95" y="4"/>
                  </a:lnTo>
                  <a:lnTo>
                    <a:pt x="95" y="4"/>
                  </a:lnTo>
                  <a:lnTo>
                    <a:pt x="94" y="2"/>
                  </a:lnTo>
                  <a:lnTo>
                    <a:pt x="94" y="1"/>
                  </a:lnTo>
                  <a:lnTo>
                    <a:pt x="92" y="0"/>
                  </a:lnTo>
                  <a:lnTo>
                    <a:pt x="91" y="0"/>
                  </a:lnTo>
                  <a:lnTo>
                    <a:pt x="87" y="1"/>
                  </a:lnTo>
                  <a:lnTo>
                    <a:pt x="86" y="2"/>
                  </a:lnTo>
                  <a:lnTo>
                    <a:pt x="85" y="4"/>
                  </a:lnTo>
                  <a:lnTo>
                    <a:pt x="8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4" name="Freeform 887"/>
            <p:cNvSpPr/>
            <p:nvPr/>
          </p:nvSpPr>
          <p:spPr bwMode="auto">
            <a:xfrm>
              <a:off x="4408488" y="1254125"/>
              <a:ext cx="52388" cy="79375"/>
            </a:xfrm>
            <a:custGeom>
              <a:avLst/>
              <a:gdLst/>
              <a:ahLst/>
              <a:cxnLst>
                <a:cxn ang="0">
                  <a:pos x="90" y="5"/>
                </a:cxn>
                <a:cxn ang="0">
                  <a:pos x="90" y="5"/>
                </a:cxn>
                <a:cxn ang="0">
                  <a:pos x="88" y="14"/>
                </a:cxn>
                <a:cxn ang="0">
                  <a:pos x="85" y="24"/>
                </a:cxn>
                <a:cxn ang="0">
                  <a:pos x="80" y="34"/>
                </a:cxn>
                <a:cxn ang="0">
                  <a:pos x="74" y="44"/>
                </a:cxn>
                <a:cxn ang="0">
                  <a:pos x="61" y="63"/>
                </a:cxn>
                <a:cxn ang="0">
                  <a:pos x="49" y="79"/>
                </a:cxn>
                <a:cxn ang="0">
                  <a:pos x="49" y="79"/>
                </a:cxn>
                <a:cxn ang="0">
                  <a:pos x="23" y="111"/>
                </a:cxn>
                <a:cxn ang="0">
                  <a:pos x="11" y="128"/>
                </a:cxn>
                <a:cxn ang="0">
                  <a:pos x="0" y="144"/>
                </a:cxn>
                <a:cxn ang="0">
                  <a:pos x="0" y="144"/>
                </a:cxn>
                <a:cxn ang="0">
                  <a:pos x="0" y="146"/>
                </a:cxn>
                <a:cxn ang="0">
                  <a:pos x="0" y="148"/>
                </a:cxn>
                <a:cxn ang="0">
                  <a:pos x="1" y="149"/>
                </a:cxn>
                <a:cxn ang="0">
                  <a:pos x="2" y="150"/>
                </a:cxn>
                <a:cxn ang="0">
                  <a:pos x="4" y="151"/>
                </a:cxn>
                <a:cxn ang="0">
                  <a:pos x="5" y="151"/>
                </a:cxn>
                <a:cxn ang="0">
                  <a:pos x="7" y="150"/>
                </a:cxn>
                <a:cxn ang="0">
                  <a:pos x="8" y="149"/>
                </a:cxn>
                <a:cxn ang="0">
                  <a:pos x="8" y="149"/>
                </a:cxn>
                <a:cxn ang="0">
                  <a:pos x="16" y="139"/>
                </a:cxn>
                <a:cxn ang="0">
                  <a:pos x="22" y="129"/>
                </a:cxn>
                <a:cxn ang="0">
                  <a:pos x="37" y="110"/>
                </a:cxn>
                <a:cxn ang="0">
                  <a:pos x="37" y="110"/>
                </a:cxn>
                <a:cxn ang="0">
                  <a:pos x="52" y="93"/>
                </a:cxn>
                <a:cxn ang="0">
                  <a:pos x="60" y="82"/>
                </a:cxn>
                <a:cxn ang="0">
                  <a:pos x="65" y="73"/>
                </a:cxn>
                <a:cxn ang="0">
                  <a:pos x="65" y="73"/>
                </a:cxn>
                <a:cxn ang="0">
                  <a:pos x="76" y="56"/>
                </a:cxn>
                <a:cxn ang="0">
                  <a:pos x="86" y="40"/>
                </a:cxn>
                <a:cxn ang="0">
                  <a:pos x="91" y="32"/>
                </a:cxn>
                <a:cxn ang="0">
                  <a:pos x="95" y="23"/>
                </a:cxn>
                <a:cxn ang="0">
                  <a:pos x="98" y="14"/>
                </a:cxn>
                <a:cxn ang="0">
                  <a:pos x="99" y="5"/>
                </a:cxn>
                <a:cxn ang="0">
                  <a:pos x="99" y="5"/>
                </a:cxn>
                <a:cxn ang="0">
                  <a:pos x="99" y="3"/>
                </a:cxn>
                <a:cxn ang="0">
                  <a:pos x="98" y="1"/>
                </a:cxn>
                <a:cxn ang="0">
                  <a:pos x="97" y="1"/>
                </a:cxn>
                <a:cxn ang="0">
                  <a:pos x="95" y="0"/>
                </a:cxn>
                <a:cxn ang="0">
                  <a:pos x="92" y="1"/>
                </a:cxn>
                <a:cxn ang="0">
                  <a:pos x="91" y="3"/>
                </a:cxn>
                <a:cxn ang="0">
                  <a:pos x="90" y="5"/>
                </a:cxn>
                <a:cxn ang="0">
                  <a:pos x="90" y="5"/>
                </a:cxn>
              </a:cxnLst>
              <a:rect l="0" t="0" r="r" b="b"/>
              <a:pathLst>
                <a:path w="99" h="151">
                  <a:moveTo>
                    <a:pt x="90" y="5"/>
                  </a:moveTo>
                  <a:lnTo>
                    <a:pt x="90" y="5"/>
                  </a:lnTo>
                  <a:lnTo>
                    <a:pt x="88" y="14"/>
                  </a:lnTo>
                  <a:lnTo>
                    <a:pt x="85" y="24"/>
                  </a:lnTo>
                  <a:lnTo>
                    <a:pt x="80" y="34"/>
                  </a:lnTo>
                  <a:lnTo>
                    <a:pt x="74" y="44"/>
                  </a:lnTo>
                  <a:lnTo>
                    <a:pt x="61" y="63"/>
                  </a:lnTo>
                  <a:lnTo>
                    <a:pt x="49" y="79"/>
                  </a:lnTo>
                  <a:lnTo>
                    <a:pt x="49" y="79"/>
                  </a:lnTo>
                  <a:lnTo>
                    <a:pt x="23" y="111"/>
                  </a:lnTo>
                  <a:lnTo>
                    <a:pt x="11" y="128"/>
                  </a:lnTo>
                  <a:lnTo>
                    <a:pt x="0" y="144"/>
                  </a:lnTo>
                  <a:lnTo>
                    <a:pt x="0" y="144"/>
                  </a:lnTo>
                  <a:lnTo>
                    <a:pt x="0" y="146"/>
                  </a:lnTo>
                  <a:lnTo>
                    <a:pt x="0" y="148"/>
                  </a:lnTo>
                  <a:lnTo>
                    <a:pt x="1" y="149"/>
                  </a:lnTo>
                  <a:lnTo>
                    <a:pt x="2" y="150"/>
                  </a:lnTo>
                  <a:lnTo>
                    <a:pt x="4" y="151"/>
                  </a:lnTo>
                  <a:lnTo>
                    <a:pt x="5" y="151"/>
                  </a:lnTo>
                  <a:lnTo>
                    <a:pt x="7" y="150"/>
                  </a:lnTo>
                  <a:lnTo>
                    <a:pt x="8" y="149"/>
                  </a:lnTo>
                  <a:lnTo>
                    <a:pt x="8" y="149"/>
                  </a:lnTo>
                  <a:lnTo>
                    <a:pt x="16" y="139"/>
                  </a:lnTo>
                  <a:lnTo>
                    <a:pt x="22" y="129"/>
                  </a:lnTo>
                  <a:lnTo>
                    <a:pt x="37" y="110"/>
                  </a:lnTo>
                  <a:lnTo>
                    <a:pt x="37" y="110"/>
                  </a:lnTo>
                  <a:lnTo>
                    <a:pt x="52" y="93"/>
                  </a:lnTo>
                  <a:lnTo>
                    <a:pt x="60" y="82"/>
                  </a:lnTo>
                  <a:lnTo>
                    <a:pt x="65" y="73"/>
                  </a:lnTo>
                  <a:lnTo>
                    <a:pt x="65" y="73"/>
                  </a:lnTo>
                  <a:lnTo>
                    <a:pt x="76" y="56"/>
                  </a:lnTo>
                  <a:lnTo>
                    <a:pt x="86" y="40"/>
                  </a:lnTo>
                  <a:lnTo>
                    <a:pt x="91" y="32"/>
                  </a:lnTo>
                  <a:lnTo>
                    <a:pt x="95" y="23"/>
                  </a:lnTo>
                  <a:lnTo>
                    <a:pt x="98" y="14"/>
                  </a:lnTo>
                  <a:lnTo>
                    <a:pt x="99" y="5"/>
                  </a:lnTo>
                  <a:lnTo>
                    <a:pt x="99" y="5"/>
                  </a:lnTo>
                  <a:lnTo>
                    <a:pt x="99" y="3"/>
                  </a:lnTo>
                  <a:lnTo>
                    <a:pt x="98" y="1"/>
                  </a:lnTo>
                  <a:lnTo>
                    <a:pt x="97" y="1"/>
                  </a:lnTo>
                  <a:lnTo>
                    <a:pt x="95" y="0"/>
                  </a:lnTo>
                  <a:lnTo>
                    <a:pt x="92" y="1"/>
                  </a:lnTo>
                  <a:lnTo>
                    <a:pt x="91" y="3"/>
                  </a:lnTo>
                  <a:lnTo>
                    <a:pt x="90" y="5"/>
                  </a:lnTo>
                  <a:lnTo>
                    <a:pt x="9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5" name="Freeform 888"/>
            <p:cNvSpPr/>
            <p:nvPr/>
          </p:nvSpPr>
          <p:spPr bwMode="auto">
            <a:xfrm>
              <a:off x="4465638" y="1258888"/>
              <a:ext cx="50800" cy="90488"/>
            </a:xfrm>
            <a:custGeom>
              <a:avLst/>
              <a:gdLst/>
              <a:ahLst/>
              <a:cxnLst>
                <a:cxn ang="0">
                  <a:pos x="85" y="4"/>
                </a:cxn>
                <a:cxn ang="0">
                  <a:pos x="85" y="4"/>
                </a:cxn>
                <a:cxn ang="0">
                  <a:pos x="83" y="13"/>
                </a:cxn>
                <a:cxn ang="0">
                  <a:pos x="80" y="24"/>
                </a:cxn>
                <a:cxn ang="0">
                  <a:pos x="75" y="33"/>
                </a:cxn>
                <a:cxn ang="0">
                  <a:pos x="71" y="42"/>
                </a:cxn>
                <a:cxn ang="0">
                  <a:pos x="59" y="61"/>
                </a:cxn>
                <a:cxn ang="0">
                  <a:pos x="48" y="78"/>
                </a:cxn>
                <a:cxn ang="0">
                  <a:pos x="48" y="78"/>
                </a:cxn>
                <a:cxn ang="0">
                  <a:pos x="36" y="99"/>
                </a:cxn>
                <a:cxn ang="0">
                  <a:pos x="24" y="121"/>
                </a:cxn>
                <a:cxn ang="0">
                  <a:pos x="13" y="142"/>
                </a:cxn>
                <a:cxn ang="0">
                  <a:pos x="1" y="164"/>
                </a:cxn>
                <a:cxn ang="0">
                  <a:pos x="1" y="164"/>
                </a:cxn>
                <a:cxn ang="0">
                  <a:pos x="0" y="166"/>
                </a:cxn>
                <a:cxn ang="0">
                  <a:pos x="0" y="167"/>
                </a:cxn>
                <a:cxn ang="0">
                  <a:pos x="1" y="169"/>
                </a:cxn>
                <a:cxn ang="0">
                  <a:pos x="3" y="170"/>
                </a:cxn>
                <a:cxn ang="0">
                  <a:pos x="4" y="170"/>
                </a:cxn>
                <a:cxn ang="0">
                  <a:pos x="6" y="170"/>
                </a:cxn>
                <a:cxn ang="0">
                  <a:pos x="8" y="170"/>
                </a:cxn>
                <a:cxn ang="0">
                  <a:pos x="9" y="168"/>
                </a:cxn>
                <a:cxn ang="0">
                  <a:pos x="9" y="168"/>
                </a:cxn>
                <a:cxn ang="0">
                  <a:pos x="22" y="146"/>
                </a:cxn>
                <a:cxn ang="0">
                  <a:pos x="35" y="123"/>
                </a:cxn>
                <a:cxn ang="0">
                  <a:pos x="47" y="99"/>
                </a:cxn>
                <a:cxn ang="0">
                  <a:pos x="61" y="77"/>
                </a:cxn>
                <a:cxn ang="0">
                  <a:pos x="61" y="77"/>
                </a:cxn>
                <a:cxn ang="0">
                  <a:pos x="71" y="61"/>
                </a:cxn>
                <a:cxn ang="0">
                  <a:pos x="81" y="43"/>
                </a:cxn>
                <a:cxn ang="0">
                  <a:pos x="85" y="34"/>
                </a:cxn>
                <a:cxn ang="0">
                  <a:pos x="89" y="25"/>
                </a:cxn>
                <a:cxn ang="0">
                  <a:pos x="93" y="15"/>
                </a:cxn>
                <a:cxn ang="0">
                  <a:pos x="95" y="6"/>
                </a:cxn>
                <a:cxn ang="0">
                  <a:pos x="95" y="6"/>
                </a:cxn>
                <a:cxn ang="0">
                  <a:pos x="95" y="4"/>
                </a:cxn>
                <a:cxn ang="0">
                  <a:pos x="94" y="3"/>
                </a:cxn>
                <a:cxn ang="0">
                  <a:pos x="90" y="1"/>
                </a:cxn>
                <a:cxn ang="0">
                  <a:pos x="89" y="0"/>
                </a:cxn>
                <a:cxn ang="0">
                  <a:pos x="87" y="1"/>
                </a:cxn>
                <a:cxn ang="0">
                  <a:pos x="86" y="2"/>
                </a:cxn>
                <a:cxn ang="0">
                  <a:pos x="85" y="4"/>
                </a:cxn>
                <a:cxn ang="0">
                  <a:pos x="85" y="4"/>
                </a:cxn>
              </a:cxnLst>
              <a:rect l="0" t="0" r="r" b="b"/>
              <a:pathLst>
                <a:path w="95" h="170">
                  <a:moveTo>
                    <a:pt x="85" y="4"/>
                  </a:moveTo>
                  <a:lnTo>
                    <a:pt x="85" y="4"/>
                  </a:lnTo>
                  <a:lnTo>
                    <a:pt x="83" y="13"/>
                  </a:lnTo>
                  <a:lnTo>
                    <a:pt x="80" y="24"/>
                  </a:lnTo>
                  <a:lnTo>
                    <a:pt x="75" y="33"/>
                  </a:lnTo>
                  <a:lnTo>
                    <a:pt x="71" y="42"/>
                  </a:lnTo>
                  <a:lnTo>
                    <a:pt x="59" y="61"/>
                  </a:lnTo>
                  <a:lnTo>
                    <a:pt x="48" y="78"/>
                  </a:lnTo>
                  <a:lnTo>
                    <a:pt x="48" y="78"/>
                  </a:lnTo>
                  <a:lnTo>
                    <a:pt x="36" y="99"/>
                  </a:lnTo>
                  <a:lnTo>
                    <a:pt x="24" y="121"/>
                  </a:lnTo>
                  <a:lnTo>
                    <a:pt x="13" y="142"/>
                  </a:lnTo>
                  <a:lnTo>
                    <a:pt x="1" y="164"/>
                  </a:lnTo>
                  <a:lnTo>
                    <a:pt x="1" y="164"/>
                  </a:lnTo>
                  <a:lnTo>
                    <a:pt x="0" y="166"/>
                  </a:lnTo>
                  <a:lnTo>
                    <a:pt x="0" y="167"/>
                  </a:lnTo>
                  <a:lnTo>
                    <a:pt x="1" y="169"/>
                  </a:lnTo>
                  <a:lnTo>
                    <a:pt x="3" y="170"/>
                  </a:lnTo>
                  <a:lnTo>
                    <a:pt x="4" y="170"/>
                  </a:lnTo>
                  <a:lnTo>
                    <a:pt x="6" y="170"/>
                  </a:lnTo>
                  <a:lnTo>
                    <a:pt x="8" y="170"/>
                  </a:lnTo>
                  <a:lnTo>
                    <a:pt x="9" y="168"/>
                  </a:lnTo>
                  <a:lnTo>
                    <a:pt x="9" y="168"/>
                  </a:lnTo>
                  <a:lnTo>
                    <a:pt x="22" y="146"/>
                  </a:lnTo>
                  <a:lnTo>
                    <a:pt x="35" y="123"/>
                  </a:lnTo>
                  <a:lnTo>
                    <a:pt x="47" y="99"/>
                  </a:lnTo>
                  <a:lnTo>
                    <a:pt x="61" y="77"/>
                  </a:lnTo>
                  <a:lnTo>
                    <a:pt x="61" y="77"/>
                  </a:lnTo>
                  <a:lnTo>
                    <a:pt x="71" y="61"/>
                  </a:lnTo>
                  <a:lnTo>
                    <a:pt x="81" y="43"/>
                  </a:lnTo>
                  <a:lnTo>
                    <a:pt x="85" y="34"/>
                  </a:lnTo>
                  <a:lnTo>
                    <a:pt x="89" y="25"/>
                  </a:lnTo>
                  <a:lnTo>
                    <a:pt x="93" y="15"/>
                  </a:lnTo>
                  <a:lnTo>
                    <a:pt x="95" y="6"/>
                  </a:lnTo>
                  <a:lnTo>
                    <a:pt x="95" y="6"/>
                  </a:lnTo>
                  <a:lnTo>
                    <a:pt x="95" y="4"/>
                  </a:lnTo>
                  <a:lnTo>
                    <a:pt x="94" y="3"/>
                  </a:lnTo>
                  <a:lnTo>
                    <a:pt x="90" y="1"/>
                  </a:lnTo>
                  <a:lnTo>
                    <a:pt x="89" y="0"/>
                  </a:lnTo>
                  <a:lnTo>
                    <a:pt x="87" y="1"/>
                  </a:lnTo>
                  <a:lnTo>
                    <a:pt x="86" y="2"/>
                  </a:lnTo>
                  <a:lnTo>
                    <a:pt x="85" y="4"/>
                  </a:lnTo>
                  <a:lnTo>
                    <a:pt x="8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6" name="Freeform 889"/>
            <p:cNvSpPr/>
            <p:nvPr/>
          </p:nvSpPr>
          <p:spPr bwMode="auto">
            <a:xfrm>
              <a:off x="4513263" y="1276350"/>
              <a:ext cx="47625" cy="93663"/>
            </a:xfrm>
            <a:custGeom>
              <a:avLst/>
              <a:gdLst/>
              <a:ahLst/>
              <a:cxnLst>
                <a:cxn ang="0">
                  <a:pos x="81" y="3"/>
                </a:cxn>
                <a:cxn ang="0">
                  <a:pos x="81" y="3"/>
                </a:cxn>
                <a:cxn ang="0">
                  <a:pos x="66" y="45"/>
                </a:cxn>
                <a:cxn ang="0">
                  <a:pos x="57" y="66"/>
                </a:cxn>
                <a:cxn ang="0">
                  <a:pos x="48" y="87"/>
                </a:cxn>
                <a:cxn ang="0">
                  <a:pos x="48" y="87"/>
                </a:cxn>
                <a:cxn ang="0">
                  <a:pos x="38" y="107"/>
                </a:cxn>
                <a:cxn ang="0">
                  <a:pos x="27" y="128"/>
                </a:cxn>
                <a:cxn ang="0">
                  <a:pos x="15" y="149"/>
                </a:cxn>
                <a:cxn ang="0">
                  <a:pos x="2" y="167"/>
                </a:cxn>
                <a:cxn ang="0">
                  <a:pos x="2" y="167"/>
                </a:cxn>
                <a:cxn ang="0">
                  <a:pos x="0" y="168"/>
                </a:cxn>
                <a:cxn ang="0">
                  <a:pos x="0" y="170"/>
                </a:cxn>
                <a:cxn ang="0">
                  <a:pos x="2" y="173"/>
                </a:cxn>
                <a:cxn ang="0">
                  <a:pos x="4" y="175"/>
                </a:cxn>
                <a:cxn ang="0">
                  <a:pos x="5" y="175"/>
                </a:cxn>
                <a:cxn ang="0">
                  <a:pos x="7" y="175"/>
                </a:cxn>
                <a:cxn ang="0">
                  <a:pos x="8" y="173"/>
                </a:cxn>
                <a:cxn ang="0">
                  <a:pos x="13" y="168"/>
                </a:cxn>
                <a:cxn ang="0">
                  <a:pos x="13" y="168"/>
                </a:cxn>
                <a:cxn ang="0">
                  <a:pos x="14" y="167"/>
                </a:cxn>
                <a:cxn ang="0">
                  <a:pos x="14" y="165"/>
                </a:cxn>
                <a:cxn ang="0">
                  <a:pos x="14" y="165"/>
                </a:cxn>
                <a:cxn ang="0">
                  <a:pos x="24" y="150"/>
                </a:cxn>
                <a:cxn ang="0">
                  <a:pos x="34" y="132"/>
                </a:cxn>
                <a:cxn ang="0">
                  <a:pos x="42" y="116"/>
                </a:cxn>
                <a:cxn ang="0">
                  <a:pos x="51" y="99"/>
                </a:cxn>
                <a:cxn ang="0">
                  <a:pos x="51" y="99"/>
                </a:cxn>
                <a:cxn ang="0">
                  <a:pos x="57" y="88"/>
                </a:cxn>
                <a:cxn ang="0">
                  <a:pos x="63" y="76"/>
                </a:cxn>
                <a:cxn ang="0">
                  <a:pos x="73" y="54"/>
                </a:cxn>
                <a:cxn ang="0">
                  <a:pos x="82" y="30"/>
                </a:cxn>
                <a:cxn ang="0">
                  <a:pos x="90" y="5"/>
                </a:cxn>
                <a:cxn ang="0">
                  <a:pos x="90" y="5"/>
                </a:cxn>
                <a:cxn ang="0">
                  <a:pos x="90" y="3"/>
                </a:cxn>
                <a:cxn ang="0">
                  <a:pos x="89" y="2"/>
                </a:cxn>
                <a:cxn ang="0">
                  <a:pos x="88" y="1"/>
                </a:cxn>
                <a:cxn ang="0">
                  <a:pos x="87" y="0"/>
                </a:cxn>
                <a:cxn ang="0">
                  <a:pos x="85" y="0"/>
                </a:cxn>
                <a:cxn ang="0">
                  <a:pos x="83" y="0"/>
                </a:cxn>
                <a:cxn ang="0">
                  <a:pos x="82" y="1"/>
                </a:cxn>
                <a:cxn ang="0">
                  <a:pos x="81" y="3"/>
                </a:cxn>
                <a:cxn ang="0">
                  <a:pos x="81" y="3"/>
                </a:cxn>
              </a:cxnLst>
              <a:rect l="0" t="0" r="r" b="b"/>
              <a:pathLst>
                <a:path w="90" h="175">
                  <a:moveTo>
                    <a:pt x="81" y="3"/>
                  </a:moveTo>
                  <a:lnTo>
                    <a:pt x="81" y="3"/>
                  </a:lnTo>
                  <a:lnTo>
                    <a:pt x="66" y="45"/>
                  </a:lnTo>
                  <a:lnTo>
                    <a:pt x="57" y="66"/>
                  </a:lnTo>
                  <a:lnTo>
                    <a:pt x="48" y="87"/>
                  </a:lnTo>
                  <a:lnTo>
                    <a:pt x="48" y="87"/>
                  </a:lnTo>
                  <a:lnTo>
                    <a:pt x="38" y="107"/>
                  </a:lnTo>
                  <a:lnTo>
                    <a:pt x="27" y="128"/>
                  </a:lnTo>
                  <a:lnTo>
                    <a:pt x="15" y="149"/>
                  </a:lnTo>
                  <a:lnTo>
                    <a:pt x="2" y="167"/>
                  </a:lnTo>
                  <a:lnTo>
                    <a:pt x="2" y="167"/>
                  </a:lnTo>
                  <a:lnTo>
                    <a:pt x="0" y="168"/>
                  </a:lnTo>
                  <a:lnTo>
                    <a:pt x="0" y="170"/>
                  </a:lnTo>
                  <a:lnTo>
                    <a:pt x="2" y="173"/>
                  </a:lnTo>
                  <a:lnTo>
                    <a:pt x="4" y="175"/>
                  </a:lnTo>
                  <a:lnTo>
                    <a:pt x="5" y="175"/>
                  </a:lnTo>
                  <a:lnTo>
                    <a:pt x="7" y="175"/>
                  </a:lnTo>
                  <a:lnTo>
                    <a:pt x="8" y="173"/>
                  </a:lnTo>
                  <a:lnTo>
                    <a:pt x="13" y="168"/>
                  </a:lnTo>
                  <a:lnTo>
                    <a:pt x="13" y="168"/>
                  </a:lnTo>
                  <a:lnTo>
                    <a:pt x="14" y="167"/>
                  </a:lnTo>
                  <a:lnTo>
                    <a:pt x="14" y="165"/>
                  </a:lnTo>
                  <a:lnTo>
                    <a:pt x="14" y="165"/>
                  </a:lnTo>
                  <a:lnTo>
                    <a:pt x="24" y="150"/>
                  </a:lnTo>
                  <a:lnTo>
                    <a:pt x="34" y="132"/>
                  </a:lnTo>
                  <a:lnTo>
                    <a:pt x="42" y="116"/>
                  </a:lnTo>
                  <a:lnTo>
                    <a:pt x="51" y="99"/>
                  </a:lnTo>
                  <a:lnTo>
                    <a:pt x="51" y="99"/>
                  </a:lnTo>
                  <a:lnTo>
                    <a:pt x="57" y="88"/>
                  </a:lnTo>
                  <a:lnTo>
                    <a:pt x="63" y="76"/>
                  </a:lnTo>
                  <a:lnTo>
                    <a:pt x="73" y="54"/>
                  </a:lnTo>
                  <a:lnTo>
                    <a:pt x="82" y="30"/>
                  </a:lnTo>
                  <a:lnTo>
                    <a:pt x="90" y="5"/>
                  </a:lnTo>
                  <a:lnTo>
                    <a:pt x="90" y="5"/>
                  </a:lnTo>
                  <a:lnTo>
                    <a:pt x="90" y="3"/>
                  </a:lnTo>
                  <a:lnTo>
                    <a:pt x="89" y="2"/>
                  </a:lnTo>
                  <a:lnTo>
                    <a:pt x="88" y="1"/>
                  </a:lnTo>
                  <a:lnTo>
                    <a:pt x="87" y="0"/>
                  </a:lnTo>
                  <a:lnTo>
                    <a:pt x="85" y="0"/>
                  </a:lnTo>
                  <a:lnTo>
                    <a:pt x="83" y="0"/>
                  </a:lnTo>
                  <a:lnTo>
                    <a:pt x="82" y="1"/>
                  </a:lnTo>
                  <a:lnTo>
                    <a:pt x="81" y="3"/>
                  </a:lnTo>
                  <a:lnTo>
                    <a:pt x="8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7" name="Freeform 890"/>
            <p:cNvSpPr/>
            <p:nvPr/>
          </p:nvSpPr>
          <p:spPr bwMode="auto">
            <a:xfrm>
              <a:off x="4538663" y="1304925"/>
              <a:ext cx="44450" cy="92075"/>
            </a:xfrm>
            <a:custGeom>
              <a:avLst/>
              <a:gdLst/>
              <a:ahLst/>
              <a:cxnLst>
                <a:cxn ang="0">
                  <a:pos x="75" y="5"/>
                </a:cxn>
                <a:cxn ang="0">
                  <a:pos x="75" y="5"/>
                </a:cxn>
                <a:cxn ang="0">
                  <a:pos x="74" y="16"/>
                </a:cxn>
                <a:cxn ang="0">
                  <a:pos x="71" y="26"/>
                </a:cxn>
                <a:cxn ang="0">
                  <a:pos x="68" y="38"/>
                </a:cxn>
                <a:cxn ang="0">
                  <a:pos x="64" y="48"/>
                </a:cxn>
                <a:cxn ang="0">
                  <a:pos x="54" y="69"/>
                </a:cxn>
                <a:cxn ang="0">
                  <a:pos x="43" y="88"/>
                </a:cxn>
                <a:cxn ang="0">
                  <a:pos x="43" y="88"/>
                </a:cxn>
                <a:cxn ang="0">
                  <a:pos x="22" y="128"/>
                </a:cxn>
                <a:cxn ang="0">
                  <a:pos x="10" y="148"/>
                </a:cxn>
                <a:cxn ang="0">
                  <a:pos x="0" y="168"/>
                </a:cxn>
                <a:cxn ang="0">
                  <a:pos x="0" y="168"/>
                </a:cxn>
                <a:cxn ang="0">
                  <a:pos x="0" y="170"/>
                </a:cxn>
                <a:cxn ang="0">
                  <a:pos x="0" y="172"/>
                </a:cxn>
                <a:cxn ang="0">
                  <a:pos x="1" y="173"/>
                </a:cxn>
                <a:cxn ang="0">
                  <a:pos x="2" y="174"/>
                </a:cxn>
                <a:cxn ang="0">
                  <a:pos x="4" y="175"/>
                </a:cxn>
                <a:cxn ang="0">
                  <a:pos x="5" y="175"/>
                </a:cxn>
                <a:cxn ang="0">
                  <a:pos x="7" y="174"/>
                </a:cxn>
                <a:cxn ang="0">
                  <a:pos x="8" y="173"/>
                </a:cxn>
                <a:cxn ang="0">
                  <a:pos x="8" y="173"/>
                </a:cxn>
                <a:cxn ang="0">
                  <a:pos x="21" y="148"/>
                </a:cxn>
                <a:cxn ang="0">
                  <a:pos x="34" y="125"/>
                </a:cxn>
                <a:cxn ang="0">
                  <a:pos x="61" y="78"/>
                </a:cxn>
                <a:cxn ang="0">
                  <a:pos x="61" y="78"/>
                </a:cxn>
                <a:cxn ang="0">
                  <a:pos x="69" y="61"/>
                </a:cxn>
                <a:cxn ang="0">
                  <a:pos x="77" y="42"/>
                </a:cxn>
                <a:cxn ang="0">
                  <a:pos x="80" y="33"/>
                </a:cxn>
                <a:cxn ang="0">
                  <a:pos x="83" y="23"/>
                </a:cxn>
                <a:cxn ang="0">
                  <a:pos x="84" y="14"/>
                </a:cxn>
                <a:cxn ang="0">
                  <a:pos x="85" y="5"/>
                </a:cxn>
                <a:cxn ang="0">
                  <a:pos x="85" y="5"/>
                </a:cxn>
                <a:cxn ang="0">
                  <a:pos x="85" y="3"/>
                </a:cxn>
                <a:cxn ang="0">
                  <a:pos x="84" y="1"/>
                </a:cxn>
                <a:cxn ang="0">
                  <a:pos x="82" y="0"/>
                </a:cxn>
                <a:cxn ang="0">
                  <a:pos x="81" y="0"/>
                </a:cxn>
                <a:cxn ang="0">
                  <a:pos x="78" y="0"/>
                </a:cxn>
                <a:cxn ang="0">
                  <a:pos x="77" y="1"/>
                </a:cxn>
                <a:cxn ang="0">
                  <a:pos x="75" y="3"/>
                </a:cxn>
                <a:cxn ang="0">
                  <a:pos x="75" y="5"/>
                </a:cxn>
                <a:cxn ang="0">
                  <a:pos x="75" y="5"/>
                </a:cxn>
              </a:cxnLst>
              <a:rect l="0" t="0" r="r" b="b"/>
              <a:pathLst>
                <a:path w="85" h="175">
                  <a:moveTo>
                    <a:pt x="75" y="5"/>
                  </a:moveTo>
                  <a:lnTo>
                    <a:pt x="75" y="5"/>
                  </a:lnTo>
                  <a:lnTo>
                    <a:pt x="74" y="16"/>
                  </a:lnTo>
                  <a:lnTo>
                    <a:pt x="71" y="26"/>
                  </a:lnTo>
                  <a:lnTo>
                    <a:pt x="68" y="38"/>
                  </a:lnTo>
                  <a:lnTo>
                    <a:pt x="64" y="48"/>
                  </a:lnTo>
                  <a:lnTo>
                    <a:pt x="54" y="69"/>
                  </a:lnTo>
                  <a:lnTo>
                    <a:pt x="43" y="88"/>
                  </a:lnTo>
                  <a:lnTo>
                    <a:pt x="43" y="88"/>
                  </a:lnTo>
                  <a:lnTo>
                    <a:pt x="22" y="128"/>
                  </a:lnTo>
                  <a:lnTo>
                    <a:pt x="10" y="148"/>
                  </a:lnTo>
                  <a:lnTo>
                    <a:pt x="0" y="168"/>
                  </a:lnTo>
                  <a:lnTo>
                    <a:pt x="0" y="168"/>
                  </a:lnTo>
                  <a:lnTo>
                    <a:pt x="0" y="170"/>
                  </a:lnTo>
                  <a:lnTo>
                    <a:pt x="0" y="172"/>
                  </a:lnTo>
                  <a:lnTo>
                    <a:pt x="1" y="173"/>
                  </a:lnTo>
                  <a:lnTo>
                    <a:pt x="2" y="174"/>
                  </a:lnTo>
                  <a:lnTo>
                    <a:pt x="4" y="175"/>
                  </a:lnTo>
                  <a:lnTo>
                    <a:pt x="5" y="175"/>
                  </a:lnTo>
                  <a:lnTo>
                    <a:pt x="7" y="174"/>
                  </a:lnTo>
                  <a:lnTo>
                    <a:pt x="8" y="173"/>
                  </a:lnTo>
                  <a:lnTo>
                    <a:pt x="8" y="173"/>
                  </a:lnTo>
                  <a:lnTo>
                    <a:pt x="21" y="148"/>
                  </a:lnTo>
                  <a:lnTo>
                    <a:pt x="34" y="125"/>
                  </a:lnTo>
                  <a:lnTo>
                    <a:pt x="61" y="78"/>
                  </a:lnTo>
                  <a:lnTo>
                    <a:pt x="61" y="78"/>
                  </a:lnTo>
                  <a:lnTo>
                    <a:pt x="69" y="61"/>
                  </a:lnTo>
                  <a:lnTo>
                    <a:pt x="77" y="42"/>
                  </a:lnTo>
                  <a:lnTo>
                    <a:pt x="80" y="33"/>
                  </a:lnTo>
                  <a:lnTo>
                    <a:pt x="83" y="23"/>
                  </a:lnTo>
                  <a:lnTo>
                    <a:pt x="84" y="14"/>
                  </a:lnTo>
                  <a:lnTo>
                    <a:pt x="85" y="5"/>
                  </a:lnTo>
                  <a:lnTo>
                    <a:pt x="85" y="5"/>
                  </a:lnTo>
                  <a:lnTo>
                    <a:pt x="85" y="3"/>
                  </a:lnTo>
                  <a:lnTo>
                    <a:pt x="84" y="1"/>
                  </a:lnTo>
                  <a:lnTo>
                    <a:pt x="82" y="0"/>
                  </a:lnTo>
                  <a:lnTo>
                    <a:pt x="81" y="0"/>
                  </a:lnTo>
                  <a:lnTo>
                    <a:pt x="78" y="0"/>
                  </a:lnTo>
                  <a:lnTo>
                    <a:pt x="77" y="1"/>
                  </a:lnTo>
                  <a:lnTo>
                    <a:pt x="75" y="3"/>
                  </a:lnTo>
                  <a:lnTo>
                    <a:pt x="75" y="5"/>
                  </a:lnTo>
                  <a:lnTo>
                    <a:pt x="7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8" name="Freeform 891"/>
            <p:cNvSpPr/>
            <p:nvPr/>
          </p:nvSpPr>
          <p:spPr bwMode="auto">
            <a:xfrm>
              <a:off x="4568825" y="1336675"/>
              <a:ext cx="44450" cy="87313"/>
            </a:xfrm>
            <a:custGeom>
              <a:avLst/>
              <a:gdLst/>
              <a:ahLst/>
              <a:cxnLst>
                <a:cxn ang="0">
                  <a:pos x="85" y="4"/>
                </a:cxn>
                <a:cxn ang="0">
                  <a:pos x="85" y="4"/>
                </a:cxn>
                <a:cxn ang="0">
                  <a:pos x="85" y="2"/>
                </a:cxn>
                <a:cxn ang="0">
                  <a:pos x="82" y="1"/>
                </a:cxn>
                <a:cxn ang="0">
                  <a:pos x="79" y="0"/>
                </a:cxn>
                <a:cxn ang="0">
                  <a:pos x="78" y="0"/>
                </a:cxn>
                <a:cxn ang="0">
                  <a:pos x="76" y="1"/>
                </a:cxn>
                <a:cxn ang="0">
                  <a:pos x="75" y="2"/>
                </a:cxn>
                <a:cxn ang="0">
                  <a:pos x="75" y="4"/>
                </a:cxn>
                <a:cxn ang="0">
                  <a:pos x="75" y="4"/>
                </a:cxn>
                <a:cxn ang="0">
                  <a:pos x="75" y="14"/>
                </a:cxn>
                <a:cxn ang="0">
                  <a:pos x="73" y="23"/>
                </a:cxn>
                <a:cxn ang="0">
                  <a:pos x="69" y="33"/>
                </a:cxn>
                <a:cxn ang="0">
                  <a:pos x="64" y="42"/>
                </a:cxn>
                <a:cxn ang="0">
                  <a:pos x="52" y="59"/>
                </a:cxn>
                <a:cxn ang="0">
                  <a:pos x="47" y="69"/>
                </a:cxn>
                <a:cxn ang="0">
                  <a:pos x="43" y="77"/>
                </a:cxn>
                <a:cxn ang="0">
                  <a:pos x="43" y="77"/>
                </a:cxn>
                <a:cxn ang="0">
                  <a:pos x="35" y="96"/>
                </a:cxn>
                <a:cxn ang="0">
                  <a:pos x="27" y="113"/>
                </a:cxn>
                <a:cxn ang="0">
                  <a:pos x="27" y="113"/>
                </a:cxn>
                <a:cxn ang="0">
                  <a:pos x="16" y="137"/>
                </a:cxn>
                <a:cxn ang="0">
                  <a:pos x="10" y="147"/>
                </a:cxn>
                <a:cxn ang="0">
                  <a:pos x="6" y="152"/>
                </a:cxn>
                <a:cxn ang="0">
                  <a:pos x="2" y="157"/>
                </a:cxn>
                <a:cxn ang="0">
                  <a:pos x="2" y="157"/>
                </a:cxn>
                <a:cxn ang="0">
                  <a:pos x="0" y="159"/>
                </a:cxn>
                <a:cxn ang="0">
                  <a:pos x="0" y="162"/>
                </a:cxn>
                <a:cxn ang="0">
                  <a:pos x="1" y="164"/>
                </a:cxn>
                <a:cxn ang="0">
                  <a:pos x="4" y="165"/>
                </a:cxn>
                <a:cxn ang="0">
                  <a:pos x="9" y="165"/>
                </a:cxn>
                <a:cxn ang="0">
                  <a:pos x="9" y="165"/>
                </a:cxn>
                <a:cxn ang="0">
                  <a:pos x="11" y="165"/>
                </a:cxn>
                <a:cxn ang="0">
                  <a:pos x="13" y="163"/>
                </a:cxn>
                <a:cxn ang="0">
                  <a:pos x="13" y="161"/>
                </a:cxn>
                <a:cxn ang="0">
                  <a:pos x="13" y="159"/>
                </a:cxn>
                <a:cxn ang="0">
                  <a:pos x="13" y="159"/>
                </a:cxn>
                <a:cxn ang="0">
                  <a:pos x="16" y="155"/>
                </a:cxn>
                <a:cxn ang="0">
                  <a:pos x="19" y="149"/>
                </a:cxn>
                <a:cxn ang="0">
                  <a:pos x="25" y="139"/>
                </a:cxn>
                <a:cxn ang="0">
                  <a:pos x="25" y="139"/>
                </a:cxn>
                <a:cxn ang="0">
                  <a:pos x="37" y="113"/>
                </a:cxn>
                <a:cxn ang="0">
                  <a:pos x="49" y="87"/>
                </a:cxn>
                <a:cxn ang="0">
                  <a:pos x="49" y="87"/>
                </a:cxn>
                <a:cxn ang="0">
                  <a:pos x="54" y="77"/>
                </a:cxn>
                <a:cxn ang="0">
                  <a:pos x="60" y="68"/>
                </a:cxn>
                <a:cxn ang="0">
                  <a:pos x="72" y="47"/>
                </a:cxn>
                <a:cxn ang="0">
                  <a:pos x="77" y="37"/>
                </a:cxn>
                <a:cxn ang="0">
                  <a:pos x="81" y="26"/>
                </a:cxn>
                <a:cxn ang="0">
                  <a:pos x="85" y="15"/>
                </a:cxn>
                <a:cxn ang="0">
                  <a:pos x="85" y="10"/>
                </a:cxn>
                <a:cxn ang="0">
                  <a:pos x="85" y="4"/>
                </a:cxn>
                <a:cxn ang="0">
                  <a:pos x="85" y="4"/>
                </a:cxn>
              </a:cxnLst>
              <a:rect l="0" t="0" r="r" b="b"/>
              <a:pathLst>
                <a:path w="85" h="165">
                  <a:moveTo>
                    <a:pt x="85" y="4"/>
                  </a:moveTo>
                  <a:lnTo>
                    <a:pt x="85" y="4"/>
                  </a:lnTo>
                  <a:lnTo>
                    <a:pt x="85" y="2"/>
                  </a:lnTo>
                  <a:lnTo>
                    <a:pt x="82" y="1"/>
                  </a:lnTo>
                  <a:lnTo>
                    <a:pt x="79" y="0"/>
                  </a:lnTo>
                  <a:lnTo>
                    <a:pt x="78" y="0"/>
                  </a:lnTo>
                  <a:lnTo>
                    <a:pt x="76" y="1"/>
                  </a:lnTo>
                  <a:lnTo>
                    <a:pt x="75" y="2"/>
                  </a:lnTo>
                  <a:lnTo>
                    <a:pt x="75" y="4"/>
                  </a:lnTo>
                  <a:lnTo>
                    <a:pt x="75" y="4"/>
                  </a:lnTo>
                  <a:lnTo>
                    <a:pt x="75" y="14"/>
                  </a:lnTo>
                  <a:lnTo>
                    <a:pt x="73" y="23"/>
                  </a:lnTo>
                  <a:lnTo>
                    <a:pt x="69" y="33"/>
                  </a:lnTo>
                  <a:lnTo>
                    <a:pt x="64" y="42"/>
                  </a:lnTo>
                  <a:lnTo>
                    <a:pt x="52" y="59"/>
                  </a:lnTo>
                  <a:lnTo>
                    <a:pt x="47" y="69"/>
                  </a:lnTo>
                  <a:lnTo>
                    <a:pt x="43" y="77"/>
                  </a:lnTo>
                  <a:lnTo>
                    <a:pt x="43" y="77"/>
                  </a:lnTo>
                  <a:lnTo>
                    <a:pt x="35" y="96"/>
                  </a:lnTo>
                  <a:lnTo>
                    <a:pt x="27" y="113"/>
                  </a:lnTo>
                  <a:lnTo>
                    <a:pt x="27" y="113"/>
                  </a:lnTo>
                  <a:lnTo>
                    <a:pt x="16" y="137"/>
                  </a:lnTo>
                  <a:lnTo>
                    <a:pt x="10" y="147"/>
                  </a:lnTo>
                  <a:lnTo>
                    <a:pt x="6" y="152"/>
                  </a:lnTo>
                  <a:lnTo>
                    <a:pt x="2" y="157"/>
                  </a:lnTo>
                  <a:lnTo>
                    <a:pt x="2" y="157"/>
                  </a:lnTo>
                  <a:lnTo>
                    <a:pt x="0" y="159"/>
                  </a:lnTo>
                  <a:lnTo>
                    <a:pt x="0" y="162"/>
                  </a:lnTo>
                  <a:lnTo>
                    <a:pt x="1" y="164"/>
                  </a:lnTo>
                  <a:lnTo>
                    <a:pt x="4" y="165"/>
                  </a:lnTo>
                  <a:lnTo>
                    <a:pt x="9" y="165"/>
                  </a:lnTo>
                  <a:lnTo>
                    <a:pt x="9" y="165"/>
                  </a:lnTo>
                  <a:lnTo>
                    <a:pt x="11" y="165"/>
                  </a:lnTo>
                  <a:lnTo>
                    <a:pt x="13" y="163"/>
                  </a:lnTo>
                  <a:lnTo>
                    <a:pt x="13" y="161"/>
                  </a:lnTo>
                  <a:lnTo>
                    <a:pt x="13" y="159"/>
                  </a:lnTo>
                  <a:lnTo>
                    <a:pt x="13" y="159"/>
                  </a:lnTo>
                  <a:lnTo>
                    <a:pt x="16" y="155"/>
                  </a:lnTo>
                  <a:lnTo>
                    <a:pt x="19" y="149"/>
                  </a:lnTo>
                  <a:lnTo>
                    <a:pt x="25" y="139"/>
                  </a:lnTo>
                  <a:lnTo>
                    <a:pt x="25" y="139"/>
                  </a:lnTo>
                  <a:lnTo>
                    <a:pt x="37" y="113"/>
                  </a:lnTo>
                  <a:lnTo>
                    <a:pt x="49" y="87"/>
                  </a:lnTo>
                  <a:lnTo>
                    <a:pt x="49" y="87"/>
                  </a:lnTo>
                  <a:lnTo>
                    <a:pt x="54" y="77"/>
                  </a:lnTo>
                  <a:lnTo>
                    <a:pt x="60" y="68"/>
                  </a:lnTo>
                  <a:lnTo>
                    <a:pt x="72" y="47"/>
                  </a:lnTo>
                  <a:lnTo>
                    <a:pt x="77" y="37"/>
                  </a:lnTo>
                  <a:lnTo>
                    <a:pt x="81" y="26"/>
                  </a:lnTo>
                  <a:lnTo>
                    <a:pt x="85" y="15"/>
                  </a:lnTo>
                  <a:lnTo>
                    <a:pt x="85" y="10"/>
                  </a:lnTo>
                  <a:lnTo>
                    <a:pt x="85" y="4"/>
                  </a:lnTo>
                  <a:lnTo>
                    <a:pt x="8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9" name="Freeform 892"/>
            <p:cNvSpPr/>
            <p:nvPr/>
          </p:nvSpPr>
          <p:spPr bwMode="auto">
            <a:xfrm>
              <a:off x="4608513" y="1366838"/>
              <a:ext cx="47625" cy="85725"/>
            </a:xfrm>
            <a:custGeom>
              <a:avLst/>
              <a:gdLst/>
              <a:ahLst/>
              <a:cxnLst>
                <a:cxn ang="0">
                  <a:pos x="81" y="5"/>
                </a:cxn>
                <a:cxn ang="0">
                  <a:pos x="81" y="5"/>
                </a:cxn>
                <a:cxn ang="0">
                  <a:pos x="80" y="15"/>
                </a:cxn>
                <a:cxn ang="0">
                  <a:pos x="77" y="25"/>
                </a:cxn>
                <a:cxn ang="0">
                  <a:pos x="73" y="36"/>
                </a:cxn>
                <a:cxn ang="0">
                  <a:pos x="67" y="46"/>
                </a:cxn>
                <a:cxn ang="0">
                  <a:pos x="56" y="64"/>
                </a:cxn>
                <a:cxn ang="0">
                  <a:pos x="46" y="83"/>
                </a:cxn>
                <a:cxn ang="0">
                  <a:pos x="46" y="83"/>
                </a:cxn>
                <a:cxn ang="0">
                  <a:pos x="34" y="101"/>
                </a:cxn>
                <a:cxn ang="0">
                  <a:pos x="23" y="119"/>
                </a:cxn>
                <a:cxn ang="0">
                  <a:pos x="1" y="154"/>
                </a:cxn>
                <a:cxn ang="0">
                  <a:pos x="1" y="154"/>
                </a:cxn>
                <a:cxn ang="0">
                  <a:pos x="0" y="156"/>
                </a:cxn>
                <a:cxn ang="0">
                  <a:pos x="0" y="158"/>
                </a:cxn>
                <a:cxn ang="0">
                  <a:pos x="1" y="159"/>
                </a:cxn>
                <a:cxn ang="0">
                  <a:pos x="2" y="160"/>
                </a:cxn>
                <a:cxn ang="0">
                  <a:pos x="4" y="162"/>
                </a:cxn>
                <a:cxn ang="0">
                  <a:pos x="6" y="162"/>
                </a:cxn>
                <a:cxn ang="0">
                  <a:pos x="7" y="160"/>
                </a:cxn>
                <a:cxn ang="0">
                  <a:pos x="10" y="159"/>
                </a:cxn>
                <a:cxn ang="0">
                  <a:pos x="10" y="159"/>
                </a:cxn>
                <a:cxn ang="0">
                  <a:pos x="33" y="120"/>
                </a:cxn>
                <a:cxn ang="0">
                  <a:pos x="46" y="101"/>
                </a:cxn>
                <a:cxn ang="0">
                  <a:pos x="57" y="81"/>
                </a:cxn>
                <a:cxn ang="0">
                  <a:pos x="57" y="81"/>
                </a:cxn>
                <a:cxn ang="0">
                  <a:pos x="68" y="62"/>
                </a:cxn>
                <a:cxn ang="0">
                  <a:pos x="79" y="45"/>
                </a:cxn>
                <a:cxn ang="0">
                  <a:pos x="83" y="34"/>
                </a:cxn>
                <a:cxn ang="0">
                  <a:pos x="86" y="25"/>
                </a:cxn>
                <a:cxn ang="0">
                  <a:pos x="89" y="15"/>
                </a:cxn>
                <a:cxn ang="0">
                  <a:pos x="90" y="5"/>
                </a:cxn>
                <a:cxn ang="0">
                  <a:pos x="90" y="5"/>
                </a:cxn>
                <a:cxn ang="0">
                  <a:pos x="90" y="2"/>
                </a:cxn>
                <a:cxn ang="0">
                  <a:pos x="89" y="1"/>
                </a:cxn>
                <a:cxn ang="0">
                  <a:pos x="88" y="0"/>
                </a:cxn>
                <a:cxn ang="0">
                  <a:pos x="86" y="0"/>
                </a:cxn>
                <a:cxn ang="0">
                  <a:pos x="83" y="1"/>
                </a:cxn>
                <a:cxn ang="0">
                  <a:pos x="82" y="2"/>
                </a:cxn>
                <a:cxn ang="0">
                  <a:pos x="81" y="5"/>
                </a:cxn>
                <a:cxn ang="0">
                  <a:pos x="81" y="5"/>
                </a:cxn>
              </a:cxnLst>
              <a:rect l="0" t="0" r="r" b="b"/>
              <a:pathLst>
                <a:path w="90" h="162">
                  <a:moveTo>
                    <a:pt x="81" y="5"/>
                  </a:moveTo>
                  <a:lnTo>
                    <a:pt x="81" y="5"/>
                  </a:lnTo>
                  <a:lnTo>
                    <a:pt x="80" y="15"/>
                  </a:lnTo>
                  <a:lnTo>
                    <a:pt x="77" y="25"/>
                  </a:lnTo>
                  <a:lnTo>
                    <a:pt x="73" y="36"/>
                  </a:lnTo>
                  <a:lnTo>
                    <a:pt x="67" y="46"/>
                  </a:lnTo>
                  <a:lnTo>
                    <a:pt x="56" y="64"/>
                  </a:lnTo>
                  <a:lnTo>
                    <a:pt x="46" y="83"/>
                  </a:lnTo>
                  <a:lnTo>
                    <a:pt x="46" y="83"/>
                  </a:lnTo>
                  <a:lnTo>
                    <a:pt x="34" y="101"/>
                  </a:lnTo>
                  <a:lnTo>
                    <a:pt x="23" y="119"/>
                  </a:lnTo>
                  <a:lnTo>
                    <a:pt x="1" y="154"/>
                  </a:lnTo>
                  <a:lnTo>
                    <a:pt x="1" y="154"/>
                  </a:lnTo>
                  <a:lnTo>
                    <a:pt x="0" y="156"/>
                  </a:lnTo>
                  <a:lnTo>
                    <a:pt x="0" y="158"/>
                  </a:lnTo>
                  <a:lnTo>
                    <a:pt x="1" y="159"/>
                  </a:lnTo>
                  <a:lnTo>
                    <a:pt x="2" y="160"/>
                  </a:lnTo>
                  <a:lnTo>
                    <a:pt x="4" y="162"/>
                  </a:lnTo>
                  <a:lnTo>
                    <a:pt x="6" y="162"/>
                  </a:lnTo>
                  <a:lnTo>
                    <a:pt x="7" y="160"/>
                  </a:lnTo>
                  <a:lnTo>
                    <a:pt x="10" y="159"/>
                  </a:lnTo>
                  <a:lnTo>
                    <a:pt x="10" y="159"/>
                  </a:lnTo>
                  <a:lnTo>
                    <a:pt x="33" y="120"/>
                  </a:lnTo>
                  <a:lnTo>
                    <a:pt x="46" y="101"/>
                  </a:lnTo>
                  <a:lnTo>
                    <a:pt x="57" y="81"/>
                  </a:lnTo>
                  <a:lnTo>
                    <a:pt x="57" y="81"/>
                  </a:lnTo>
                  <a:lnTo>
                    <a:pt x="68" y="62"/>
                  </a:lnTo>
                  <a:lnTo>
                    <a:pt x="79" y="45"/>
                  </a:lnTo>
                  <a:lnTo>
                    <a:pt x="83" y="34"/>
                  </a:lnTo>
                  <a:lnTo>
                    <a:pt x="86" y="25"/>
                  </a:lnTo>
                  <a:lnTo>
                    <a:pt x="89" y="15"/>
                  </a:lnTo>
                  <a:lnTo>
                    <a:pt x="90" y="5"/>
                  </a:lnTo>
                  <a:lnTo>
                    <a:pt x="90" y="5"/>
                  </a:lnTo>
                  <a:lnTo>
                    <a:pt x="90" y="2"/>
                  </a:lnTo>
                  <a:lnTo>
                    <a:pt x="89" y="1"/>
                  </a:lnTo>
                  <a:lnTo>
                    <a:pt x="88" y="0"/>
                  </a:lnTo>
                  <a:lnTo>
                    <a:pt x="86" y="0"/>
                  </a:lnTo>
                  <a:lnTo>
                    <a:pt x="83" y="1"/>
                  </a:lnTo>
                  <a:lnTo>
                    <a:pt x="82" y="2"/>
                  </a:lnTo>
                  <a:lnTo>
                    <a:pt x="81" y="5"/>
                  </a:lnTo>
                  <a:lnTo>
                    <a:pt x="8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0" name="Freeform 893"/>
            <p:cNvSpPr/>
            <p:nvPr/>
          </p:nvSpPr>
          <p:spPr bwMode="auto">
            <a:xfrm>
              <a:off x="4632325" y="1397000"/>
              <a:ext cx="49213" cy="85725"/>
            </a:xfrm>
            <a:custGeom>
              <a:avLst/>
              <a:gdLst/>
              <a:ahLst/>
              <a:cxnLst>
                <a:cxn ang="0">
                  <a:pos x="84" y="0"/>
                </a:cxn>
                <a:cxn ang="0">
                  <a:pos x="84" y="0"/>
                </a:cxn>
                <a:cxn ang="0">
                  <a:pos x="81" y="3"/>
                </a:cxn>
                <a:cxn ang="0">
                  <a:pos x="78" y="6"/>
                </a:cxn>
                <a:cxn ang="0">
                  <a:pos x="73" y="14"/>
                </a:cxn>
                <a:cxn ang="0">
                  <a:pos x="65" y="29"/>
                </a:cxn>
                <a:cxn ang="0">
                  <a:pos x="65" y="29"/>
                </a:cxn>
                <a:cxn ang="0">
                  <a:pos x="56" y="46"/>
                </a:cxn>
                <a:cxn ang="0">
                  <a:pos x="47" y="61"/>
                </a:cxn>
                <a:cxn ang="0">
                  <a:pos x="31" y="93"/>
                </a:cxn>
                <a:cxn ang="0">
                  <a:pos x="31" y="93"/>
                </a:cxn>
                <a:cxn ang="0">
                  <a:pos x="19" y="114"/>
                </a:cxn>
                <a:cxn ang="0">
                  <a:pos x="6" y="133"/>
                </a:cxn>
                <a:cxn ang="0">
                  <a:pos x="6" y="133"/>
                </a:cxn>
                <a:cxn ang="0">
                  <a:pos x="2" y="140"/>
                </a:cxn>
                <a:cxn ang="0">
                  <a:pos x="0" y="146"/>
                </a:cxn>
                <a:cxn ang="0">
                  <a:pos x="0" y="152"/>
                </a:cxn>
                <a:cxn ang="0">
                  <a:pos x="1" y="156"/>
                </a:cxn>
                <a:cxn ang="0">
                  <a:pos x="3" y="159"/>
                </a:cxn>
                <a:cxn ang="0">
                  <a:pos x="3" y="159"/>
                </a:cxn>
                <a:cxn ang="0">
                  <a:pos x="5" y="160"/>
                </a:cxn>
                <a:cxn ang="0">
                  <a:pos x="7" y="161"/>
                </a:cxn>
                <a:cxn ang="0">
                  <a:pos x="10" y="160"/>
                </a:cxn>
                <a:cxn ang="0">
                  <a:pos x="11" y="158"/>
                </a:cxn>
                <a:cxn ang="0">
                  <a:pos x="12" y="156"/>
                </a:cxn>
                <a:cxn ang="0">
                  <a:pos x="12" y="156"/>
                </a:cxn>
                <a:cxn ang="0">
                  <a:pos x="14" y="155"/>
                </a:cxn>
                <a:cxn ang="0">
                  <a:pos x="15" y="154"/>
                </a:cxn>
                <a:cxn ang="0">
                  <a:pos x="15" y="150"/>
                </a:cxn>
                <a:cxn ang="0">
                  <a:pos x="15" y="149"/>
                </a:cxn>
                <a:cxn ang="0">
                  <a:pos x="13" y="148"/>
                </a:cxn>
                <a:cxn ang="0">
                  <a:pos x="12" y="147"/>
                </a:cxn>
                <a:cxn ang="0">
                  <a:pos x="10" y="147"/>
                </a:cxn>
                <a:cxn ang="0">
                  <a:pos x="10" y="147"/>
                </a:cxn>
                <a:cxn ang="0">
                  <a:pos x="9" y="148"/>
                </a:cxn>
                <a:cxn ang="0">
                  <a:pos x="9" y="148"/>
                </a:cxn>
                <a:cxn ang="0">
                  <a:pos x="10" y="145"/>
                </a:cxn>
                <a:cxn ang="0">
                  <a:pos x="11" y="142"/>
                </a:cxn>
                <a:cxn ang="0">
                  <a:pos x="16" y="136"/>
                </a:cxn>
                <a:cxn ang="0">
                  <a:pos x="21" y="130"/>
                </a:cxn>
                <a:cxn ang="0">
                  <a:pos x="24" y="125"/>
                </a:cxn>
                <a:cxn ang="0">
                  <a:pos x="24" y="125"/>
                </a:cxn>
                <a:cxn ang="0">
                  <a:pos x="47" y="83"/>
                </a:cxn>
                <a:cxn ang="0">
                  <a:pos x="47" y="83"/>
                </a:cxn>
                <a:cxn ang="0">
                  <a:pos x="59" y="61"/>
                </a:cxn>
                <a:cxn ang="0">
                  <a:pos x="70" y="40"/>
                </a:cxn>
                <a:cxn ang="0">
                  <a:pos x="70" y="40"/>
                </a:cxn>
                <a:cxn ang="0">
                  <a:pos x="78" y="24"/>
                </a:cxn>
                <a:cxn ang="0">
                  <a:pos x="83" y="15"/>
                </a:cxn>
                <a:cxn ang="0">
                  <a:pos x="86" y="12"/>
                </a:cxn>
                <a:cxn ang="0">
                  <a:pos x="90" y="8"/>
                </a:cxn>
                <a:cxn ang="0">
                  <a:pos x="90" y="8"/>
                </a:cxn>
                <a:cxn ang="0">
                  <a:pos x="91" y="7"/>
                </a:cxn>
                <a:cxn ang="0">
                  <a:pos x="92" y="6"/>
                </a:cxn>
                <a:cxn ang="0">
                  <a:pos x="92" y="4"/>
                </a:cxn>
                <a:cxn ang="0">
                  <a:pos x="91" y="2"/>
                </a:cxn>
                <a:cxn ang="0">
                  <a:pos x="90" y="1"/>
                </a:cxn>
                <a:cxn ang="0">
                  <a:pos x="88" y="0"/>
                </a:cxn>
                <a:cxn ang="0">
                  <a:pos x="86" y="0"/>
                </a:cxn>
                <a:cxn ang="0">
                  <a:pos x="84" y="0"/>
                </a:cxn>
                <a:cxn ang="0">
                  <a:pos x="84" y="0"/>
                </a:cxn>
              </a:cxnLst>
              <a:rect l="0" t="0" r="r" b="b"/>
              <a:pathLst>
                <a:path w="92" h="161">
                  <a:moveTo>
                    <a:pt x="84" y="0"/>
                  </a:moveTo>
                  <a:lnTo>
                    <a:pt x="84" y="0"/>
                  </a:lnTo>
                  <a:lnTo>
                    <a:pt x="81" y="3"/>
                  </a:lnTo>
                  <a:lnTo>
                    <a:pt x="78" y="6"/>
                  </a:lnTo>
                  <a:lnTo>
                    <a:pt x="73" y="14"/>
                  </a:lnTo>
                  <a:lnTo>
                    <a:pt x="65" y="29"/>
                  </a:lnTo>
                  <a:lnTo>
                    <a:pt x="65" y="29"/>
                  </a:lnTo>
                  <a:lnTo>
                    <a:pt x="56" y="46"/>
                  </a:lnTo>
                  <a:lnTo>
                    <a:pt x="47" y="61"/>
                  </a:lnTo>
                  <a:lnTo>
                    <a:pt x="31" y="93"/>
                  </a:lnTo>
                  <a:lnTo>
                    <a:pt x="31" y="93"/>
                  </a:lnTo>
                  <a:lnTo>
                    <a:pt x="19" y="114"/>
                  </a:lnTo>
                  <a:lnTo>
                    <a:pt x="6" y="133"/>
                  </a:lnTo>
                  <a:lnTo>
                    <a:pt x="6" y="133"/>
                  </a:lnTo>
                  <a:lnTo>
                    <a:pt x="2" y="140"/>
                  </a:lnTo>
                  <a:lnTo>
                    <a:pt x="0" y="146"/>
                  </a:lnTo>
                  <a:lnTo>
                    <a:pt x="0" y="152"/>
                  </a:lnTo>
                  <a:lnTo>
                    <a:pt x="1" y="156"/>
                  </a:lnTo>
                  <a:lnTo>
                    <a:pt x="3" y="159"/>
                  </a:lnTo>
                  <a:lnTo>
                    <a:pt x="3" y="159"/>
                  </a:lnTo>
                  <a:lnTo>
                    <a:pt x="5" y="160"/>
                  </a:lnTo>
                  <a:lnTo>
                    <a:pt x="7" y="161"/>
                  </a:lnTo>
                  <a:lnTo>
                    <a:pt x="10" y="160"/>
                  </a:lnTo>
                  <a:lnTo>
                    <a:pt x="11" y="158"/>
                  </a:lnTo>
                  <a:lnTo>
                    <a:pt x="12" y="156"/>
                  </a:lnTo>
                  <a:lnTo>
                    <a:pt x="12" y="156"/>
                  </a:lnTo>
                  <a:lnTo>
                    <a:pt x="14" y="155"/>
                  </a:lnTo>
                  <a:lnTo>
                    <a:pt x="15" y="154"/>
                  </a:lnTo>
                  <a:lnTo>
                    <a:pt x="15" y="150"/>
                  </a:lnTo>
                  <a:lnTo>
                    <a:pt x="15" y="149"/>
                  </a:lnTo>
                  <a:lnTo>
                    <a:pt x="13" y="148"/>
                  </a:lnTo>
                  <a:lnTo>
                    <a:pt x="12" y="147"/>
                  </a:lnTo>
                  <a:lnTo>
                    <a:pt x="10" y="147"/>
                  </a:lnTo>
                  <a:lnTo>
                    <a:pt x="10" y="147"/>
                  </a:lnTo>
                  <a:lnTo>
                    <a:pt x="9" y="148"/>
                  </a:lnTo>
                  <a:lnTo>
                    <a:pt x="9" y="148"/>
                  </a:lnTo>
                  <a:lnTo>
                    <a:pt x="10" y="145"/>
                  </a:lnTo>
                  <a:lnTo>
                    <a:pt x="11" y="142"/>
                  </a:lnTo>
                  <a:lnTo>
                    <a:pt x="16" y="136"/>
                  </a:lnTo>
                  <a:lnTo>
                    <a:pt x="21" y="130"/>
                  </a:lnTo>
                  <a:lnTo>
                    <a:pt x="24" y="125"/>
                  </a:lnTo>
                  <a:lnTo>
                    <a:pt x="24" y="125"/>
                  </a:lnTo>
                  <a:lnTo>
                    <a:pt x="47" y="83"/>
                  </a:lnTo>
                  <a:lnTo>
                    <a:pt x="47" y="83"/>
                  </a:lnTo>
                  <a:lnTo>
                    <a:pt x="59" y="61"/>
                  </a:lnTo>
                  <a:lnTo>
                    <a:pt x="70" y="40"/>
                  </a:lnTo>
                  <a:lnTo>
                    <a:pt x="70" y="40"/>
                  </a:lnTo>
                  <a:lnTo>
                    <a:pt x="78" y="24"/>
                  </a:lnTo>
                  <a:lnTo>
                    <a:pt x="83" y="15"/>
                  </a:lnTo>
                  <a:lnTo>
                    <a:pt x="86" y="12"/>
                  </a:lnTo>
                  <a:lnTo>
                    <a:pt x="90" y="8"/>
                  </a:lnTo>
                  <a:lnTo>
                    <a:pt x="90" y="8"/>
                  </a:lnTo>
                  <a:lnTo>
                    <a:pt x="91" y="7"/>
                  </a:lnTo>
                  <a:lnTo>
                    <a:pt x="92" y="6"/>
                  </a:lnTo>
                  <a:lnTo>
                    <a:pt x="92" y="4"/>
                  </a:lnTo>
                  <a:lnTo>
                    <a:pt x="91" y="2"/>
                  </a:lnTo>
                  <a:lnTo>
                    <a:pt x="90" y="1"/>
                  </a:lnTo>
                  <a:lnTo>
                    <a:pt x="88" y="0"/>
                  </a:lnTo>
                  <a:lnTo>
                    <a:pt x="86" y="0"/>
                  </a:lnTo>
                  <a:lnTo>
                    <a:pt x="84" y="0"/>
                  </a:lnTo>
                  <a:lnTo>
                    <a:pt x="8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1" name="Freeform 894"/>
            <p:cNvSpPr/>
            <p:nvPr/>
          </p:nvSpPr>
          <p:spPr bwMode="auto">
            <a:xfrm>
              <a:off x="4654550" y="1414463"/>
              <a:ext cx="52388" cy="85725"/>
            </a:xfrm>
            <a:custGeom>
              <a:avLst/>
              <a:gdLst/>
              <a:ahLst/>
              <a:cxnLst>
                <a:cxn ang="0">
                  <a:pos x="90" y="3"/>
                </a:cxn>
                <a:cxn ang="0">
                  <a:pos x="90" y="3"/>
                </a:cxn>
                <a:cxn ang="0">
                  <a:pos x="89" y="9"/>
                </a:cxn>
                <a:cxn ang="0">
                  <a:pos x="86" y="13"/>
                </a:cxn>
                <a:cxn ang="0">
                  <a:pos x="79" y="23"/>
                </a:cxn>
                <a:cxn ang="0">
                  <a:pos x="67" y="41"/>
                </a:cxn>
                <a:cxn ang="0">
                  <a:pos x="67" y="41"/>
                </a:cxn>
                <a:cxn ang="0">
                  <a:pos x="53" y="61"/>
                </a:cxn>
                <a:cxn ang="0">
                  <a:pos x="38" y="83"/>
                </a:cxn>
                <a:cxn ang="0">
                  <a:pos x="38" y="83"/>
                </a:cxn>
                <a:cxn ang="0">
                  <a:pos x="33" y="94"/>
                </a:cxn>
                <a:cxn ang="0">
                  <a:pos x="28" y="107"/>
                </a:cxn>
                <a:cxn ang="0">
                  <a:pos x="23" y="119"/>
                </a:cxn>
                <a:cxn ang="0">
                  <a:pos x="20" y="124"/>
                </a:cxn>
                <a:cxn ang="0">
                  <a:pos x="15" y="129"/>
                </a:cxn>
                <a:cxn ang="0">
                  <a:pos x="15" y="129"/>
                </a:cxn>
                <a:cxn ang="0">
                  <a:pos x="10" y="136"/>
                </a:cxn>
                <a:cxn ang="0">
                  <a:pos x="6" y="142"/>
                </a:cxn>
                <a:cxn ang="0">
                  <a:pos x="3" y="148"/>
                </a:cxn>
                <a:cxn ang="0">
                  <a:pos x="0" y="155"/>
                </a:cxn>
                <a:cxn ang="0">
                  <a:pos x="0" y="155"/>
                </a:cxn>
                <a:cxn ang="0">
                  <a:pos x="0" y="157"/>
                </a:cxn>
                <a:cxn ang="0">
                  <a:pos x="0" y="159"/>
                </a:cxn>
                <a:cxn ang="0">
                  <a:pos x="1" y="160"/>
                </a:cxn>
                <a:cxn ang="0">
                  <a:pos x="3" y="161"/>
                </a:cxn>
                <a:cxn ang="0">
                  <a:pos x="6" y="160"/>
                </a:cxn>
                <a:cxn ang="0">
                  <a:pos x="8" y="159"/>
                </a:cxn>
                <a:cxn ang="0">
                  <a:pos x="9" y="158"/>
                </a:cxn>
                <a:cxn ang="0">
                  <a:pos x="9" y="158"/>
                </a:cxn>
                <a:cxn ang="0">
                  <a:pos x="13" y="149"/>
                </a:cxn>
                <a:cxn ang="0">
                  <a:pos x="20" y="141"/>
                </a:cxn>
                <a:cxn ang="0">
                  <a:pos x="26" y="132"/>
                </a:cxn>
                <a:cxn ang="0">
                  <a:pos x="31" y="123"/>
                </a:cxn>
                <a:cxn ang="0">
                  <a:pos x="31" y="123"/>
                </a:cxn>
                <a:cxn ang="0">
                  <a:pos x="40" y="101"/>
                </a:cxn>
                <a:cxn ang="0">
                  <a:pos x="45" y="91"/>
                </a:cxn>
                <a:cxn ang="0">
                  <a:pos x="51" y="81"/>
                </a:cxn>
                <a:cxn ang="0">
                  <a:pos x="51" y="81"/>
                </a:cxn>
                <a:cxn ang="0">
                  <a:pos x="65" y="59"/>
                </a:cxn>
                <a:cxn ang="0">
                  <a:pos x="79" y="38"/>
                </a:cxn>
                <a:cxn ang="0">
                  <a:pos x="79" y="38"/>
                </a:cxn>
                <a:cxn ang="0">
                  <a:pos x="91" y="23"/>
                </a:cxn>
                <a:cxn ang="0">
                  <a:pos x="96" y="15"/>
                </a:cxn>
                <a:cxn ang="0">
                  <a:pos x="98" y="11"/>
                </a:cxn>
                <a:cxn ang="0">
                  <a:pos x="99" y="6"/>
                </a:cxn>
                <a:cxn ang="0">
                  <a:pos x="99" y="6"/>
                </a:cxn>
                <a:cxn ang="0">
                  <a:pos x="99" y="4"/>
                </a:cxn>
                <a:cxn ang="0">
                  <a:pos x="98" y="2"/>
                </a:cxn>
                <a:cxn ang="0">
                  <a:pos x="97" y="1"/>
                </a:cxn>
                <a:cxn ang="0">
                  <a:pos x="95" y="0"/>
                </a:cxn>
                <a:cxn ang="0">
                  <a:pos x="94" y="0"/>
                </a:cxn>
                <a:cxn ang="0">
                  <a:pos x="92" y="0"/>
                </a:cxn>
                <a:cxn ang="0">
                  <a:pos x="91" y="2"/>
                </a:cxn>
                <a:cxn ang="0">
                  <a:pos x="90" y="3"/>
                </a:cxn>
                <a:cxn ang="0">
                  <a:pos x="90" y="3"/>
                </a:cxn>
              </a:cxnLst>
              <a:rect l="0" t="0" r="r" b="b"/>
              <a:pathLst>
                <a:path w="99" h="161">
                  <a:moveTo>
                    <a:pt x="90" y="3"/>
                  </a:moveTo>
                  <a:lnTo>
                    <a:pt x="90" y="3"/>
                  </a:lnTo>
                  <a:lnTo>
                    <a:pt x="89" y="9"/>
                  </a:lnTo>
                  <a:lnTo>
                    <a:pt x="86" y="13"/>
                  </a:lnTo>
                  <a:lnTo>
                    <a:pt x="79" y="23"/>
                  </a:lnTo>
                  <a:lnTo>
                    <a:pt x="67" y="41"/>
                  </a:lnTo>
                  <a:lnTo>
                    <a:pt x="67" y="41"/>
                  </a:lnTo>
                  <a:lnTo>
                    <a:pt x="53" y="61"/>
                  </a:lnTo>
                  <a:lnTo>
                    <a:pt x="38" y="83"/>
                  </a:lnTo>
                  <a:lnTo>
                    <a:pt x="38" y="83"/>
                  </a:lnTo>
                  <a:lnTo>
                    <a:pt x="33" y="94"/>
                  </a:lnTo>
                  <a:lnTo>
                    <a:pt x="28" y="107"/>
                  </a:lnTo>
                  <a:lnTo>
                    <a:pt x="23" y="119"/>
                  </a:lnTo>
                  <a:lnTo>
                    <a:pt x="20" y="124"/>
                  </a:lnTo>
                  <a:lnTo>
                    <a:pt x="15" y="129"/>
                  </a:lnTo>
                  <a:lnTo>
                    <a:pt x="15" y="129"/>
                  </a:lnTo>
                  <a:lnTo>
                    <a:pt x="10" y="136"/>
                  </a:lnTo>
                  <a:lnTo>
                    <a:pt x="6" y="142"/>
                  </a:lnTo>
                  <a:lnTo>
                    <a:pt x="3" y="148"/>
                  </a:lnTo>
                  <a:lnTo>
                    <a:pt x="0" y="155"/>
                  </a:lnTo>
                  <a:lnTo>
                    <a:pt x="0" y="155"/>
                  </a:lnTo>
                  <a:lnTo>
                    <a:pt x="0" y="157"/>
                  </a:lnTo>
                  <a:lnTo>
                    <a:pt x="0" y="159"/>
                  </a:lnTo>
                  <a:lnTo>
                    <a:pt x="1" y="160"/>
                  </a:lnTo>
                  <a:lnTo>
                    <a:pt x="3" y="161"/>
                  </a:lnTo>
                  <a:lnTo>
                    <a:pt x="6" y="160"/>
                  </a:lnTo>
                  <a:lnTo>
                    <a:pt x="8" y="159"/>
                  </a:lnTo>
                  <a:lnTo>
                    <a:pt x="9" y="158"/>
                  </a:lnTo>
                  <a:lnTo>
                    <a:pt x="9" y="158"/>
                  </a:lnTo>
                  <a:lnTo>
                    <a:pt x="13" y="149"/>
                  </a:lnTo>
                  <a:lnTo>
                    <a:pt x="20" y="141"/>
                  </a:lnTo>
                  <a:lnTo>
                    <a:pt x="26" y="132"/>
                  </a:lnTo>
                  <a:lnTo>
                    <a:pt x="31" y="123"/>
                  </a:lnTo>
                  <a:lnTo>
                    <a:pt x="31" y="123"/>
                  </a:lnTo>
                  <a:lnTo>
                    <a:pt x="40" y="101"/>
                  </a:lnTo>
                  <a:lnTo>
                    <a:pt x="45" y="91"/>
                  </a:lnTo>
                  <a:lnTo>
                    <a:pt x="51" y="81"/>
                  </a:lnTo>
                  <a:lnTo>
                    <a:pt x="51" y="81"/>
                  </a:lnTo>
                  <a:lnTo>
                    <a:pt x="65" y="59"/>
                  </a:lnTo>
                  <a:lnTo>
                    <a:pt x="79" y="38"/>
                  </a:lnTo>
                  <a:lnTo>
                    <a:pt x="79" y="38"/>
                  </a:lnTo>
                  <a:lnTo>
                    <a:pt x="91" y="23"/>
                  </a:lnTo>
                  <a:lnTo>
                    <a:pt x="96" y="15"/>
                  </a:lnTo>
                  <a:lnTo>
                    <a:pt x="98" y="11"/>
                  </a:lnTo>
                  <a:lnTo>
                    <a:pt x="99" y="6"/>
                  </a:lnTo>
                  <a:lnTo>
                    <a:pt x="99" y="6"/>
                  </a:lnTo>
                  <a:lnTo>
                    <a:pt x="99" y="4"/>
                  </a:lnTo>
                  <a:lnTo>
                    <a:pt x="98" y="2"/>
                  </a:lnTo>
                  <a:lnTo>
                    <a:pt x="97" y="1"/>
                  </a:lnTo>
                  <a:lnTo>
                    <a:pt x="95" y="0"/>
                  </a:lnTo>
                  <a:lnTo>
                    <a:pt x="94" y="0"/>
                  </a:lnTo>
                  <a:lnTo>
                    <a:pt x="92" y="0"/>
                  </a:lnTo>
                  <a:lnTo>
                    <a:pt x="91" y="2"/>
                  </a:lnTo>
                  <a:lnTo>
                    <a:pt x="90" y="3"/>
                  </a:lnTo>
                  <a:lnTo>
                    <a:pt x="9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2" name="Freeform 895"/>
            <p:cNvSpPr/>
            <p:nvPr/>
          </p:nvSpPr>
          <p:spPr bwMode="auto">
            <a:xfrm>
              <a:off x="4678363" y="1439863"/>
              <a:ext cx="60325" cy="100013"/>
            </a:xfrm>
            <a:custGeom>
              <a:avLst/>
              <a:gdLst/>
              <a:ahLst/>
              <a:cxnLst>
                <a:cxn ang="0">
                  <a:pos x="106" y="1"/>
                </a:cxn>
                <a:cxn ang="0">
                  <a:pos x="106" y="1"/>
                </a:cxn>
                <a:cxn ang="0">
                  <a:pos x="89" y="20"/>
                </a:cxn>
                <a:cxn ang="0">
                  <a:pos x="74" y="41"/>
                </a:cxn>
                <a:cxn ang="0">
                  <a:pos x="59" y="62"/>
                </a:cxn>
                <a:cxn ang="0">
                  <a:pos x="53" y="73"/>
                </a:cxn>
                <a:cxn ang="0">
                  <a:pos x="47" y="84"/>
                </a:cxn>
                <a:cxn ang="0">
                  <a:pos x="47" y="84"/>
                </a:cxn>
                <a:cxn ang="0">
                  <a:pos x="35" y="109"/>
                </a:cxn>
                <a:cxn ang="0">
                  <a:pos x="23" y="133"/>
                </a:cxn>
                <a:cxn ang="0">
                  <a:pos x="13" y="158"/>
                </a:cxn>
                <a:cxn ang="0">
                  <a:pos x="0" y="183"/>
                </a:cxn>
                <a:cxn ang="0">
                  <a:pos x="0" y="183"/>
                </a:cxn>
                <a:cxn ang="0">
                  <a:pos x="0" y="184"/>
                </a:cxn>
                <a:cxn ang="0">
                  <a:pos x="0" y="186"/>
                </a:cxn>
                <a:cxn ang="0">
                  <a:pos x="1" y="188"/>
                </a:cxn>
                <a:cxn ang="0">
                  <a:pos x="3" y="189"/>
                </a:cxn>
                <a:cxn ang="0">
                  <a:pos x="5" y="189"/>
                </a:cxn>
                <a:cxn ang="0">
                  <a:pos x="6" y="189"/>
                </a:cxn>
                <a:cxn ang="0">
                  <a:pos x="8" y="189"/>
                </a:cxn>
                <a:cxn ang="0">
                  <a:pos x="9" y="187"/>
                </a:cxn>
                <a:cxn ang="0">
                  <a:pos x="9" y="187"/>
                </a:cxn>
                <a:cxn ang="0">
                  <a:pos x="19" y="166"/>
                </a:cxn>
                <a:cxn ang="0">
                  <a:pos x="28" y="144"/>
                </a:cxn>
                <a:cxn ang="0">
                  <a:pos x="38" y="124"/>
                </a:cxn>
                <a:cxn ang="0">
                  <a:pos x="48" y="103"/>
                </a:cxn>
                <a:cxn ang="0">
                  <a:pos x="48" y="103"/>
                </a:cxn>
                <a:cxn ang="0">
                  <a:pos x="62" y="78"/>
                </a:cxn>
                <a:cxn ang="0">
                  <a:pos x="78" y="53"/>
                </a:cxn>
                <a:cxn ang="0">
                  <a:pos x="94" y="31"/>
                </a:cxn>
                <a:cxn ang="0">
                  <a:pos x="112" y="8"/>
                </a:cxn>
                <a:cxn ang="0">
                  <a:pos x="112" y="8"/>
                </a:cxn>
                <a:cxn ang="0">
                  <a:pos x="113" y="6"/>
                </a:cxn>
                <a:cxn ang="0">
                  <a:pos x="113" y="4"/>
                </a:cxn>
                <a:cxn ang="0">
                  <a:pos x="112" y="1"/>
                </a:cxn>
                <a:cxn ang="0">
                  <a:pos x="111" y="0"/>
                </a:cxn>
                <a:cxn ang="0">
                  <a:pos x="109" y="0"/>
                </a:cxn>
                <a:cxn ang="0">
                  <a:pos x="107" y="0"/>
                </a:cxn>
                <a:cxn ang="0">
                  <a:pos x="106" y="1"/>
                </a:cxn>
                <a:cxn ang="0">
                  <a:pos x="106" y="1"/>
                </a:cxn>
              </a:cxnLst>
              <a:rect l="0" t="0" r="r" b="b"/>
              <a:pathLst>
                <a:path w="113" h="189">
                  <a:moveTo>
                    <a:pt x="106" y="1"/>
                  </a:moveTo>
                  <a:lnTo>
                    <a:pt x="106" y="1"/>
                  </a:lnTo>
                  <a:lnTo>
                    <a:pt x="89" y="20"/>
                  </a:lnTo>
                  <a:lnTo>
                    <a:pt x="74" y="41"/>
                  </a:lnTo>
                  <a:lnTo>
                    <a:pt x="59" y="62"/>
                  </a:lnTo>
                  <a:lnTo>
                    <a:pt x="53" y="73"/>
                  </a:lnTo>
                  <a:lnTo>
                    <a:pt x="47" y="84"/>
                  </a:lnTo>
                  <a:lnTo>
                    <a:pt x="47" y="84"/>
                  </a:lnTo>
                  <a:lnTo>
                    <a:pt x="35" y="109"/>
                  </a:lnTo>
                  <a:lnTo>
                    <a:pt x="23" y="133"/>
                  </a:lnTo>
                  <a:lnTo>
                    <a:pt x="13" y="158"/>
                  </a:lnTo>
                  <a:lnTo>
                    <a:pt x="0" y="183"/>
                  </a:lnTo>
                  <a:lnTo>
                    <a:pt x="0" y="183"/>
                  </a:lnTo>
                  <a:lnTo>
                    <a:pt x="0" y="184"/>
                  </a:lnTo>
                  <a:lnTo>
                    <a:pt x="0" y="186"/>
                  </a:lnTo>
                  <a:lnTo>
                    <a:pt x="1" y="188"/>
                  </a:lnTo>
                  <a:lnTo>
                    <a:pt x="3" y="189"/>
                  </a:lnTo>
                  <a:lnTo>
                    <a:pt x="5" y="189"/>
                  </a:lnTo>
                  <a:lnTo>
                    <a:pt x="6" y="189"/>
                  </a:lnTo>
                  <a:lnTo>
                    <a:pt x="8" y="189"/>
                  </a:lnTo>
                  <a:lnTo>
                    <a:pt x="9" y="187"/>
                  </a:lnTo>
                  <a:lnTo>
                    <a:pt x="9" y="187"/>
                  </a:lnTo>
                  <a:lnTo>
                    <a:pt x="19" y="166"/>
                  </a:lnTo>
                  <a:lnTo>
                    <a:pt x="28" y="144"/>
                  </a:lnTo>
                  <a:lnTo>
                    <a:pt x="38" y="124"/>
                  </a:lnTo>
                  <a:lnTo>
                    <a:pt x="48" y="103"/>
                  </a:lnTo>
                  <a:lnTo>
                    <a:pt x="48" y="103"/>
                  </a:lnTo>
                  <a:lnTo>
                    <a:pt x="62" y="78"/>
                  </a:lnTo>
                  <a:lnTo>
                    <a:pt x="78" y="53"/>
                  </a:lnTo>
                  <a:lnTo>
                    <a:pt x="94" y="31"/>
                  </a:lnTo>
                  <a:lnTo>
                    <a:pt x="112" y="8"/>
                  </a:lnTo>
                  <a:lnTo>
                    <a:pt x="112" y="8"/>
                  </a:lnTo>
                  <a:lnTo>
                    <a:pt x="113" y="6"/>
                  </a:lnTo>
                  <a:lnTo>
                    <a:pt x="113" y="4"/>
                  </a:lnTo>
                  <a:lnTo>
                    <a:pt x="112" y="1"/>
                  </a:lnTo>
                  <a:lnTo>
                    <a:pt x="111" y="0"/>
                  </a:lnTo>
                  <a:lnTo>
                    <a:pt x="109" y="0"/>
                  </a:lnTo>
                  <a:lnTo>
                    <a:pt x="107" y="0"/>
                  </a:lnTo>
                  <a:lnTo>
                    <a:pt x="106" y="1"/>
                  </a:lnTo>
                  <a:lnTo>
                    <a:pt x="10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3" name="Freeform 896"/>
            <p:cNvSpPr/>
            <p:nvPr/>
          </p:nvSpPr>
          <p:spPr bwMode="auto">
            <a:xfrm>
              <a:off x="4706938" y="1471613"/>
              <a:ext cx="66675" cy="106363"/>
            </a:xfrm>
            <a:custGeom>
              <a:avLst/>
              <a:gdLst/>
              <a:ahLst/>
              <a:cxnLst>
                <a:cxn ang="0">
                  <a:pos x="120" y="2"/>
                </a:cxn>
                <a:cxn ang="0">
                  <a:pos x="120" y="2"/>
                </a:cxn>
                <a:cxn ang="0">
                  <a:pos x="112" y="12"/>
                </a:cxn>
                <a:cxn ang="0">
                  <a:pos x="104" y="23"/>
                </a:cxn>
                <a:cxn ang="0">
                  <a:pos x="90" y="46"/>
                </a:cxn>
                <a:cxn ang="0">
                  <a:pos x="77" y="70"/>
                </a:cxn>
                <a:cxn ang="0">
                  <a:pos x="62" y="93"/>
                </a:cxn>
                <a:cxn ang="0">
                  <a:pos x="62" y="93"/>
                </a:cxn>
                <a:cxn ang="0">
                  <a:pos x="32" y="138"/>
                </a:cxn>
                <a:cxn ang="0">
                  <a:pos x="18" y="162"/>
                </a:cxn>
                <a:cxn ang="0">
                  <a:pos x="4" y="186"/>
                </a:cxn>
                <a:cxn ang="0">
                  <a:pos x="4" y="186"/>
                </a:cxn>
                <a:cxn ang="0">
                  <a:pos x="1" y="187"/>
                </a:cxn>
                <a:cxn ang="0">
                  <a:pos x="0" y="188"/>
                </a:cxn>
                <a:cxn ang="0">
                  <a:pos x="0" y="190"/>
                </a:cxn>
                <a:cxn ang="0">
                  <a:pos x="0" y="195"/>
                </a:cxn>
                <a:cxn ang="0">
                  <a:pos x="0" y="195"/>
                </a:cxn>
                <a:cxn ang="0">
                  <a:pos x="1" y="198"/>
                </a:cxn>
                <a:cxn ang="0">
                  <a:pos x="4" y="199"/>
                </a:cxn>
                <a:cxn ang="0">
                  <a:pos x="6" y="199"/>
                </a:cxn>
                <a:cxn ang="0">
                  <a:pos x="8" y="198"/>
                </a:cxn>
                <a:cxn ang="0">
                  <a:pos x="9" y="197"/>
                </a:cxn>
                <a:cxn ang="0">
                  <a:pos x="9" y="197"/>
                </a:cxn>
                <a:cxn ang="0">
                  <a:pos x="22" y="174"/>
                </a:cxn>
                <a:cxn ang="0">
                  <a:pos x="35" y="154"/>
                </a:cxn>
                <a:cxn ang="0">
                  <a:pos x="63" y="110"/>
                </a:cxn>
                <a:cxn ang="0">
                  <a:pos x="63" y="110"/>
                </a:cxn>
                <a:cxn ang="0">
                  <a:pos x="79" y="84"/>
                </a:cxn>
                <a:cxn ang="0">
                  <a:pos x="93" y="59"/>
                </a:cxn>
                <a:cxn ang="0">
                  <a:pos x="110" y="33"/>
                </a:cxn>
                <a:cxn ang="0">
                  <a:pos x="118" y="20"/>
                </a:cxn>
                <a:cxn ang="0">
                  <a:pos x="127" y="8"/>
                </a:cxn>
                <a:cxn ang="0">
                  <a:pos x="127" y="8"/>
                </a:cxn>
                <a:cxn ang="0">
                  <a:pos x="128" y="7"/>
                </a:cxn>
                <a:cxn ang="0">
                  <a:pos x="128" y="5"/>
                </a:cxn>
                <a:cxn ang="0">
                  <a:pos x="126" y="2"/>
                </a:cxn>
                <a:cxn ang="0">
                  <a:pos x="125" y="1"/>
                </a:cxn>
                <a:cxn ang="0">
                  <a:pos x="123" y="0"/>
                </a:cxn>
                <a:cxn ang="0">
                  <a:pos x="122" y="1"/>
                </a:cxn>
                <a:cxn ang="0">
                  <a:pos x="120" y="2"/>
                </a:cxn>
                <a:cxn ang="0">
                  <a:pos x="120" y="2"/>
                </a:cxn>
              </a:cxnLst>
              <a:rect l="0" t="0" r="r" b="b"/>
              <a:pathLst>
                <a:path w="128" h="199">
                  <a:moveTo>
                    <a:pt x="120" y="2"/>
                  </a:moveTo>
                  <a:lnTo>
                    <a:pt x="120" y="2"/>
                  </a:lnTo>
                  <a:lnTo>
                    <a:pt x="112" y="12"/>
                  </a:lnTo>
                  <a:lnTo>
                    <a:pt x="104" y="23"/>
                  </a:lnTo>
                  <a:lnTo>
                    <a:pt x="90" y="46"/>
                  </a:lnTo>
                  <a:lnTo>
                    <a:pt x="77" y="70"/>
                  </a:lnTo>
                  <a:lnTo>
                    <a:pt x="62" y="93"/>
                  </a:lnTo>
                  <a:lnTo>
                    <a:pt x="62" y="93"/>
                  </a:lnTo>
                  <a:lnTo>
                    <a:pt x="32" y="138"/>
                  </a:lnTo>
                  <a:lnTo>
                    <a:pt x="18" y="162"/>
                  </a:lnTo>
                  <a:lnTo>
                    <a:pt x="4" y="186"/>
                  </a:lnTo>
                  <a:lnTo>
                    <a:pt x="4" y="186"/>
                  </a:lnTo>
                  <a:lnTo>
                    <a:pt x="1" y="187"/>
                  </a:lnTo>
                  <a:lnTo>
                    <a:pt x="0" y="188"/>
                  </a:lnTo>
                  <a:lnTo>
                    <a:pt x="0" y="190"/>
                  </a:lnTo>
                  <a:lnTo>
                    <a:pt x="0" y="195"/>
                  </a:lnTo>
                  <a:lnTo>
                    <a:pt x="0" y="195"/>
                  </a:lnTo>
                  <a:lnTo>
                    <a:pt x="1" y="198"/>
                  </a:lnTo>
                  <a:lnTo>
                    <a:pt x="4" y="199"/>
                  </a:lnTo>
                  <a:lnTo>
                    <a:pt x="6" y="199"/>
                  </a:lnTo>
                  <a:lnTo>
                    <a:pt x="8" y="198"/>
                  </a:lnTo>
                  <a:lnTo>
                    <a:pt x="9" y="197"/>
                  </a:lnTo>
                  <a:lnTo>
                    <a:pt x="9" y="197"/>
                  </a:lnTo>
                  <a:lnTo>
                    <a:pt x="22" y="174"/>
                  </a:lnTo>
                  <a:lnTo>
                    <a:pt x="35" y="154"/>
                  </a:lnTo>
                  <a:lnTo>
                    <a:pt x="63" y="110"/>
                  </a:lnTo>
                  <a:lnTo>
                    <a:pt x="63" y="110"/>
                  </a:lnTo>
                  <a:lnTo>
                    <a:pt x="79" y="84"/>
                  </a:lnTo>
                  <a:lnTo>
                    <a:pt x="93" y="59"/>
                  </a:lnTo>
                  <a:lnTo>
                    <a:pt x="110" y="33"/>
                  </a:lnTo>
                  <a:lnTo>
                    <a:pt x="118" y="20"/>
                  </a:lnTo>
                  <a:lnTo>
                    <a:pt x="127" y="8"/>
                  </a:lnTo>
                  <a:lnTo>
                    <a:pt x="127" y="8"/>
                  </a:lnTo>
                  <a:lnTo>
                    <a:pt x="128" y="7"/>
                  </a:lnTo>
                  <a:lnTo>
                    <a:pt x="128" y="5"/>
                  </a:lnTo>
                  <a:lnTo>
                    <a:pt x="126" y="2"/>
                  </a:lnTo>
                  <a:lnTo>
                    <a:pt x="125" y="1"/>
                  </a:lnTo>
                  <a:lnTo>
                    <a:pt x="123" y="0"/>
                  </a:lnTo>
                  <a:lnTo>
                    <a:pt x="122" y="1"/>
                  </a:lnTo>
                  <a:lnTo>
                    <a:pt x="120" y="2"/>
                  </a:lnTo>
                  <a:lnTo>
                    <a:pt x="12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4" name="Freeform 897"/>
            <p:cNvSpPr/>
            <p:nvPr/>
          </p:nvSpPr>
          <p:spPr bwMode="auto">
            <a:xfrm>
              <a:off x="4729163" y="1522413"/>
              <a:ext cx="65088" cy="112713"/>
            </a:xfrm>
            <a:custGeom>
              <a:avLst/>
              <a:gdLst/>
              <a:ahLst/>
              <a:cxnLst>
                <a:cxn ang="0">
                  <a:pos x="115" y="4"/>
                </a:cxn>
                <a:cxn ang="0">
                  <a:pos x="115" y="4"/>
                </a:cxn>
                <a:cxn ang="0">
                  <a:pos x="110" y="18"/>
                </a:cxn>
                <a:cxn ang="0">
                  <a:pos x="105" y="32"/>
                </a:cxn>
                <a:cxn ang="0">
                  <a:pos x="99" y="45"/>
                </a:cxn>
                <a:cxn ang="0">
                  <a:pos x="91" y="59"/>
                </a:cxn>
                <a:cxn ang="0">
                  <a:pos x="77" y="85"/>
                </a:cxn>
                <a:cxn ang="0">
                  <a:pos x="63" y="111"/>
                </a:cxn>
                <a:cxn ang="0">
                  <a:pos x="63" y="111"/>
                </a:cxn>
                <a:cxn ang="0">
                  <a:pos x="56" y="124"/>
                </a:cxn>
                <a:cxn ang="0">
                  <a:pos x="49" y="137"/>
                </a:cxn>
                <a:cxn ang="0">
                  <a:pos x="35" y="162"/>
                </a:cxn>
                <a:cxn ang="0">
                  <a:pos x="35" y="162"/>
                </a:cxn>
                <a:cxn ang="0">
                  <a:pos x="26" y="173"/>
                </a:cxn>
                <a:cxn ang="0">
                  <a:pos x="18" y="185"/>
                </a:cxn>
                <a:cxn ang="0">
                  <a:pos x="10" y="195"/>
                </a:cxn>
                <a:cxn ang="0">
                  <a:pos x="1" y="206"/>
                </a:cxn>
                <a:cxn ang="0">
                  <a:pos x="1" y="206"/>
                </a:cxn>
                <a:cxn ang="0">
                  <a:pos x="0" y="208"/>
                </a:cxn>
                <a:cxn ang="0">
                  <a:pos x="1" y="210"/>
                </a:cxn>
                <a:cxn ang="0">
                  <a:pos x="1" y="212"/>
                </a:cxn>
                <a:cxn ang="0">
                  <a:pos x="4" y="213"/>
                </a:cxn>
                <a:cxn ang="0">
                  <a:pos x="5" y="214"/>
                </a:cxn>
                <a:cxn ang="0">
                  <a:pos x="7" y="214"/>
                </a:cxn>
                <a:cxn ang="0">
                  <a:pos x="9" y="213"/>
                </a:cxn>
                <a:cxn ang="0">
                  <a:pos x="10" y="212"/>
                </a:cxn>
                <a:cxn ang="0">
                  <a:pos x="10" y="212"/>
                </a:cxn>
                <a:cxn ang="0">
                  <a:pos x="18" y="200"/>
                </a:cxn>
                <a:cxn ang="0">
                  <a:pos x="26" y="189"/>
                </a:cxn>
                <a:cxn ang="0">
                  <a:pos x="35" y="178"/>
                </a:cxn>
                <a:cxn ang="0">
                  <a:pos x="42" y="167"/>
                </a:cxn>
                <a:cxn ang="0">
                  <a:pos x="42" y="167"/>
                </a:cxn>
                <a:cxn ang="0">
                  <a:pos x="59" y="138"/>
                </a:cxn>
                <a:cxn ang="0">
                  <a:pos x="75" y="109"/>
                </a:cxn>
                <a:cxn ang="0">
                  <a:pos x="75" y="109"/>
                </a:cxn>
                <a:cxn ang="0">
                  <a:pos x="88" y="83"/>
                </a:cxn>
                <a:cxn ang="0">
                  <a:pos x="102" y="59"/>
                </a:cxn>
                <a:cxn ang="0">
                  <a:pos x="109" y="46"/>
                </a:cxn>
                <a:cxn ang="0">
                  <a:pos x="114" y="33"/>
                </a:cxn>
                <a:cxn ang="0">
                  <a:pos x="119" y="19"/>
                </a:cxn>
                <a:cxn ang="0">
                  <a:pos x="124" y="6"/>
                </a:cxn>
                <a:cxn ang="0">
                  <a:pos x="124" y="6"/>
                </a:cxn>
                <a:cxn ang="0">
                  <a:pos x="124" y="4"/>
                </a:cxn>
                <a:cxn ang="0">
                  <a:pos x="123" y="3"/>
                </a:cxn>
                <a:cxn ang="0">
                  <a:pos x="122" y="1"/>
                </a:cxn>
                <a:cxn ang="0">
                  <a:pos x="120" y="1"/>
                </a:cxn>
                <a:cxn ang="0">
                  <a:pos x="119" y="0"/>
                </a:cxn>
                <a:cxn ang="0">
                  <a:pos x="117" y="1"/>
                </a:cxn>
                <a:cxn ang="0">
                  <a:pos x="116" y="2"/>
                </a:cxn>
                <a:cxn ang="0">
                  <a:pos x="115" y="4"/>
                </a:cxn>
                <a:cxn ang="0">
                  <a:pos x="115" y="4"/>
                </a:cxn>
              </a:cxnLst>
              <a:rect l="0" t="0" r="r" b="b"/>
              <a:pathLst>
                <a:path w="124" h="214">
                  <a:moveTo>
                    <a:pt x="115" y="4"/>
                  </a:moveTo>
                  <a:lnTo>
                    <a:pt x="115" y="4"/>
                  </a:lnTo>
                  <a:lnTo>
                    <a:pt x="110" y="18"/>
                  </a:lnTo>
                  <a:lnTo>
                    <a:pt x="105" y="32"/>
                  </a:lnTo>
                  <a:lnTo>
                    <a:pt x="99" y="45"/>
                  </a:lnTo>
                  <a:lnTo>
                    <a:pt x="91" y="59"/>
                  </a:lnTo>
                  <a:lnTo>
                    <a:pt x="77" y="85"/>
                  </a:lnTo>
                  <a:lnTo>
                    <a:pt x="63" y="111"/>
                  </a:lnTo>
                  <a:lnTo>
                    <a:pt x="63" y="111"/>
                  </a:lnTo>
                  <a:lnTo>
                    <a:pt x="56" y="124"/>
                  </a:lnTo>
                  <a:lnTo>
                    <a:pt x="49" y="137"/>
                  </a:lnTo>
                  <a:lnTo>
                    <a:pt x="35" y="162"/>
                  </a:lnTo>
                  <a:lnTo>
                    <a:pt x="35" y="162"/>
                  </a:lnTo>
                  <a:lnTo>
                    <a:pt x="26" y="173"/>
                  </a:lnTo>
                  <a:lnTo>
                    <a:pt x="18" y="185"/>
                  </a:lnTo>
                  <a:lnTo>
                    <a:pt x="10" y="195"/>
                  </a:lnTo>
                  <a:lnTo>
                    <a:pt x="1" y="206"/>
                  </a:lnTo>
                  <a:lnTo>
                    <a:pt x="1" y="206"/>
                  </a:lnTo>
                  <a:lnTo>
                    <a:pt x="0" y="208"/>
                  </a:lnTo>
                  <a:lnTo>
                    <a:pt x="1" y="210"/>
                  </a:lnTo>
                  <a:lnTo>
                    <a:pt x="1" y="212"/>
                  </a:lnTo>
                  <a:lnTo>
                    <a:pt x="4" y="213"/>
                  </a:lnTo>
                  <a:lnTo>
                    <a:pt x="5" y="214"/>
                  </a:lnTo>
                  <a:lnTo>
                    <a:pt x="7" y="214"/>
                  </a:lnTo>
                  <a:lnTo>
                    <a:pt x="9" y="213"/>
                  </a:lnTo>
                  <a:lnTo>
                    <a:pt x="10" y="212"/>
                  </a:lnTo>
                  <a:lnTo>
                    <a:pt x="10" y="212"/>
                  </a:lnTo>
                  <a:lnTo>
                    <a:pt x="18" y="200"/>
                  </a:lnTo>
                  <a:lnTo>
                    <a:pt x="26" y="189"/>
                  </a:lnTo>
                  <a:lnTo>
                    <a:pt x="35" y="178"/>
                  </a:lnTo>
                  <a:lnTo>
                    <a:pt x="42" y="167"/>
                  </a:lnTo>
                  <a:lnTo>
                    <a:pt x="42" y="167"/>
                  </a:lnTo>
                  <a:lnTo>
                    <a:pt x="59" y="138"/>
                  </a:lnTo>
                  <a:lnTo>
                    <a:pt x="75" y="109"/>
                  </a:lnTo>
                  <a:lnTo>
                    <a:pt x="75" y="109"/>
                  </a:lnTo>
                  <a:lnTo>
                    <a:pt x="88" y="83"/>
                  </a:lnTo>
                  <a:lnTo>
                    <a:pt x="102" y="59"/>
                  </a:lnTo>
                  <a:lnTo>
                    <a:pt x="109" y="46"/>
                  </a:lnTo>
                  <a:lnTo>
                    <a:pt x="114" y="33"/>
                  </a:lnTo>
                  <a:lnTo>
                    <a:pt x="119" y="19"/>
                  </a:lnTo>
                  <a:lnTo>
                    <a:pt x="124" y="6"/>
                  </a:lnTo>
                  <a:lnTo>
                    <a:pt x="124" y="6"/>
                  </a:lnTo>
                  <a:lnTo>
                    <a:pt x="124" y="4"/>
                  </a:lnTo>
                  <a:lnTo>
                    <a:pt x="123" y="3"/>
                  </a:lnTo>
                  <a:lnTo>
                    <a:pt x="122" y="1"/>
                  </a:lnTo>
                  <a:lnTo>
                    <a:pt x="120" y="1"/>
                  </a:lnTo>
                  <a:lnTo>
                    <a:pt x="119" y="0"/>
                  </a:lnTo>
                  <a:lnTo>
                    <a:pt x="117" y="1"/>
                  </a:lnTo>
                  <a:lnTo>
                    <a:pt x="116" y="2"/>
                  </a:lnTo>
                  <a:lnTo>
                    <a:pt x="115" y="4"/>
                  </a:lnTo>
                  <a:lnTo>
                    <a:pt x="11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5" name="Freeform 898"/>
            <p:cNvSpPr/>
            <p:nvPr/>
          </p:nvSpPr>
          <p:spPr bwMode="auto">
            <a:xfrm>
              <a:off x="4733925" y="1582738"/>
              <a:ext cx="63500" cy="107950"/>
            </a:xfrm>
            <a:custGeom>
              <a:avLst/>
              <a:gdLst/>
              <a:ahLst/>
              <a:cxnLst>
                <a:cxn ang="0">
                  <a:pos x="109" y="2"/>
                </a:cxn>
                <a:cxn ang="0">
                  <a:pos x="109" y="2"/>
                </a:cxn>
                <a:cxn ang="0">
                  <a:pos x="101" y="14"/>
                </a:cxn>
                <a:cxn ang="0">
                  <a:pos x="94" y="25"/>
                </a:cxn>
                <a:cxn ang="0">
                  <a:pos x="80" y="48"/>
                </a:cxn>
                <a:cxn ang="0">
                  <a:pos x="68" y="73"/>
                </a:cxn>
                <a:cxn ang="0">
                  <a:pos x="57" y="99"/>
                </a:cxn>
                <a:cxn ang="0">
                  <a:pos x="57" y="99"/>
                </a:cxn>
                <a:cxn ang="0">
                  <a:pos x="50" y="111"/>
                </a:cxn>
                <a:cxn ang="0">
                  <a:pos x="44" y="123"/>
                </a:cxn>
                <a:cxn ang="0">
                  <a:pos x="29" y="148"/>
                </a:cxn>
                <a:cxn ang="0">
                  <a:pos x="14" y="173"/>
                </a:cxn>
                <a:cxn ang="0">
                  <a:pos x="7" y="185"/>
                </a:cxn>
                <a:cxn ang="0">
                  <a:pos x="0" y="198"/>
                </a:cxn>
                <a:cxn ang="0">
                  <a:pos x="0" y="198"/>
                </a:cxn>
                <a:cxn ang="0">
                  <a:pos x="0" y="200"/>
                </a:cxn>
                <a:cxn ang="0">
                  <a:pos x="0" y="202"/>
                </a:cxn>
                <a:cxn ang="0">
                  <a:pos x="1" y="203"/>
                </a:cxn>
                <a:cxn ang="0">
                  <a:pos x="2" y="204"/>
                </a:cxn>
                <a:cxn ang="0">
                  <a:pos x="4" y="205"/>
                </a:cxn>
                <a:cxn ang="0">
                  <a:pos x="5" y="205"/>
                </a:cxn>
                <a:cxn ang="0">
                  <a:pos x="7" y="204"/>
                </a:cxn>
                <a:cxn ang="0">
                  <a:pos x="8" y="203"/>
                </a:cxn>
                <a:cxn ang="0">
                  <a:pos x="8" y="203"/>
                </a:cxn>
                <a:cxn ang="0">
                  <a:pos x="19" y="180"/>
                </a:cxn>
                <a:cxn ang="0">
                  <a:pos x="32" y="158"/>
                </a:cxn>
                <a:cxn ang="0">
                  <a:pos x="58" y="116"/>
                </a:cxn>
                <a:cxn ang="0">
                  <a:pos x="58" y="116"/>
                </a:cxn>
                <a:cxn ang="0">
                  <a:pos x="65" y="103"/>
                </a:cxn>
                <a:cxn ang="0">
                  <a:pos x="72" y="89"/>
                </a:cxn>
                <a:cxn ang="0">
                  <a:pos x="84" y="61"/>
                </a:cxn>
                <a:cxn ang="0">
                  <a:pos x="92" y="48"/>
                </a:cxn>
                <a:cxn ang="0">
                  <a:pos x="99" y="34"/>
                </a:cxn>
                <a:cxn ang="0">
                  <a:pos x="107" y="21"/>
                </a:cxn>
                <a:cxn ang="0">
                  <a:pos x="116" y="9"/>
                </a:cxn>
                <a:cxn ang="0">
                  <a:pos x="116" y="9"/>
                </a:cxn>
                <a:cxn ang="0">
                  <a:pos x="118" y="8"/>
                </a:cxn>
                <a:cxn ang="0">
                  <a:pos x="118" y="6"/>
                </a:cxn>
                <a:cxn ang="0">
                  <a:pos x="115" y="2"/>
                </a:cxn>
                <a:cxn ang="0">
                  <a:pos x="114" y="1"/>
                </a:cxn>
                <a:cxn ang="0">
                  <a:pos x="113" y="0"/>
                </a:cxn>
                <a:cxn ang="0">
                  <a:pos x="111" y="1"/>
                </a:cxn>
                <a:cxn ang="0">
                  <a:pos x="109" y="2"/>
                </a:cxn>
                <a:cxn ang="0">
                  <a:pos x="109" y="2"/>
                </a:cxn>
              </a:cxnLst>
              <a:rect l="0" t="0" r="r" b="b"/>
              <a:pathLst>
                <a:path w="118" h="205">
                  <a:moveTo>
                    <a:pt x="109" y="2"/>
                  </a:moveTo>
                  <a:lnTo>
                    <a:pt x="109" y="2"/>
                  </a:lnTo>
                  <a:lnTo>
                    <a:pt x="101" y="14"/>
                  </a:lnTo>
                  <a:lnTo>
                    <a:pt x="94" y="25"/>
                  </a:lnTo>
                  <a:lnTo>
                    <a:pt x="80" y="48"/>
                  </a:lnTo>
                  <a:lnTo>
                    <a:pt x="68" y="73"/>
                  </a:lnTo>
                  <a:lnTo>
                    <a:pt x="57" y="99"/>
                  </a:lnTo>
                  <a:lnTo>
                    <a:pt x="57" y="99"/>
                  </a:lnTo>
                  <a:lnTo>
                    <a:pt x="50" y="111"/>
                  </a:lnTo>
                  <a:lnTo>
                    <a:pt x="44" y="123"/>
                  </a:lnTo>
                  <a:lnTo>
                    <a:pt x="29" y="148"/>
                  </a:lnTo>
                  <a:lnTo>
                    <a:pt x="14" y="173"/>
                  </a:lnTo>
                  <a:lnTo>
                    <a:pt x="7" y="185"/>
                  </a:lnTo>
                  <a:lnTo>
                    <a:pt x="0" y="198"/>
                  </a:lnTo>
                  <a:lnTo>
                    <a:pt x="0" y="198"/>
                  </a:lnTo>
                  <a:lnTo>
                    <a:pt x="0" y="200"/>
                  </a:lnTo>
                  <a:lnTo>
                    <a:pt x="0" y="202"/>
                  </a:lnTo>
                  <a:lnTo>
                    <a:pt x="1" y="203"/>
                  </a:lnTo>
                  <a:lnTo>
                    <a:pt x="2" y="204"/>
                  </a:lnTo>
                  <a:lnTo>
                    <a:pt x="4" y="205"/>
                  </a:lnTo>
                  <a:lnTo>
                    <a:pt x="5" y="205"/>
                  </a:lnTo>
                  <a:lnTo>
                    <a:pt x="7" y="204"/>
                  </a:lnTo>
                  <a:lnTo>
                    <a:pt x="8" y="203"/>
                  </a:lnTo>
                  <a:lnTo>
                    <a:pt x="8" y="203"/>
                  </a:lnTo>
                  <a:lnTo>
                    <a:pt x="19" y="180"/>
                  </a:lnTo>
                  <a:lnTo>
                    <a:pt x="32" y="158"/>
                  </a:lnTo>
                  <a:lnTo>
                    <a:pt x="58" y="116"/>
                  </a:lnTo>
                  <a:lnTo>
                    <a:pt x="58" y="116"/>
                  </a:lnTo>
                  <a:lnTo>
                    <a:pt x="65" y="103"/>
                  </a:lnTo>
                  <a:lnTo>
                    <a:pt x="72" y="89"/>
                  </a:lnTo>
                  <a:lnTo>
                    <a:pt x="84" y="61"/>
                  </a:lnTo>
                  <a:lnTo>
                    <a:pt x="92" y="48"/>
                  </a:lnTo>
                  <a:lnTo>
                    <a:pt x="99" y="34"/>
                  </a:lnTo>
                  <a:lnTo>
                    <a:pt x="107" y="21"/>
                  </a:lnTo>
                  <a:lnTo>
                    <a:pt x="116" y="9"/>
                  </a:lnTo>
                  <a:lnTo>
                    <a:pt x="116" y="9"/>
                  </a:lnTo>
                  <a:lnTo>
                    <a:pt x="118" y="8"/>
                  </a:lnTo>
                  <a:lnTo>
                    <a:pt x="118" y="6"/>
                  </a:lnTo>
                  <a:lnTo>
                    <a:pt x="115" y="2"/>
                  </a:lnTo>
                  <a:lnTo>
                    <a:pt x="114" y="1"/>
                  </a:lnTo>
                  <a:lnTo>
                    <a:pt x="113" y="0"/>
                  </a:lnTo>
                  <a:lnTo>
                    <a:pt x="111" y="1"/>
                  </a:lnTo>
                  <a:lnTo>
                    <a:pt x="109" y="2"/>
                  </a:lnTo>
                  <a:lnTo>
                    <a:pt x="10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6" name="Freeform 899"/>
            <p:cNvSpPr/>
            <p:nvPr/>
          </p:nvSpPr>
          <p:spPr bwMode="auto">
            <a:xfrm>
              <a:off x="4746625" y="1630363"/>
              <a:ext cx="68263" cy="120650"/>
            </a:xfrm>
            <a:custGeom>
              <a:avLst/>
              <a:gdLst/>
              <a:ahLst/>
              <a:cxnLst>
                <a:cxn ang="0">
                  <a:pos x="119" y="3"/>
                </a:cxn>
                <a:cxn ang="0">
                  <a:pos x="119" y="3"/>
                </a:cxn>
                <a:cxn ang="0">
                  <a:pos x="118" y="10"/>
                </a:cxn>
                <a:cxn ang="0">
                  <a:pos x="116" y="16"/>
                </a:cxn>
                <a:cxn ang="0">
                  <a:pos x="109" y="29"/>
                </a:cxn>
                <a:cxn ang="0">
                  <a:pos x="96" y="54"/>
                </a:cxn>
                <a:cxn ang="0">
                  <a:pos x="96" y="54"/>
                </a:cxn>
                <a:cxn ang="0">
                  <a:pos x="86" y="69"/>
                </a:cxn>
                <a:cxn ang="0">
                  <a:pos x="77" y="84"/>
                </a:cxn>
                <a:cxn ang="0">
                  <a:pos x="58" y="112"/>
                </a:cxn>
                <a:cxn ang="0">
                  <a:pos x="58" y="112"/>
                </a:cxn>
                <a:cxn ang="0">
                  <a:pos x="43" y="137"/>
                </a:cxn>
                <a:cxn ang="0">
                  <a:pos x="27" y="161"/>
                </a:cxn>
                <a:cxn ang="0">
                  <a:pos x="20" y="174"/>
                </a:cxn>
                <a:cxn ang="0">
                  <a:pos x="14" y="187"/>
                </a:cxn>
                <a:cxn ang="0">
                  <a:pos x="9" y="201"/>
                </a:cxn>
                <a:cxn ang="0">
                  <a:pos x="4" y="214"/>
                </a:cxn>
                <a:cxn ang="0">
                  <a:pos x="4" y="214"/>
                </a:cxn>
                <a:cxn ang="0">
                  <a:pos x="2" y="215"/>
                </a:cxn>
                <a:cxn ang="0">
                  <a:pos x="0" y="218"/>
                </a:cxn>
                <a:cxn ang="0">
                  <a:pos x="0" y="222"/>
                </a:cxn>
                <a:cxn ang="0">
                  <a:pos x="0" y="222"/>
                </a:cxn>
                <a:cxn ang="0">
                  <a:pos x="2" y="224"/>
                </a:cxn>
                <a:cxn ang="0">
                  <a:pos x="3" y="226"/>
                </a:cxn>
                <a:cxn ang="0">
                  <a:pos x="5" y="228"/>
                </a:cxn>
                <a:cxn ang="0">
                  <a:pos x="9" y="226"/>
                </a:cxn>
                <a:cxn ang="0">
                  <a:pos x="10" y="225"/>
                </a:cxn>
                <a:cxn ang="0">
                  <a:pos x="10" y="224"/>
                </a:cxn>
                <a:cxn ang="0">
                  <a:pos x="10" y="224"/>
                </a:cxn>
                <a:cxn ang="0">
                  <a:pos x="15" y="208"/>
                </a:cxn>
                <a:cxn ang="0">
                  <a:pos x="22" y="192"/>
                </a:cxn>
                <a:cxn ang="0">
                  <a:pos x="29" y="176"/>
                </a:cxn>
                <a:cxn ang="0">
                  <a:pos x="39" y="160"/>
                </a:cxn>
                <a:cxn ang="0">
                  <a:pos x="57" y="130"/>
                </a:cxn>
                <a:cxn ang="0">
                  <a:pos x="76" y="101"/>
                </a:cxn>
                <a:cxn ang="0">
                  <a:pos x="76" y="101"/>
                </a:cxn>
                <a:cxn ang="0">
                  <a:pos x="94" y="74"/>
                </a:cxn>
                <a:cxn ang="0">
                  <a:pos x="103" y="59"/>
                </a:cxn>
                <a:cxn ang="0">
                  <a:pos x="111" y="44"/>
                </a:cxn>
                <a:cxn ang="0">
                  <a:pos x="111" y="44"/>
                </a:cxn>
                <a:cxn ang="0">
                  <a:pos x="116" y="34"/>
                </a:cxn>
                <a:cxn ang="0">
                  <a:pos x="121" y="25"/>
                </a:cxn>
                <a:cxn ang="0">
                  <a:pos x="125" y="16"/>
                </a:cxn>
                <a:cxn ang="0">
                  <a:pos x="128" y="12"/>
                </a:cxn>
                <a:cxn ang="0">
                  <a:pos x="129" y="6"/>
                </a:cxn>
                <a:cxn ang="0">
                  <a:pos x="129" y="6"/>
                </a:cxn>
                <a:cxn ang="0">
                  <a:pos x="129" y="4"/>
                </a:cxn>
                <a:cxn ang="0">
                  <a:pos x="128" y="2"/>
                </a:cxn>
                <a:cxn ang="0">
                  <a:pos x="124" y="0"/>
                </a:cxn>
                <a:cxn ang="0">
                  <a:pos x="123" y="0"/>
                </a:cxn>
                <a:cxn ang="0">
                  <a:pos x="121" y="0"/>
                </a:cxn>
                <a:cxn ang="0">
                  <a:pos x="120" y="1"/>
                </a:cxn>
                <a:cxn ang="0">
                  <a:pos x="119" y="3"/>
                </a:cxn>
                <a:cxn ang="0">
                  <a:pos x="119" y="3"/>
                </a:cxn>
              </a:cxnLst>
              <a:rect l="0" t="0" r="r" b="b"/>
              <a:pathLst>
                <a:path w="129" h="228">
                  <a:moveTo>
                    <a:pt x="119" y="3"/>
                  </a:moveTo>
                  <a:lnTo>
                    <a:pt x="119" y="3"/>
                  </a:lnTo>
                  <a:lnTo>
                    <a:pt x="118" y="10"/>
                  </a:lnTo>
                  <a:lnTo>
                    <a:pt x="116" y="16"/>
                  </a:lnTo>
                  <a:lnTo>
                    <a:pt x="109" y="29"/>
                  </a:lnTo>
                  <a:lnTo>
                    <a:pt x="96" y="54"/>
                  </a:lnTo>
                  <a:lnTo>
                    <a:pt x="96" y="54"/>
                  </a:lnTo>
                  <a:lnTo>
                    <a:pt x="86" y="69"/>
                  </a:lnTo>
                  <a:lnTo>
                    <a:pt x="77" y="84"/>
                  </a:lnTo>
                  <a:lnTo>
                    <a:pt x="58" y="112"/>
                  </a:lnTo>
                  <a:lnTo>
                    <a:pt x="58" y="112"/>
                  </a:lnTo>
                  <a:lnTo>
                    <a:pt x="43" y="137"/>
                  </a:lnTo>
                  <a:lnTo>
                    <a:pt x="27" y="161"/>
                  </a:lnTo>
                  <a:lnTo>
                    <a:pt x="20" y="174"/>
                  </a:lnTo>
                  <a:lnTo>
                    <a:pt x="14" y="187"/>
                  </a:lnTo>
                  <a:lnTo>
                    <a:pt x="9" y="201"/>
                  </a:lnTo>
                  <a:lnTo>
                    <a:pt x="4" y="214"/>
                  </a:lnTo>
                  <a:lnTo>
                    <a:pt x="4" y="214"/>
                  </a:lnTo>
                  <a:lnTo>
                    <a:pt x="2" y="215"/>
                  </a:lnTo>
                  <a:lnTo>
                    <a:pt x="0" y="218"/>
                  </a:lnTo>
                  <a:lnTo>
                    <a:pt x="0" y="222"/>
                  </a:lnTo>
                  <a:lnTo>
                    <a:pt x="0" y="222"/>
                  </a:lnTo>
                  <a:lnTo>
                    <a:pt x="2" y="224"/>
                  </a:lnTo>
                  <a:lnTo>
                    <a:pt x="3" y="226"/>
                  </a:lnTo>
                  <a:lnTo>
                    <a:pt x="5" y="228"/>
                  </a:lnTo>
                  <a:lnTo>
                    <a:pt x="9" y="226"/>
                  </a:lnTo>
                  <a:lnTo>
                    <a:pt x="10" y="225"/>
                  </a:lnTo>
                  <a:lnTo>
                    <a:pt x="10" y="224"/>
                  </a:lnTo>
                  <a:lnTo>
                    <a:pt x="10" y="224"/>
                  </a:lnTo>
                  <a:lnTo>
                    <a:pt x="15" y="208"/>
                  </a:lnTo>
                  <a:lnTo>
                    <a:pt x="22" y="192"/>
                  </a:lnTo>
                  <a:lnTo>
                    <a:pt x="29" y="176"/>
                  </a:lnTo>
                  <a:lnTo>
                    <a:pt x="39" y="160"/>
                  </a:lnTo>
                  <a:lnTo>
                    <a:pt x="57" y="130"/>
                  </a:lnTo>
                  <a:lnTo>
                    <a:pt x="76" y="101"/>
                  </a:lnTo>
                  <a:lnTo>
                    <a:pt x="76" y="101"/>
                  </a:lnTo>
                  <a:lnTo>
                    <a:pt x="94" y="74"/>
                  </a:lnTo>
                  <a:lnTo>
                    <a:pt x="103" y="59"/>
                  </a:lnTo>
                  <a:lnTo>
                    <a:pt x="111" y="44"/>
                  </a:lnTo>
                  <a:lnTo>
                    <a:pt x="111" y="44"/>
                  </a:lnTo>
                  <a:lnTo>
                    <a:pt x="116" y="34"/>
                  </a:lnTo>
                  <a:lnTo>
                    <a:pt x="121" y="25"/>
                  </a:lnTo>
                  <a:lnTo>
                    <a:pt x="125" y="16"/>
                  </a:lnTo>
                  <a:lnTo>
                    <a:pt x="128" y="12"/>
                  </a:lnTo>
                  <a:lnTo>
                    <a:pt x="129" y="6"/>
                  </a:lnTo>
                  <a:lnTo>
                    <a:pt x="129" y="6"/>
                  </a:lnTo>
                  <a:lnTo>
                    <a:pt x="129" y="4"/>
                  </a:lnTo>
                  <a:lnTo>
                    <a:pt x="128" y="2"/>
                  </a:lnTo>
                  <a:lnTo>
                    <a:pt x="124" y="0"/>
                  </a:lnTo>
                  <a:lnTo>
                    <a:pt x="123" y="0"/>
                  </a:lnTo>
                  <a:lnTo>
                    <a:pt x="121" y="0"/>
                  </a:lnTo>
                  <a:lnTo>
                    <a:pt x="120" y="1"/>
                  </a:lnTo>
                  <a:lnTo>
                    <a:pt x="119" y="3"/>
                  </a:lnTo>
                  <a:lnTo>
                    <a:pt x="11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7" name="Freeform 900"/>
            <p:cNvSpPr/>
            <p:nvPr/>
          </p:nvSpPr>
          <p:spPr bwMode="auto">
            <a:xfrm>
              <a:off x="4746625" y="1685925"/>
              <a:ext cx="85725" cy="127000"/>
            </a:xfrm>
            <a:custGeom>
              <a:avLst/>
              <a:gdLst/>
              <a:ahLst/>
              <a:cxnLst>
                <a:cxn ang="0">
                  <a:pos x="153" y="2"/>
                </a:cxn>
                <a:cxn ang="0">
                  <a:pos x="153" y="2"/>
                </a:cxn>
                <a:cxn ang="0">
                  <a:pos x="130" y="34"/>
                </a:cxn>
                <a:cxn ang="0">
                  <a:pos x="119" y="49"/>
                </a:cxn>
                <a:cxn ang="0">
                  <a:pos x="109" y="67"/>
                </a:cxn>
                <a:cxn ang="0">
                  <a:pos x="109" y="67"/>
                </a:cxn>
                <a:cxn ang="0">
                  <a:pos x="89" y="101"/>
                </a:cxn>
                <a:cxn ang="0">
                  <a:pos x="69" y="135"/>
                </a:cxn>
                <a:cxn ang="0">
                  <a:pos x="69" y="135"/>
                </a:cxn>
                <a:cxn ang="0">
                  <a:pos x="57" y="151"/>
                </a:cxn>
                <a:cxn ang="0">
                  <a:pos x="45" y="167"/>
                </a:cxn>
                <a:cxn ang="0">
                  <a:pos x="33" y="183"/>
                </a:cxn>
                <a:cxn ang="0">
                  <a:pos x="20" y="199"/>
                </a:cxn>
                <a:cxn ang="0">
                  <a:pos x="20" y="199"/>
                </a:cxn>
                <a:cxn ang="0">
                  <a:pos x="13" y="208"/>
                </a:cxn>
                <a:cxn ang="0">
                  <a:pos x="6" y="217"/>
                </a:cxn>
                <a:cxn ang="0">
                  <a:pos x="4" y="222"/>
                </a:cxn>
                <a:cxn ang="0">
                  <a:pos x="2" y="227"/>
                </a:cxn>
                <a:cxn ang="0">
                  <a:pos x="0" y="232"/>
                </a:cxn>
                <a:cxn ang="0">
                  <a:pos x="2" y="237"/>
                </a:cxn>
                <a:cxn ang="0">
                  <a:pos x="2" y="237"/>
                </a:cxn>
                <a:cxn ang="0">
                  <a:pos x="2" y="239"/>
                </a:cxn>
                <a:cxn ang="0">
                  <a:pos x="4" y="240"/>
                </a:cxn>
                <a:cxn ang="0">
                  <a:pos x="5" y="241"/>
                </a:cxn>
                <a:cxn ang="0">
                  <a:pos x="7" y="241"/>
                </a:cxn>
                <a:cxn ang="0">
                  <a:pos x="9" y="240"/>
                </a:cxn>
                <a:cxn ang="0">
                  <a:pos x="10" y="239"/>
                </a:cxn>
                <a:cxn ang="0">
                  <a:pos x="11" y="237"/>
                </a:cxn>
                <a:cxn ang="0">
                  <a:pos x="10" y="235"/>
                </a:cxn>
                <a:cxn ang="0">
                  <a:pos x="10" y="235"/>
                </a:cxn>
                <a:cxn ang="0">
                  <a:pos x="10" y="232"/>
                </a:cxn>
                <a:cxn ang="0">
                  <a:pos x="11" y="229"/>
                </a:cxn>
                <a:cxn ang="0">
                  <a:pos x="14" y="222"/>
                </a:cxn>
                <a:cxn ang="0">
                  <a:pos x="19" y="214"/>
                </a:cxn>
                <a:cxn ang="0">
                  <a:pos x="25" y="205"/>
                </a:cxn>
                <a:cxn ang="0">
                  <a:pos x="38" y="190"/>
                </a:cxn>
                <a:cxn ang="0">
                  <a:pos x="47" y="179"/>
                </a:cxn>
                <a:cxn ang="0">
                  <a:pos x="47" y="179"/>
                </a:cxn>
                <a:cxn ang="0">
                  <a:pos x="67" y="152"/>
                </a:cxn>
                <a:cxn ang="0">
                  <a:pos x="77" y="139"/>
                </a:cxn>
                <a:cxn ang="0">
                  <a:pos x="85" y="125"/>
                </a:cxn>
                <a:cxn ang="0">
                  <a:pos x="85" y="125"/>
                </a:cxn>
                <a:cxn ang="0">
                  <a:pos x="104" y="95"/>
                </a:cxn>
                <a:cxn ang="0">
                  <a:pos x="120" y="64"/>
                </a:cxn>
                <a:cxn ang="0">
                  <a:pos x="120" y="64"/>
                </a:cxn>
                <a:cxn ang="0">
                  <a:pos x="130" y="49"/>
                </a:cxn>
                <a:cxn ang="0">
                  <a:pos x="140" y="35"/>
                </a:cxn>
                <a:cxn ang="0">
                  <a:pos x="162" y="7"/>
                </a:cxn>
                <a:cxn ang="0">
                  <a:pos x="162" y="7"/>
                </a:cxn>
                <a:cxn ang="0">
                  <a:pos x="163" y="5"/>
                </a:cxn>
                <a:cxn ang="0">
                  <a:pos x="163" y="3"/>
                </a:cxn>
                <a:cxn ang="0">
                  <a:pos x="162" y="2"/>
                </a:cxn>
                <a:cxn ang="0">
                  <a:pos x="161" y="1"/>
                </a:cxn>
                <a:cxn ang="0">
                  <a:pos x="156" y="0"/>
                </a:cxn>
                <a:cxn ang="0">
                  <a:pos x="154" y="1"/>
                </a:cxn>
                <a:cxn ang="0">
                  <a:pos x="153" y="2"/>
                </a:cxn>
                <a:cxn ang="0">
                  <a:pos x="153" y="2"/>
                </a:cxn>
              </a:cxnLst>
              <a:rect l="0" t="0" r="r" b="b"/>
              <a:pathLst>
                <a:path w="163" h="241">
                  <a:moveTo>
                    <a:pt x="153" y="2"/>
                  </a:moveTo>
                  <a:lnTo>
                    <a:pt x="153" y="2"/>
                  </a:lnTo>
                  <a:lnTo>
                    <a:pt x="130" y="34"/>
                  </a:lnTo>
                  <a:lnTo>
                    <a:pt x="119" y="49"/>
                  </a:lnTo>
                  <a:lnTo>
                    <a:pt x="109" y="67"/>
                  </a:lnTo>
                  <a:lnTo>
                    <a:pt x="109" y="67"/>
                  </a:lnTo>
                  <a:lnTo>
                    <a:pt x="89" y="101"/>
                  </a:lnTo>
                  <a:lnTo>
                    <a:pt x="69" y="135"/>
                  </a:lnTo>
                  <a:lnTo>
                    <a:pt x="69" y="135"/>
                  </a:lnTo>
                  <a:lnTo>
                    <a:pt x="57" y="151"/>
                  </a:lnTo>
                  <a:lnTo>
                    <a:pt x="45" y="167"/>
                  </a:lnTo>
                  <a:lnTo>
                    <a:pt x="33" y="183"/>
                  </a:lnTo>
                  <a:lnTo>
                    <a:pt x="20" y="199"/>
                  </a:lnTo>
                  <a:lnTo>
                    <a:pt x="20" y="199"/>
                  </a:lnTo>
                  <a:lnTo>
                    <a:pt x="13" y="208"/>
                  </a:lnTo>
                  <a:lnTo>
                    <a:pt x="6" y="217"/>
                  </a:lnTo>
                  <a:lnTo>
                    <a:pt x="4" y="222"/>
                  </a:lnTo>
                  <a:lnTo>
                    <a:pt x="2" y="227"/>
                  </a:lnTo>
                  <a:lnTo>
                    <a:pt x="0" y="232"/>
                  </a:lnTo>
                  <a:lnTo>
                    <a:pt x="2" y="237"/>
                  </a:lnTo>
                  <a:lnTo>
                    <a:pt x="2" y="237"/>
                  </a:lnTo>
                  <a:lnTo>
                    <a:pt x="2" y="239"/>
                  </a:lnTo>
                  <a:lnTo>
                    <a:pt x="4" y="240"/>
                  </a:lnTo>
                  <a:lnTo>
                    <a:pt x="5" y="241"/>
                  </a:lnTo>
                  <a:lnTo>
                    <a:pt x="7" y="241"/>
                  </a:lnTo>
                  <a:lnTo>
                    <a:pt x="9" y="240"/>
                  </a:lnTo>
                  <a:lnTo>
                    <a:pt x="10" y="239"/>
                  </a:lnTo>
                  <a:lnTo>
                    <a:pt x="11" y="237"/>
                  </a:lnTo>
                  <a:lnTo>
                    <a:pt x="10" y="235"/>
                  </a:lnTo>
                  <a:lnTo>
                    <a:pt x="10" y="235"/>
                  </a:lnTo>
                  <a:lnTo>
                    <a:pt x="10" y="232"/>
                  </a:lnTo>
                  <a:lnTo>
                    <a:pt x="11" y="229"/>
                  </a:lnTo>
                  <a:lnTo>
                    <a:pt x="14" y="222"/>
                  </a:lnTo>
                  <a:lnTo>
                    <a:pt x="19" y="214"/>
                  </a:lnTo>
                  <a:lnTo>
                    <a:pt x="25" y="205"/>
                  </a:lnTo>
                  <a:lnTo>
                    <a:pt x="38" y="190"/>
                  </a:lnTo>
                  <a:lnTo>
                    <a:pt x="47" y="179"/>
                  </a:lnTo>
                  <a:lnTo>
                    <a:pt x="47" y="179"/>
                  </a:lnTo>
                  <a:lnTo>
                    <a:pt x="67" y="152"/>
                  </a:lnTo>
                  <a:lnTo>
                    <a:pt x="77" y="139"/>
                  </a:lnTo>
                  <a:lnTo>
                    <a:pt x="85" y="125"/>
                  </a:lnTo>
                  <a:lnTo>
                    <a:pt x="85" y="125"/>
                  </a:lnTo>
                  <a:lnTo>
                    <a:pt x="104" y="95"/>
                  </a:lnTo>
                  <a:lnTo>
                    <a:pt x="120" y="64"/>
                  </a:lnTo>
                  <a:lnTo>
                    <a:pt x="120" y="64"/>
                  </a:lnTo>
                  <a:lnTo>
                    <a:pt x="130" y="49"/>
                  </a:lnTo>
                  <a:lnTo>
                    <a:pt x="140" y="35"/>
                  </a:lnTo>
                  <a:lnTo>
                    <a:pt x="162" y="7"/>
                  </a:lnTo>
                  <a:lnTo>
                    <a:pt x="162" y="7"/>
                  </a:lnTo>
                  <a:lnTo>
                    <a:pt x="163" y="5"/>
                  </a:lnTo>
                  <a:lnTo>
                    <a:pt x="163" y="3"/>
                  </a:lnTo>
                  <a:lnTo>
                    <a:pt x="162" y="2"/>
                  </a:lnTo>
                  <a:lnTo>
                    <a:pt x="161" y="1"/>
                  </a:lnTo>
                  <a:lnTo>
                    <a:pt x="156" y="0"/>
                  </a:lnTo>
                  <a:lnTo>
                    <a:pt x="154" y="1"/>
                  </a:lnTo>
                  <a:lnTo>
                    <a:pt x="153" y="2"/>
                  </a:lnTo>
                  <a:lnTo>
                    <a:pt x="15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8" name="Freeform 901"/>
            <p:cNvSpPr/>
            <p:nvPr/>
          </p:nvSpPr>
          <p:spPr bwMode="auto">
            <a:xfrm>
              <a:off x="4772025" y="1747838"/>
              <a:ext cx="61913" cy="90488"/>
            </a:xfrm>
            <a:custGeom>
              <a:avLst/>
              <a:gdLst/>
              <a:ahLst/>
              <a:cxnLst>
                <a:cxn ang="0">
                  <a:pos x="109" y="3"/>
                </a:cxn>
                <a:cxn ang="0">
                  <a:pos x="109" y="3"/>
                </a:cxn>
                <a:cxn ang="0">
                  <a:pos x="105" y="12"/>
                </a:cxn>
                <a:cxn ang="0">
                  <a:pos x="101" y="21"/>
                </a:cxn>
                <a:cxn ang="0">
                  <a:pos x="95" y="29"/>
                </a:cxn>
                <a:cxn ang="0">
                  <a:pos x="88" y="38"/>
                </a:cxn>
                <a:cxn ang="0">
                  <a:pos x="74" y="53"/>
                </a:cxn>
                <a:cxn ang="0">
                  <a:pos x="67" y="61"/>
                </a:cxn>
                <a:cxn ang="0">
                  <a:pos x="62" y="69"/>
                </a:cxn>
                <a:cxn ang="0">
                  <a:pos x="62" y="69"/>
                </a:cxn>
                <a:cxn ang="0">
                  <a:pos x="29" y="114"/>
                </a:cxn>
                <a:cxn ang="0">
                  <a:pos x="13" y="138"/>
                </a:cxn>
                <a:cxn ang="0">
                  <a:pos x="6" y="150"/>
                </a:cxn>
                <a:cxn ang="0">
                  <a:pos x="0" y="164"/>
                </a:cxn>
                <a:cxn ang="0">
                  <a:pos x="0" y="164"/>
                </a:cxn>
                <a:cxn ang="0">
                  <a:pos x="0" y="166"/>
                </a:cxn>
                <a:cxn ang="0">
                  <a:pos x="0" y="168"/>
                </a:cxn>
                <a:cxn ang="0">
                  <a:pos x="2" y="170"/>
                </a:cxn>
                <a:cxn ang="0">
                  <a:pos x="4" y="171"/>
                </a:cxn>
                <a:cxn ang="0">
                  <a:pos x="5" y="171"/>
                </a:cxn>
                <a:cxn ang="0">
                  <a:pos x="7" y="170"/>
                </a:cxn>
                <a:cxn ang="0">
                  <a:pos x="8" y="168"/>
                </a:cxn>
                <a:cxn ang="0">
                  <a:pos x="8" y="168"/>
                </a:cxn>
                <a:cxn ang="0">
                  <a:pos x="15" y="155"/>
                </a:cxn>
                <a:cxn ang="0">
                  <a:pos x="22" y="143"/>
                </a:cxn>
                <a:cxn ang="0">
                  <a:pos x="36" y="119"/>
                </a:cxn>
                <a:cxn ang="0">
                  <a:pos x="53" y="96"/>
                </a:cxn>
                <a:cxn ang="0">
                  <a:pos x="70" y="74"/>
                </a:cxn>
                <a:cxn ang="0">
                  <a:pos x="70" y="74"/>
                </a:cxn>
                <a:cxn ang="0">
                  <a:pos x="83" y="58"/>
                </a:cxn>
                <a:cxn ang="0">
                  <a:pos x="97" y="42"/>
                </a:cxn>
                <a:cxn ang="0">
                  <a:pos x="103" y="32"/>
                </a:cxn>
                <a:cxn ang="0">
                  <a:pos x="110" y="24"/>
                </a:cxn>
                <a:cxn ang="0">
                  <a:pos x="115" y="15"/>
                </a:cxn>
                <a:cxn ang="0">
                  <a:pos x="118" y="6"/>
                </a:cxn>
                <a:cxn ang="0">
                  <a:pos x="118" y="6"/>
                </a:cxn>
                <a:cxn ang="0">
                  <a:pos x="118" y="3"/>
                </a:cxn>
                <a:cxn ang="0">
                  <a:pos x="117" y="2"/>
                </a:cxn>
                <a:cxn ang="0">
                  <a:pos x="116" y="0"/>
                </a:cxn>
                <a:cxn ang="0">
                  <a:pos x="115" y="0"/>
                </a:cxn>
                <a:cxn ang="0">
                  <a:pos x="113" y="0"/>
                </a:cxn>
                <a:cxn ang="0">
                  <a:pos x="111" y="0"/>
                </a:cxn>
                <a:cxn ang="0">
                  <a:pos x="110" y="1"/>
                </a:cxn>
                <a:cxn ang="0">
                  <a:pos x="109" y="3"/>
                </a:cxn>
                <a:cxn ang="0">
                  <a:pos x="109" y="3"/>
                </a:cxn>
              </a:cxnLst>
              <a:rect l="0" t="0" r="r" b="b"/>
              <a:pathLst>
                <a:path w="118" h="171">
                  <a:moveTo>
                    <a:pt x="109" y="3"/>
                  </a:moveTo>
                  <a:lnTo>
                    <a:pt x="109" y="3"/>
                  </a:lnTo>
                  <a:lnTo>
                    <a:pt x="105" y="12"/>
                  </a:lnTo>
                  <a:lnTo>
                    <a:pt x="101" y="21"/>
                  </a:lnTo>
                  <a:lnTo>
                    <a:pt x="95" y="29"/>
                  </a:lnTo>
                  <a:lnTo>
                    <a:pt x="88" y="38"/>
                  </a:lnTo>
                  <a:lnTo>
                    <a:pt x="74" y="53"/>
                  </a:lnTo>
                  <a:lnTo>
                    <a:pt x="67" y="61"/>
                  </a:lnTo>
                  <a:lnTo>
                    <a:pt x="62" y="69"/>
                  </a:lnTo>
                  <a:lnTo>
                    <a:pt x="62" y="69"/>
                  </a:lnTo>
                  <a:lnTo>
                    <a:pt x="29" y="114"/>
                  </a:lnTo>
                  <a:lnTo>
                    <a:pt x="13" y="138"/>
                  </a:lnTo>
                  <a:lnTo>
                    <a:pt x="6" y="150"/>
                  </a:lnTo>
                  <a:lnTo>
                    <a:pt x="0" y="164"/>
                  </a:lnTo>
                  <a:lnTo>
                    <a:pt x="0" y="164"/>
                  </a:lnTo>
                  <a:lnTo>
                    <a:pt x="0" y="166"/>
                  </a:lnTo>
                  <a:lnTo>
                    <a:pt x="0" y="168"/>
                  </a:lnTo>
                  <a:lnTo>
                    <a:pt x="2" y="170"/>
                  </a:lnTo>
                  <a:lnTo>
                    <a:pt x="4" y="171"/>
                  </a:lnTo>
                  <a:lnTo>
                    <a:pt x="5" y="171"/>
                  </a:lnTo>
                  <a:lnTo>
                    <a:pt x="7" y="170"/>
                  </a:lnTo>
                  <a:lnTo>
                    <a:pt x="8" y="168"/>
                  </a:lnTo>
                  <a:lnTo>
                    <a:pt x="8" y="168"/>
                  </a:lnTo>
                  <a:lnTo>
                    <a:pt x="15" y="155"/>
                  </a:lnTo>
                  <a:lnTo>
                    <a:pt x="22" y="143"/>
                  </a:lnTo>
                  <a:lnTo>
                    <a:pt x="36" y="119"/>
                  </a:lnTo>
                  <a:lnTo>
                    <a:pt x="53" y="96"/>
                  </a:lnTo>
                  <a:lnTo>
                    <a:pt x="70" y="74"/>
                  </a:lnTo>
                  <a:lnTo>
                    <a:pt x="70" y="74"/>
                  </a:lnTo>
                  <a:lnTo>
                    <a:pt x="83" y="58"/>
                  </a:lnTo>
                  <a:lnTo>
                    <a:pt x="97" y="42"/>
                  </a:lnTo>
                  <a:lnTo>
                    <a:pt x="103" y="32"/>
                  </a:lnTo>
                  <a:lnTo>
                    <a:pt x="110" y="24"/>
                  </a:lnTo>
                  <a:lnTo>
                    <a:pt x="115" y="15"/>
                  </a:lnTo>
                  <a:lnTo>
                    <a:pt x="118" y="6"/>
                  </a:lnTo>
                  <a:lnTo>
                    <a:pt x="118" y="6"/>
                  </a:lnTo>
                  <a:lnTo>
                    <a:pt x="118" y="3"/>
                  </a:lnTo>
                  <a:lnTo>
                    <a:pt x="117" y="2"/>
                  </a:lnTo>
                  <a:lnTo>
                    <a:pt x="116" y="0"/>
                  </a:lnTo>
                  <a:lnTo>
                    <a:pt x="115" y="0"/>
                  </a:lnTo>
                  <a:lnTo>
                    <a:pt x="113" y="0"/>
                  </a:lnTo>
                  <a:lnTo>
                    <a:pt x="111" y="0"/>
                  </a:lnTo>
                  <a:lnTo>
                    <a:pt x="110" y="1"/>
                  </a:lnTo>
                  <a:lnTo>
                    <a:pt x="109" y="3"/>
                  </a:lnTo>
                  <a:lnTo>
                    <a:pt x="10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9" name="Freeform 902"/>
            <p:cNvSpPr>
              <a:spLocks noEditPoints="1"/>
            </p:cNvSpPr>
            <p:nvPr/>
          </p:nvSpPr>
          <p:spPr bwMode="auto">
            <a:xfrm>
              <a:off x="4194175" y="1665288"/>
              <a:ext cx="217488" cy="206375"/>
            </a:xfrm>
            <a:custGeom>
              <a:avLst/>
              <a:gdLst/>
              <a:ahLst/>
              <a:cxnLst>
                <a:cxn ang="0">
                  <a:pos x="213" y="391"/>
                </a:cxn>
                <a:cxn ang="0">
                  <a:pos x="160" y="381"/>
                </a:cxn>
                <a:cxn ang="0">
                  <a:pos x="109" y="359"/>
                </a:cxn>
                <a:cxn ang="0">
                  <a:pos x="63" y="328"/>
                </a:cxn>
                <a:cxn ang="0">
                  <a:pos x="27" y="289"/>
                </a:cxn>
                <a:cxn ang="0">
                  <a:pos x="5" y="241"/>
                </a:cxn>
                <a:cxn ang="0">
                  <a:pos x="1" y="216"/>
                </a:cxn>
                <a:cxn ang="0">
                  <a:pos x="0" y="182"/>
                </a:cxn>
                <a:cxn ang="0">
                  <a:pos x="6" y="151"/>
                </a:cxn>
                <a:cxn ang="0">
                  <a:pos x="29" y="103"/>
                </a:cxn>
                <a:cxn ang="0">
                  <a:pos x="46" y="80"/>
                </a:cxn>
                <a:cxn ang="0">
                  <a:pos x="75" y="52"/>
                </a:cxn>
                <a:cxn ang="0">
                  <a:pos x="109" y="30"/>
                </a:cxn>
                <a:cxn ang="0">
                  <a:pos x="146" y="14"/>
                </a:cxn>
                <a:cxn ang="0">
                  <a:pos x="186" y="3"/>
                </a:cxn>
                <a:cxn ang="0">
                  <a:pos x="227" y="0"/>
                </a:cxn>
                <a:cxn ang="0">
                  <a:pos x="234" y="0"/>
                </a:cxn>
                <a:cxn ang="0">
                  <a:pos x="246" y="5"/>
                </a:cxn>
                <a:cxn ang="0">
                  <a:pos x="267" y="6"/>
                </a:cxn>
                <a:cxn ang="0">
                  <a:pos x="312" y="18"/>
                </a:cxn>
                <a:cxn ang="0">
                  <a:pos x="348" y="41"/>
                </a:cxn>
                <a:cxn ang="0">
                  <a:pos x="376" y="72"/>
                </a:cxn>
                <a:cxn ang="0">
                  <a:pos x="396" y="108"/>
                </a:cxn>
                <a:cxn ang="0">
                  <a:pos x="407" y="146"/>
                </a:cxn>
                <a:cxn ang="0">
                  <a:pos x="411" y="179"/>
                </a:cxn>
                <a:cxn ang="0">
                  <a:pos x="408" y="230"/>
                </a:cxn>
                <a:cxn ang="0">
                  <a:pos x="395" y="278"/>
                </a:cxn>
                <a:cxn ang="0">
                  <a:pos x="369" y="324"/>
                </a:cxn>
                <a:cxn ang="0">
                  <a:pos x="331" y="360"/>
                </a:cxn>
                <a:cxn ang="0">
                  <a:pos x="299" y="378"/>
                </a:cxn>
                <a:cxn ang="0">
                  <a:pos x="249" y="390"/>
                </a:cxn>
                <a:cxn ang="0">
                  <a:pos x="203" y="45"/>
                </a:cxn>
                <a:cxn ang="0">
                  <a:pos x="178" y="51"/>
                </a:cxn>
                <a:cxn ang="0">
                  <a:pos x="141" y="65"/>
                </a:cxn>
                <a:cxn ang="0">
                  <a:pos x="106" y="87"/>
                </a:cxn>
                <a:cxn ang="0">
                  <a:pos x="75" y="113"/>
                </a:cxn>
                <a:cxn ang="0">
                  <a:pos x="52" y="144"/>
                </a:cxn>
                <a:cxn ang="0">
                  <a:pos x="42" y="167"/>
                </a:cxn>
                <a:cxn ang="0">
                  <a:pos x="37" y="203"/>
                </a:cxn>
                <a:cxn ang="0">
                  <a:pos x="47" y="239"/>
                </a:cxn>
                <a:cxn ang="0">
                  <a:pos x="60" y="263"/>
                </a:cxn>
                <a:cxn ang="0">
                  <a:pos x="75" y="278"/>
                </a:cxn>
                <a:cxn ang="0">
                  <a:pos x="125" y="316"/>
                </a:cxn>
                <a:cxn ang="0">
                  <a:pos x="188" y="344"/>
                </a:cxn>
                <a:cxn ang="0">
                  <a:pos x="222" y="350"/>
                </a:cxn>
                <a:cxn ang="0">
                  <a:pos x="245" y="350"/>
                </a:cxn>
                <a:cxn ang="0">
                  <a:pos x="278" y="342"/>
                </a:cxn>
                <a:cxn ang="0">
                  <a:pos x="306" y="327"/>
                </a:cxn>
                <a:cxn ang="0">
                  <a:pos x="324" y="310"/>
                </a:cxn>
                <a:cxn ang="0">
                  <a:pos x="346" y="278"/>
                </a:cxn>
                <a:cxn ang="0">
                  <a:pos x="362" y="241"/>
                </a:cxn>
                <a:cxn ang="0">
                  <a:pos x="370" y="203"/>
                </a:cxn>
                <a:cxn ang="0">
                  <a:pos x="369" y="164"/>
                </a:cxn>
                <a:cxn ang="0">
                  <a:pos x="359" y="126"/>
                </a:cxn>
                <a:cxn ang="0">
                  <a:pos x="350" y="108"/>
                </a:cxn>
                <a:cxn ang="0">
                  <a:pos x="334" y="85"/>
                </a:cxn>
                <a:cxn ang="0">
                  <a:pos x="313" y="68"/>
                </a:cxn>
                <a:cxn ang="0">
                  <a:pos x="289" y="55"/>
                </a:cxn>
                <a:cxn ang="0">
                  <a:pos x="262" y="48"/>
                </a:cxn>
                <a:cxn ang="0">
                  <a:pos x="241" y="47"/>
                </a:cxn>
                <a:cxn ang="0">
                  <a:pos x="218" y="49"/>
                </a:cxn>
                <a:cxn ang="0">
                  <a:pos x="210" y="47"/>
                </a:cxn>
              </a:cxnLst>
              <a:rect l="0" t="0" r="r" b="b"/>
              <a:pathLst>
                <a:path w="411" h="391">
                  <a:moveTo>
                    <a:pt x="231" y="391"/>
                  </a:moveTo>
                  <a:lnTo>
                    <a:pt x="231" y="391"/>
                  </a:lnTo>
                  <a:lnTo>
                    <a:pt x="213" y="391"/>
                  </a:lnTo>
                  <a:lnTo>
                    <a:pt x="195" y="389"/>
                  </a:lnTo>
                  <a:lnTo>
                    <a:pt x="178" y="385"/>
                  </a:lnTo>
                  <a:lnTo>
                    <a:pt x="160" y="381"/>
                  </a:lnTo>
                  <a:lnTo>
                    <a:pt x="143" y="374"/>
                  </a:lnTo>
                  <a:lnTo>
                    <a:pt x="125" y="367"/>
                  </a:lnTo>
                  <a:lnTo>
                    <a:pt x="109" y="359"/>
                  </a:lnTo>
                  <a:lnTo>
                    <a:pt x="92" y="350"/>
                  </a:lnTo>
                  <a:lnTo>
                    <a:pt x="78" y="339"/>
                  </a:lnTo>
                  <a:lnTo>
                    <a:pt x="63" y="328"/>
                  </a:lnTo>
                  <a:lnTo>
                    <a:pt x="50" y="315"/>
                  </a:lnTo>
                  <a:lnTo>
                    <a:pt x="37" y="303"/>
                  </a:lnTo>
                  <a:lnTo>
                    <a:pt x="27" y="289"/>
                  </a:lnTo>
                  <a:lnTo>
                    <a:pt x="18" y="273"/>
                  </a:lnTo>
                  <a:lnTo>
                    <a:pt x="11" y="258"/>
                  </a:lnTo>
                  <a:lnTo>
                    <a:pt x="5" y="241"/>
                  </a:lnTo>
                  <a:lnTo>
                    <a:pt x="5" y="241"/>
                  </a:lnTo>
                  <a:lnTo>
                    <a:pt x="3" y="229"/>
                  </a:lnTo>
                  <a:lnTo>
                    <a:pt x="1" y="216"/>
                  </a:lnTo>
                  <a:lnTo>
                    <a:pt x="0" y="204"/>
                  </a:lnTo>
                  <a:lnTo>
                    <a:pt x="0" y="193"/>
                  </a:lnTo>
                  <a:lnTo>
                    <a:pt x="0" y="182"/>
                  </a:lnTo>
                  <a:lnTo>
                    <a:pt x="1" y="171"/>
                  </a:lnTo>
                  <a:lnTo>
                    <a:pt x="3" y="160"/>
                  </a:lnTo>
                  <a:lnTo>
                    <a:pt x="6" y="151"/>
                  </a:lnTo>
                  <a:lnTo>
                    <a:pt x="13" y="133"/>
                  </a:lnTo>
                  <a:lnTo>
                    <a:pt x="20" y="117"/>
                  </a:lnTo>
                  <a:lnTo>
                    <a:pt x="29" y="103"/>
                  </a:lnTo>
                  <a:lnTo>
                    <a:pt x="37" y="89"/>
                  </a:lnTo>
                  <a:lnTo>
                    <a:pt x="37" y="89"/>
                  </a:lnTo>
                  <a:lnTo>
                    <a:pt x="46" y="80"/>
                  </a:lnTo>
                  <a:lnTo>
                    <a:pt x="55" y="70"/>
                  </a:lnTo>
                  <a:lnTo>
                    <a:pt x="64" y="61"/>
                  </a:lnTo>
                  <a:lnTo>
                    <a:pt x="75" y="52"/>
                  </a:lnTo>
                  <a:lnTo>
                    <a:pt x="86" y="45"/>
                  </a:lnTo>
                  <a:lnTo>
                    <a:pt x="97" y="38"/>
                  </a:lnTo>
                  <a:lnTo>
                    <a:pt x="109" y="30"/>
                  </a:lnTo>
                  <a:lnTo>
                    <a:pt x="121" y="24"/>
                  </a:lnTo>
                  <a:lnTo>
                    <a:pt x="134" y="19"/>
                  </a:lnTo>
                  <a:lnTo>
                    <a:pt x="146" y="14"/>
                  </a:lnTo>
                  <a:lnTo>
                    <a:pt x="159" y="10"/>
                  </a:lnTo>
                  <a:lnTo>
                    <a:pt x="173" y="7"/>
                  </a:lnTo>
                  <a:lnTo>
                    <a:pt x="186" y="3"/>
                  </a:lnTo>
                  <a:lnTo>
                    <a:pt x="200" y="1"/>
                  </a:lnTo>
                  <a:lnTo>
                    <a:pt x="213" y="0"/>
                  </a:lnTo>
                  <a:lnTo>
                    <a:pt x="227" y="0"/>
                  </a:lnTo>
                  <a:lnTo>
                    <a:pt x="227" y="0"/>
                  </a:lnTo>
                  <a:lnTo>
                    <a:pt x="234" y="0"/>
                  </a:lnTo>
                  <a:lnTo>
                    <a:pt x="234" y="0"/>
                  </a:lnTo>
                  <a:lnTo>
                    <a:pt x="239" y="1"/>
                  </a:lnTo>
                  <a:lnTo>
                    <a:pt x="243" y="3"/>
                  </a:lnTo>
                  <a:lnTo>
                    <a:pt x="246" y="5"/>
                  </a:lnTo>
                  <a:lnTo>
                    <a:pt x="249" y="5"/>
                  </a:lnTo>
                  <a:lnTo>
                    <a:pt x="249" y="5"/>
                  </a:lnTo>
                  <a:lnTo>
                    <a:pt x="267" y="6"/>
                  </a:lnTo>
                  <a:lnTo>
                    <a:pt x="283" y="9"/>
                  </a:lnTo>
                  <a:lnTo>
                    <a:pt x="299" y="13"/>
                  </a:lnTo>
                  <a:lnTo>
                    <a:pt x="312" y="18"/>
                  </a:lnTo>
                  <a:lnTo>
                    <a:pt x="326" y="24"/>
                  </a:lnTo>
                  <a:lnTo>
                    <a:pt x="338" y="32"/>
                  </a:lnTo>
                  <a:lnTo>
                    <a:pt x="348" y="41"/>
                  </a:lnTo>
                  <a:lnTo>
                    <a:pt x="359" y="50"/>
                  </a:lnTo>
                  <a:lnTo>
                    <a:pt x="368" y="60"/>
                  </a:lnTo>
                  <a:lnTo>
                    <a:pt x="376" y="72"/>
                  </a:lnTo>
                  <a:lnTo>
                    <a:pt x="383" y="83"/>
                  </a:lnTo>
                  <a:lnTo>
                    <a:pt x="390" y="95"/>
                  </a:lnTo>
                  <a:lnTo>
                    <a:pt x="396" y="108"/>
                  </a:lnTo>
                  <a:lnTo>
                    <a:pt x="400" y="120"/>
                  </a:lnTo>
                  <a:lnTo>
                    <a:pt x="404" y="134"/>
                  </a:lnTo>
                  <a:lnTo>
                    <a:pt x="407" y="146"/>
                  </a:lnTo>
                  <a:lnTo>
                    <a:pt x="407" y="146"/>
                  </a:lnTo>
                  <a:lnTo>
                    <a:pt x="409" y="163"/>
                  </a:lnTo>
                  <a:lnTo>
                    <a:pt x="411" y="179"/>
                  </a:lnTo>
                  <a:lnTo>
                    <a:pt x="411" y="196"/>
                  </a:lnTo>
                  <a:lnTo>
                    <a:pt x="410" y="212"/>
                  </a:lnTo>
                  <a:lnTo>
                    <a:pt x="408" y="230"/>
                  </a:lnTo>
                  <a:lnTo>
                    <a:pt x="405" y="246"/>
                  </a:lnTo>
                  <a:lnTo>
                    <a:pt x="400" y="263"/>
                  </a:lnTo>
                  <a:lnTo>
                    <a:pt x="395" y="278"/>
                  </a:lnTo>
                  <a:lnTo>
                    <a:pt x="388" y="295"/>
                  </a:lnTo>
                  <a:lnTo>
                    <a:pt x="378" y="309"/>
                  </a:lnTo>
                  <a:lnTo>
                    <a:pt x="369" y="324"/>
                  </a:lnTo>
                  <a:lnTo>
                    <a:pt x="358" y="337"/>
                  </a:lnTo>
                  <a:lnTo>
                    <a:pt x="345" y="348"/>
                  </a:lnTo>
                  <a:lnTo>
                    <a:pt x="331" y="360"/>
                  </a:lnTo>
                  <a:lnTo>
                    <a:pt x="315" y="370"/>
                  </a:lnTo>
                  <a:lnTo>
                    <a:pt x="299" y="378"/>
                  </a:lnTo>
                  <a:lnTo>
                    <a:pt x="299" y="378"/>
                  </a:lnTo>
                  <a:lnTo>
                    <a:pt x="283" y="384"/>
                  </a:lnTo>
                  <a:lnTo>
                    <a:pt x="267" y="388"/>
                  </a:lnTo>
                  <a:lnTo>
                    <a:pt x="249" y="390"/>
                  </a:lnTo>
                  <a:lnTo>
                    <a:pt x="231" y="391"/>
                  </a:lnTo>
                  <a:lnTo>
                    <a:pt x="231" y="391"/>
                  </a:lnTo>
                  <a:close/>
                  <a:moveTo>
                    <a:pt x="203" y="45"/>
                  </a:moveTo>
                  <a:lnTo>
                    <a:pt x="203" y="45"/>
                  </a:lnTo>
                  <a:lnTo>
                    <a:pt x="190" y="48"/>
                  </a:lnTo>
                  <a:lnTo>
                    <a:pt x="178" y="51"/>
                  </a:lnTo>
                  <a:lnTo>
                    <a:pt x="166" y="55"/>
                  </a:lnTo>
                  <a:lnTo>
                    <a:pt x="153" y="60"/>
                  </a:lnTo>
                  <a:lnTo>
                    <a:pt x="141" y="65"/>
                  </a:lnTo>
                  <a:lnTo>
                    <a:pt x="128" y="72"/>
                  </a:lnTo>
                  <a:lnTo>
                    <a:pt x="117" y="79"/>
                  </a:lnTo>
                  <a:lnTo>
                    <a:pt x="106" y="87"/>
                  </a:lnTo>
                  <a:lnTo>
                    <a:pt x="95" y="95"/>
                  </a:lnTo>
                  <a:lnTo>
                    <a:pt x="85" y="104"/>
                  </a:lnTo>
                  <a:lnTo>
                    <a:pt x="75" y="113"/>
                  </a:lnTo>
                  <a:lnTo>
                    <a:pt x="66" y="123"/>
                  </a:lnTo>
                  <a:lnTo>
                    <a:pt x="58" y="134"/>
                  </a:lnTo>
                  <a:lnTo>
                    <a:pt x="52" y="144"/>
                  </a:lnTo>
                  <a:lnTo>
                    <a:pt x="46" y="155"/>
                  </a:lnTo>
                  <a:lnTo>
                    <a:pt x="42" y="167"/>
                  </a:lnTo>
                  <a:lnTo>
                    <a:pt x="42" y="167"/>
                  </a:lnTo>
                  <a:lnTo>
                    <a:pt x="40" y="178"/>
                  </a:lnTo>
                  <a:lnTo>
                    <a:pt x="37" y="189"/>
                  </a:lnTo>
                  <a:lnTo>
                    <a:pt x="37" y="203"/>
                  </a:lnTo>
                  <a:lnTo>
                    <a:pt x="38" y="217"/>
                  </a:lnTo>
                  <a:lnTo>
                    <a:pt x="44" y="232"/>
                  </a:lnTo>
                  <a:lnTo>
                    <a:pt x="47" y="239"/>
                  </a:lnTo>
                  <a:lnTo>
                    <a:pt x="50" y="247"/>
                  </a:lnTo>
                  <a:lnTo>
                    <a:pt x="55" y="254"/>
                  </a:lnTo>
                  <a:lnTo>
                    <a:pt x="60" y="263"/>
                  </a:lnTo>
                  <a:lnTo>
                    <a:pt x="67" y="270"/>
                  </a:lnTo>
                  <a:lnTo>
                    <a:pt x="75" y="278"/>
                  </a:lnTo>
                  <a:lnTo>
                    <a:pt x="75" y="278"/>
                  </a:lnTo>
                  <a:lnTo>
                    <a:pt x="89" y="292"/>
                  </a:lnTo>
                  <a:lnTo>
                    <a:pt x="107" y="305"/>
                  </a:lnTo>
                  <a:lnTo>
                    <a:pt x="125" y="316"/>
                  </a:lnTo>
                  <a:lnTo>
                    <a:pt x="145" y="328"/>
                  </a:lnTo>
                  <a:lnTo>
                    <a:pt x="167" y="337"/>
                  </a:lnTo>
                  <a:lnTo>
                    <a:pt x="188" y="344"/>
                  </a:lnTo>
                  <a:lnTo>
                    <a:pt x="200" y="346"/>
                  </a:lnTo>
                  <a:lnTo>
                    <a:pt x="211" y="348"/>
                  </a:lnTo>
                  <a:lnTo>
                    <a:pt x="222" y="350"/>
                  </a:lnTo>
                  <a:lnTo>
                    <a:pt x="233" y="351"/>
                  </a:lnTo>
                  <a:lnTo>
                    <a:pt x="233" y="351"/>
                  </a:lnTo>
                  <a:lnTo>
                    <a:pt x="245" y="350"/>
                  </a:lnTo>
                  <a:lnTo>
                    <a:pt x="256" y="348"/>
                  </a:lnTo>
                  <a:lnTo>
                    <a:pt x="267" y="346"/>
                  </a:lnTo>
                  <a:lnTo>
                    <a:pt x="278" y="342"/>
                  </a:lnTo>
                  <a:lnTo>
                    <a:pt x="287" y="338"/>
                  </a:lnTo>
                  <a:lnTo>
                    <a:pt x="297" y="333"/>
                  </a:lnTo>
                  <a:lnTo>
                    <a:pt x="306" y="327"/>
                  </a:lnTo>
                  <a:lnTo>
                    <a:pt x="314" y="320"/>
                  </a:lnTo>
                  <a:lnTo>
                    <a:pt x="314" y="320"/>
                  </a:lnTo>
                  <a:lnTo>
                    <a:pt x="324" y="310"/>
                  </a:lnTo>
                  <a:lnTo>
                    <a:pt x="332" y="300"/>
                  </a:lnTo>
                  <a:lnTo>
                    <a:pt x="340" y="290"/>
                  </a:lnTo>
                  <a:lnTo>
                    <a:pt x="346" y="278"/>
                  </a:lnTo>
                  <a:lnTo>
                    <a:pt x="352" y="266"/>
                  </a:lnTo>
                  <a:lnTo>
                    <a:pt x="358" y="254"/>
                  </a:lnTo>
                  <a:lnTo>
                    <a:pt x="362" y="241"/>
                  </a:lnTo>
                  <a:lnTo>
                    <a:pt x="366" y="229"/>
                  </a:lnTo>
                  <a:lnTo>
                    <a:pt x="368" y="215"/>
                  </a:lnTo>
                  <a:lnTo>
                    <a:pt x="370" y="203"/>
                  </a:lnTo>
                  <a:lnTo>
                    <a:pt x="370" y="189"/>
                  </a:lnTo>
                  <a:lnTo>
                    <a:pt x="370" y="176"/>
                  </a:lnTo>
                  <a:lnTo>
                    <a:pt x="369" y="164"/>
                  </a:lnTo>
                  <a:lnTo>
                    <a:pt x="367" y="151"/>
                  </a:lnTo>
                  <a:lnTo>
                    <a:pt x="364" y="138"/>
                  </a:lnTo>
                  <a:lnTo>
                    <a:pt x="359" y="126"/>
                  </a:lnTo>
                  <a:lnTo>
                    <a:pt x="359" y="126"/>
                  </a:lnTo>
                  <a:lnTo>
                    <a:pt x="356" y="117"/>
                  </a:lnTo>
                  <a:lnTo>
                    <a:pt x="350" y="108"/>
                  </a:lnTo>
                  <a:lnTo>
                    <a:pt x="345" y="101"/>
                  </a:lnTo>
                  <a:lnTo>
                    <a:pt x="340" y="92"/>
                  </a:lnTo>
                  <a:lnTo>
                    <a:pt x="334" y="85"/>
                  </a:lnTo>
                  <a:lnTo>
                    <a:pt x="328" y="79"/>
                  </a:lnTo>
                  <a:lnTo>
                    <a:pt x="320" y="73"/>
                  </a:lnTo>
                  <a:lnTo>
                    <a:pt x="313" y="68"/>
                  </a:lnTo>
                  <a:lnTo>
                    <a:pt x="306" y="63"/>
                  </a:lnTo>
                  <a:lnTo>
                    <a:pt x="298" y="59"/>
                  </a:lnTo>
                  <a:lnTo>
                    <a:pt x="289" y="55"/>
                  </a:lnTo>
                  <a:lnTo>
                    <a:pt x="280" y="52"/>
                  </a:lnTo>
                  <a:lnTo>
                    <a:pt x="271" y="50"/>
                  </a:lnTo>
                  <a:lnTo>
                    <a:pt x="262" y="48"/>
                  </a:lnTo>
                  <a:lnTo>
                    <a:pt x="251" y="47"/>
                  </a:lnTo>
                  <a:lnTo>
                    <a:pt x="241" y="47"/>
                  </a:lnTo>
                  <a:lnTo>
                    <a:pt x="241" y="47"/>
                  </a:lnTo>
                  <a:lnTo>
                    <a:pt x="221" y="48"/>
                  </a:lnTo>
                  <a:lnTo>
                    <a:pt x="221" y="48"/>
                  </a:lnTo>
                  <a:lnTo>
                    <a:pt x="218" y="49"/>
                  </a:lnTo>
                  <a:lnTo>
                    <a:pt x="218" y="49"/>
                  </a:lnTo>
                  <a:lnTo>
                    <a:pt x="214" y="48"/>
                  </a:lnTo>
                  <a:lnTo>
                    <a:pt x="210" y="47"/>
                  </a:lnTo>
                  <a:lnTo>
                    <a:pt x="207" y="45"/>
                  </a:lnTo>
                  <a:lnTo>
                    <a:pt x="203" y="4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0" name="Freeform 903"/>
            <p:cNvSpPr>
              <a:spLocks noEditPoints="1"/>
            </p:cNvSpPr>
            <p:nvPr/>
          </p:nvSpPr>
          <p:spPr bwMode="auto">
            <a:xfrm>
              <a:off x="4197350" y="1404938"/>
              <a:ext cx="449263" cy="444500"/>
            </a:xfrm>
            <a:custGeom>
              <a:avLst/>
              <a:gdLst/>
              <a:ahLst/>
              <a:cxnLst>
                <a:cxn ang="0">
                  <a:pos x="735" y="833"/>
                </a:cxn>
                <a:cxn ang="0">
                  <a:pos x="616" y="832"/>
                </a:cxn>
                <a:cxn ang="0">
                  <a:pos x="603" y="831"/>
                </a:cxn>
                <a:cxn ang="0">
                  <a:pos x="588" y="829"/>
                </a:cxn>
                <a:cxn ang="0">
                  <a:pos x="575" y="811"/>
                </a:cxn>
                <a:cxn ang="0">
                  <a:pos x="562" y="767"/>
                </a:cxn>
                <a:cxn ang="0">
                  <a:pos x="559" y="714"/>
                </a:cxn>
                <a:cxn ang="0">
                  <a:pos x="551" y="661"/>
                </a:cxn>
                <a:cxn ang="0">
                  <a:pos x="522" y="582"/>
                </a:cxn>
                <a:cxn ang="0">
                  <a:pos x="482" y="510"/>
                </a:cxn>
                <a:cxn ang="0">
                  <a:pos x="432" y="444"/>
                </a:cxn>
                <a:cxn ang="0">
                  <a:pos x="375" y="389"/>
                </a:cxn>
                <a:cxn ang="0">
                  <a:pos x="339" y="363"/>
                </a:cxn>
                <a:cxn ang="0">
                  <a:pos x="270" y="330"/>
                </a:cxn>
                <a:cxn ang="0">
                  <a:pos x="134" y="299"/>
                </a:cxn>
                <a:cxn ang="0">
                  <a:pos x="93" y="296"/>
                </a:cxn>
                <a:cxn ang="0">
                  <a:pos x="50" y="287"/>
                </a:cxn>
                <a:cxn ang="0">
                  <a:pos x="35" y="271"/>
                </a:cxn>
                <a:cxn ang="0">
                  <a:pos x="27" y="263"/>
                </a:cxn>
                <a:cxn ang="0">
                  <a:pos x="14" y="223"/>
                </a:cxn>
                <a:cxn ang="0">
                  <a:pos x="0" y="99"/>
                </a:cxn>
                <a:cxn ang="0">
                  <a:pos x="11" y="14"/>
                </a:cxn>
                <a:cxn ang="0">
                  <a:pos x="19" y="3"/>
                </a:cxn>
                <a:cxn ang="0">
                  <a:pos x="34" y="1"/>
                </a:cxn>
                <a:cxn ang="0">
                  <a:pos x="50" y="11"/>
                </a:cxn>
                <a:cxn ang="0">
                  <a:pos x="151" y="17"/>
                </a:cxn>
                <a:cxn ang="0">
                  <a:pos x="325" y="50"/>
                </a:cxn>
                <a:cxn ang="0">
                  <a:pos x="471" y="111"/>
                </a:cxn>
                <a:cxn ang="0">
                  <a:pos x="593" y="201"/>
                </a:cxn>
                <a:cxn ang="0">
                  <a:pos x="667" y="284"/>
                </a:cxn>
                <a:cxn ang="0">
                  <a:pos x="739" y="398"/>
                </a:cxn>
                <a:cxn ang="0">
                  <a:pos x="792" y="526"/>
                </a:cxn>
                <a:cxn ang="0">
                  <a:pos x="825" y="672"/>
                </a:cxn>
                <a:cxn ang="0">
                  <a:pos x="837" y="799"/>
                </a:cxn>
                <a:cxn ang="0">
                  <a:pos x="847" y="815"/>
                </a:cxn>
                <a:cxn ang="0">
                  <a:pos x="843" y="833"/>
                </a:cxn>
                <a:cxn ang="0">
                  <a:pos x="831" y="838"/>
                </a:cxn>
                <a:cxn ang="0">
                  <a:pos x="45" y="65"/>
                </a:cxn>
                <a:cxn ang="0">
                  <a:pos x="46" y="157"/>
                </a:cxn>
                <a:cxn ang="0">
                  <a:pos x="61" y="237"/>
                </a:cxn>
                <a:cxn ang="0">
                  <a:pos x="76" y="249"/>
                </a:cxn>
                <a:cxn ang="0">
                  <a:pos x="92" y="257"/>
                </a:cxn>
                <a:cxn ang="0">
                  <a:pos x="174" y="267"/>
                </a:cxn>
                <a:cxn ang="0">
                  <a:pos x="232" y="274"/>
                </a:cxn>
                <a:cxn ang="0">
                  <a:pos x="298" y="295"/>
                </a:cxn>
                <a:cxn ang="0">
                  <a:pos x="376" y="335"/>
                </a:cxn>
                <a:cxn ang="0">
                  <a:pos x="406" y="360"/>
                </a:cxn>
                <a:cxn ang="0">
                  <a:pos x="498" y="465"/>
                </a:cxn>
                <a:cxn ang="0">
                  <a:pos x="565" y="574"/>
                </a:cxn>
                <a:cxn ang="0">
                  <a:pos x="578" y="611"/>
                </a:cxn>
                <a:cxn ang="0">
                  <a:pos x="588" y="680"/>
                </a:cxn>
                <a:cxn ang="0">
                  <a:pos x="601" y="759"/>
                </a:cxn>
                <a:cxn ang="0">
                  <a:pos x="625" y="791"/>
                </a:cxn>
                <a:cxn ang="0">
                  <a:pos x="781" y="793"/>
                </a:cxn>
                <a:cxn ang="0">
                  <a:pos x="791" y="740"/>
                </a:cxn>
                <a:cxn ang="0">
                  <a:pos x="768" y="594"/>
                </a:cxn>
                <a:cxn ang="0">
                  <a:pos x="728" y="467"/>
                </a:cxn>
                <a:cxn ang="0">
                  <a:pos x="671" y="358"/>
                </a:cxn>
                <a:cxn ang="0">
                  <a:pos x="616" y="287"/>
                </a:cxn>
                <a:cxn ang="0">
                  <a:pos x="506" y="187"/>
                </a:cxn>
                <a:cxn ang="0">
                  <a:pos x="379" y="115"/>
                </a:cxn>
                <a:cxn ang="0">
                  <a:pos x="231" y="71"/>
                </a:cxn>
                <a:cxn ang="0">
                  <a:pos x="58" y="53"/>
                </a:cxn>
              </a:cxnLst>
              <a:rect l="0" t="0" r="r" b="b"/>
              <a:pathLst>
                <a:path w="847" h="838">
                  <a:moveTo>
                    <a:pt x="829" y="838"/>
                  </a:moveTo>
                  <a:lnTo>
                    <a:pt x="829" y="838"/>
                  </a:lnTo>
                  <a:lnTo>
                    <a:pt x="782" y="835"/>
                  </a:lnTo>
                  <a:lnTo>
                    <a:pt x="735" y="833"/>
                  </a:lnTo>
                  <a:lnTo>
                    <a:pt x="686" y="833"/>
                  </a:lnTo>
                  <a:lnTo>
                    <a:pt x="635" y="832"/>
                  </a:lnTo>
                  <a:lnTo>
                    <a:pt x="616" y="832"/>
                  </a:lnTo>
                  <a:lnTo>
                    <a:pt x="616" y="832"/>
                  </a:lnTo>
                  <a:lnTo>
                    <a:pt x="609" y="831"/>
                  </a:lnTo>
                  <a:lnTo>
                    <a:pt x="606" y="830"/>
                  </a:lnTo>
                  <a:lnTo>
                    <a:pt x="603" y="831"/>
                  </a:lnTo>
                  <a:lnTo>
                    <a:pt x="603" y="831"/>
                  </a:lnTo>
                  <a:lnTo>
                    <a:pt x="599" y="831"/>
                  </a:lnTo>
                  <a:lnTo>
                    <a:pt x="599" y="831"/>
                  </a:lnTo>
                  <a:lnTo>
                    <a:pt x="593" y="831"/>
                  </a:lnTo>
                  <a:lnTo>
                    <a:pt x="588" y="829"/>
                  </a:lnTo>
                  <a:lnTo>
                    <a:pt x="584" y="826"/>
                  </a:lnTo>
                  <a:lnTo>
                    <a:pt x="581" y="822"/>
                  </a:lnTo>
                  <a:lnTo>
                    <a:pt x="581" y="822"/>
                  </a:lnTo>
                  <a:lnTo>
                    <a:pt x="575" y="811"/>
                  </a:lnTo>
                  <a:lnTo>
                    <a:pt x="571" y="800"/>
                  </a:lnTo>
                  <a:lnTo>
                    <a:pt x="567" y="789"/>
                  </a:lnTo>
                  <a:lnTo>
                    <a:pt x="564" y="779"/>
                  </a:lnTo>
                  <a:lnTo>
                    <a:pt x="562" y="767"/>
                  </a:lnTo>
                  <a:lnTo>
                    <a:pt x="561" y="756"/>
                  </a:lnTo>
                  <a:lnTo>
                    <a:pt x="560" y="732"/>
                  </a:lnTo>
                  <a:lnTo>
                    <a:pt x="560" y="732"/>
                  </a:lnTo>
                  <a:lnTo>
                    <a:pt x="559" y="714"/>
                  </a:lnTo>
                  <a:lnTo>
                    <a:pt x="558" y="697"/>
                  </a:lnTo>
                  <a:lnTo>
                    <a:pt x="555" y="679"/>
                  </a:lnTo>
                  <a:lnTo>
                    <a:pt x="551" y="661"/>
                  </a:lnTo>
                  <a:lnTo>
                    <a:pt x="551" y="661"/>
                  </a:lnTo>
                  <a:lnTo>
                    <a:pt x="545" y="641"/>
                  </a:lnTo>
                  <a:lnTo>
                    <a:pt x="538" y="622"/>
                  </a:lnTo>
                  <a:lnTo>
                    <a:pt x="530" y="602"/>
                  </a:lnTo>
                  <a:lnTo>
                    <a:pt x="522" y="582"/>
                  </a:lnTo>
                  <a:lnTo>
                    <a:pt x="513" y="564"/>
                  </a:lnTo>
                  <a:lnTo>
                    <a:pt x="504" y="545"/>
                  </a:lnTo>
                  <a:lnTo>
                    <a:pt x="493" y="528"/>
                  </a:lnTo>
                  <a:lnTo>
                    <a:pt x="482" y="510"/>
                  </a:lnTo>
                  <a:lnTo>
                    <a:pt x="470" y="492"/>
                  </a:lnTo>
                  <a:lnTo>
                    <a:pt x="458" y="476"/>
                  </a:lnTo>
                  <a:lnTo>
                    <a:pt x="446" y="459"/>
                  </a:lnTo>
                  <a:lnTo>
                    <a:pt x="432" y="444"/>
                  </a:lnTo>
                  <a:lnTo>
                    <a:pt x="419" y="429"/>
                  </a:lnTo>
                  <a:lnTo>
                    <a:pt x="404" y="415"/>
                  </a:lnTo>
                  <a:lnTo>
                    <a:pt x="390" y="403"/>
                  </a:lnTo>
                  <a:lnTo>
                    <a:pt x="375" y="389"/>
                  </a:lnTo>
                  <a:lnTo>
                    <a:pt x="375" y="389"/>
                  </a:lnTo>
                  <a:lnTo>
                    <a:pt x="364" y="380"/>
                  </a:lnTo>
                  <a:lnTo>
                    <a:pt x="352" y="372"/>
                  </a:lnTo>
                  <a:lnTo>
                    <a:pt x="339" y="363"/>
                  </a:lnTo>
                  <a:lnTo>
                    <a:pt x="326" y="356"/>
                  </a:lnTo>
                  <a:lnTo>
                    <a:pt x="313" y="349"/>
                  </a:lnTo>
                  <a:lnTo>
                    <a:pt x="299" y="342"/>
                  </a:lnTo>
                  <a:lnTo>
                    <a:pt x="270" y="330"/>
                  </a:lnTo>
                  <a:lnTo>
                    <a:pt x="239" y="320"/>
                  </a:lnTo>
                  <a:lnTo>
                    <a:pt x="206" y="312"/>
                  </a:lnTo>
                  <a:lnTo>
                    <a:pt x="171" y="304"/>
                  </a:lnTo>
                  <a:lnTo>
                    <a:pt x="134" y="299"/>
                  </a:lnTo>
                  <a:lnTo>
                    <a:pt x="134" y="299"/>
                  </a:lnTo>
                  <a:lnTo>
                    <a:pt x="112" y="297"/>
                  </a:lnTo>
                  <a:lnTo>
                    <a:pt x="112" y="297"/>
                  </a:lnTo>
                  <a:lnTo>
                    <a:pt x="93" y="296"/>
                  </a:lnTo>
                  <a:lnTo>
                    <a:pt x="75" y="294"/>
                  </a:lnTo>
                  <a:lnTo>
                    <a:pt x="66" y="292"/>
                  </a:lnTo>
                  <a:lnTo>
                    <a:pt x="57" y="290"/>
                  </a:lnTo>
                  <a:lnTo>
                    <a:pt x="50" y="287"/>
                  </a:lnTo>
                  <a:lnTo>
                    <a:pt x="43" y="283"/>
                  </a:lnTo>
                  <a:lnTo>
                    <a:pt x="43" y="283"/>
                  </a:lnTo>
                  <a:lnTo>
                    <a:pt x="38" y="278"/>
                  </a:lnTo>
                  <a:lnTo>
                    <a:pt x="35" y="271"/>
                  </a:lnTo>
                  <a:lnTo>
                    <a:pt x="33" y="268"/>
                  </a:lnTo>
                  <a:lnTo>
                    <a:pt x="29" y="266"/>
                  </a:lnTo>
                  <a:lnTo>
                    <a:pt x="29" y="266"/>
                  </a:lnTo>
                  <a:lnTo>
                    <a:pt x="27" y="263"/>
                  </a:lnTo>
                  <a:lnTo>
                    <a:pt x="25" y="261"/>
                  </a:lnTo>
                  <a:lnTo>
                    <a:pt x="22" y="255"/>
                  </a:lnTo>
                  <a:lnTo>
                    <a:pt x="22" y="255"/>
                  </a:lnTo>
                  <a:lnTo>
                    <a:pt x="14" y="223"/>
                  </a:lnTo>
                  <a:lnTo>
                    <a:pt x="8" y="191"/>
                  </a:lnTo>
                  <a:lnTo>
                    <a:pt x="4" y="160"/>
                  </a:lnTo>
                  <a:lnTo>
                    <a:pt x="2" y="129"/>
                  </a:lnTo>
                  <a:lnTo>
                    <a:pt x="0" y="99"/>
                  </a:lnTo>
                  <a:lnTo>
                    <a:pt x="3" y="70"/>
                  </a:lnTo>
                  <a:lnTo>
                    <a:pt x="6" y="41"/>
                  </a:lnTo>
                  <a:lnTo>
                    <a:pt x="11" y="14"/>
                  </a:lnTo>
                  <a:lnTo>
                    <a:pt x="11" y="14"/>
                  </a:lnTo>
                  <a:lnTo>
                    <a:pt x="13" y="10"/>
                  </a:lnTo>
                  <a:lnTo>
                    <a:pt x="14" y="7"/>
                  </a:lnTo>
                  <a:lnTo>
                    <a:pt x="16" y="5"/>
                  </a:lnTo>
                  <a:lnTo>
                    <a:pt x="19" y="3"/>
                  </a:lnTo>
                  <a:lnTo>
                    <a:pt x="23" y="1"/>
                  </a:lnTo>
                  <a:lnTo>
                    <a:pt x="28" y="0"/>
                  </a:lnTo>
                  <a:lnTo>
                    <a:pt x="28" y="0"/>
                  </a:lnTo>
                  <a:lnTo>
                    <a:pt x="34" y="1"/>
                  </a:lnTo>
                  <a:lnTo>
                    <a:pt x="39" y="2"/>
                  </a:lnTo>
                  <a:lnTo>
                    <a:pt x="43" y="5"/>
                  </a:lnTo>
                  <a:lnTo>
                    <a:pt x="47" y="8"/>
                  </a:lnTo>
                  <a:lnTo>
                    <a:pt x="50" y="11"/>
                  </a:lnTo>
                  <a:lnTo>
                    <a:pt x="55" y="11"/>
                  </a:lnTo>
                  <a:lnTo>
                    <a:pt x="55" y="11"/>
                  </a:lnTo>
                  <a:lnTo>
                    <a:pt x="105" y="13"/>
                  </a:lnTo>
                  <a:lnTo>
                    <a:pt x="151" y="17"/>
                  </a:lnTo>
                  <a:lnTo>
                    <a:pt x="198" y="23"/>
                  </a:lnTo>
                  <a:lnTo>
                    <a:pt x="241" y="31"/>
                  </a:lnTo>
                  <a:lnTo>
                    <a:pt x="284" y="40"/>
                  </a:lnTo>
                  <a:lnTo>
                    <a:pt x="325" y="50"/>
                  </a:lnTo>
                  <a:lnTo>
                    <a:pt x="364" y="63"/>
                  </a:lnTo>
                  <a:lnTo>
                    <a:pt x="401" y="77"/>
                  </a:lnTo>
                  <a:lnTo>
                    <a:pt x="437" y="94"/>
                  </a:lnTo>
                  <a:lnTo>
                    <a:pt x="471" y="111"/>
                  </a:lnTo>
                  <a:lnTo>
                    <a:pt x="504" y="131"/>
                  </a:lnTo>
                  <a:lnTo>
                    <a:pt x="536" y="153"/>
                  </a:lnTo>
                  <a:lnTo>
                    <a:pt x="564" y="175"/>
                  </a:lnTo>
                  <a:lnTo>
                    <a:pt x="593" y="201"/>
                  </a:lnTo>
                  <a:lnTo>
                    <a:pt x="620" y="228"/>
                  </a:lnTo>
                  <a:lnTo>
                    <a:pt x="645" y="256"/>
                  </a:lnTo>
                  <a:lnTo>
                    <a:pt x="645" y="256"/>
                  </a:lnTo>
                  <a:lnTo>
                    <a:pt x="667" y="284"/>
                  </a:lnTo>
                  <a:lnTo>
                    <a:pt x="686" y="312"/>
                  </a:lnTo>
                  <a:lnTo>
                    <a:pt x="706" y="340"/>
                  </a:lnTo>
                  <a:lnTo>
                    <a:pt x="724" y="368"/>
                  </a:lnTo>
                  <a:lnTo>
                    <a:pt x="739" y="398"/>
                  </a:lnTo>
                  <a:lnTo>
                    <a:pt x="755" y="429"/>
                  </a:lnTo>
                  <a:lnTo>
                    <a:pt x="768" y="460"/>
                  </a:lnTo>
                  <a:lnTo>
                    <a:pt x="780" y="493"/>
                  </a:lnTo>
                  <a:lnTo>
                    <a:pt x="792" y="526"/>
                  </a:lnTo>
                  <a:lnTo>
                    <a:pt x="801" y="562"/>
                  </a:lnTo>
                  <a:lnTo>
                    <a:pt x="810" y="597"/>
                  </a:lnTo>
                  <a:lnTo>
                    <a:pt x="818" y="634"/>
                  </a:lnTo>
                  <a:lnTo>
                    <a:pt x="825" y="672"/>
                  </a:lnTo>
                  <a:lnTo>
                    <a:pt x="830" y="711"/>
                  </a:lnTo>
                  <a:lnTo>
                    <a:pt x="834" y="752"/>
                  </a:lnTo>
                  <a:lnTo>
                    <a:pt x="837" y="794"/>
                  </a:lnTo>
                  <a:lnTo>
                    <a:pt x="837" y="799"/>
                  </a:lnTo>
                  <a:lnTo>
                    <a:pt x="840" y="802"/>
                  </a:lnTo>
                  <a:lnTo>
                    <a:pt x="840" y="802"/>
                  </a:lnTo>
                  <a:lnTo>
                    <a:pt x="844" y="808"/>
                  </a:lnTo>
                  <a:lnTo>
                    <a:pt x="847" y="815"/>
                  </a:lnTo>
                  <a:lnTo>
                    <a:pt x="847" y="822"/>
                  </a:lnTo>
                  <a:lnTo>
                    <a:pt x="846" y="829"/>
                  </a:lnTo>
                  <a:lnTo>
                    <a:pt x="846" y="829"/>
                  </a:lnTo>
                  <a:lnTo>
                    <a:pt x="843" y="833"/>
                  </a:lnTo>
                  <a:lnTo>
                    <a:pt x="840" y="836"/>
                  </a:lnTo>
                  <a:lnTo>
                    <a:pt x="836" y="837"/>
                  </a:lnTo>
                  <a:lnTo>
                    <a:pt x="831" y="838"/>
                  </a:lnTo>
                  <a:lnTo>
                    <a:pt x="831" y="838"/>
                  </a:lnTo>
                  <a:lnTo>
                    <a:pt x="829" y="838"/>
                  </a:lnTo>
                  <a:lnTo>
                    <a:pt x="829" y="838"/>
                  </a:lnTo>
                  <a:close/>
                  <a:moveTo>
                    <a:pt x="45" y="65"/>
                  </a:moveTo>
                  <a:lnTo>
                    <a:pt x="45" y="65"/>
                  </a:lnTo>
                  <a:lnTo>
                    <a:pt x="44" y="89"/>
                  </a:lnTo>
                  <a:lnTo>
                    <a:pt x="43" y="112"/>
                  </a:lnTo>
                  <a:lnTo>
                    <a:pt x="44" y="135"/>
                  </a:lnTo>
                  <a:lnTo>
                    <a:pt x="46" y="157"/>
                  </a:lnTo>
                  <a:lnTo>
                    <a:pt x="49" y="177"/>
                  </a:lnTo>
                  <a:lnTo>
                    <a:pt x="52" y="197"/>
                  </a:lnTo>
                  <a:lnTo>
                    <a:pt x="59" y="232"/>
                  </a:lnTo>
                  <a:lnTo>
                    <a:pt x="61" y="237"/>
                  </a:lnTo>
                  <a:lnTo>
                    <a:pt x="67" y="239"/>
                  </a:lnTo>
                  <a:lnTo>
                    <a:pt x="67" y="239"/>
                  </a:lnTo>
                  <a:lnTo>
                    <a:pt x="72" y="243"/>
                  </a:lnTo>
                  <a:lnTo>
                    <a:pt x="76" y="249"/>
                  </a:lnTo>
                  <a:lnTo>
                    <a:pt x="78" y="253"/>
                  </a:lnTo>
                  <a:lnTo>
                    <a:pt x="82" y="254"/>
                  </a:lnTo>
                  <a:lnTo>
                    <a:pt x="82" y="254"/>
                  </a:lnTo>
                  <a:lnTo>
                    <a:pt x="92" y="257"/>
                  </a:lnTo>
                  <a:lnTo>
                    <a:pt x="103" y="259"/>
                  </a:lnTo>
                  <a:lnTo>
                    <a:pt x="125" y="263"/>
                  </a:lnTo>
                  <a:lnTo>
                    <a:pt x="149" y="265"/>
                  </a:lnTo>
                  <a:lnTo>
                    <a:pt x="174" y="267"/>
                  </a:lnTo>
                  <a:lnTo>
                    <a:pt x="174" y="267"/>
                  </a:lnTo>
                  <a:lnTo>
                    <a:pt x="207" y="270"/>
                  </a:lnTo>
                  <a:lnTo>
                    <a:pt x="220" y="272"/>
                  </a:lnTo>
                  <a:lnTo>
                    <a:pt x="232" y="274"/>
                  </a:lnTo>
                  <a:lnTo>
                    <a:pt x="232" y="274"/>
                  </a:lnTo>
                  <a:lnTo>
                    <a:pt x="254" y="281"/>
                  </a:lnTo>
                  <a:lnTo>
                    <a:pt x="275" y="287"/>
                  </a:lnTo>
                  <a:lnTo>
                    <a:pt x="298" y="295"/>
                  </a:lnTo>
                  <a:lnTo>
                    <a:pt x="321" y="304"/>
                  </a:lnTo>
                  <a:lnTo>
                    <a:pt x="343" y="316"/>
                  </a:lnTo>
                  <a:lnTo>
                    <a:pt x="366" y="328"/>
                  </a:lnTo>
                  <a:lnTo>
                    <a:pt x="376" y="335"/>
                  </a:lnTo>
                  <a:lnTo>
                    <a:pt x="387" y="344"/>
                  </a:lnTo>
                  <a:lnTo>
                    <a:pt x="397" y="352"/>
                  </a:lnTo>
                  <a:lnTo>
                    <a:pt x="406" y="360"/>
                  </a:lnTo>
                  <a:lnTo>
                    <a:pt x="406" y="360"/>
                  </a:lnTo>
                  <a:lnTo>
                    <a:pt x="432" y="386"/>
                  </a:lnTo>
                  <a:lnTo>
                    <a:pt x="456" y="413"/>
                  </a:lnTo>
                  <a:lnTo>
                    <a:pt x="478" y="439"/>
                  </a:lnTo>
                  <a:lnTo>
                    <a:pt x="498" y="465"/>
                  </a:lnTo>
                  <a:lnTo>
                    <a:pt x="517" y="491"/>
                  </a:lnTo>
                  <a:lnTo>
                    <a:pt x="535" y="518"/>
                  </a:lnTo>
                  <a:lnTo>
                    <a:pt x="550" y="545"/>
                  </a:lnTo>
                  <a:lnTo>
                    <a:pt x="565" y="574"/>
                  </a:lnTo>
                  <a:lnTo>
                    <a:pt x="565" y="574"/>
                  </a:lnTo>
                  <a:lnTo>
                    <a:pt x="571" y="585"/>
                  </a:lnTo>
                  <a:lnTo>
                    <a:pt x="575" y="598"/>
                  </a:lnTo>
                  <a:lnTo>
                    <a:pt x="578" y="611"/>
                  </a:lnTo>
                  <a:lnTo>
                    <a:pt x="581" y="625"/>
                  </a:lnTo>
                  <a:lnTo>
                    <a:pt x="585" y="653"/>
                  </a:lnTo>
                  <a:lnTo>
                    <a:pt x="588" y="680"/>
                  </a:lnTo>
                  <a:lnTo>
                    <a:pt x="588" y="680"/>
                  </a:lnTo>
                  <a:lnTo>
                    <a:pt x="591" y="707"/>
                  </a:lnTo>
                  <a:lnTo>
                    <a:pt x="594" y="734"/>
                  </a:lnTo>
                  <a:lnTo>
                    <a:pt x="598" y="747"/>
                  </a:lnTo>
                  <a:lnTo>
                    <a:pt x="601" y="759"/>
                  </a:lnTo>
                  <a:lnTo>
                    <a:pt x="604" y="771"/>
                  </a:lnTo>
                  <a:lnTo>
                    <a:pt x="609" y="783"/>
                  </a:lnTo>
                  <a:lnTo>
                    <a:pt x="612" y="791"/>
                  </a:lnTo>
                  <a:lnTo>
                    <a:pt x="625" y="791"/>
                  </a:lnTo>
                  <a:lnTo>
                    <a:pt x="625" y="791"/>
                  </a:lnTo>
                  <a:lnTo>
                    <a:pt x="704" y="791"/>
                  </a:lnTo>
                  <a:lnTo>
                    <a:pt x="742" y="792"/>
                  </a:lnTo>
                  <a:lnTo>
                    <a:pt x="781" y="793"/>
                  </a:lnTo>
                  <a:lnTo>
                    <a:pt x="795" y="794"/>
                  </a:lnTo>
                  <a:lnTo>
                    <a:pt x="794" y="780"/>
                  </a:lnTo>
                  <a:lnTo>
                    <a:pt x="794" y="780"/>
                  </a:lnTo>
                  <a:lnTo>
                    <a:pt x="791" y="740"/>
                  </a:lnTo>
                  <a:lnTo>
                    <a:pt x="787" y="701"/>
                  </a:lnTo>
                  <a:lnTo>
                    <a:pt x="781" y="664"/>
                  </a:lnTo>
                  <a:lnTo>
                    <a:pt x="775" y="628"/>
                  </a:lnTo>
                  <a:lnTo>
                    <a:pt x="768" y="594"/>
                  </a:lnTo>
                  <a:lnTo>
                    <a:pt x="760" y="560"/>
                  </a:lnTo>
                  <a:lnTo>
                    <a:pt x="750" y="528"/>
                  </a:lnTo>
                  <a:lnTo>
                    <a:pt x="739" y="497"/>
                  </a:lnTo>
                  <a:lnTo>
                    <a:pt x="728" y="467"/>
                  </a:lnTo>
                  <a:lnTo>
                    <a:pt x="715" y="439"/>
                  </a:lnTo>
                  <a:lnTo>
                    <a:pt x="702" y="411"/>
                  </a:lnTo>
                  <a:lnTo>
                    <a:pt x="686" y="384"/>
                  </a:lnTo>
                  <a:lnTo>
                    <a:pt x="671" y="358"/>
                  </a:lnTo>
                  <a:lnTo>
                    <a:pt x="654" y="333"/>
                  </a:lnTo>
                  <a:lnTo>
                    <a:pt x="636" y="310"/>
                  </a:lnTo>
                  <a:lnTo>
                    <a:pt x="616" y="287"/>
                  </a:lnTo>
                  <a:lnTo>
                    <a:pt x="616" y="287"/>
                  </a:lnTo>
                  <a:lnTo>
                    <a:pt x="590" y="259"/>
                  </a:lnTo>
                  <a:lnTo>
                    <a:pt x="562" y="233"/>
                  </a:lnTo>
                  <a:lnTo>
                    <a:pt x="535" y="209"/>
                  </a:lnTo>
                  <a:lnTo>
                    <a:pt x="506" y="187"/>
                  </a:lnTo>
                  <a:lnTo>
                    <a:pt x="476" y="166"/>
                  </a:lnTo>
                  <a:lnTo>
                    <a:pt x="445" y="147"/>
                  </a:lnTo>
                  <a:lnTo>
                    <a:pt x="412" y="131"/>
                  </a:lnTo>
                  <a:lnTo>
                    <a:pt x="379" y="115"/>
                  </a:lnTo>
                  <a:lnTo>
                    <a:pt x="343" y="102"/>
                  </a:lnTo>
                  <a:lnTo>
                    <a:pt x="307" y="90"/>
                  </a:lnTo>
                  <a:lnTo>
                    <a:pt x="270" y="80"/>
                  </a:lnTo>
                  <a:lnTo>
                    <a:pt x="231" y="71"/>
                  </a:lnTo>
                  <a:lnTo>
                    <a:pt x="190" y="65"/>
                  </a:lnTo>
                  <a:lnTo>
                    <a:pt x="147" y="60"/>
                  </a:lnTo>
                  <a:lnTo>
                    <a:pt x="104" y="55"/>
                  </a:lnTo>
                  <a:lnTo>
                    <a:pt x="58" y="53"/>
                  </a:lnTo>
                  <a:lnTo>
                    <a:pt x="47" y="53"/>
                  </a:lnTo>
                  <a:lnTo>
                    <a:pt x="45" y="6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1" name="Freeform 904"/>
            <p:cNvSpPr>
              <a:spLocks noEditPoints="1"/>
            </p:cNvSpPr>
            <p:nvPr/>
          </p:nvSpPr>
          <p:spPr bwMode="auto">
            <a:xfrm>
              <a:off x="4214813" y="1193800"/>
              <a:ext cx="649288" cy="658813"/>
            </a:xfrm>
            <a:custGeom>
              <a:avLst/>
              <a:gdLst/>
              <a:ahLst/>
              <a:cxnLst>
                <a:cxn ang="0">
                  <a:pos x="980" y="1233"/>
                </a:cxn>
                <a:cxn ang="0">
                  <a:pos x="957" y="1244"/>
                </a:cxn>
                <a:cxn ang="0">
                  <a:pos x="943" y="1233"/>
                </a:cxn>
                <a:cxn ang="0">
                  <a:pos x="933" y="1152"/>
                </a:cxn>
                <a:cxn ang="0">
                  <a:pos x="929" y="1000"/>
                </a:cxn>
                <a:cxn ang="0">
                  <a:pos x="911" y="872"/>
                </a:cxn>
                <a:cxn ang="0">
                  <a:pos x="879" y="776"/>
                </a:cxn>
                <a:cxn ang="0">
                  <a:pos x="828" y="668"/>
                </a:cxn>
                <a:cxn ang="0">
                  <a:pos x="764" y="576"/>
                </a:cxn>
                <a:cxn ang="0">
                  <a:pos x="699" y="508"/>
                </a:cxn>
                <a:cxn ang="0">
                  <a:pos x="604" y="435"/>
                </a:cxn>
                <a:cxn ang="0">
                  <a:pos x="504" y="380"/>
                </a:cxn>
                <a:cxn ang="0">
                  <a:pos x="287" y="307"/>
                </a:cxn>
                <a:cxn ang="0">
                  <a:pos x="25" y="257"/>
                </a:cxn>
                <a:cxn ang="0">
                  <a:pos x="14" y="251"/>
                </a:cxn>
                <a:cxn ang="0">
                  <a:pos x="13" y="231"/>
                </a:cxn>
                <a:cxn ang="0">
                  <a:pos x="5" y="215"/>
                </a:cxn>
                <a:cxn ang="0">
                  <a:pos x="1" y="69"/>
                </a:cxn>
                <a:cxn ang="0">
                  <a:pos x="3" y="8"/>
                </a:cxn>
                <a:cxn ang="0">
                  <a:pos x="16" y="0"/>
                </a:cxn>
                <a:cxn ang="0">
                  <a:pos x="33" y="2"/>
                </a:cxn>
                <a:cxn ang="0">
                  <a:pos x="79" y="13"/>
                </a:cxn>
                <a:cxn ang="0">
                  <a:pos x="281" y="38"/>
                </a:cxn>
                <a:cxn ang="0">
                  <a:pos x="459" y="74"/>
                </a:cxn>
                <a:cxn ang="0">
                  <a:pos x="545" y="107"/>
                </a:cxn>
                <a:cxn ang="0">
                  <a:pos x="768" y="239"/>
                </a:cxn>
                <a:cxn ang="0">
                  <a:pos x="867" y="321"/>
                </a:cxn>
                <a:cxn ang="0">
                  <a:pos x="942" y="400"/>
                </a:cxn>
                <a:cxn ang="0">
                  <a:pos x="1027" y="510"/>
                </a:cxn>
                <a:cxn ang="0">
                  <a:pos x="1093" y="622"/>
                </a:cxn>
                <a:cxn ang="0">
                  <a:pos x="1131" y="712"/>
                </a:cxn>
                <a:cxn ang="0">
                  <a:pos x="1178" y="904"/>
                </a:cxn>
                <a:cxn ang="0">
                  <a:pos x="1215" y="1189"/>
                </a:cxn>
                <a:cxn ang="0">
                  <a:pos x="1227" y="1208"/>
                </a:cxn>
                <a:cxn ang="0">
                  <a:pos x="1219" y="1230"/>
                </a:cxn>
                <a:cxn ang="0">
                  <a:pos x="1208" y="1232"/>
                </a:cxn>
                <a:cxn ang="0">
                  <a:pos x="1106" y="1233"/>
                </a:cxn>
                <a:cxn ang="0">
                  <a:pos x="997" y="1244"/>
                </a:cxn>
                <a:cxn ang="0">
                  <a:pos x="45" y="117"/>
                </a:cxn>
                <a:cxn ang="0">
                  <a:pos x="66" y="221"/>
                </a:cxn>
                <a:cxn ang="0">
                  <a:pos x="362" y="283"/>
                </a:cxn>
                <a:cxn ang="0">
                  <a:pos x="548" y="352"/>
                </a:cxn>
                <a:cxn ang="0">
                  <a:pos x="654" y="414"/>
                </a:cxn>
                <a:cxn ang="0">
                  <a:pos x="750" y="498"/>
                </a:cxn>
                <a:cxn ang="0">
                  <a:pos x="839" y="609"/>
                </a:cxn>
                <a:cxn ang="0">
                  <a:pos x="931" y="792"/>
                </a:cxn>
                <a:cxn ang="0">
                  <a:pos x="958" y="912"/>
                </a:cxn>
                <a:cxn ang="0">
                  <a:pos x="968" y="1048"/>
                </a:cxn>
                <a:cxn ang="0">
                  <a:pos x="995" y="1203"/>
                </a:cxn>
                <a:cxn ang="0">
                  <a:pos x="1048" y="1197"/>
                </a:cxn>
                <a:cxn ang="0">
                  <a:pos x="1172" y="1175"/>
                </a:cxn>
                <a:cxn ang="0">
                  <a:pos x="1146" y="947"/>
                </a:cxn>
                <a:cxn ang="0">
                  <a:pos x="1106" y="764"/>
                </a:cxn>
                <a:cxn ang="0">
                  <a:pos x="1065" y="665"/>
                </a:cxn>
                <a:cxn ang="0">
                  <a:pos x="993" y="536"/>
                </a:cxn>
                <a:cxn ang="0">
                  <a:pos x="905" y="420"/>
                </a:cxn>
                <a:cxn ang="0">
                  <a:pos x="825" y="340"/>
                </a:cxn>
                <a:cxn ang="0">
                  <a:pos x="671" y="222"/>
                </a:cxn>
                <a:cxn ang="0">
                  <a:pos x="536" y="148"/>
                </a:cxn>
                <a:cxn ang="0">
                  <a:pos x="419" y="106"/>
                </a:cxn>
                <a:cxn ang="0">
                  <a:pos x="181" y="68"/>
                </a:cxn>
                <a:cxn ang="0">
                  <a:pos x="43" y="65"/>
                </a:cxn>
              </a:cxnLst>
              <a:rect l="0" t="0" r="r" b="b"/>
              <a:pathLst>
                <a:path w="1227" h="1244">
                  <a:moveTo>
                    <a:pt x="997" y="1244"/>
                  </a:moveTo>
                  <a:lnTo>
                    <a:pt x="997" y="1244"/>
                  </a:lnTo>
                  <a:lnTo>
                    <a:pt x="992" y="1243"/>
                  </a:lnTo>
                  <a:lnTo>
                    <a:pt x="987" y="1241"/>
                  </a:lnTo>
                  <a:lnTo>
                    <a:pt x="980" y="1233"/>
                  </a:lnTo>
                  <a:lnTo>
                    <a:pt x="971" y="1239"/>
                  </a:lnTo>
                  <a:lnTo>
                    <a:pt x="971" y="1239"/>
                  </a:lnTo>
                  <a:lnTo>
                    <a:pt x="965" y="1243"/>
                  </a:lnTo>
                  <a:lnTo>
                    <a:pt x="957" y="1244"/>
                  </a:lnTo>
                  <a:lnTo>
                    <a:pt x="957" y="1244"/>
                  </a:lnTo>
                  <a:lnTo>
                    <a:pt x="953" y="1243"/>
                  </a:lnTo>
                  <a:lnTo>
                    <a:pt x="948" y="1241"/>
                  </a:lnTo>
                  <a:lnTo>
                    <a:pt x="946" y="1239"/>
                  </a:lnTo>
                  <a:lnTo>
                    <a:pt x="945" y="1236"/>
                  </a:lnTo>
                  <a:lnTo>
                    <a:pt x="943" y="1233"/>
                  </a:lnTo>
                  <a:lnTo>
                    <a:pt x="942" y="1229"/>
                  </a:lnTo>
                  <a:lnTo>
                    <a:pt x="942" y="1229"/>
                  </a:lnTo>
                  <a:lnTo>
                    <a:pt x="939" y="1211"/>
                  </a:lnTo>
                  <a:lnTo>
                    <a:pt x="936" y="1191"/>
                  </a:lnTo>
                  <a:lnTo>
                    <a:pt x="933" y="1152"/>
                  </a:lnTo>
                  <a:lnTo>
                    <a:pt x="932" y="1113"/>
                  </a:lnTo>
                  <a:lnTo>
                    <a:pt x="931" y="1075"/>
                  </a:lnTo>
                  <a:lnTo>
                    <a:pt x="931" y="1075"/>
                  </a:lnTo>
                  <a:lnTo>
                    <a:pt x="930" y="1025"/>
                  </a:lnTo>
                  <a:lnTo>
                    <a:pt x="929" y="1000"/>
                  </a:lnTo>
                  <a:lnTo>
                    <a:pt x="927" y="974"/>
                  </a:lnTo>
                  <a:lnTo>
                    <a:pt x="925" y="948"/>
                  </a:lnTo>
                  <a:lnTo>
                    <a:pt x="921" y="923"/>
                  </a:lnTo>
                  <a:lnTo>
                    <a:pt x="917" y="898"/>
                  </a:lnTo>
                  <a:lnTo>
                    <a:pt x="911" y="872"/>
                  </a:lnTo>
                  <a:lnTo>
                    <a:pt x="911" y="872"/>
                  </a:lnTo>
                  <a:lnTo>
                    <a:pt x="903" y="847"/>
                  </a:lnTo>
                  <a:lnTo>
                    <a:pt x="896" y="822"/>
                  </a:lnTo>
                  <a:lnTo>
                    <a:pt x="888" y="798"/>
                  </a:lnTo>
                  <a:lnTo>
                    <a:pt x="879" y="776"/>
                  </a:lnTo>
                  <a:lnTo>
                    <a:pt x="870" y="753"/>
                  </a:lnTo>
                  <a:lnTo>
                    <a:pt x="860" y="730"/>
                  </a:lnTo>
                  <a:lnTo>
                    <a:pt x="850" y="710"/>
                  </a:lnTo>
                  <a:lnTo>
                    <a:pt x="839" y="688"/>
                  </a:lnTo>
                  <a:lnTo>
                    <a:pt x="828" y="668"/>
                  </a:lnTo>
                  <a:lnTo>
                    <a:pt x="817" y="649"/>
                  </a:lnTo>
                  <a:lnTo>
                    <a:pt x="804" y="629"/>
                  </a:lnTo>
                  <a:lnTo>
                    <a:pt x="791" y="610"/>
                  </a:lnTo>
                  <a:lnTo>
                    <a:pt x="777" y="593"/>
                  </a:lnTo>
                  <a:lnTo>
                    <a:pt x="764" y="576"/>
                  </a:lnTo>
                  <a:lnTo>
                    <a:pt x="749" y="559"/>
                  </a:lnTo>
                  <a:lnTo>
                    <a:pt x="735" y="543"/>
                  </a:lnTo>
                  <a:lnTo>
                    <a:pt x="735" y="543"/>
                  </a:lnTo>
                  <a:lnTo>
                    <a:pt x="717" y="526"/>
                  </a:lnTo>
                  <a:lnTo>
                    <a:pt x="699" y="508"/>
                  </a:lnTo>
                  <a:lnTo>
                    <a:pt x="680" y="493"/>
                  </a:lnTo>
                  <a:lnTo>
                    <a:pt x="662" y="477"/>
                  </a:lnTo>
                  <a:lnTo>
                    <a:pt x="643" y="462"/>
                  </a:lnTo>
                  <a:lnTo>
                    <a:pt x="623" y="448"/>
                  </a:lnTo>
                  <a:lnTo>
                    <a:pt x="604" y="435"/>
                  </a:lnTo>
                  <a:lnTo>
                    <a:pt x="584" y="422"/>
                  </a:lnTo>
                  <a:lnTo>
                    <a:pt x="565" y="411"/>
                  </a:lnTo>
                  <a:lnTo>
                    <a:pt x="544" y="400"/>
                  </a:lnTo>
                  <a:lnTo>
                    <a:pt x="523" y="389"/>
                  </a:lnTo>
                  <a:lnTo>
                    <a:pt x="504" y="380"/>
                  </a:lnTo>
                  <a:lnTo>
                    <a:pt x="461" y="361"/>
                  </a:lnTo>
                  <a:lnTo>
                    <a:pt x="419" y="346"/>
                  </a:lnTo>
                  <a:lnTo>
                    <a:pt x="375" y="332"/>
                  </a:lnTo>
                  <a:lnTo>
                    <a:pt x="331" y="318"/>
                  </a:lnTo>
                  <a:lnTo>
                    <a:pt x="287" y="307"/>
                  </a:lnTo>
                  <a:lnTo>
                    <a:pt x="241" y="296"/>
                  </a:lnTo>
                  <a:lnTo>
                    <a:pt x="195" y="287"/>
                  </a:lnTo>
                  <a:lnTo>
                    <a:pt x="149" y="279"/>
                  </a:lnTo>
                  <a:lnTo>
                    <a:pt x="55" y="262"/>
                  </a:lnTo>
                  <a:lnTo>
                    <a:pt x="25" y="257"/>
                  </a:lnTo>
                  <a:lnTo>
                    <a:pt x="25" y="257"/>
                  </a:lnTo>
                  <a:lnTo>
                    <a:pt x="18" y="254"/>
                  </a:lnTo>
                  <a:lnTo>
                    <a:pt x="16" y="253"/>
                  </a:lnTo>
                  <a:lnTo>
                    <a:pt x="14" y="251"/>
                  </a:lnTo>
                  <a:lnTo>
                    <a:pt x="14" y="251"/>
                  </a:lnTo>
                  <a:lnTo>
                    <a:pt x="12" y="248"/>
                  </a:lnTo>
                  <a:lnTo>
                    <a:pt x="11" y="245"/>
                  </a:lnTo>
                  <a:lnTo>
                    <a:pt x="11" y="241"/>
                  </a:lnTo>
                  <a:lnTo>
                    <a:pt x="12" y="236"/>
                  </a:lnTo>
                  <a:lnTo>
                    <a:pt x="13" y="231"/>
                  </a:lnTo>
                  <a:lnTo>
                    <a:pt x="9" y="227"/>
                  </a:lnTo>
                  <a:lnTo>
                    <a:pt x="9" y="227"/>
                  </a:lnTo>
                  <a:lnTo>
                    <a:pt x="6" y="221"/>
                  </a:lnTo>
                  <a:lnTo>
                    <a:pt x="5" y="215"/>
                  </a:lnTo>
                  <a:lnTo>
                    <a:pt x="5" y="215"/>
                  </a:lnTo>
                  <a:lnTo>
                    <a:pt x="4" y="165"/>
                  </a:lnTo>
                  <a:lnTo>
                    <a:pt x="3" y="117"/>
                  </a:lnTo>
                  <a:lnTo>
                    <a:pt x="3" y="116"/>
                  </a:lnTo>
                  <a:lnTo>
                    <a:pt x="3" y="116"/>
                  </a:lnTo>
                  <a:lnTo>
                    <a:pt x="1" y="69"/>
                  </a:lnTo>
                  <a:lnTo>
                    <a:pt x="0" y="20"/>
                  </a:lnTo>
                  <a:lnTo>
                    <a:pt x="0" y="20"/>
                  </a:lnTo>
                  <a:lnTo>
                    <a:pt x="0" y="15"/>
                  </a:lnTo>
                  <a:lnTo>
                    <a:pt x="1" y="11"/>
                  </a:lnTo>
                  <a:lnTo>
                    <a:pt x="3" y="8"/>
                  </a:lnTo>
                  <a:lnTo>
                    <a:pt x="5" y="5"/>
                  </a:lnTo>
                  <a:lnTo>
                    <a:pt x="5" y="5"/>
                  </a:lnTo>
                  <a:lnTo>
                    <a:pt x="8" y="3"/>
                  </a:lnTo>
                  <a:lnTo>
                    <a:pt x="12" y="1"/>
                  </a:lnTo>
                  <a:lnTo>
                    <a:pt x="16" y="0"/>
                  </a:lnTo>
                  <a:lnTo>
                    <a:pt x="20" y="0"/>
                  </a:lnTo>
                  <a:lnTo>
                    <a:pt x="20" y="0"/>
                  </a:lnTo>
                  <a:lnTo>
                    <a:pt x="24" y="0"/>
                  </a:lnTo>
                  <a:lnTo>
                    <a:pt x="28" y="1"/>
                  </a:lnTo>
                  <a:lnTo>
                    <a:pt x="33" y="2"/>
                  </a:lnTo>
                  <a:lnTo>
                    <a:pt x="36" y="4"/>
                  </a:lnTo>
                  <a:lnTo>
                    <a:pt x="38" y="7"/>
                  </a:lnTo>
                  <a:lnTo>
                    <a:pt x="41" y="7"/>
                  </a:lnTo>
                  <a:lnTo>
                    <a:pt x="41" y="7"/>
                  </a:lnTo>
                  <a:lnTo>
                    <a:pt x="79" y="13"/>
                  </a:lnTo>
                  <a:lnTo>
                    <a:pt x="116" y="19"/>
                  </a:lnTo>
                  <a:lnTo>
                    <a:pt x="191" y="27"/>
                  </a:lnTo>
                  <a:lnTo>
                    <a:pt x="191" y="27"/>
                  </a:lnTo>
                  <a:lnTo>
                    <a:pt x="236" y="32"/>
                  </a:lnTo>
                  <a:lnTo>
                    <a:pt x="281" y="38"/>
                  </a:lnTo>
                  <a:lnTo>
                    <a:pt x="326" y="44"/>
                  </a:lnTo>
                  <a:lnTo>
                    <a:pt x="371" y="53"/>
                  </a:lnTo>
                  <a:lnTo>
                    <a:pt x="416" y="62"/>
                  </a:lnTo>
                  <a:lnTo>
                    <a:pt x="437" y="68"/>
                  </a:lnTo>
                  <a:lnTo>
                    <a:pt x="459" y="74"/>
                  </a:lnTo>
                  <a:lnTo>
                    <a:pt x="481" y="82"/>
                  </a:lnTo>
                  <a:lnTo>
                    <a:pt x="503" y="90"/>
                  </a:lnTo>
                  <a:lnTo>
                    <a:pt x="524" y="98"/>
                  </a:lnTo>
                  <a:lnTo>
                    <a:pt x="545" y="107"/>
                  </a:lnTo>
                  <a:lnTo>
                    <a:pt x="545" y="107"/>
                  </a:lnTo>
                  <a:lnTo>
                    <a:pt x="600" y="135"/>
                  </a:lnTo>
                  <a:lnTo>
                    <a:pt x="651" y="163"/>
                  </a:lnTo>
                  <a:lnTo>
                    <a:pt x="701" y="193"/>
                  </a:lnTo>
                  <a:lnTo>
                    <a:pt x="746" y="223"/>
                  </a:lnTo>
                  <a:lnTo>
                    <a:pt x="768" y="239"/>
                  </a:lnTo>
                  <a:lnTo>
                    <a:pt x="790" y="255"/>
                  </a:lnTo>
                  <a:lnTo>
                    <a:pt x="809" y="271"/>
                  </a:lnTo>
                  <a:lnTo>
                    <a:pt x="830" y="287"/>
                  </a:lnTo>
                  <a:lnTo>
                    <a:pt x="849" y="304"/>
                  </a:lnTo>
                  <a:lnTo>
                    <a:pt x="867" y="321"/>
                  </a:lnTo>
                  <a:lnTo>
                    <a:pt x="885" y="338"/>
                  </a:lnTo>
                  <a:lnTo>
                    <a:pt x="902" y="355"/>
                  </a:lnTo>
                  <a:lnTo>
                    <a:pt x="902" y="355"/>
                  </a:lnTo>
                  <a:lnTo>
                    <a:pt x="922" y="377"/>
                  </a:lnTo>
                  <a:lnTo>
                    <a:pt x="942" y="400"/>
                  </a:lnTo>
                  <a:lnTo>
                    <a:pt x="960" y="421"/>
                  </a:lnTo>
                  <a:lnTo>
                    <a:pt x="979" y="443"/>
                  </a:lnTo>
                  <a:lnTo>
                    <a:pt x="995" y="466"/>
                  </a:lnTo>
                  <a:lnTo>
                    <a:pt x="1012" y="487"/>
                  </a:lnTo>
                  <a:lnTo>
                    <a:pt x="1027" y="510"/>
                  </a:lnTo>
                  <a:lnTo>
                    <a:pt x="1042" y="532"/>
                  </a:lnTo>
                  <a:lnTo>
                    <a:pt x="1056" y="555"/>
                  </a:lnTo>
                  <a:lnTo>
                    <a:pt x="1070" y="577"/>
                  </a:lnTo>
                  <a:lnTo>
                    <a:pt x="1082" y="599"/>
                  </a:lnTo>
                  <a:lnTo>
                    <a:pt x="1093" y="622"/>
                  </a:lnTo>
                  <a:lnTo>
                    <a:pt x="1104" y="645"/>
                  </a:lnTo>
                  <a:lnTo>
                    <a:pt x="1114" y="666"/>
                  </a:lnTo>
                  <a:lnTo>
                    <a:pt x="1122" y="689"/>
                  </a:lnTo>
                  <a:lnTo>
                    <a:pt x="1131" y="712"/>
                  </a:lnTo>
                  <a:lnTo>
                    <a:pt x="1131" y="712"/>
                  </a:lnTo>
                  <a:lnTo>
                    <a:pt x="1139" y="735"/>
                  </a:lnTo>
                  <a:lnTo>
                    <a:pt x="1146" y="759"/>
                  </a:lnTo>
                  <a:lnTo>
                    <a:pt x="1158" y="807"/>
                  </a:lnTo>
                  <a:lnTo>
                    <a:pt x="1169" y="855"/>
                  </a:lnTo>
                  <a:lnTo>
                    <a:pt x="1178" y="904"/>
                  </a:lnTo>
                  <a:lnTo>
                    <a:pt x="1186" y="952"/>
                  </a:lnTo>
                  <a:lnTo>
                    <a:pt x="1193" y="1002"/>
                  </a:lnTo>
                  <a:lnTo>
                    <a:pt x="1205" y="1099"/>
                  </a:lnTo>
                  <a:lnTo>
                    <a:pt x="1205" y="1099"/>
                  </a:lnTo>
                  <a:lnTo>
                    <a:pt x="1215" y="1189"/>
                  </a:lnTo>
                  <a:lnTo>
                    <a:pt x="1216" y="1193"/>
                  </a:lnTo>
                  <a:lnTo>
                    <a:pt x="1219" y="1196"/>
                  </a:lnTo>
                  <a:lnTo>
                    <a:pt x="1219" y="1196"/>
                  </a:lnTo>
                  <a:lnTo>
                    <a:pt x="1224" y="1201"/>
                  </a:lnTo>
                  <a:lnTo>
                    <a:pt x="1227" y="1208"/>
                  </a:lnTo>
                  <a:lnTo>
                    <a:pt x="1227" y="1216"/>
                  </a:lnTo>
                  <a:lnTo>
                    <a:pt x="1226" y="1223"/>
                  </a:lnTo>
                  <a:lnTo>
                    <a:pt x="1226" y="1223"/>
                  </a:lnTo>
                  <a:lnTo>
                    <a:pt x="1222" y="1227"/>
                  </a:lnTo>
                  <a:lnTo>
                    <a:pt x="1219" y="1230"/>
                  </a:lnTo>
                  <a:lnTo>
                    <a:pt x="1215" y="1232"/>
                  </a:lnTo>
                  <a:lnTo>
                    <a:pt x="1210" y="1233"/>
                  </a:lnTo>
                  <a:lnTo>
                    <a:pt x="1210" y="1233"/>
                  </a:lnTo>
                  <a:lnTo>
                    <a:pt x="1208" y="1232"/>
                  </a:lnTo>
                  <a:lnTo>
                    <a:pt x="1208" y="1232"/>
                  </a:lnTo>
                  <a:lnTo>
                    <a:pt x="1188" y="1231"/>
                  </a:lnTo>
                  <a:lnTo>
                    <a:pt x="1167" y="1231"/>
                  </a:lnTo>
                  <a:lnTo>
                    <a:pt x="1167" y="1231"/>
                  </a:lnTo>
                  <a:lnTo>
                    <a:pt x="1137" y="1232"/>
                  </a:lnTo>
                  <a:lnTo>
                    <a:pt x="1106" y="1233"/>
                  </a:lnTo>
                  <a:lnTo>
                    <a:pt x="1046" y="1239"/>
                  </a:lnTo>
                  <a:lnTo>
                    <a:pt x="1046" y="1239"/>
                  </a:lnTo>
                  <a:lnTo>
                    <a:pt x="1000" y="1244"/>
                  </a:lnTo>
                  <a:lnTo>
                    <a:pt x="1000" y="1244"/>
                  </a:lnTo>
                  <a:lnTo>
                    <a:pt x="997" y="1244"/>
                  </a:lnTo>
                  <a:lnTo>
                    <a:pt x="997" y="1244"/>
                  </a:lnTo>
                  <a:close/>
                  <a:moveTo>
                    <a:pt x="43" y="65"/>
                  </a:moveTo>
                  <a:lnTo>
                    <a:pt x="43" y="65"/>
                  </a:lnTo>
                  <a:lnTo>
                    <a:pt x="45" y="117"/>
                  </a:lnTo>
                  <a:lnTo>
                    <a:pt x="45" y="117"/>
                  </a:lnTo>
                  <a:lnTo>
                    <a:pt x="46" y="162"/>
                  </a:lnTo>
                  <a:lnTo>
                    <a:pt x="47" y="208"/>
                  </a:lnTo>
                  <a:lnTo>
                    <a:pt x="47" y="218"/>
                  </a:lnTo>
                  <a:lnTo>
                    <a:pt x="66" y="221"/>
                  </a:lnTo>
                  <a:lnTo>
                    <a:pt x="66" y="221"/>
                  </a:lnTo>
                  <a:lnTo>
                    <a:pt x="166" y="240"/>
                  </a:lnTo>
                  <a:lnTo>
                    <a:pt x="215" y="249"/>
                  </a:lnTo>
                  <a:lnTo>
                    <a:pt x="265" y="259"/>
                  </a:lnTo>
                  <a:lnTo>
                    <a:pt x="314" y="271"/>
                  </a:lnTo>
                  <a:lnTo>
                    <a:pt x="362" y="283"/>
                  </a:lnTo>
                  <a:lnTo>
                    <a:pt x="411" y="297"/>
                  </a:lnTo>
                  <a:lnTo>
                    <a:pt x="457" y="313"/>
                  </a:lnTo>
                  <a:lnTo>
                    <a:pt x="504" y="332"/>
                  </a:lnTo>
                  <a:lnTo>
                    <a:pt x="526" y="341"/>
                  </a:lnTo>
                  <a:lnTo>
                    <a:pt x="548" y="352"/>
                  </a:lnTo>
                  <a:lnTo>
                    <a:pt x="571" y="363"/>
                  </a:lnTo>
                  <a:lnTo>
                    <a:pt x="592" y="375"/>
                  </a:lnTo>
                  <a:lnTo>
                    <a:pt x="613" y="387"/>
                  </a:lnTo>
                  <a:lnTo>
                    <a:pt x="634" y="401"/>
                  </a:lnTo>
                  <a:lnTo>
                    <a:pt x="654" y="414"/>
                  </a:lnTo>
                  <a:lnTo>
                    <a:pt x="675" y="430"/>
                  </a:lnTo>
                  <a:lnTo>
                    <a:pt x="695" y="445"/>
                  </a:lnTo>
                  <a:lnTo>
                    <a:pt x="713" y="462"/>
                  </a:lnTo>
                  <a:lnTo>
                    <a:pt x="732" y="479"/>
                  </a:lnTo>
                  <a:lnTo>
                    <a:pt x="750" y="498"/>
                  </a:lnTo>
                  <a:lnTo>
                    <a:pt x="768" y="516"/>
                  </a:lnTo>
                  <a:lnTo>
                    <a:pt x="786" y="537"/>
                  </a:lnTo>
                  <a:lnTo>
                    <a:pt x="786" y="537"/>
                  </a:lnTo>
                  <a:lnTo>
                    <a:pt x="813" y="573"/>
                  </a:lnTo>
                  <a:lnTo>
                    <a:pt x="839" y="609"/>
                  </a:lnTo>
                  <a:lnTo>
                    <a:pt x="862" y="646"/>
                  </a:lnTo>
                  <a:lnTo>
                    <a:pt x="884" y="683"/>
                  </a:lnTo>
                  <a:lnTo>
                    <a:pt x="902" y="719"/>
                  </a:lnTo>
                  <a:lnTo>
                    <a:pt x="918" y="756"/>
                  </a:lnTo>
                  <a:lnTo>
                    <a:pt x="931" y="792"/>
                  </a:lnTo>
                  <a:lnTo>
                    <a:pt x="943" y="829"/>
                  </a:lnTo>
                  <a:lnTo>
                    <a:pt x="943" y="829"/>
                  </a:lnTo>
                  <a:lnTo>
                    <a:pt x="949" y="856"/>
                  </a:lnTo>
                  <a:lnTo>
                    <a:pt x="954" y="884"/>
                  </a:lnTo>
                  <a:lnTo>
                    <a:pt x="958" y="912"/>
                  </a:lnTo>
                  <a:lnTo>
                    <a:pt x="961" y="939"/>
                  </a:lnTo>
                  <a:lnTo>
                    <a:pt x="964" y="967"/>
                  </a:lnTo>
                  <a:lnTo>
                    <a:pt x="965" y="994"/>
                  </a:lnTo>
                  <a:lnTo>
                    <a:pt x="968" y="1048"/>
                  </a:lnTo>
                  <a:lnTo>
                    <a:pt x="968" y="1048"/>
                  </a:lnTo>
                  <a:lnTo>
                    <a:pt x="971" y="1120"/>
                  </a:lnTo>
                  <a:lnTo>
                    <a:pt x="975" y="1157"/>
                  </a:lnTo>
                  <a:lnTo>
                    <a:pt x="979" y="1193"/>
                  </a:lnTo>
                  <a:lnTo>
                    <a:pt x="981" y="1208"/>
                  </a:lnTo>
                  <a:lnTo>
                    <a:pt x="995" y="1203"/>
                  </a:lnTo>
                  <a:lnTo>
                    <a:pt x="995" y="1203"/>
                  </a:lnTo>
                  <a:lnTo>
                    <a:pt x="1002" y="1201"/>
                  </a:lnTo>
                  <a:lnTo>
                    <a:pt x="1002" y="1201"/>
                  </a:lnTo>
                  <a:lnTo>
                    <a:pt x="1048" y="1197"/>
                  </a:lnTo>
                  <a:lnTo>
                    <a:pt x="1048" y="1197"/>
                  </a:lnTo>
                  <a:lnTo>
                    <a:pt x="1104" y="1192"/>
                  </a:lnTo>
                  <a:lnTo>
                    <a:pt x="1132" y="1190"/>
                  </a:lnTo>
                  <a:lnTo>
                    <a:pt x="1159" y="1189"/>
                  </a:lnTo>
                  <a:lnTo>
                    <a:pt x="1174" y="1189"/>
                  </a:lnTo>
                  <a:lnTo>
                    <a:pt x="1172" y="1175"/>
                  </a:lnTo>
                  <a:lnTo>
                    <a:pt x="1172" y="1175"/>
                  </a:lnTo>
                  <a:lnTo>
                    <a:pt x="1162" y="1087"/>
                  </a:lnTo>
                  <a:lnTo>
                    <a:pt x="1162" y="1087"/>
                  </a:lnTo>
                  <a:lnTo>
                    <a:pt x="1151" y="994"/>
                  </a:lnTo>
                  <a:lnTo>
                    <a:pt x="1146" y="947"/>
                  </a:lnTo>
                  <a:lnTo>
                    <a:pt x="1138" y="901"/>
                  </a:lnTo>
                  <a:lnTo>
                    <a:pt x="1130" y="855"/>
                  </a:lnTo>
                  <a:lnTo>
                    <a:pt x="1118" y="810"/>
                  </a:lnTo>
                  <a:lnTo>
                    <a:pt x="1112" y="787"/>
                  </a:lnTo>
                  <a:lnTo>
                    <a:pt x="1106" y="764"/>
                  </a:lnTo>
                  <a:lnTo>
                    <a:pt x="1097" y="743"/>
                  </a:lnTo>
                  <a:lnTo>
                    <a:pt x="1089" y="721"/>
                  </a:lnTo>
                  <a:lnTo>
                    <a:pt x="1089" y="721"/>
                  </a:lnTo>
                  <a:lnTo>
                    <a:pt x="1078" y="693"/>
                  </a:lnTo>
                  <a:lnTo>
                    <a:pt x="1065" y="665"/>
                  </a:lnTo>
                  <a:lnTo>
                    <a:pt x="1052" y="638"/>
                  </a:lnTo>
                  <a:lnTo>
                    <a:pt x="1039" y="612"/>
                  </a:lnTo>
                  <a:lnTo>
                    <a:pt x="1024" y="586"/>
                  </a:lnTo>
                  <a:lnTo>
                    <a:pt x="1010" y="561"/>
                  </a:lnTo>
                  <a:lnTo>
                    <a:pt x="993" y="536"/>
                  </a:lnTo>
                  <a:lnTo>
                    <a:pt x="978" y="511"/>
                  </a:lnTo>
                  <a:lnTo>
                    <a:pt x="960" y="487"/>
                  </a:lnTo>
                  <a:lnTo>
                    <a:pt x="943" y="465"/>
                  </a:lnTo>
                  <a:lnTo>
                    <a:pt x="924" y="442"/>
                  </a:lnTo>
                  <a:lnTo>
                    <a:pt x="905" y="420"/>
                  </a:lnTo>
                  <a:lnTo>
                    <a:pt x="886" y="399"/>
                  </a:lnTo>
                  <a:lnTo>
                    <a:pt x="866" y="378"/>
                  </a:lnTo>
                  <a:lnTo>
                    <a:pt x="845" y="358"/>
                  </a:lnTo>
                  <a:lnTo>
                    <a:pt x="825" y="340"/>
                  </a:lnTo>
                  <a:lnTo>
                    <a:pt x="825" y="340"/>
                  </a:lnTo>
                  <a:lnTo>
                    <a:pt x="786" y="307"/>
                  </a:lnTo>
                  <a:lnTo>
                    <a:pt x="743" y="273"/>
                  </a:lnTo>
                  <a:lnTo>
                    <a:pt x="719" y="256"/>
                  </a:lnTo>
                  <a:lnTo>
                    <a:pt x="696" y="239"/>
                  </a:lnTo>
                  <a:lnTo>
                    <a:pt x="671" y="222"/>
                  </a:lnTo>
                  <a:lnTo>
                    <a:pt x="645" y="206"/>
                  </a:lnTo>
                  <a:lnTo>
                    <a:pt x="619" y="190"/>
                  </a:lnTo>
                  <a:lnTo>
                    <a:pt x="591" y="176"/>
                  </a:lnTo>
                  <a:lnTo>
                    <a:pt x="565" y="161"/>
                  </a:lnTo>
                  <a:lnTo>
                    <a:pt x="536" y="148"/>
                  </a:lnTo>
                  <a:lnTo>
                    <a:pt x="507" y="135"/>
                  </a:lnTo>
                  <a:lnTo>
                    <a:pt x="478" y="124"/>
                  </a:lnTo>
                  <a:lnTo>
                    <a:pt x="449" y="115"/>
                  </a:lnTo>
                  <a:lnTo>
                    <a:pt x="419" y="106"/>
                  </a:lnTo>
                  <a:lnTo>
                    <a:pt x="419" y="106"/>
                  </a:lnTo>
                  <a:lnTo>
                    <a:pt x="389" y="100"/>
                  </a:lnTo>
                  <a:lnTo>
                    <a:pt x="359" y="94"/>
                  </a:lnTo>
                  <a:lnTo>
                    <a:pt x="299" y="84"/>
                  </a:lnTo>
                  <a:lnTo>
                    <a:pt x="240" y="75"/>
                  </a:lnTo>
                  <a:lnTo>
                    <a:pt x="181" y="68"/>
                  </a:lnTo>
                  <a:lnTo>
                    <a:pt x="181" y="68"/>
                  </a:lnTo>
                  <a:lnTo>
                    <a:pt x="119" y="61"/>
                  </a:lnTo>
                  <a:lnTo>
                    <a:pt x="56" y="53"/>
                  </a:lnTo>
                  <a:lnTo>
                    <a:pt x="42" y="50"/>
                  </a:lnTo>
                  <a:lnTo>
                    <a:pt x="43" y="65"/>
                  </a:lnTo>
                  <a:close/>
                </a:path>
              </a:pathLst>
            </a:custGeom>
            <a:grpFill/>
            <a:ln w="9525">
              <a:noFill/>
              <a:round/>
            </a:ln>
          </p:spPr>
          <p:txBody>
            <a:bodyPr vert="horz" wrap="square" lIns="121920" tIns="60960" rIns="121920" bIns="60960" numCol="1" anchor="t" anchorCtr="0" compatLnSpc="1"/>
            <a:lstStyle/>
            <a:p>
              <a:endParaRPr lang="zh-CN" altLang="en-US" sz="2400"/>
            </a:p>
          </p:txBody>
        </p:sp>
      </p:grpSp>
      <p:sp>
        <p:nvSpPr>
          <p:cNvPr id="142" name="任意多边形 141"/>
          <p:cNvSpPr/>
          <p:nvPr/>
        </p:nvSpPr>
        <p:spPr>
          <a:xfrm>
            <a:off x="1371552" y="5415989"/>
            <a:ext cx="3048000" cy="20320"/>
          </a:xfrm>
          <a:custGeom>
            <a:avLst/>
            <a:gdLst>
              <a:gd name="connsiteX0" fmla="*/ 0 w 3048000"/>
              <a:gd name="connsiteY0" fmla="*/ 10160 h 20320"/>
              <a:gd name="connsiteX1" fmla="*/ 1422400 w 3048000"/>
              <a:gd name="connsiteY1" fmla="*/ 20320 h 20320"/>
              <a:gd name="connsiteX2" fmla="*/ 3048000 w 3048000"/>
              <a:gd name="connsiteY2" fmla="*/ 0 h 20320"/>
            </a:gdLst>
            <a:ahLst/>
            <a:cxnLst>
              <a:cxn ang="0">
                <a:pos x="connsiteX0" y="connsiteY0"/>
              </a:cxn>
              <a:cxn ang="0">
                <a:pos x="connsiteX1" y="connsiteY1"/>
              </a:cxn>
              <a:cxn ang="0">
                <a:pos x="connsiteX2" y="connsiteY2"/>
              </a:cxn>
            </a:cxnLst>
            <a:rect l="l" t="t" r="r" b="b"/>
            <a:pathLst>
              <a:path w="3048000" h="20320">
                <a:moveTo>
                  <a:pt x="0" y="10160"/>
                </a:moveTo>
                <a:lnTo>
                  <a:pt x="1422400" y="20320"/>
                </a:lnTo>
                <a:lnTo>
                  <a:pt x="3048000" y="0"/>
                </a:lnTo>
              </a:path>
            </a:pathLst>
          </a:cu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3" name="组合 142"/>
          <p:cNvGrpSpPr/>
          <p:nvPr/>
        </p:nvGrpSpPr>
        <p:grpSpPr>
          <a:xfrm>
            <a:off x="1730183" y="2638961"/>
            <a:ext cx="1551558" cy="2829642"/>
            <a:chOff x="4252914" y="314326"/>
            <a:chExt cx="441325" cy="804863"/>
          </a:xfrm>
          <a:solidFill>
            <a:srgbClr val="282826"/>
          </a:solidFill>
        </p:grpSpPr>
        <p:sp>
          <p:nvSpPr>
            <p:cNvPr id="144" name="Freeform 3486"/>
            <p:cNvSpPr>
              <a:spLocks noEditPoints="1"/>
            </p:cNvSpPr>
            <p:nvPr/>
          </p:nvSpPr>
          <p:spPr bwMode="auto">
            <a:xfrm>
              <a:off x="4300539" y="398464"/>
              <a:ext cx="203200" cy="220663"/>
            </a:xfrm>
            <a:custGeom>
              <a:avLst/>
              <a:gdLst>
                <a:gd name="T0" fmla="*/ 0 w 117"/>
                <a:gd name="T1" fmla="*/ 63 h 127"/>
                <a:gd name="T2" fmla="*/ 59 w 117"/>
                <a:gd name="T3" fmla="*/ 0 h 127"/>
                <a:gd name="T4" fmla="*/ 59 w 117"/>
                <a:gd name="T5" fmla="*/ 0 h 127"/>
                <a:gd name="T6" fmla="*/ 117 w 117"/>
                <a:gd name="T7" fmla="*/ 63 h 127"/>
                <a:gd name="T8" fmla="*/ 117 w 117"/>
                <a:gd name="T9" fmla="*/ 63 h 127"/>
                <a:gd name="T10" fmla="*/ 59 w 117"/>
                <a:gd name="T11" fmla="*/ 127 h 127"/>
                <a:gd name="T12" fmla="*/ 59 w 117"/>
                <a:gd name="T13" fmla="*/ 127 h 127"/>
                <a:gd name="T14" fmla="*/ 0 w 117"/>
                <a:gd name="T15" fmla="*/ 63 h 127"/>
                <a:gd name="T16" fmla="*/ 4 w 117"/>
                <a:gd name="T17" fmla="*/ 63 h 127"/>
                <a:gd name="T18" fmla="*/ 59 w 117"/>
                <a:gd name="T19" fmla="*/ 123 h 127"/>
                <a:gd name="T20" fmla="*/ 59 w 117"/>
                <a:gd name="T21" fmla="*/ 123 h 127"/>
                <a:gd name="T22" fmla="*/ 113 w 117"/>
                <a:gd name="T23" fmla="*/ 63 h 127"/>
                <a:gd name="T24" fmla="*/ 113 w 117"/>
                <a:gd name="T25" fmla="*/ 63 h 127"/>
                <a:gd name="T26" fmla="*/ 59 w 117"/>
                <a:gd name="T27" fmla="*/ 4 h 127"/>
                <a:gd name="T28" fmla="*/ 59 w 117"/>
                <a:gd name="T29" fmla="*/ 4 h 127"/>
                <a:gd name="T30" fmla="*/ 4 w 117"/>
                <a:gd name="T31" fmla="*/ 6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7">
                  <a:moveTo>
                    <a:pt x="0" y="63"/>
                  </a:moveTo>
                  <a:cubicBezTo>
                    <a:pt x="0" y="28"/>
                    <a:pt x="26" y="0"/>
                    <a:pt x="59" y="0"/>
                  </a:cubicBezTo>
                  <a:cubicBezTo>
                    <a:pt x="59" y="0"/>
                    <a:pt x="59" y="0"/>
                    <a:pt x="59" y="0"/>
                  </a:cubicBezTo>
                  <a:cubicBezTo>
                    <a:pt x="91" y="0"/>
                    <a:pt x="117" y="28"/>
                    <a:pt x="117" y="63"/>
                  </a:cubicBezTo>
                  <a:cubicBezTo>
                    <a:pt x="117" y="63"/>
                    <a:pt x="117" y="63"/>
                    <a:pt x="117" y="63"/>
                  </a:cubicBezTo>
                  <a:cubicBezTo>
                    <a:pt x="117" y="98"/>
                    <a:pt x="91" y="127"/>
                    <a:pt x="59" y="127"/>
                  </a:cubicBezTo>
                  <a:cubicBezTo>
                    <a:pt x="59" y="127"/>
                    <a:pt x="59" y="127"/>
                    <a:pt x="59" y="127"/>
                  </a:cubicBezTo>
                  <a:cubicBezTo>
                    <a:pt x="26" y="127"/>
                    <a:pt x="0" y="98"/>
                    <a:pt x="0" y="63"/>
                  </a:cubicBezTo>
                  <a:close/>
                  <a:moveTo>
                    <a:pt x="4" y="63"/>
                  </a:moveTo>
                  <a:cubicBezTo>
                    <a:pt x="4" y="96"/>
                    <a:pt x="29" y="123"/>
                    <a:pt x="59" y="123"/>
                  </a:cubicBezTo>
                  <a:cubicBezTo>
                    <a:pt x="59" y="123"/>
                    <a:pt x="59" y="123"/>
                    <a:pt x="59" y="123"/>
                  </a:cubicBezTo>
                  <a:cubicBezTo>
                    <a:pt x="89" y="123"/>
                    <a:pt x="113" y="96"/>
                    <a:pt x="113" y="63"/>
                  </a:cubicBezTo>
                  <a:cubicBezTo>
                    <a:pt x="113" y="63"/>
                    <a:pt x="113" y="63"/>
                    <a:pt x="113" y="63"/>
                  </a:cubicBezTo>
                  <a:cubicBezTo>
                    <a:pt x="113" y="30"/>
                    <a:pt x="89" y="4"/>
                    <a:pt x="59" y="4"/>
                  </a:cubicBezTo>
                  <a:cubicBezTo>
                    <a:pt x="59" y="4"/>
                    <a:pt x="59" y="4"/>
                    <a:pt x="59" y="4"/>
                  </a:cubicBezTo>
                  <a:cubicBezTo>
                    <a:pt x="29" y="4"/>
                    <a:pt x="4" y="30"/>
                    <a:pt x="4"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3487"/>
            <p:cNvSpPr>
              <a:spLocks noEditPoints="1"/>
            </p:cNvSpPr>
            <p:nvPr/>
          </p:nvSpPr>
          <p:spPr bwMode="auto">
            <a:xfrm>
              <a:off x="4295777" y="395289"/>
              <a:ext cx="211138" cy="228600"/>
            </a:xfrm>
            <a:custGeom>
              <a:avLst/>
              <a:gdLst>
                <a:gd name="T0" fmla="*/ 0 w 121"/>
                <a:gd name="T1" fmla="*/ 65 h 131"/>
                <a:gd name="T2" fmla="*/ 61 w 121"/>
                <a:gd name="T3" fmla="*/ 0 h 131"/>
                <a:gd name="T4" fmla="*/ 61 w 121"/>
                <a:gd name="T5" fmla="*/ 0 h 131"/>
                <a:gd name="T6" fmla="*/ 121 w 121"/>
                <a:gd name="T7" fmla="*/ 65 h 131"/>
                <a:gd name="T8" fmla="*/ 121 w 121"/>
                <a:gd name="T9" fmla="*/ 65 h 131"/>
                <a:gd name="T10" fmla="*/ 61 w 121"/>
                <a:gd name="T11" fmla="*/ 131 h 131"/>
                <a:gd name="T12" fmla="*/ 61 w 121"/>
                <a:gd name="T13" fmla="*/ 131 h 131"/>
                <a:gd name="T14" fmla="*/ 0 w 121"/>
                <a:gd name="T15" fmla="*/ 65 h 131"/>
                <a:gd name="T16" fmla="*/ 61 w 121"/>
                <a:gd name="T17" fmla="*/ 127 h 131"/>
                <a:gd name="T18" fmla="*/ 102 w 121"/>
                <a:gd name="T19" fmla="*/ 107 h 131"/>
                <a:gd name="T20" fmla="*/ 102 w 121"/>
                <a:gd name="T21" fmla="*/ 107 h 131"/>
                <a:gd name="T22" fmla="*/ 61 w 121"/>
                <a:gd name="T23" fmla="*/ 127 h 131"/>
                <a:gd name="T24" fmla="*/ 61 w 121"/>
                <a:gd name="T25" fmla="*/ 127 h 131"/>
                <a:gd name="T26" fmla="*/ 19 w 121"/>
                <a:gd name="T27" fmla="*/ 107 h 131"/>
                <a:gd name="T28" fmla="*/ 19 w 121"/>
                <a:gd name="T29" fmla="*/ 107 h 131"/>
                <a:gd name="T30" fmla="*/ 61 w 121"/>
                <a:gd name="T31" fmla="*/ 127 h 131"/>
                <a:gd name="T32" fmla="*/ 61 w 121"/>
                <a:gd name="T33" fmla="*/ 123 h 131"/>
                <a:gd name="T34" fmla="*/ 113 w 121"/>
                <a:gd name="T35" fmla="*/ 65 h 131"/>
                <a:gd name="T36" fmla="*/ 113 w 121"/>
                <a:gd name="T37" fmla="*/ 65 h 131"/>
                <a:gd name="T38" fmla="*/ 61 w 121"/>
                <a:gd name="T39" fmla="*/ 8 h 131"/>
                <a:gd name="T40" fmla="*/ 61 w 121"/>
                <a:gd name="T41" fmla="*/ 8 h 131"/>
                <a:gd name="T42" fmla="*/ 8 w 121"/>
                <a:gd name="T43" fmla="*/ 65 h 131"/>
                <a:gd name="T44" fmla="*/ 8 w 121"/>
                <a:gd name="T45" fmla="*/ 65 h 131"/>
                <a:gd name="T46" fmla="*/ 61 w 121"/>
                <a:gd name="T47" fmla="*/ 123 h 131"/>
                <a:gd name="T48" fmla="*/ 103 w 121"/>
                <a:gd name="T49" fmla="*/ 25 h 131"/>
                <a:gd name="T50" fmla="*/ 61 w 121"/>
                <a:gd name="T51" fmla="*/ 4 h 131"/>
                <a:gd name="T52" fmla="*/ 61 w 121"/>
                <a:gd name="T53" fmla="*/ 4 h 131"/>
                <a:gd name="T54" fmla="*/ 103 w 121"/>
                <a:gd name="T55" fmla="*/ 25 h 131"/>
                <a:gd name="T56" fmla="*/ 19 w 121"/>
                <a:gd name="T57" fmla="*/ 23 h 131"/>
                <a:gd name="T58" fmla="*/ 61 w 121"/>
                <a:gd name="T59" fmla="*/ 4 h 131"/>
                <a:gd name="T60" fmla="*/ 61 w 121"/>
                <a:gd name="T61" fmla="*/ 4 h 131"/>
                <a:gd name="T62" fmla="*/ 19 w 121"/>
                <a:gd name="T63" fmla="*/ 2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131">
                  <a:moveTo>
                    <a:pt x="0" y="65"/>
                  </a:moveTo>
                  <a:cubicBezTo>
                    <a:pt x="0" y="29"/>
                    <a:pt x="27" y="0"/>
                    <a:pt x="61" y="0"/>
                  </a:cubicBezTo>
                  <a:cubicBezTo>
                    <a:pt x="61" y="0"/>
                    <a:pt x="61" y="0"/>
                    <a:pt x="61" y="0"/>
                  </a:cubicBezTo>
                  <a:cubicBezTo>
                    <a:pt x="95" y="0"/>
                    <a:pt x="121" y="29"/>
                    <a:pt x="121" y="65"/>
                  </a:cubicBezTo>
                  <a:cubicBezTo>
                    <a:pt x="121" y="65"/>
                    <a:pt x="121" y="65"/>
                    <a:pt x="121" y="65"/>
                  </a:cubicBezTo>
                  <a:cubicBezTo>
                    <a:pt x="121" y="101"/>
                    <a:pt x="95" y="131"/>
                    <a:pt x="61" y="131"/>
                  </a:cubicBezTo>
                  <a:cubicBezTo>
                    <a:pt x="61" y="131"/>
                    <a:pt x="61" y="131"/>
                    <a:pt x="61" y="131"/>
                  </a:cubicBezTo>
                  <a:cubicBezTo>
                    <a:pt x="27" y="131"/>
                    <a:pt x="0" y="101"/>
                    <a:pt x="0" y="65"/>
                  </a:cubicBezTo>
                  <a:close/>
                  <a:moveTo>
                    <a:pt x="61" y="127"/>
                  </a:moveTo>
                  <a:cubicBezTo>
                    <a:pt x="77" y="127"/>
                    <a:pt x="92" y="119"/>
                    <a:pt x="102" y="107"/>
                  </a:cubicBezTo>
                  <a:cubicBezTo>
                    <a:pt x="102" y="107"/>
                    <a:pt x="102" y="107"/>
                    <a:pt x="102" y="107"/>
                  </a:cubicBezTo>
                  <a:cubicBezTo>
                    <a:pt x="92" y="119"/>
                    <a:pt x="77" y="127"/>
                    <a:pt x="61" y="127"/>
                  </a:cubicBezTo>
                  <a:cubicBezTo>
                    <a:pt x="61" y="127"/>
                    <a:pt x="61" y="127"/>
                    <a:pt x="61" y="127"/>
                  </a:cubicBezTo>
                  <a:cubicBezTo>
                    <a:pt x="44" y="127"/>
                    <a:pt x="29" y="119"/>
                    <a:pt x="19" y="107"/>
                  </a:cubicBezTo>
                  <a:cubicBezTo>
                    <a:pt x="19" y="107"/>
                    <a:pt x="19" y="107"/>
                    <a:pt x="19" y="107"/>
                  </a:cubicBezTo>
                  <a:cubicBezTo>
                    <a:pt x="29" y="119"/>
                    <a:pt x="44" y="127"/>
                    <a:pt x="61" y="127"/>
                  </a:cubicBezTo>
                  <a:close/>
                  <a:moveTo>
                    <a:pt x="61" y="123"/>
                  </a:moveTo>
                  <a:cubicBezTo>
                    <a:pt x="90" y="123"/>
                    <a:pt x="113" y="97"/>
                    <a:pt x="113" y="65"/>
                  </a:cubicBezTo>
                  <a:cubicBezTo>
                    <a:pt x="113" y="65"/>
                    <a:pt x="113" y="65"/>
                    <a:pt x="113" y="65"/>
                  </a:cubicBezTo>
                  <a:cubicBezTo>
                    <a:pt x="113" y="33"/>
                    <a:pt x="90" y="8"/>
                    <a:pt x="61" y="8"/>
                  </a:cubicBezTo>
                  <a:cubicBezTo>
                    <a:pt x="61" y="8"/>
                    <a:pt x="61" y="8"/>
                    <a:pt x="61" y="8"/>
                  </a:cubicBezTo>
                  <a:cubicBezTo>
                    <a:pt x="32" y="8"/>
                    <a:pt x="8" y="33"/>
                    <a:pt x="8" y="65"/>
                  </a:cubicBezTo>
                  <a:cubicBezTo>
                    <a:pt x="8" y="65"/>
                    <a:pt x="8" y="65"/>
                    <a:pt x="8" y="65"/>
                  </a:cubicBezTo>
                  <a:cubicBezTo>
                    <a:pt x="8" y="97"/>
                    <a:pt x="32" y="123"/>
                    <a:pt x="61" y="123"/>
                  </a:cubicBezTo>
                  <a:close/>
                  <a:moveTo>
                    <a:pt x="103" y="25"/>
                  </a:moveTo>
                  <a:cubicBezTo>
                    <a:pt x="93" y="12"/>
                    <a:pt x="78" y="4"/>
                    <a:pt x="61" y="4"/>
                  </a:cubicBezTo>
                  <a:cubicBezTo>
                    <a:pt x="61" y="4"/>
                    <a:pt x="61" y="4"/>
                    <a:pt x="61" y="4"/>
                  </a:cubicBezTo>
                  <a:cubicBezTo>
                    <a:pt x="78" y="4"/>
                    <a:pt x="93" y="12"/>
                    <a:pt x="103" y="25"/>
                  </a:cubicBezTo>
                  <a:close/>
                  <a:moveTo>
                    <a:pt x="19" y="23"/>
                  </a:moveTo>
                  <a:cubicBezTo>
                    <a:pt x="30" y="11"/>
                    <a:pt x="44" y="4"/>
                    <a:pt x="61" y="4"/>
                  </a:cubicBezTo>
                  <a:cubicBezTo>
                    <a:pt x="61" y="4"/>
                    <a:pt x="61" y="4"/>
                    <a:pt x="61" y="4"/>
                  </a:cubicBezTo>
                  <a:cubicBezTo>
                    <a:pt x="44" y="4"/>
                    <a:pt x="30" y="11"/>
                    <a:pt x="1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3488"/>
            <p:cNvSpPr/>
            <p:nvPr/>
          </p:nvSpPr>
          <p:spPr bwMode="auto">
            <a:xfrm>
              <a:off x="4365627" y="452439"/>
              <a:ext cx="7938" cy="7938"/>
            </a:xfrm>
            <a:custGeom>
              <a:avLst/>
              <a:gdLst>
                <a:gd name="T0" fmla="*/ 0 w 5"/>
                <a:gd name="T1" fmla="*/ 5 h 5"/>
                <a:gd name="T2" fmla="*/ 0 w 5"/>
                <a:gd name="T3" fmla="*/ 0 h 5"/>
                <a:gd name="T4" fmla="*/ 5 w 5"/>
                <a:gd name="T5" fmla="*/ 0 h 5"/>
                <a:gd name="T6" fmla="*/ 5 w 5"/>
                <a:gd name="T7" fmla="*/ 5 h 5"/>
                <a:gd name="T8" fmla="*/ 0 w 5"/>
                <a:gd name="T9" fmla="*/ 5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0" y="0"/>
                  </a:lnTo>
                  <a:lnTo>
                    <a:pt x="5" y="0"/>
                  </a:lnTo>
                  <a:lnTo>
                    <a:pt x="5" y="5"/>
                  </a:lnTo>
                  <a:lnTo>
                    <a:pt x="0" y="5"/>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3489"/>
            <p:cNvSpPr/>
            <p:nvPr/>
          </p:nvSpPr>
          <p:spPr bwMode="auto">
            <a:xfrm>
              <a:off x="4362452" y="449264"/>
              <a:ext cx="14288" cy="14288"/>
            </a:xfrm>
            <a:custGeom>
              <a:avLst/>
              <a:gdLst>
                <a:gd name="T0" fmla="*/ 7 w 9"/>
                <a:gd name="T1" fmla="*/ 9 h 9"/>
                <a:gd name="T2" fmla="*/ 2 w 9"/>
                <a:gd name="T3" fmla="*/ 9 h 9"/>
                <a:gd name="T4" fmla="*/ 2 w 9"/>
                <a:gd name="T5" fmla="*/ 7 h 9"/>
                <a:gd name="T6" fmla="*/ 5 w 9"/>
                <a:gd name="T7" fmla="*/ 7 h 9"/>
                <a:gd name="T8" fmla="*/ 2 w 9"/>
                <a:gd name="T9" fmla="*/ 7 h 9"/>
                <a:gd name="T10" fmla="*/ 2 w 9"/>
                <a:gd name="T11" fmla="*/ 9 h 9"/>
                <a:gd name="T12" fmla="*/ 0 w 9"/>
                <a:gd name="T13" fmla="*/ 9 h 9"/>
                <a:gd name="T14" fmla="*/ 0 w 9"/>
                <a:gd name="T15" fmla="*/ 0 h 9"/>
                <a:gd name="T16" fmla="*/ 9 w 9"/>
                <a:gd name="T17" fmla="*/ 0 h 9"/>
                <a:gd name="T18" fmla="*/ 9 w 9"/>
                <a:gd name="T19" fmla="*/ 9 h 9"/>
                <a:gd name="T20" fmla="*/ 7 w 9"/>
                <a:gd name="T21" fmla="*/ 9 h 9"/>
                <a:gd name="T22" fmla="*/ 7 w 9"/>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9">
                  <a:moveTo>
                    <a:pt x="7" y="9"/>
                  </a:moveTo>
                  <a:lnTo>
                    <a:pt x="2" y="9"/>
                  </a:lnTo>
                  <a:lnTo>
                    <a:pt x="2" y="7"/>
                  </a:lnTo>
                  <a:lnTo>
                    <a:pt x="5" y="7"/>
                  </a:lnTo>
                  <a:lnTo>
                    <a:pt x="2" y="7"/>
                  </a:lnTo>
                  <a:lnTo>
                    <a:pt x="2" y="9"/>
                  </a:lnTo>
                  <a:lnTo>
                    <a:pt x="0" y="9"/>
                  </a:lnTo>
                  <a:lnTo>
                    <a:pt x="0" y="0"/>
                  </a:lnTo>
                  <a:lnTo>
                    <a:pt x="9" y="0"/>
                  </a:lnTo>
                  <a:lnTo>
                    <a:pt x="9" y="9"/>
                  </a:lnTo>
                  <a:lnTo>
                    <a:pt x="7" y="9"/>
                  </a:lnTo>
                  <a:lnTo>
                    <a:pt x="7"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3490"/>
            <p:cNvSpPr/>
            <p:nvPr/>
          </p:nvSpPr>
          <p:spPr bwMode="auto">
            <a:xfrm>
              <a:off x="4467227" y="461964"/>
              <a:ext cx="4763" cy="6350"/>
            </a:xfrm>
            <a:custGeom>
              <a:avLst/>
              <a:gdLst>
                <a:gd name="T0" fmla="*/ 0 w 3"/>
                <a:gd name="T1" fmla="*/ 4 h 4"/>
                <a:gd name="T2" fmla="*/ 0 w 3"/>
                <a:gd name="T3" fmla="*/ 0 h 4"/>
                <a:gd name="T4" fmla="*/ 3 w 3"/>
                <a:gd name="T5" fmla="*/ 0 h 4"/>
                <a:gd name="T6" fmla="*/ 3 w 3"/>
                <a:gd name="T7" fmla="*/ 4 h 4"/>
                <a:gd name="T8" fmla="*/ 0 w 3"/>
                <a:gd name="T9" fmla="*/ 4 h 4"/>
                <a:gd name="T10" fmla="*/ 0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0" y="4"/>
                  </a:moveTo>
                  <a:lnTo>
                    <a:pt x="0" y="0"/>
                  </a:lnTo>
                  <a:lnTo>
                    <a:pt x="3" y="0"/>
                  </a:lnTo>
                  <a:lnTo>
                    <a:pt x="3" y="4"/>
                  </a:lnTo>
                  <a:lnTo>
                    <a:pt x="0" y="4"/>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3491"/>
            <p:cNvSpPr/>
            <p:nvPr/>
          </p:nvSpPr>
          <p:spPr bwMode="auto">
            <a:xfrm>
              <a:off x="4464052" y="457201"/>
              <a:ext cx="11113" cy="14288"/>
            </a:xfrm>
            <a:custGeom>
              <a:avLst/>
              <a:gdLst>
                <a:gd name="T0" fmla="*/ 5 w 7"/>
                <a:gd name="T1" fmla="*/ 9 h 9"/>
                <a:gd name="T2" fmla="*/ 2 w 7"/>
                <a:gd name="T3" fmla="*/ 9 h 9"/>
                <a:gd name="T4" fmla="*/ 2 w 7"/>
                <a:gd name="T5" fmla="*/ 7 h 9"/>
                <a:gd name="T6" fmla="*/ 4 w 7"/>
                <a:gd name="T7" fmla="*/ 7 h 9"/>
                <a:gd name="T8" fmla="*/ 2 w 7"/>
                <a:gd name="T9" fmla="*/ 7 h 9"/>
                <a:gd name="T10" fmla="*/ 2 w 7"/>
                <a:gd name="T11" fmla="*/ 9 h 9"/>
                <a:gd name="T12" fmla="*/ 0 w 7"/>
                <a:gd name="T13" fmla="*/ 9 h 9"/>
                <a:gd name="T14" fmla="*/ 0 w 7"/>
                <a:gd name="T15" fmla="*/ 0 h 9"/>
                <a:gd name="T16" fmla="*/ 2 w 7"/>
                <a:gd name="T17" fmla="*/ 0 h 9"/>
                <a:gd name="T18" fmla="*/ 7 w 7"/>
                <a:gd name="T19" fmla="*/ 0 h 9"/>
                <a:gd name="T20" fmla="*/ 7 w 7"/>
                <a:gd name="T21" fmla="*/ 9 h 9"/>
                <a:gd name="T22" fmla="*/ 5 w 7"/>
                <a:gd name="T23" fmla="*/ 9 h 9"/>
                <a:gd name="T24" fmla="*/ 5 w 7"/>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9">
                  <a:moveTo>
                    <a:pt x="5" y="9"/>
                  </a:moveTo>
                  <a:lnTo>
                    <a:pt x="2" y="9"/>
                  </a:lnTo>
                  <a:lnTo>
                    <a:pt x="2" y="7"/>
                  </a:lnTo>
                  <a:lnTo>
                    <a:pt x="4" y="7"/>
                  </a:lnTo>
                  <a:lnTo>
                    <a:pt x="2" y="7"/>
                  </a:lnTo>
                  <a:lnTo>
                    <a:pt x="2" y="9"/>
                  </a:lnTo>
                  <a:lnTo>
                    <a:pt x="0" y="9"/>
                  </a:lnTo>
                  <a:lnTo>
                    <a:pt x="0" y="0"/>
                  </a:lnTo>
                  <a:lnTo>
                    <a:pt x="2" y="0"/>
                  </a:lnTo>
                  <a:lnTo>
                    <a:pt x="7" y="0"/>
                  </a:lnTo>
                  <a:lnTo>
                    <a:pt x="7" y="9"/>
                  </a:lnTo>
                  <a:lnTo>
                    <a:pt x="5" y="9"/>
                  </a:lnTo>
                  <a:lnTo>
                    <a:pt x="5"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3492"/>
            <p:cNvSpPr/>
            <p:nvPr/>
          </p:nvSpPr>
          <p:spPr bwMode="auto">
            <a:xfrm>
              <a:off x="4298952" y="319089"/>
              <a:ext cx="280988" cy="128588"/>
            </a:xfrm>
            <a:custGeom>
              <a:avLst/>
              <a:gdLst>
                <a:gd name="T0" fmla="*/ 105 w 162"/>
                <a:gd name="T1" fmla="*/ 71 h 74"/>
                <a:gd name="T2" fmla="*/ 152 w 162"/>
                <a:gd name="T3" fmla="*/ 57 h 74"/>
                <a:gd name="T4" fmla="*/ 123 w 162"/>
                <a:gd name="T5" fmla="*/ 38 h 74"/>
                <a:gd name="T6" fmla="*/ 123 w 162"/>
                <a:gd name="T7" fmla="*/ 38 h 74"/>
                <a:gd name="T8" fmla="*/ 84 w 162"/>
                <a:gd name="T9" fmla="*/ 8 h 74"/>
                <a:gd name="T10" fmla="*/ 84 w 162"/>
                <a:gd name="T11" fmla="*/ 8 h 74"/>
                <a:gd name="T12" fmla="*/ 75 w 162"/>
                <a:gd name="T13" fmla="*/ 4 h 74"/>
                <a:gd name="T14" fmla="*/ 75 w 162"/>
                <a:gd name="T15" fmla="*/ 4 h 74"/>
                <a:gd name="T16" fmla="*/ 70 w 162"/>
                <a:gd name="T17" fmla="*/ 5 h 74"/>
                <a:gd name="T18" fmla="*/ 70 w 162"/>
                <a:gd name="T19" fmla="*/ 5 h 74"/>
                <a:gd name="T20" fmla="*/ 68 w 162"/>
                <a:gd name="T21" fmla="*/ 6 h 74"/>
                <a:gd name="T22" fmla="*/ 68 w 162"/>
                <a:gd name="T23" fmla="*/ 6 h 74"/>
                <a:gd name="T24" fmla="*/ 68 w 162"/>
                <a:gd name="T25" fmla="*/ 6 h 74"/>
                <a:gd name="T26" fmla="*/ 7 w 162"/>
                <a:gd name="T27" fmla="*/ 29 h 74"/>
                <a:gd name="T28" fmla="*/ 30 w 162"/>
                <a:gd name="T29" fmla="*/ 56 h 74"/>
                <a:gd name="T30" fmla="*/ 30 w 162"/>
                <a:gd name="T31" fmla="*/ 56 h 74"/>
                <a:gd name="T32" fmla="*/ 27 w 162"/>
                <a:gd name="T33" fmla="*/ 59 h 74"/>
                <a:gd name="T34" fmla="*/ 0 w 162"/>
                <a:gd name="T35" fmla="*/ 28 h 74"/>
                <a:gd name="T36" fmla="*/ 66 w 162"/>
                <a:gd name="T37" fmla="*/ 3 h 74"/>
                <a:gd name="T38" fmla="*/ 75 w 162"/>
                <a:gd name="T39" fmla="*/ 0 h 74"/>
                <a:gd name="T40" fmla="*/ 75 w 162"/>
                <a:gd name="T41" fmla="*/ 0 h 74"/>
                <a:gd name="T42" fmla="*/ 87 w 162"/>
                <a:gd name="T43" fmla="*/ 6 h 74"/>
                <a:gd name="T44" fmla="*/ 87 w 162"/>
                <a:gd name="T45" fmla="*/ 6 h 74"/>
                <a:gd name="T46" fmla="*/ 125 w 162"/>
                <a:gd name="T47" fmla="*/ 34 h 74"/>
                <a:gd name="T48" fmla="*/ 125 w 162"/>
                <a:gd name="T49" fmla="*/ 34 h 74"/>
                <a:gd name="T50" fmla="*/ 158 w 162"/>
                <a:gd name="T51" fmla="*/ 56 h 74"/>
                <a:gd name="T52" fmla="*/ 158 w 162"/>
                <a:gd name="T53" fmla="*/ 56 h 74"/>
                <a:gd name="T54" fmla="*/ 162 w 162"/>
                <a:gd name="T55" fmla="*/ 58 h 74"/>
                <a:gd name="T56" fmla="*/ 106 w 162"/>
                <a:gd name="T57" fmla="*/ 74 h 74"/>
                <a:gd name="T58" fmla="*/ 105 w 162"/>
                <a:gd name="T59" fmla="*/ 7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74">
                  <a:moveTo>
                    <a:pt x="105" y="71"/>
                  </a:moveTo>
                  <a:cubicBezTo>
                    <a:pt x="152" y="57"/>
                    <a:pt x="152" y="57"/>
                    <a:pt x="152" y="57"/>
                  </a:cubicBezTo>
                  <a:cubicBezTo>
                    <a:pt x="146" y="53"/>
                    <a:pt x="135" y="46"/>
                    <a:pt x="123" y="38"/>
                  </a:cubicBezTo>
                  <a:cubicBezTo>
                    <a:pt x="123" y="38"/>
                    <a:pt x="123" y="38"/>
                    <a:pt x="123" y="38"/>
                  </a:cubicBezTo>
                  <a:cubicBezTo>
                    <a:pt x="106" y="26"/>
                    <a:pt x="88" y="14"/>
                    <a:pt x="84" y="8"/>
                  </a:cubicBezTo>
                  <a:cubicBezTo>
                    <a:pt x="84" y="8"/>
                    <a:pt x="84" y="8"/>
                    <a:pt x="84" y="8"/>
                  </a:cubicBezTo>
                  <a:cubicBezTo>
                    <a:pt x="81" y="5"/>
                    <a:pt x="78" y="4"/>
                    <a:pt x="75" y="4"/>
                  </a:cubicBezTo>
                  <a:cubicBezTo>
                    <a:pt x="75" y="4"/>
                    <a:pt x="75" y="4"/>
                    <a:pt x="75" y="4"/>
                  </a:cubicBezTo>
                  <a:cubicBezTo>
                    <a:pt x="73" y="4"/>
                    <a:pt x="71" y="5"/>
                    <a:pt x="70" y="5"/>
                  </a:cubicBezTo>
                  <a:cubicBezTo>
                    <a:pt x="70" y="5"/>
                    <a:pt x="70" y="5"/>
                    <a:pt x="70" y="5"/>
                  </a:cubicBezTo>
                  <a:cubicBezTo>
                    <a:pt x="69" y="6"/>
                    <a:pt x="68" y="6"/>
                    <a:pt x="68" y="6"/>
                  </a:cubicBezTo>
                  <a:cubicBezTo>
                    <a:pt x="68" y="6"/>
                    <a:pt x="68" y="6"/>
                    <a:pt x="68" y="6"/>
                  </a:cubicBezTo>
                  <a:cubicBezTo>
                    <a:pt x="68" y="6"/>
                    <a:pt x="68" y="6"/>
                    <a:pt x="68" y="6"/>
                  </a:cubicBezTo>
                  <a:cubicBezTo>
                    <a:pt x="7" y="29"/>
                    <a:pt x="7" y="29"/>
                    <a:pt x="7" y="29"/>
                  </a:cubicBezTo>
                  <a:cubicBezTo>
                    <a:pt x="30" y="56"/>
                    <a:pt x="30" y="56"/>
                    <a:pt x="30" y="56"/>
                  </a:cubicBezTo>
                  <a:cubicBezTo>
                    <a:pt x="30" y="56"/>
                    <a:pt x="30" y="56"/>
                    <a:pt x="30" y="56"/>
                  </a:cubicBezTo>
                  <a:cubicBezTo>
                    <a:pt x="27" y="59"/>
                    <a:pt x="27" y="59"/>
                    <a:pt x="27" y="59"/>
                  </a:cubicBezTo>
                  <a:cubicBezTo>
                    <a:pt x="0" y="28"/>
                    <a:pt x="0" y="28"/>
                    <a:pt x="0" y="28"/>
                  </a:cubicBezTo>
                  <a:cubicBezTo>
                    <a:pt x="66" y="3"/>
                    <a:pt x="66" y="3"/>
                    <a:pt x="66" y="3"/>
                  </a:cubicBezTo>
                  <a:cubicBezTo>
                    <a:pt x="67" y="2"/>
                    <a:pt x="70" y="0"/>
                    <a:pt x="75" y="0"/>
                  </a:cubicBezTo>
                  <a:cubicBezTo>
                    <a:pt x="75" y="0"/>
                    <a:pt x="75" y="0"/>
                    <a:pt x="75" y="0"/>
                  </a:cubicBezTo>
                  <a:cubicBezTo>
                    <a:pt x="79" y="0"/>
                    <a:pt x="83" y="2"/>
                    <a:pt x="87" y="6"/>
                  </a:cubicBezTo>
                  <a:cubicBezTo>
                    <a:pt x="87" y="6"/>
                    <a:pt x="87" y="6"/>
                    <a:pt x="87" y="6"/>
                  </a:cubicBezTo>
                  <a:cubicBezTo>
                    <a:pt x="90" y="10"/>
                    <a:pt x="108" y="23"/>
                    <a:pt x="125" y="34"/>
                  </a:cubicBezTo>
                  <a:cubicBezTo>
                    <a:pt x="125" y="34"/>
                    <a:pt x="125" y="34"/>
                    <a:pt x="125" y="34"/>
                  </a:cubicBezTo>
                  <a:cubicBezTo>
                    <a:pt x="142" y="46"/>
                    <a:pt x="158" y="56"/>
                    <a:pt x="158" y="56"/>
                  </a:cubicBezTo>
                  <a:cubicBezTo>
                    <a:pt x="158" y="56"/>
                    <a:pt x="158" y="56"/>
                    <a:pt x="158" y="56"/>
                  </a:cubicBezTo>
                  <a:cubicBezTo>
                    <a:pt x="162" y="58"/>
                    <a:pt x="162" y="58"/>
                    <a:pt x="162" y="58"/>
                  </a:cubicBezTo>
                  <a:cubicBezTo>
                    <a:pt x="106" y="74"/>
                    <a:pt x="106" y="74"/>
                    <a:pt x="106" y="74"/>
                  </a:cubicBezTo>
                  <a:cubicBezTo>
                    <a:pt x="105" y="71"/>
                    <a:pt x="105" y="71"/>
                    <a:pt x="105"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3493"/>
            <p:cNvSpPr>
              <a:spLocks noEditPoints="1"/>
            </p:cNvSpPr>
            <p:nvPr/>
          </p:nvSpPr>
          <p:spPr bwMode="auto">
            <a:xfrm>
              <a:off x="4291014" y="314326"/>
              <a:ext cx="296863" cy="138113"/>
            </a:xfrm>
            <a:custGeom>
              <a:avLst/>
              <a:gdLst>
                <a:gd name="T0" fmla="*/ 107 w 170"/>
                <a:gd name="T1" fmla="*/ 73 h 79"/>
                <a:gd name="T2" fmla="*/ 109 w 170"/>
                <a:gd name="T3" fmla="*/ 74 h 79"/>
                <a:gd name="T4" fmla="*/ 107 w 170"/>
                <a:gd name="T5" fmla="*/ 73 h 79"/>
                <a:gd name="T6" fmla="*/ 151 w 170"/>
                <a:gd name="T7" fmla="*/ 58 h 79"/>
                <a:gd name="T8" fmla="*/ 126 w 170"/>
                <a:gd name="T9" fmla="*/ 41 h 79"/>
                <a:gd name="T10" fmla="*/ 86 w 170"/>
                <a:gd name="T11" fmla="*/ 12 h 79"/>
                <a:gd name="T12" fmla="*/ 79 w 170"/>
                <a:gd name="T13" fmla="*/ 8 h 79"/>
                <a:gd name="T14" fmla="*/ 75 w 170"/>
                <a:gd name="T15" fmla="*/ 9 h 79"/>
                <a:gd name="T16" fmla="*/ 73 w 170"/>
                <a:gd name="T17" fmla="*/ 10 h 79"/>
                <a:gd name="T18" fmla="*/ 14 w 170"/>
                <a:gd name="T19" fmla="*/ 32 h 79"/>
                <a:gd name="T20" fmla="*/ 36 w 170"/>
                <a:gd name="T21" fmla="*/ 58 h 79"/>
                <a:gd name="T22" fmla="*/ 31 w 170"/>
                <a:gd name="T23" fmla="*/ 64 h 79"/>
                <a:gd name="T24" fmla="*/ 69 w 170"/>
                <a:gd name="T25" fmla="*/ 3 h 79"/>
                <a:gd name="T26" fmla="*/ 79 w 170"/>
                <a:gd name="T27" fmla="*/ 0 h 79"/>
                <a:gd name="T28" fmla="*/ 79 w 170"/>
                <a:gd name="T29" fmla="*/ 0 h 79"/>
                <a:gd name="T30" fmla="*/ 92 w 170"/>
                <a:gd name="T31" fmla="*/ 7 h 79"/>
                <a:gd name="T32" fmla="*/ 130 w 170"/>
                <a:gd name="T33" fmla="*/ 35 h 79"/>
                <a:gd name="T34" fmla="*/ 163 w 170"/>
                <a:gd name="T35" fmla="*/ 56 h 79"/>
                <a:gd name="T36" fmla="*/ 163 w 170"/>
                <a:gd name="T37" fmla="*/ 56 h 79"/>
                <a:gd name="T38" fmla="*/ 163 w 170"/>
                <a:gd name="T39" fmla="*/ 56 h 79"/>
                <a:gd name="T40" fmla="*/ 109 w 170"/>
                <a:gd name="T41" fmla="*/ 79 h 79"/>
                <a:gd name="T42" fmla="*/ 111 w 170"/>
                <a:gd name="T43" fmla="*/ 74 h 79"/>
                <a:gd name="T44" fmla="*/ 161 w 170"/>
                <a:gd name="T45" fmla="*/ 59 h 79"/>
                <a:gd name="T46" fmla="*/ 161 w 170"/>
                <a:gd name="T47" fmla="*/ 60 h 79"/>
                <a:gd name="T48" fmla="*/ 111 w 170"/>
                <a:gd name="T49" fmla="*/ 74 h 79"/>
                <a:gd name="T50" fmla="*/ 31 w 170"/>
                <a:gd name="T51" fmla="*/ 58 h 79"/>
                <a:gd name="T52" fmla="*/ 7 w 170"/>
                <a:gd name="T53" fmla="*/ 30 h 79"/>
                <a:gd name="T54" fmla="*/ 138 w 170"/>
                <a:gd name="T55" fmla="*/ 45 h 79"/>
                <a:gd name="T56" fmla="*/ 128 w 170"/>
                <a:gd name="T57" fmla="*/ 38 h 79"/>
                <a:gd name="T58" fmla="*/ 89 w 170"/>
                <a:gd name="T59" fmla="*/ 9 h 79"/>
                <a:gd name="T60" fmla="*/ 128 w 170"/>
                <a:gd name="T61" fmla="*/ 38 h 79"/>
                <a:gd name="T62" fmla="*/ 7 w 170"/>
                <a:gd name="T63" fmla="*/ 30 h 79"/>
                <a:gd name="T64" fmla="*/ 71 w 170"/>
                <a:gd name="T65" fmla="*/ 6 h 79"/>
                <a:gd name="T66" fmla="*/ 71 w 170"/>
                <a:gd name="T67" fmla="*/ 6 h 79"/>
                <a:gd name="T68" fmla="*/ 80 w 170"/>
                <a:gd name="T69" fmla="*/ 4 h 79"/>
                <a:gd name="T70" fmla="*/ 89 w 170"/>
                <a:gd name="T71" fmla="*/ 9 h 79"/>
                <a:gd name="T72" fmla="*/ 74 w 170"/>
                <a:gd name="T73" fmla="*/ 5 h 79"/>
                <a:gd name="T74" fmla="*/ 79 w 170"/>
                <a:gd name="T75" fmla="*/ 4 h 79"/>
                <a:gd name="T76" fmla="*/ 79 w 170"/>
                <a:gd name="T77" fmla="*/ 4 h 79"/>
                <a:gd name="T78" fmla="*/ 79 w 170"/>
                <a:gd name="T79" fmla="*/ 4 h 79"/>
                <a:gd name="T80" fmla="*/ 79 w 170"/>
                <a:gd name="T81" fmla="*/ 3 h 79"/>
                <a:gd name="T82" fmla="*/ 80 w 170"/>
                <a:gd name="T83" fmla="*/ 4 h 79"/>
                <a:gd name="T84" fmla="*/ 80 w 170"/>
                <a:gd name="T85" fmla="*/ 4 h 79"/>
                <a:gd name="T86" fmla="*/ 80 w 170"/>
                <a:gd name="T87" fmla="*/ 4 h 79"/>
                <a:gd name="T88" fmla="*/ 80 w 170"/>
                <a:gd name="T89" fmla="*/ 4 h 79"/>
                <a:gd name="T90" fmla="*/ 80 w 170"/>
                <a:gd name="T91" fmla="*/ 4 h 79"/>
                <a:gd name="T92" fmla="*/ 80 w 170"/>
                <a:gd name="T93" fmla="*/ 4 h 79"/>
                <a:gd name="T94" fmla="*/ 80 w 170"/>
                <a:gd name="T95" fmla="*/ 4 h 79"/>
                <a:gd name="T96" fmla="*/ 80 w 170"/>
                <a:gd name="T97" fmla="*/ 4 h 79"/>
                <a:gd name="T98" fmla="*/ 80 w 170"/>
                <a:gd name="T99" fmla="*/ 4 h 79"/>
                <a:gd name="T100" fmla="*/ 80 w 170"/>
                <a:gd name="T101" fmla="*/ 4 h 79"/>
                <a:gd name="T102" fmla="*/ 80 w 170"/>
                <a:gd name="T103" fmla="*/ 4 h 79"/>
                <a:gd name="T104" fmla="*/ 80 w 170"/>
                <a:gd name="T105" fmla="*/ 4 h 79"/>
                <a:gd name="T106" fmla="*/ 79 w 170"/>
                <a:gd name="T107" fmla="*/ 4 h 79"/>
                <a:gd name="T108" fmla="*/ 79 w 170"/>
                <a:gd name="T109" fmla="*/ 4 h 79"/>
                <a:gd name="T110" fmla="*/ 79 w 170"/>
                <a:gd name="T111" fmla="*/ 4 h 79"/>
                <a:gd name="T112" fmla="*/ 79 w 170"/>
                <a:gd name="T113" fmla="*/ 4 h 79"/>
                <a:gd name="T114" fmla="*/ 163 w 170"/>
                <a:gd name="T115" fmla="*/ 56 h 79"/>
                <a:gd name="T116" fmla="*/ 163 w 170"/>
                <a:gd name="T117" fmla="*/ 56 h 79"/>
                <a:gd name="T118" fmla="*/ 163 w 170"/>
                <a:gd name="T119" fmla="*/ 56 h 79"/>
                <a:gd name="T120" fmla="*/ 163 w 170"/>
                <a:gd name="T121" fmla="*/ 56 h 79"/>
                <a:gd name="T122" fmla="*/ 163 w 170"/>
                <a:gd name="T123" fmla="*/ 56 h 79"/>
                <a:gd name="T124" fmla="*/ 163 w 170"/>
                <a:gd name="T125" fmla="*/ 5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0" h="79">
                  <a:moveTo>
                    <a:pt x="108" y="77"/>
                  </a:moveTo>
                  <a:cubicBezTo>
                    <a:pt x="107" y="73"/>
                    <a:pt x="107" y="73"/>
                    <a:pt x="107" y="73"/>
                  </a:cubicBezTo>
                  <a:cubicBezTo>
                    <a:pt x="109" y="73"/>
                    <a:pt x="109" y="73"/>
                    <a:pt x="109" y="73"/>
                  </a:cubicBezTo>
                  <a:cubicBezTo>
                    <a:pt x="109" y="74"/>
                    <a:pt x="109" y="74"/>
                    <a:pt x="109" y="74"/>
                  </a:cubicBezTo>
                  <a:cubicBezTo>
                    <a:pt x="109" y="73"/>
                    <a:pt x="109" y="73"/>
                    <a:pt x="109" y="73"/>
                  </a:cubicBezTo>
                  <a:cubicBezTo>
                    <a:pt x="107" y="73"/>
                    <a:pt x="107" y="73"/>
                    <a:pt x="107" y="73"/>
                  </a:cubicBezTo>
                  <a:cubicBezTo>
                    <a:pt x="106" y="71"/>
                    <a:pt x="106" y="71"/>
                    <a:pt x="106" y="71"/>
                  </a:cubicBezTo>
                  <a:cubicBezTo>
                    <a:pt x="151" y="58"/>
                    <a:pt x="151" y="58"/>
                    <a:pt x="151" y="58"/>
                  </a:cubicBezTo>
                  <a:cubicBezTo>
                    <a:pt x="145" y="54"/>
                    <a:pt x="136" y="48"/>
                    <a:pt x="126" y="41"/>
                  </a:cubicBezTo>
                  <a:cubicBezTo>
                    <a:pt x="126" y="41"/>
                    <a:pt x="126" y="41"/>
                    <a:pt x="126" y="41"/>
                  </a:cubicBezTo>
                  <a:cubicBezTo>
                    <a:pt x="109" y="30"/>
                    <a:pt x="91" y="17"/>
                    <a:pt x="86" y="12"/>
                  </a:cubicBezTo>
                  <a:cubicBezTo>
                    <a:pt x="86" y="12"/>
                    <a:pt x="86" y="12"/>
                    <a:pt x="86" y="12"/>
                  </a:cubicBezTo>
                  <a:cubicBezTo>
                    <a:pt x="84" y="9"/>
                    <a:pt x="81" y="8"/>
                    <a:pt x="79" y="8"/>
                  </a:cubicBezTo>
                  <a:cubicBezTo>
                    <a:pt x="79" y="8"/>
                    <a:pt x="79" y="8"/>
                    <a:pt x="79" y="8"/>
                  </a:cubicBezTo>
                  <a:cubicBezTo>
                    <a:pt x="77" y="8"/>
                    <a:pt x="76" y="9"/>
                    <a:pt x="75" y="9"/>
                  </a:cubicBezTo>
                  <a:cubicBezTo>
                    <a:pt x="75" y="9"/>
                    <a:pt x="75" y="9"/>
                    <a:pt x="75" y="9"/>
                  </a:cubicBezTo>
                  <a:cubicBezTo>
                    <a:pt x="73" y="9"/>
                    <a:pt x="73" y="10"/>
                    <a:pt x="73" y="10"/>
                  </a:cubicBezTo>
                  <a:cubicBezTo>
                    <a:pt x="73" y="10"/>
                    <a:pt x="73" y="10"/>
                    <a:pt x="73" y="10"/>
                  </a:cubicBezTo>
                  <a:cubicBezTo>
                    <a:pt x="73" y="10"/>
                    <a:pt x="73" y="10"/>
                    <a:pt x="73" y="10"/>
                  </a:cubicBezTo>
                  <a:cubicBezTo>
                    <a:pt x="14" y="32"/>
                    <a:pt x="14" y="32"/>
                    <a:pt x="14" y="32"/>
                  </a:cubicBezTo>
                  <a:cubicBezTo>
                    <a:pt x="36" y="58"/>
                    <a:pt x="36" y="58"/>
                    <a:pt x="36" y="58"/>
                  </a:cubicBezTo>
                  <a:cubicBezTo>
                    <a:pt x="36" y="58"/>
                    <a:pt x="36" y="58"/>
                    <a:pt x="36" y="58"/>
                  </a:cubicBezTo>
                  <a:cubicBezTo>
                    <a:pt x="36" y="59"/>
                    <a:pt x="36" y="59"/>
                    <a:pt x="36" y="59"/>
                  </a:cubicBezTo>
                  <a:cubicBezTo>
                    <a:pt x="31" y="64"/>
                    <a:pt x="31" y="64"/>
                    <a:pt x="31" y="64"/>
                  </a:cubicBezTo>
                  <a:cubicBezTo>
                    <a:pt x="0" y="29"/>
                    <a:pt x="0" y="29"/>
                    <a:pt x="0" y="29"/>
                  </a:cubicBezTo>
                  <a:cubicBezTo>
                    <a:pt x="69" y="3"/>
                    <a:pt x="69" y="3"/>
                    <a:pt x="69" y="3"/>
                  </a:cubicBezTo>
                  <a:cubicBezTo>
                    <a:pt x="70" y="2"/>
                    <a:pt x="74" y="0"/>
                    <a:pt x="79" y="0"/>
                  </a:cubicBezTo>
                  <a:cubicBezTo>
                    <a:pt x="79" y="0"/>
                    <a:pt x="79" y="0"/>
                    <a:pt x="79" y="0"/>
                  </a:cubicBezTo>
                  <a:cubicBezTo>
                    <a:pt x="79" y="0"/>
                    <a:pt x="79" y="0"/>
                    <a:pt x="79" y="0"/>
                  </a:cubicBezTo>
                  <a:cubicBezTo>
                    <a:pt x="79" y="0"/>
                    <a:pt x="79" y="0"/>
                    <a:pt x="79" y="0"/>
                  </a:cubicBezTo>
                  <a:cubicBezTo>
                    <a:pt x="83" y="0"/>
                    <a:pt x="88" y="2"/>
                    <a:pt x="92" y="7"/>
                  </a:cubicBezTo>
                  <a:cubicBezTo>
                    <a:pt x="92" y="7"/>
                    <a:pt x="92" y="7"/>
                    <a:pt x="92" y="7"/>
                  </a:cubicBezTo>
                  <a:cubicBezTo>
                    <a:pt x="95" y="10"/>
                    <a:pt x="114" y="23"/>
                    <a:pt x="130" y="35"/>
                  </a:cubicBezTo>
                  <a:cubicBezTo>
                    <a:pt x="130" y="35"/>
                    <a:pt x="130" y="35"/>
                    <a:pt x="130" y="35"/>
                  </a:cubicBezTo>
                  <a:cubicBezTo>
                    <a:pt x="146" y="45"/>
                    <a:pt x="161" y="55"/>
                    <a:pt x="163" y="56"/>
                  </a:cubicBezTo>
                  <a:cubicBezTo>
                    <a:pt x="163" y="56"/>
                    <a:pt x="163" y="56"/>
                    <a:pt x="163" y="56"/>
                  </a:cubicBezTo>
                  <a:cubicBezTo>
                    <a:pt x="163" y="56"/>
                    <a:pt x="163" y="56"/>
                    <a:pt x="163" y="56"/>
                  </a:cubicBezTo>
                  <a:cubicBezTo>
                    <a:pt x="163" y="56"/>
                    <a:pt x="163" y="56"/>
                    <a:pt x="163" y="56"/>
                  </a:cubicBezTo>
                  <a:cubicBezTo>
                    <a:pt x="163" y="56"/>
                    <a:pt x="163" y="56"/>
                    <a:pt x="163" y="56"/>
                  </a:cubicBezTo>
                  <a:cubicBezTo>
                    <a:pt x="163" y="56"/>
                    <a:pt x="163" y="56"/>
                    <a:pt x="163" y="56"/>
                  </a:cubicBezTo>
                  <a:cubicBezTo>
                    <a:pt x="170" y="61"/>
                    <a:pt x="170" y="61"/>
                    <a:pt x="170" y="61"/>
                  </a:cubicBezTo>
                  <a:cubicBezTo>
                    <a:pt x="109" y="79"/>
                    <a:pt x="109" y="79"/>
                    <a:pt x="109" y="79"/>
                  </a:cubicBezTo>
                  <a:cubicBezTo>
                    <a:pt x="108" y="77"/>
                    <a:pt x="108" y="77"/>
                    <a:pt x="108" y="77"/>
                  </a:cubicBezTo>
                  <a:close/>
                  <a:moveTo>
                    <a:pt x="111" y="74"/>
                  </a:moveTo>
                  <a:cubicBezTo>
                    <a:pt x="161" y="60"/>
                    <a:pt x="161" y="60"/>
                    <a:pt x="161" y="60"/>
                  </a:cubicBezTo>
                  <a:cubicBezTo>
                    <a:pt x="161" y="59"/>
                    <a:pt x="161" y="59"/>
                    <a:pt x="161" y="59"/>
                  </a:cubicBezTo>
                  <a:cubicBezTo>
                    <a:pt x="161" y="59"/>
                    <a:pt x="161" y="59"/>
                    <a:pt x="161" y="59"/>
                  </a:cubicBezTo>
                  <a:cubicBezTo>
                    <a:pt x="161" y="60"/>
                    <a:pt x="161" y="60"/>
                    <a:pt x="161" y="60"/>
                  </a:cubicBezTo>
                  <a:cubicBezTo>
                    <a:pt x="111" y="74"/>
                    <a:pt x="111" y="74"/>
                    <a:pt x="111" y="74"/>
                  </a:cubicBezTo>
                  <a:cubicBezTo>
                    <a:pt x="111" y="74"/>
                    <a:pt x="111" y="74"/>
                    <a:pt x="111" y="74"/>
                  </a:cubicBezTo>
                  <a:close/>
                  <a:moveTo>
                    <a:pt x="7" y="30"/>
                  </a:moveTo>
                  <a:cubicBezTo>
                    <a:pt x="31" y="58"/>
                    <a:pt x="31" y="58"/>
                    <a:pt x="31" y="58"/>
                  </a:cubicBezTo>
                  <a:cubicBezTo>
                    <a:pt x="31" y="58"/>
                    <a:pt x="31" y="58"/>
                    <a:pt x="31" y="58"/>
                  </a:cubicBezTo>
                  <a:cubicBezTo>
                    <a:pt x="7" y="30"/>
                    <a:pt x="7" y="30"/>
                    <a:pt x="7" y="30"/>
                  </a:cubicBezTo>
                  <a:close/>
                  <a:moveTo>
                    <a:pt x="128" y="38"/>
                  </a:moveTo>
                  <a:cubicBezTo>
                    <a:pt x="131" y="40"/>
                    <a:pt x="135" y="43"/>
                    <a:pt x="138" y="45"/>
                  </a:cubicBezTo>
                  <a:cubicBezTo>
                    <a:pt x="138" y="45"/>
                    <a:pt x="138" y="45"/>
                    <a:pt x="138" y="45"/>
                  </a:cubicBezTo>
                  <a:cubicBezTo>
                    <a:pt x="135" y="43"/>
                    <a:pt x="131" y="40"/>
                    <a:pt x="128" y="38"/>
                  </a:cubicBezTo>
                  <a:cubicBezTo>
                    <a:pt x="128" y="38"/>
                    <a:pt x="128" y="38"/>
                    <a:pt x="128" y="38"/>
                  </a:cubicBezTo>
                  <a:cubicBezTo>
                    <a:pt x="111" y="26"/>
                    <a:pt x="93" y="14"/>
                    <a:pt x="89" y="9"/>
                  </a:cubicBezTo>
                  <a:cubicBezTo>
                    <a:pt x="89" y="9"/>
                    <a:pt x="89" y="9"/>
                    <a:pt x="89" y="9"/>
                  </a:cubicBezTo>
                  <a:cubicBezTo>
                    <a:pt x="93" y="14"/>
                    <a:pt x="111" y="26"/>
                    <a:pt x="128" y="38"/>
                  </a:cubicBezTo>
                  <a:close/>
                  <a:moveTo>
                    <a:pt x="71" y="6"/>
                  </a:moveTo>
                  <a:cubicBezTo>
                    <a:pt x="7" y="30"/>
                    <a:pt x="7" y="30"/>
                    <a:pt x="7" y="30"/>
                  </a:cubicBezTo>
                  <a:cubicBezTo>
                    <a:pt x="71" y="6"/>
                    <a:pt x="71" y="6"/>
                    <a:pt x="71" y="6"/>
                  </a:cubicBezTo>
                  <a:cubicBezTo>
                    <a:pt x="71" y="6"/>
                    <a:pt x="71" y="6"/>
                    <a:pt x="71" y="6"/>
                  </a:cubicBezTo>
                  <a:cubicBezTo>
                    <a:pt x="71" y="6"/>
                    <a:pt x="71" y="6"/>
                    <a:pt x="71" y="6"/>
                  </a:cubicBezTo>
                  <a:cubicBezTo>
                    <a:pt x="71" y="6"/>
                    <a:pt x="71" y="6"/>
                    <a:pt x="71" y="6"/>
                  </a:cubicBezTo>
                  <a:close/>
                  <a:moveTo>
                    <a:pt x="89" y="9"/>
                  </a:moveTo>
                  <a:cubicBezTo>
                    <a:pt x="87" y="6"/>
                    <a:pt x="83" y="5"/>
                    <a:pt x="80" y="4"/>
                  </a:cubicBezTo>
                  <a:cubicBezTo>
                    <a:pt x="80" y="4"/>
                    <a:pt x="80" y="4"/>
                    <a:pt x="80" y="4"/>
                  </a:cubicBezTo>
                  <a:cubicBezTo>
                    <a:pt x="83" y="5"/>
                    <a:pt x="87" y="6"/>
                    <a:pt x="89" y="9"/>
                  </a:cubicBezTo>
                  <a:close/>
                  <a:moveTo>
                    <a:pt x="79" y="4"/>
                  </a:moveTo>
                  <a:cubicBezTo>
                    <a:pt x="77" y="4"/>
                    <a:pt x="76" y="5"/>
                    <a:pt x="74" y="5"/>
                  </a:cubicBezTo>
                  <a:cubicBezTo>
                    <a:pt x="74" y="5"/>
                    <a:pt x="74" y="5"/>
                    <a:pt x="74" y="5"/>
                  </a:cubicBezTo>
                  <a:cubicBezTo>
                    <a:pt x="76" y="5"/>
                    <a:pt x="77" y="4"/>
                    <a:pt x="79" y="4"/>
                  </a:cubicBezTo>
                  <a:cubicBezTo>
                    <a:pt x="79" y="4"/>
                    <a:pt x="79" y="4"/>
                    <a:pt x="79" y="4"/>
                  </a:cubicBezTo>
                  <a:cubicBezTo>
                    <a:pt x="79" y="4"/>
                    <a:pt x="79" y="4"/>
                    <a:pt x="79" y="4"/>
                  </a:cubicBezTo>
                  <a:cubicBezTo>
                    <a:pt x="79" y="4"/>
                    <a:pt x="79" y="4"/>
                    <a:pt x="79" y="4"/>
                  </a:cubicBezTo>
                  <a:cubicBezTo>
                    <a:pt x="79" y="4"/>
                    <a:pt x="79" y="4"/>
                    <a:pt x="79" y="4"/>
                  </a:cubicBezTo>
                  <a:cubicBezTo>
                    <a:pt x="79" y="4"/>
                    <a:pt x="79" y="4"/>
                    <a:pt x="79" y="4"/>
                  </a:cubicBezTo>
                  <a:cubicBezTo>
                    <a:pt x="79" y="3"/>
                    <a:pt x="79" y="3"/>
                    <a:pt x="79" y="3"/>
                  </a:cubicBezTo>
                  <a:cubicBezTo>
                    <a:pt x="79" y="4"/>
                    <a:pt x="79" y="4"/>
                    <a:pt x="79" y="4"/>
                  </a:cubicBezTo>
                  <a:close/>
                  <a:moveTo>
                    <a:pt x="80" y="4"/>
                  </a:moveTo>
                  <a:cubicBezTo>
                    <a:pt x="80" y="4"/>
                    <a:pt x="80" y="4"/>
                    <a:pt x="80" y="4"/>
                  </a:cubicBezTo>
                  <a:cubicBezTo>
                    <a:pt x="80" y="4"/>
                    <a:pt x="80" y="4"/>
                    <a:pt x="80" y="4"/>
                  </a:cubicBezTo>
                  <a:cubicBezTo>
                    <a:pt x="80" y="4"/>
                    <a:pt x="80" y="4"/>
                    <a:pt x="80" y="4"/>
                  </a:cubicBezTo>
                  <a:close/>
                  <a:moveTo>
                    <a:pt x="80" y="4"/>
                  </a:moveTo>
                  <a:cubicBezTo>
                    <a:pt x="80" y="4"/>
                    <a:pt x="80" y="4"/>
                    <a:pt x="80" y="4"/>
                  </a:cubicBezTo>
                  <a:cubicBezTo>
                    <a:pt x="80" y="4"/>
                    <a:pt x="80" y="4"/>
                    <a:pt x="80" y="4"/>
                  </a:cubicBezTo>
                  <a:cubicBezTo>
                    <a:pt x="80" y="4"/>
                    <a:pt x="80" y="4"/>
                    <a:pt x="80" y="4"/>
                  </a:cubicBezTo>
                  <a:close/>
                  <a:moveTo>
                    <a:pt x="80" y="4"/>
                  </a:moveTo>
                  <a:cubicBezTo>
                    <a:pt x="80" y="4"/>
                    <a:pt x="80" y="4"/>
                    <a:pt x="80" y="4"/>
                  </a:cubicBezTo>
                  <a:cubicBezTo>
                    <a:pt x="80" y="4"/>
                    <a:pt x="80" y="4"/>
                    <a:pt x="80" y="4"/>
                  </a:cubicBezTo>
                  <a:cubicBezTo>
                    <a:pt x="80" y="4"/>
                    <a:pt x="80" y="4"/>
                    <a:pt x="80" y="4"/>
                  </a:cubicBezTo>
                  <a:close/>
                  <a:moveTo>
                    <a:pt x="80" y="4"/>
                  </a:moveTo>
                  <a:cubicBezTo>
                    <a:pt x="80" y="4"/>
                    <a:pt x="80" y="4"/>
                    <a:pt x="80" y="4"/>
                  </a:cubicBezTo>
                  <a:cubicBezTo>
                    <a:pt x="80" y="4"/>
                    <a:pt x="80" y="4"/>
                    <a:pt x="80" y="4"/>
                  </a:cubicBezTo>
                  <a:cubicBezTo>
                    <a:pt x="80" y="4"/>
                    <a:pt x="80" y="4"/>
                    <a:pt x="80" y="4"/>
                  </a:cubicBezTo>
                  <a:close/>
                  <a:moveTo>
                    <a:pt x="80" y="4"/>
                  </a:moveTo>
                  <a:cubicBezTo>
                    <a:pt x="80" y="4"/>
                    <a:pt x="80" y="4"/>
                    <a:pt x="80" y="4"/>
                  </a:cubicBezTo>
                  <a:cubicBezTo>
                    <a:pt x="80" y="4"/>
                    <a:pt x="80" y="4"/>
                    <a:pt x="80" y="4"/>
                  </a:cubicBezTo>
                  <a:cubicBezTo>
                    <a:pt x="80" y="4"/>
                    <a:pt x="80" y="4"/>
                    <a:pt x="80" y="4"/>
                  </a:cubicBezTo>
                  <a:close/>
                  <a:moveTo>
                    <a:pt x="80" y="4"/>
                  </a:moveTo>
                  <a:cubicBezTo>
                    <a:pt x="80" y="4"/>
                    <a:pt x="80" y="4"/>
                    <a:pt x="80" y="4"/>
                  </a:cubicBezTo>
                  <a:cubicBezTo>
                    <a:pt x="80" y="4"/>
                    <a:pt x="80" y="4"/>
                    <a:pt x="80" y="4"/>
                  </a:cubicBezTo>
                  <a:cubicBezTo>
                    <a:pt x="80" y="4"/>
                    <a:pt x="80" y="4"/>
                    <a:pt x="80" y="4"/>
                  </a:cubicBezTo>
                  <a:close/>
                  <a:moveTo>
                    <a:pt x="79" y="4"/>
                  </a:moveTo>
                  <a:cubicBezTo>
                    <a:pt x="79" y="4"/>
                    <a:pt x="79" y="4"/>
                    <a:pt x="79" y="4"/>
                  </a:cubicBezTo>
                  <a:cubicBezTo>
                    <a:pt x="79" y="4"/>
                    <a:pt x="79" y="4"/>
                    <a:pt x="79" y="4"/>
                  </a:cubicBezTo>
                  <a:cubicBezTo>
                    <a:pt x="79" y="4"/>
                    <a:pt x="79" y="4"/>
                    <a:pt x="79" y="4"/>
                  </a:cubicBezTo>
                  <a:close/>
                  <a:moveTo>
                    <a:pt x="79" y="4"/>
                  </a:moveTo>
                  <a:cubicBezTo>
                    <a:pt x="79" y="4"/>
                    <a:pt x="79" y="4"/>
                    <a:pt x="79" y="4"/>
                  </a:cubicBezTo>
                  <a:cubicBezTo>
                    <a:pt x="79" y="4"/>
                    <a:pt x="79" y="4"/>
                    <a:pt x="79" y="4"/>
                  </a:cubicBezTo>
                  <a:cubicBezTo>
                    <a:pt x="79" y="4"/>
                    <a:pt x="79" y="4"/>
                    <a:pt x="79" y="4"/>
                  </a:cubicBezTo>
                  <a:close/>
                  <a:moveTo>
                    <a:pt x="163" y="56"/>
                  </a:moveTo>
                  <a:cubicBezTo>
                    <a:pt x="163" y="56"/>
                    <a:pt x="163" y="56"/>
                    <a:pt x="163" y="56"/>
                  </a:cubicBezTo>
                  <a:cubicBezTo>
                    <a:pt x="163" y="56"/>
                    <a:pt x="163" y="56"/>
                    <a:pt x="163" y="56"/>
                  </a:cubicBezTo>
                  <a:cubicBezTo>
                    <a:pt x="163" y="56"/>
                    <a:pt x="163" y="56"/>
                    <a:pt x="163" y="56"/>
                  </a:cubicBezTo>
                  <a:close/>
                  <a:moveTo>
                    <a:pt x="163" y="56"/>
                  </a:moveTo>
                  <a:cubicBezTo>
                    <a:pt x="163" y="56"/>
                    <a:pt x="163" y="56"/>
                    <a:pt x="163" y="56"/>
                  </a:cubicBezTo>
                  <a:cubicBezTo>
                    <a:pt x="163" y="56"/>
                    <a:pt x="163" y="56"/>
                    <a:pt x="163" y="56"/>
                  </a:cubicBezTo>
                  <a:cubicBezTo>
                    <a:pt x="163" y="56"/>
                    <a:pt x="163" y="56"/>
                    <a:pt x="163" y="56"/>
                  </a:cubicBezTo>
                  <a:cubicBezTo>
                    <a:pt x="163" y="56"/>
                    <a:pt x="163" y="56"/>
                    <a:pt x="163" y="56"/>
                  </a:cubicBezTo>
                  <a:cubicBezTo>
                    <a:pt x="163" y="56"/>
                    <a:pt x="163" y="56"/>
                    <a:pt x="163" y="56"/>
                  </a:cubicBezTo>
                  <a:close/>
                  <a:moveTo>
                    <a:pt x="163" y="56"/>
                  </a:moveTo>
                  <a:cubicBezTo>
                    <a:pt x="163" y="56"/>
                    <a:pt x="163" y="56"/>
                    <a:pt x="163"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3494"/>
            <p:cNvSpPr/>
            <p:nvPr/>
          </p:nvSpPr>
          <p:spPr bwMode="auto">
            <a:xfrm>
              <a:off x="4554539" y="420689"/>
              <a:ext cx="11113" cy="131763"/>
            </a:xfrm>
            <a:custGeom>
              <a:avLst/>
              <a:gdLst>
                <a:gd name="T0" fmla="*/ 0 w 7"/>
                <a:gd name="T1" fmla="*/ 83 h 83"/>
                <a:gd name="T2" fmla="*/ 3 w 7"/>
                <a:gd name="T3" fmla="*/ 0 h 83"/>
                <a:gd name="T4" fmla="*/ 7 w 7"/>
                <a:gd name="T5" fmla="*/ 0 h 83"/>
                <a:gd name="T6" fmla="*/ 4 w 7"/>
                <a:gd name="T7" fmla="*/ 83 h 83"/>
                <a:gd name="T8" fmla="*/ 0 w 7"/>
                <a:gd name="T9" fmla="*/ 83 h 83"/>
                <a:gd name="T10" fmla="*/ 0 w 7"/>
                <a:gd name="T11" fmla="*/ 83 h 83"/>
              </a:gdLst>
              <a:ahLst/>
              <a:cxnLst>
                <a:cxn ang="0">
                  <a:pos x="T0" y="T1"/>
                </a:cxn>
                <a:cxn ang="0">
                  <a:pos x="T2" y="T3"/>
                </a:cxn>
                <a:cxn ang="0">
                  <a:pos x="T4" y="T5"/>
                </a:cxn>
                <a:cxn ang="0">
                  <a:pos x="T6" y="T7"/>
                </a:cxn>
                <a:cxn ang="0">
                  <a:pos x="T8" y="T9"/>
                </a:cxn>
                <a:cxn ang="0">
                  <a:pos x="T10" y="T11"/>
                </a:cxn>
              </a:cxnLst>
              <a:rect l="0" t="0" r="r" b="b"/>
              <a:pathLst>
                <a:path w="7" h="83">
                  <a:moveTo>
                    <a:pt x="0" y="83"/>
                  </a:moveTo>
                  <a:lnTo>
                    <a:pt x="3" y="0"/>
                  </a:lnTo>
                  <a:lnTo>
                    <a:pt x="7" y="0"/>
                  </a:lnTo>
                  <a:lnTo>
                    <a:pt x="4" y="83"/>
                  </a:lnTo>
                  <a:lnTo>
                    <a:pt x="0" y="83"/>
                  </a:lnTo>
                  <a:lnTo>
                    <a:pt x="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495"/>
            <p:cNvSpPr>
              <a:spLocks noEditPoints="1"/>
            </p:cNvSpPr>
            <p:nvPr/>
          </p:nvSpPr>
          <p:spPr bwMode="auto">
            <a:xfrm>
              <a:off x="4551364" y="417514"/>
              <a:ext cx="19050" cy="138113"/>
            </a:xfrm>
            <a:custGeom>
              <a:avLst/>
              <a:gdLst>
                <a:gd name="T0" fmla="*/ 6 w 12"/>
                <a:gd name="T1" fmla="*/ 87 h 87"/>
                <a:gd name="T2" fmla="*/ 2 w 12"/>
                <a:gd name="T3" fmla="*/ 87 h 87"/>
                <a:gd name="T4" fmla="*/ 2 w 12"/>
                <a:gd name="T5" fmla="*/ 85 h 87"/>
                <a:gd name="T6" fmla="*/ 4 w 12"/>
                <a:gd name="T7" fmla="*/ 85 h 87"/>
                <a:gd name="T8" fmla="*/ 2 w 12"/>
                <a:gd name="T9" fmla="*/ 85 h 87"/>
                <a:gd name="T10" fmla="*/ 2 w 12"/>
                <a:gd name="T11" fmla="*/ 87 h 87"/>
                <a:gd name="T12" fmla="*/ 0 w 12"/>
                <a:gd name="T13" fmla="*/ 87 h 87"/>
                <a:gd name="T14" fmla="*/ 3 w 12"/>
                <a:gd name="T15" fmla="*/ 0 h 87"/>
                <a:gd name="T16" fmla="*/ 12 w 12"/>
                <a:gd name="T17" fmla="*/ 0 h 87"/>
                <a:gd name="T18" fmla="*/ 8 w 12"/>
                <a:gd name="T19" fmla="*/ 87 h 87"/>
                <a:gd name="T20" fmla="*/ 6 w 12"/>
                <a:gd name="T21" fmla="*/ 87 h 87"/>
                <a:gd name="T22" fmla="*/ 6 w 12"/>
                <a:gd name="T23" fmla="*/ 87 h 87"/>
                <a:gd name="T24" fmla="*/ 4 w 12"/>
                <a:gd name="T25" fmla="*/ 82 h 87"/>
                <a:gd name="T26" fmla="*/ 7 w 12"/>
                <a:gd name="T27" fmla="*/ 5 h 87"/>
                <a:gd name="T28" fmla="*/ 4 w 12"/>
                <a:gd name="T29" fmla="*/ 82 h 87"/>
                <a:gd name="T30" fmla="*/ 4 w 12"/>
                <a:gd name="T31" fmla="*/ 82 h 87"/>
                <a:gd name="T32" fmla="*/ 4 w 12"/>
                <a:gd name="T33" fmla="*/ 8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87">
                  <a:moveTo>
                    <a:pt x="6" y="87"/>
                  </a:moveTo>
                  <a:lnTo>
                    <a:pt x="2" y="87"/>
                  </a:lnTo>
                  <a:lnTo>
                    <a:pt x="2" y="85"/>
                  </a:lnTo>
                  <a:lnTo>
                    <a:pt x="4" y="85"/>
                  </a:lnTo>
                  <a:lnTo>
                    <a:pt x="2" y="85"/>
                  </a:lnTo>
                  <a:lnTo>
                    <a:pt x="2" y="87"/>
                  </a:lnTo>
                  <a:lnTo>
                    <a:pt x="0" y="87"/>
                  </a:lnTo>
                  <a:lnTo>
                    <a:pt x="3" y="0"/>
                  </a:lnTo>
                  <a:lnTo>
                    <a:pt x="12" y="0"/>
                  </a:lnTo>
                  <a:lnTo>
                    <a:pt x="8" y="87"/>
                  </a:lnTo>
                  <a:lnTo>
                    <a:pt x="6" y="87"/>
                  </a:lnTo>
                  <a:lnTo>
                    <a:pt x="6" y="87"/>
                  </a:lnTo>
                  <a:close/>
                  <a:moveTo>
                    <a:pt x="4" y="82"/>
                  </a:moveTo>
                  <a:lnTo>
                    <a:pt x="7" y="5"/>
                  </a:lnTo>
                  <a:lnTo>
                    <a:pt x="4" y="82"/>
                  </a:lnTo>
                  <a:lnTo>
                    <a:pt x="4" y="82"/>
                  </a:lnTo>
                  <a:lnTo>
                    <a:pt x="4"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496"/>
            <p:cNvSpPr>
              <a:spLocks noEditPoints="1"/>
            </p:cNvSpPr>
            <p:nvPr/>
          </p:nvSpPr>
          <p:spPr bwMode="auto">
            <a:xfrm>
              <a:off x="4549777" y="547689"/>
              <a:ext cx="14288" cy="20638"/>
            </a:xfrm>
            <a:custGeom>
              <a:avLst/>
              <a:gdLst>
                <a:gd name="T0" fmla="*/ 0 w 9"/>
                <a:gd name="T1" fmla="*/ 6 h 11"/>
                <a:gd name="T2" fmla="*/ 4 w 9"/>
                <a:gd name="T3" fmla="*/ 0 h 11"/>
                <a:gd name="T4" fmla="*/ 4 w 9"/>
                <a:gd name="T5" fmla="*/ 0 h 11"/>
                <a:gd name="T6" fmla="*/ 9 w 9"/>
                <a:gd name="T7" fmla="*/ 6 h 11"/>
                <a:gd name="T8" fmla="*/ 9 w 9"/>
                <a:gd name="T9" fmla="*/ 6 h 11"/>
                <a:gd name="T10" fmla="*/ 4 w 9"/>
                <a:gd name="T11" fmla="*/ 11 h 11"/>
                <a:gd name="T12" fmla="*/ 4 w 9"/>
                <a:gd name="T13" fmla="*/ 11 h 11"/>
                <a:gd name="T14" fmla="*/ 0 w 9"/>
                <a:gd name="T15" fmla="*/ 6 h 11"/>
                <a:gd name="T16" fmla="*/ 4 w 9"/>
                <a:gd name="T17" fmla="*/ 4 h 11"/>
                <a:gd name="T18" fmla="*/ 4 w 9"/>
                <a:gd name="T19" fmla="*/ 6 h 11"/>
                <a:gd name="T20" fmla="*/ 4 w 9"/>
                <a:gd name="T21" fmla="*/ 6 h 11"/>
                <a:gd name="T22" fmla="*/ 4 w 9"/>
                <a:gd name="T23" fmla="*/ 7 h 11"/>
                <a:gd name="T24" fmla="*/ 4 w 9"/>
                <a:gd name="T25" fmla="*/ 7 h 11"/>
                <a:gd name="T26" fmla="*/ 4 w 9"/>
                <a:gd name="T27" fmla="*/ 7 h 11"/>
                <a:gd name="T28" fmla="*/ 4 w 9"/>
                <a:gd name="T29" fmla="*/ 7 h 11"/>
                <a:gd name="T30" fmla="*/ 4 w 9"/>
                <a:gd name="T31" fmla="*/ 7 h 11"/>
                <a:gd name="T32" fmla="*/ 4 w 9"/>
                <a:gd name="T33" fmla="*/ 7 h 11"/>
                <a:gd name="T34" fmla="*/ 5 w 9"/>
                <a:gd name="T35" fmla="*/ 6 h 11"/>
                <a:gd name="T36" fmla="*/ 5 w 9"/>
                <a:gd name="T37" fmla="*/ 6 h 11"/>
                <a:gd name="T38" fmla="*/ 4 w 9"/>
                <a:gd name="T39" fmla="*/ 4 h 11"/>
                <a:gd name="T40" fmla="*/ 4 w 9"/>
                <a:gd name="T41" fmla="*/ 4 h 11"/>
                <a:gd name="T42" fmla="*/ 4 w 9"/>
                <a:gd name="T43" fmla="*/ 4 h 11"/>
                <a:gd name="T44" fmla="*/ 4 w 9"/>
                <a:gd name="T45" fmla="*/ 4 h 11"/>
                <a:gd name="T46" fmla="*/ 4 w 9"/>
                <a:gd name="T4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11">
                  <a:moveTo>
                    <a:pt x="0" y="6"/>
                  </a:moveTo>
                  <a:cubicBezTo>
                    <a:pt x="0" y="3"/>
                    <a:pt x="1" y="0"/>
                    <a:pt x="4" y="0"/>
                  </a:cubicBezTo>
                  <a:cubicBezTo>
                    <a:pt x="4" y="0"/>
                    <a:pt x="4" y="0"/>
                    <a:pt x="4" y="0"/>
                  </a:cubicBezTo>
                  <a:cubicBezTo>
                    <a:pt x="7" y="0"/>
                    <a:pt x="9" y="3"/>
                    <a:pt x="9" y="6"/>
                  </a:cubicBezTo>
                  <a:cubicBezTo>
                    <a:pt x="9" y="6"/>
                    <a:pt x="9" y="6"/>
                    <a:pt x="9" y="6"/>
                  </a:cubicBezTo>
                  <a:cubicBezTo>
                    <a:pt x="9" y="8"/>
                    <a:pt x="7" y="11"/>
                    <a:pt x="4" y="11"/>
                  </a:cubicBezTo>
                  <a:cubicBezTo>
                    <a:pt x="4" y="11"/>
                    <a:pt x="4" y="11"/>
                    <a:pt x="4" y="11"/>
                  </a:cubicBezTo>
                  <a:cubicBezTo>
                    <a:pt x="1" y="11"/>
                    <a:pt x="0" y="8"/>
                    <a:pt x="0" y="6"/>
                  </a:cubicBezTo>
                  <a:close/>
                  <a:moveTo>
                    <a:pt x="4" y="4"/>
                  </a:moveTo>
                  <a:cubicBezTo>
                    <a:pt x="4" y="4"/>
                    <a:pt x="4" y="5"/>
                    <a:pt x="4" y="6"/>
                  </a:cubicBezTo>
                  <a:cubicBezTo>
                    <a:pt x="4" y="6"/>
                    <a:pt x="4" y="6"/>
                    <a:pt x="4" y="6"/>
                  </a:cubicBezTo>
                  <a:cubicBezTo>
                    <a:pt x="4" y="6"/>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5" y="7"/>
                    <a:pt x="5" y="6"/>
                    <a:pt x="5" y="6"/>
                  </a:cubicBezTo>
                  <a:cubicBezTo>
                    <a:pt x="5" y="6"/>
                    <a:pt x="5" y="6"/>
                    <a:pt x="5" y="6"/>
                  </a:cubicBezTo>
                  <a:cubicBezTo>
                    <a:pt x="5" y="5"/>
                    <a:pt x="5" y="4"/>
                    <a:pt x="4" y="4"/>
                  </a:cubicBezTo>
                  <a:cubicBezTo>
                    <a:pt x="4" y="4"/>
                    <a:pt x="4" y="4"/>
                    <a:pt x="4" y="4"/>
                  </a:cubicBezTo>
                  <a:cubicBezTo>
                    <a:pt x="4" y="4"/>
                    <a:pt x="4" y="4"/>
                    <a:pt x="4" y="4"/>
                  </a:cubicBezTo>
                  <a:cubicBezTo>
                    <a:pt x="4" y="4"/>
                    <a:pt x="4" y="4"/>
                    <a:pt x="4" y="4"/>
                  </a:cubicBezTo>
                  <a:cubicBezTo>
                    <a:pt x="4" y="4"/>
                    <a:pt x="4" y="4"/>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497"/>
            <p:cNvSpPr>
              <a:spLocks noEditPoints="1"/>
            </p:cNvSpPr>
            <p:nvPr/>
          </p:nvSpPr>
          <p:spPr bwMode="auto">
            <a:xfrm>
              <a:off x="4543427" y="544514"/>
              <a:ext cx="25400" cy="26988"/>
            </a:xfrm>
            <a:custGeom>
              <a:avLst/>
              <a:gdLst>
                <a:gd name="T0" fmla="*/ 3 w 14"/>
                <a:gd name="T1" fmla="*/ 8 h 15"/>
                <a:gd name="T2" fmla="*/ 7 w 14"/>
                <a:gd name="T3" fmla="*/ 0 h 15"/>
                <a:gd name="T4" fmla="*/ 14 w 14"/>
                <a:gd name="T5" fmla="*/ 8 h 15"/>
                <a:gd name="T6" fmla="*/ 7 w 14"/>
                <a:gd name="T7" fmla="*/ 15 h 15"/>
                <a:gd name="T8" fmla="*/ 1 w 14"/>
                <a:gd name="T9" fmla="*/ 8 h 15"/>
                <a:gd name="T10" fmla="*/ 7 w 14"/>
                <a:gd name="T11" fmla="*/ 11 h 15"/>
                <a:gd name="T12" fmla="*/ 6 w 14"/>
                <a:gd name="T13" fmla="*/ 11 h 15"/>
                <a:gd name="T14" fmla="*/ 6 w 14"/>
                <a:gd name="T15" fmla="*/ 11 h 15"/>
                <a:gd name="T16" fmla="*/ 6 w 14"/>
                <a:gd name="T17" fmla="*/ 11 h 15"/>
                <a:gd name="T18" fmla="*/ 7 w 14"/>
                <a:gd name="T19" fmla="*/ 11 h 15"/>
                <a:gd name="T20" fmla="*/ 5 w 14"/>
                <a:gd name="T21" fmla="*/ 10 h 15"/>
                <a:gd name="T22" fmla="*/ 5 w 14"/>
                <a:gd name="T23" fmla="*/ 9 h 15"/>
                <a:gd name="T24" fmla="*/ 6 w 14"/>
                <a:gd name="T25" fmla="*/ 11 h 15"/>
                <a:gd name="T26" fmla="*/ 9 w 14"/>
                <a:gd name="T27" fmla="*/ 9 h 15"/>
                <a:gd name="T28" fmla="*/ 9 w 14"/>
                <a:gd name="T29" fmla="*/ 10 h 15"/>
                <a:gd name="T30" fmla="*/ 9 w 14"/>
                <a:gd name="T31" fmla="*/ 10 h 15"/>
                <a:gd name="T32" fmla="*/ 9 w 14"/>
                <a:gd name="T33" fmla="*/ 9 h 15"/>
                <a:gd name="T34" fmla="*/ 9 w 14"/>
                <a:gd name="T35" fmla="*/ 9 h 15"/>
                <a:gd name="T36" fmla="*/ 9 w 14"/>
                <a:gd name="T37" fmla="*/ 9 h 15"/>
                <a:gd name="T38" fmla="*/ 9 w 14"/>
                <a:gd name="T39" fmla="*/ 9 h 15"/>
                <a:gd name="T40" fmla="*/ 8 w 14"/>
                <a:gd name="T41" fmla="*/ 8 h 15"/>
                <a:gd name="T42" fmla="*/ 9 w 14"/>
                <a:gd name="T43" fmla="*/ 6 h 15"/>
                <a:gd name="T44" fmla="*/ 9 w 14"/>
                <a:gd name="T45" fmla="*/ 5 h 15"/>
                <a:gd name="T46" fmla="*/ 9 w 14"/>
                <a:gd name="T47" fmla="*/ 5 h 15"/>
                <a:gd name="T48" fmla="*/ 9 w 14"/>
                <a:gd name="T49" fmla="*/ 6 h 15"/>
                <a:gd name="T50" fmla="*/ 7 w 14"/>
                <a:gd name="T51" fmla="*/ 4 h 15"/>
                <a:gd name="T52" fmla="*/ 6 w 14"/>
                <a:gd name="T53" fmla="*/ 4 h 15"/>
                <a:gd name="T54" fmla="*/ 9 w 14"/>
                <a:gd name="T55" fmla="*/ 6 h 15"/>
                <a:gd name="T56" fmla="*/ 6 w 14"/>
                <a:gd name="T57" fmla="*/ 6 h 15"/>
                <a:gd name="T58" fmla="*/ 7 w 14"/>
                <a:gd name="T59" fmla="*/ 6 h 15"/>
                <a:gd name="T60" fmla="*/ 5 w 14"/>
                <a:gd name="T61" fmla="*/ 6 h 15"/>
                <a:gd name="T62" fmla="*/ 5 w 14"/>
                <a:gd name="T63" fmla="*/ 5 h 15"/>
                <a:gd name="T64" fmla="*/ 5 w 14"/>
                <a:gd name="T65" fmla="*/ 5 h 15"/>
                <a:gd name="T66" fmla="*/ 5 w 14"/>
                <a:gd name="T67" fmla="*/ 5 h 15"/>
                <a:gd name="T68" fmla="*/ 6 w 14"/>
                <a:gd name="T69" fmla="*/ 4 h 15"/>
                <a:gd name="T70" fmla="*/ 6 w 14"/>
                <a:gd name="T71" fmla="*/ 4 h 15"/>
                <a:gd name="T72" fmla="*/ 8 w 14"/>
                <a:gd name="T73" fmla="*/ 5 h 15"/>
                <a:gd name="T74" fmla="*/ 8 w 14"/>
                <a:gd name="T75" fmla="*/ 4 h 15"/>
                <a:gd name="T76" fmla="*/ 9 w 14"/>
                <a:gd name="T77" fmla="*/ 5 h 15"/>
                <a:gd name="T78" fmla="*/ 8 w 14"/>
                <a:gd name="T79" fmla="*/ 4 h 15"/>
                <a:gd name="T80" fmla="*/ 8 w 14"/>
                <a:gd name="T81" fmla="*/ 4 h 15"/>
                <a:gd name="T82" fmla="*/ 8 w 14"/>
                <a:gd name="T83" fmla="*/ 4 h 15"/>
                <a:gd name="T84" fmla="*/ 8 w 14"/>
                <a:gd name="T85" fmla="*/ 4 h 15"/>
                <a:gd name="T86" fmla="*/ 8 w 14"/>
                <a:gd name="T87" fmla="*/ 4 h 15"/>
                <a:gd name="T88" fmla="*/ 8 w 14"/>
                <a:gd name="T89" fmla="*/ 4 h 15"/>
                <a:gd name="T90" fmla="*/ 8 w 14"/>
                <a:gd name="T91" fmla="*/ 4 h 15"/>
                <a:gd name="T92" fmla="*/ 8 w 14"/>
                <a:gd name="T93" fmla="*/ 4 h 15"/>
                <a:gd name="T94" fmla="*/ 8 w 14"/>
                <a:gd name="T95" fmla="*/ 4 h 15"/>
                <a:gd name="T96" fmla="*/ 8 w 14"/>
                <a:gd name="T97" fmla="*/ 4 h 15"/>
                <a:gd name="T98" fmla="*/ 8 w 14"/>
                <a:gd name="T99"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 h="15">
                  <a:moveTo>
                    <a:pt x="1" y="8"/>
                  </a:moveTo>
                  <a:cubicBezTo>
                    <a:pt x="3" y="8"/>
                    <a:pt x="3" y="8"/>
                    <a:pt x="3" y="8"/>
                  </a:cubicBezTo>
                  <a:cubicBezTo>
                    <a:pt x="1" y="8"/>
                    <a:pt x="1" y="8"/>
                    <a:pt x="1" y="8"/>
                  </a:cubicBezTo>
                  <a:cubicBezTo>
                    <a:pt x="0" y="4"/>
                    <a:pt x="3" y="0"/>
                    <a:pt x="7" y="0"/>
                  </a:cubicBezTo>
                  <a:cubicBezTo>
                    <a:pt x="7" y="0"/>
                    <a:pt x="7" y="0"/>
                    <a:pt x="7" y="0"/>
                  </a:cubicBezTo>
                  <a:cubicBezTo>
                    <a:pt x="12" y="0"/>
                    <a:pt x="14" y="4"/>
                    <a:pt x="14" y="8"/>
                  </a:cubicBezTo>
                  <a:cubicBezTo>
                    <a:pt x="14" y="8"/>
                    <a:pt x="14" y="8"/>
                    <a:pt x="14" y="8"/>
                  </a:cubicBezTo>
                  <a:cubicBezTo>
                    <a:pt x="14" y="11"/>
                    <a:pt x="12" y="15"/>
                    <a:pt x="7" y="15"/>
                  </a:cubicBezTo>
                  <a:cubicBezTo>
                    <a:pt x="7" y="15"/>
                    <a:pt x="7" y="15"/>
                    <a:pt x="7" y="15"/>
                  </a:cubicBezTo>
                  <a:cubicBezTo>
                    <a:pt x="3" y="15"/>
                    <a:pt x="0" y="11"/>
                    <a:pt x="1" y="8"/>
                  </a:cubicBezTo>
                  <a:close/>
                  <a:moveTo>
                    <a:pt x="7" y="11"/>
                  </a:moveTo>
                  <a:cubicBezTo>
                    <a:pt x="7" y="11"/>
                    <a:pt x="7" y="11"/>
                    <a:pt x="7" y="11"/>
                  </a:cubicBezTo>
                  <a:cubicBezTo>
                    <a:pt x="7" y="11"/>
                    <a:pt x="7" y="11"/>
                    <a:pt x="7" y="11"/>
                  </a:cubicBezTo>
                  <a:cubicBezTo>
                    <a:pt x="7" y="11"/>
                    <a:pt x="7"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lose/>
                  <a:moveTo>
                    <a:pt x="6" y="11"/>
                  </a:moveTo>
                  <a:cubicBezTo>
                    <a:pt x="5" y="10"/>
                    <a:pt x="6" y="10"/>
                    <a:pt x="5" y="10"/>
                  </a:cubicBezTo>
                  <a:cubicBezTo>
                    <a:pt x="5" y="10"/>
                    <a:pt x="5" y="10"/>
                    <a:pt x="5" y="10"/>
                  </a:cubicBezTo>
                  <a:cubicBezTo>
                    <a:pt x="5" y="10"/>
                    <a:pt x="5" y="10"/>
                    <a:pt x="5" y="9"/>
                  </a:cubicBezTo>
                  <a:cubicBezTo>
                    <a:pt x="5" y="9"/>
                    <a:pt x="5" y="9"/>
                    <a:pt x="5" y="9"/>
                  </a:cubicBezTo>
                  <a:cubicBezTo>
                    <a:pt x="5" y="10"/>
                    <a:pt x="5" y="10"/>
                    <a:pt x="6" y="11"/>
                  </a:cubicBezTo>
                  <a:close/>
                  <a:moveTo>
                    <a:pt x="9" y="10"/>
                  </a:moveTo>
                  <a:cubicBezTo>
                    <a:pt x="9" y="10"/>
                    <a:pt x="9" y="9"/>
                    <a:pt x="9" y="9"/>
                  </a:cubicBezTo>
                  <a:cubicBezTo>
                    <a:pt x="9" y="9"/>
                    <a:pt x="9" y="9"/>
                    <a:pt x="9" y="9"/>
                  </a:cubicBezTo>
                  <a:cubicBezTo>
                    <a:pt x="9" y="9"/>
                    <a:pt x="9" y="10"/>
                    <a:pt x="9" y="10"/>
                  </a:cubicBezTo>
                  <a:cubicBezTo>
                    <a:pt x="9" y="10"/>
                    <a:pt x="9" y="10"/>
                    <a:pt x="9" y="10"/>
                  </a:cubicBezTo>
                  <a:cubicBezTo>
                    <a:pt x="9" y="10"/>
                    <a:pt x="9" y="10"/>
                    <a:pt x="9" y="10"/>
                  </a:cubicBezTo>
                  <a:close/>
                  <a:moveTo>
                    <a:pt x="9" y="9"/>
                  </a:moveTo>
                  <a:cubicBezTo>
                    <a:pt x="9" y="9"/>
                    <a:pt x="9" y="9"/>
                    <a:pt x="9" y="9"/>
                  </a:cubicBezTo>
                  <a:cubicBezTo>
                    <a:pt x="9" y="9"/>
                    <a:pt x="9" y="9"/>
                    <a:pt x="9" y="9"/>
                  </a:cubicBezTo>
                  <a:cubicBezTo>
                    <a:pt x="9" y="9"/>
                    <a:pt x="9" y="9"/>
                    <a:pt x="9" y="9"/>
                  </a:cubicBezTo>
                  <a:close/>
                  <a:moveTo>
                    <a:pt x="9" y="9"/>
                  </a:moveTo>
                  <a:cubicBezTo>
                    <a:pt x="9" y="9"/>
                    <a:pt x="9" y="9"/>
                    <a:pt x="9" y="9"/>
                  </a:cubicBezTo>
                  <a:cubicBezTo>
                    <a:pt x="9" y="9"/>
                    <a:pt x="9" y="9"/>
                    <a:pt x="9" y="9"/>
                  </a:cubicBezTo>
                  <a:cubicBezTo>
                    <a:pt x="9" y="9"/>
                    <a:pt x="9" y="9"/>
                    <a:pt x="9" y="9"/>
                  </a:cubicBezTo>
                  <a:close/>
                  <a:moveTo>
                    <a:pt x="8" y="8"/>
                  </a:moveTo>
                  <a:cubicBezTo>
                    <a:pt x="8" y="8"/>
                    <a:pt x="8" y="8"/>
                    <a:pt x="8" y="8"/>
                  </a:cubicBezTo>
                  <a:cubicBezTo>
                    <a:pt x="8" y="8"/>
                    <a:pt x="8" y="8"/>
                    <a:pt x="8" y="8"/>
                  </a:cubicBezTo>
                  <a:close/>
                  <a:moveTo>
                    <a:pt x="9" y="6"/>
                  </a:moveTo>
                  <a:cubicBezTo>
                    <a:pt x="9" y="6"/>
                    <a:pt x="9" y="5"/>
                    <a:pt x="9" y="5"/>
                  </a:cubicBezTo>
                  <a:cubicBezTo>
                    <a:pt x="9" y="5"/>
                    <a:pt x="9" y="5"/>
                    <a:pt x="9" y="5"/>
                  </a:cubicBezTo>
                  <a:cubicBezTo>
                    <a:pt x="9" y="5"/>
                    <a:pt x="9" y="5"/>
                    <a:pt x="9" y="5"/>
                  </a:cubicBezTo>
                  <a:cubicBezTo>
                    <a:pt x="9" y="5"/>
                    <a:pt x="9" y="5"/>
                    <a:pt x="9" y="5"/>
                  </a:cubicBezTo>
                  <a:cubicBezTo>
                    <a:pt x="9" y="5"/>
                    <a:pt x="9" y="6"/>
                    <a:pt x="9" y="6"/>
                  </a:cubicBezTo>
                  <a:cubicBezTo>
                    <a:pt x="9" y="6"/>
                    <a:pt x="9" y="6"/>
                    <a:pt x="9" y="6"/>
                  </a:cubicBezTo>
                  <a:cubicBezTo>
                    <a:pt x="9" y="5"/>
                    <a:pt x="8" y="4"/>
                    <a:pt x="7" y="4"/>
                  </a:cubicBezTo>
                  <a:cubicBezTo>
                    <a:pt x="7" y="4"/>
                    <a:pt x="7" y="4"/>
                    <a:pt x="7" y="4"/>
                  </a:cubicBezTo>
                  <a:cubicBezTo>
                    <a:pt x="7" y="4"/>
                    <a:pt x="6" y="4"/>
                    <a:pt x="6" y="4"/>
                  </a:cubicBezTo>
                  <a:cubicBezTo>
                    <a:pt x="6" y="4"/>
                    <a:pt x="6" y="4"/>
                    <a:pt x="6" y="4"/>
                  </a:cubicBezTo>
                  <a:cubicBezTo>
                    <a:pt x="7" y="6"/>
                    <a:pt x="7" y="6"/>
                    <a:pt x="7" y="6"/>
                  </a:cubicBezTo>
                  <a:cubicBezTo>
                    <a:pt x="9" y="6"/>
                    <a:pt x="9" y="6"/>
                    <a:pt x="9" y="6"/>
                  </a:cubicBezTo>
                  <a:close/>
                  <a:moveTo>
                    <a:pt x="7" y="6"/>
                  </a:moveTo>
                  <a:cubicBezTo>
                    <a:pt x="6" y="6"/>
                    <a:pt x="6" y="6"/>
                    <a:pt x="6" y="6"/>
                  </a:cubicBezTo>
                  <a:cubicBezTo>
                    <a:pt x="6" y="6"/>
                    <a:pt x="6" y="6"/>
                    <a:pt x="6" y="6"/>
                  </a:cubicBezTo>
                  <a:cubicBezTo>
                    <a:pt x="7" y="6"/>
                    <a:pt x="7" y="6"/>
                    <a:pt x="7" y="6"/>
                  </a:cubicBezTo>
                  <a:cubicBezTo>
                    <a:pt x="7" y="6"/>
                    <a:pt x="7" y="6"/>
                    <a:pt x="7" y="6"/>
                  </a:cubicBezTo>
                  <a:close/>
                  <a:moveTo>
                    <a:pt x="5" y="6"/>
                  </a:move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6" y="5"/>
                    <a:pt x="6" y="4"/>
                  </a:cubicBezTo>
                  <a:cubicBezTo>
                    <a:pt x="6" y="4"/>
                    <a:pt x="6" y="4"/>
                    <a:pt x="6" y="4"/>
                  </a:cubicBezTo>
                  <a:cubicBezTo>
                    <a:pt x="6" y="4"/>
                    <a:pt x="6" y="4"/>
                    <a:pt x="6" y="4"/>
                  </a:cubicBezTo>
                  <a:cubicBezTo>
                    <a:pt x="6" y="4"/>
                    <a:pt x="6" y="4"/>
                    <a:pt x="6" y="4"/>
                  </a:cubicBezTo>
                  <a:cubicBezTo>
                    <a:pt x="5" y="5"/>
                    <a:pt x="5" y="5"/>
                    <a:pt x="5" y="6"/>
                  </a:cubicBezTo>
                  <a:close/>
                  <a:moveTo>
                    <a:pt x="8" y="5"/>
                  </a:moveTo>
                  <a:cubicBezTo>
                    <a:pt x="8" y="4"/>
                    <a:pt x="8" y="4"/>
                    <a:pt x="8" y="4"/>
                  </a:cubicBezTo>
                  <a:cubicBezTo>
                    <a:pt x="8" y="4"/>
                    <a:pt x="8" y="4"/>
                    <a:pt x="8" y="4"/>
                  </a:cubicBezTo>
                  <a:cubicBezTo>
                    <a:pt x="8" y="5"/>
                    <a:pt x="9" y="5"/>
                    <a:pt x="9" y="5"/>
                  </a:cubicBezTo>
                  <a:cubicBezTo>
                    <a:pt x="9" y="5"/>
                    <a:pt x="9" y="5"/>
                    <a:pt x="9" y="5"/>
                  </a:cubicBezTo>
                  <a:cubicBezTo>
                    <a:pt x="9" y="5"/>
                    <a:pt x="9" y="5"/>
                    <a:pt x="8" y="5"/>
                  </a:cubicBezTo>
                  <a:close/>
                  <a:moveTo>
                    <a:pt x="8" y="4"/>
                  </a:moveTo>
                  <a:cubicBezTo>
                    <a:pt x="8" y="4"/>
                    <a:pt x="8" y="4"/>
                    <a:pt x="8" y="4"/>
                  </a:cubicBezTo>
                  <a:cubicBezTo>
                    <a:pt x="8" y="4"/>
                    <a:pt x="8" y="4"/>
                    <a:pt x="8" y="4"/>
                  </a:cubicBezTo>
                  <a:cubicBezTo>
                    <a:pt x="8" y="4"/>
                    <a:pt x="8" y="4"/>
                    <a:pt x="8" y="4"/>
                  </a:cubicBezTo>
                  <a:cubicBezTo>
                    <a:pt x="8" y="4"/>
                    <a:pt x="8" y="4"/>
                    <a:pt x="8" y="4"/>
                  </a:cubicBezTo>
                  <a:cubicBezTo>
                    <a:pt x="8" y="4"/>
                    <a:pt x="8" y="4"/>
                    <a:pt x="8" y="4"/>
                  </a:cubicBezTo>
                  <a:close/>
                  <a:moveTo>
                    <a:pt x="8" y="4"/>
                  </a:moveTo>
                  <a:cubicBezTo>
                    <a:pt x="8" y="4"/>
                    <a:pt x="8" y="4"/>
                    <a:pt x="8" y="4"/>
                  </a:cubicBezTo>
                  <a:cubicBezTo>
                    <a:pt x="8" y="4"/>
                    <a:pt x="8" y="4"/>
                    <a:pt x="8" y="4"/>
                  </a:cubicBezTo>
                  <a:cubicBezTo>
                    <a:pt x="8" y="4"/>
                    <a:pt x="8" y="4"/>
                    <a:pt x="8" y="4"/>
                  </a:cubicBezTo>
                  <a:close/>
                  <a:moveTo>
                    <a:pt x="8" y="4"/>
                  </a:moveTo>
                  <a:cubicBezTo>
                    <a:pt x="8" y="4"/>
                    <a:pt x="8" y="4"/>
                    <a:pt x="8" y="4"/>
                  </a:cubicBezTo>
                  <a:cubicBezTo>
                    <a:pt x="8" y="4"/>
                    <a:pt x="8" y="4"/>
                    <a:pt x="8" y="4"/>
                  </a:cubicBezTo>
                  <a:cubicBezTo>
                    <a:pt x="8" y="4"/>
                    <a:pt x="8" y="4"/>
                    <a:pt x="8" y="4"/>
                  </a:cubicBezTo>
                  <a:cubicBezTo>
                    <a:pt x="8" y="4"/>
                    <a:pt x="8" y="4"/>
                    <a:pt x="8" y="4"/>
                  </a:cubicBezTo>
                  <a:close/>
                  <a:moveTo>
                    <a:pt x="8" y="4"/>
                  </a:moveTo>
                  <a:cubicBezTo>
                    <a:pt x="8" y="4"/>
                    <a:pt x="8" y="4"/>
                    <a:pt x="8" y="4"/>
                  </a:cubicBezTo>
                  <a:cubicBezTo>
                    <a:pt x="8" y="4"/>
                    <a:pt x="8" y="4"/>
                    <a:pt x="8" y="4"/>
                  </a:cubicBezTo>
                  <a:cubicBezTo>
                    <a:pt x="8" y="4"/>
                    <a:pt x="8" y="4"/>
                    <a:pt x="8" y="4"/>
                  </a:cubicBezTo>
                  <a:close/>
                  <a:moveTo>
                    <a:pt x="8" y="4"/>
                  </a:move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3498"/>
            <p:cNvSpPr/>
            <p:nvPr/>
          </p:nvSpPr>
          <p:spPr bwMode="auto">
            <a:xfrm>
              <a:off x="4367214" y="514351"/>
              <a:ext cx="96838" cy="47625"/>
            </a:xfrm>
            <a:custGeom>
              <a:avLst/>
              <a:gdLst>
                <a:gd name="T0" fmla="*/ 0 w 55"/>
                <a:gd name="T1" fmla="*/ 14 h 28"/>
                <a:gd name="T2" fmla="*/ 2 w 55"/>
                <a:gd name="T3" fmla="*/ 11 h 28"/>
                <a:gd name="T4" fmla="*/ 11 w 55"/>
                <a:gd name="T5" fmla="*/ 18 h 28"/>
                <a:gd name="T6" fmla="*/ 11 w 55"/>
                <a:gd name="T7" fmla="*/ 18 h 28"/>
                <a:gd name="T8" fmla="*/ 25 w 55"/>
                <a:gd name="T9" fmla="*/ 24 h 28"/>
                <a:gd name="T10" fmla="*/ 25 w 55"/>
                <a:gd name="T11" fmla="*/ 24 h 28"/>
                <a:gd name="T12" fmla="*/ 26 w 55"/>
                <a:gd name="T13" fmla="*/ 24 h 28"/>
                <a:gd name="T14" fmla="*/ 26 w 55"/>
                <a:gd name="T15" fmla="*/ 24 h 28"/>
                <a:gd name="T16" fmla="*/ 42 w 55"/>
                <a:gd name="T17" fmla="*/ 12 h 28"/>
                <a:gd name="T18" fmla="*/ 42 w 55"/>
                <a:gd name="T19" fmla="*/ 12 h 28"/>
                <a:gd name="T20" fmla="*/ 52 w 55"/>
                <a:gd name="T21" fmla="*/ 0 h 28"/>
                <a:gd name="T22" fmla="*/ 52 w 55"/>
                <a:gd name="T23" fmla="*/ 0 h 28"/>
                <a:gd name="T24" fmla="*/ 55 w 55"/>
                <a:gd name="T25" fmla="*/ 3 h 28"/>
                <a:gd name="T26" fmla="*/ 45 w 55"/>
                <a:gd name="T27" fmla="*/ 14 h 28"/>
                <a:gd name="T28" fmla="*/ 45 w 55"/>
                <a:gd name="T29" fmla="*/ 14 h 28"/>
                <a:gd name="T30" fmla="*/ 26 w 55"/>
                <a:gd name="T31" fmla="*/ 28 h 28"/>
                <a:gd name="T32" fmla="*/ 26 w 55"/>
                <a:gd name="T33" fmla="*/ 28 h 28"/>
                <a:gd name="T34" fmla="*/ 25 w 55"/>
                <a:gd name="T35" fmla="*/ 28 h 28"/>
                <a:gd name="T36" fmla="*/ 25 w 55"/>
                <a:gd name="T37" fmla="*/ 28 h 28"/>
                <a:gd name="T38" fmla="*/ 0 w 55"/>
                <a:gd name="T3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28">
                  <a:moveTo>
                    <a:pt x="0" y="14"/>
                  </a:moveTo>
                  <a:cubicBezTo>
                    <a:pt x="2" y="11"/>
                    <a:pt x="2" y="11"/>
                    <a:pt x="2" y="11"/>
                  </a:cubicBezTo>
                  <a:cubicBezTo>
                    <a:pt x="2" y="11"/>
                    <a:pt x="6" y="14"/>
                    <a:pt x="11" y="18"/>
                  </a:cubicBezTo>
                  <a:cubicBezTo>
                    <a:pt x="11" y="18"/>
                    <a:pt x="11" y="18"/>
                    <a:pt x="11" y="18"/>
                  </a:cubicBezTo>
                  <a:cubicBezTo>
                    <a:pt x="16" y="21"/>
                    <a:pt x="21" y="24"/>
                    <a:pt x="25" y="24"/>
                  </a:cubicBezTo>
                  <a:cubicBezTo>
                    <a:pt x="25" y="24"/>
                    <a:pt x="25" y="24"/>
                    <a:pt x="25" y="24"/>
                  </a:cubicBezTo>
                  <a:cubicBezTo>
                    <a:pt x="25" y="24"/>
                    <a:pt x="26" y="24"/>
                    <a:pt x="26" y="24"/>
                  </a:cubicBezTo>
                  <a:cubicBezTo>
                    <a:pt x="26" y="24"/>
                    <a:pt x="26" y="24"/>
                    <a:pt x="26" y="24"/>
                  </a:cubicBezTo>
                  <a:cubicBezTo>
                    <a:pt x="29" y="23"/>
                    <a:pt x="36" y="17"/>
                    <a:pt x="42" y="12"/>
                  </a:cubicBezTo>
                  <a:cubicBezTo>
                    <a:pt x="42" y="12"/>
                    <a:pt x="42" y="12"/>
                    <a:pt x="42" y="12"/>
                  </a:cubicBezTo>
                  <a:cubicBezTo>
                    <a:pt x="48" y="6"/>
                    <a:pt x="52" y="0"/>
                    <a:pt x="52" y="0"/>
                  </a:cubicBezTo>
                  <a:cubicBezTo>
                    <a:pt x="52" y="0"/>
                    <a:pt x="52" y="0"/>
                    <a:pt x="52" y="0"/>
                  </a:cubicBezTo>
                  <a:cubicBezTo>
                    <a:pt x="55" y="3"/>
                    <a:pt x="55" y="3"/>
                    <a:pt x="55" y="3"/>
                  </a:cubicBezTo>
                  <a:cubicBezTo>
                    <a:pt x="55" y="3"/>
                    <a:pt x="51" y="8"/>
                    <a:pt x="45" y="14"/>
                  </a:cubicBezTo>
                  <a:cubicBezTo>
                    <a:pt x="45" y="14"/>
                    <a:pt x="45" y="14"/>
                    <a:pt x="45" y="14"/>
                  </a:cubicBezTo>
                  <a:cubicBezTo>
                    <a:pt x="39" y="20"/>
                    <a:pt x="32" y="26"/>
                    <a:pt x="26" y="28"/>
                  </a:cubicBezTo>
                  <a:cubicBezTo>
                    <a:pt x="26" y="28"/>
                    <a:pt x="26" y="28"/>
                    <a:pt x="26" y="28"/>
                  </a:cubicBezTo>
                  <a:cubicBezTo>
                    <a:pt x="26" y="28"/>
                    <a:pt x="25" y="28"/>
                    <a:pt x="25" y="28"/>
                  </a:cubicBezTo>
                  <a:cubicBezTo>
                    <a:pt x="25" y="28"/>
                    <a:pt x="25" y="28"/>
                    <a:pt x="25" y="28"/>
                  </a:cubicBezTo>
                  <a:cubicBezTo>
                    <a:pt x="15" y="27"/>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3499"/>
            <p:cNvSpPr>
              <a:spLocks noEditPoints="1"/>
            </p:cNvSpPr>
            <p:nvPr/>
          </p:nvSpPr>
          <p:spPr bwMode="auto">
            <a:xfrm>
              <a:off x="4360864" y="509589"/>
              <a:ext cx="107950" cy="55563"/>
            </a:xfrm>
            <a:custGeom>
              <a:avLst/>
              <a:gdLst>
                <a:gd name="T0" fmla="*/ 0 w 62"/>
                <a:gd name="T1" fmla="*/ 18 h 32"/>
                <a:gd name="T2" fmla="*/ 6 w 62"/>
                <a:gd name="T3" fmla="*/ 11 h 32"/>
                <a:gd name="T4" fmla="*/ 7 w 62"/>
                <a:gd name="T5" fmla="*/ 12 h 32"/>
                <a:gd name="T6" fmla="*/ 8 w 62"/>
                <a:gd name="T7" fmla="*/ 12 h 32"/>
                <a:gd name="T8" fmla="*/ 8 w 62"/>
                <a:gd name="T9" fmla="*/ 12 h 32"/>
                <a:gd name="T10" fmla="*/ 8 w 62"/>
                <a:gd name="T11" fmla="*/ 12 h 32"/>
                <a:gd name="T12" fmla="*/ 8 w 62"/>
                <a:gd name="T13" fmla="*/ 12 h 32"/>
                <a:gd name="T14" fmla="*/ 10 w 62"/>
                <a:gd name="T15" fmla="*/ 14 h 32"/>
                <a:gd name="T16" fmla="*/ 16 w 62"/>
                <a:gd name="T17" fmla="*/ 18 h 32"/>
                <a:gd name="T18" fmla="*/ 29 w 62"/>
                <a:gd name="T19" fmla="*/ 24 h 32"/>
                <a:gd name="T20" fmla="*/ 29 w 62"/>
                <a:gd name="T21" fmla="*/ 24 h 32"/>
                <a:gd name="T22" fmla="*/ 30 w 62"/>
                <a:gd name="T23" fmla="*/ 24 h 32"/>
                <a:gd name="T24" fmla="*/ 44 w 62"/>
                <a:gd name="T25" fmla="*/ 12 h 32"/>
                <a:gd name="T26" fmla="*/ 55 w 62"/>
                <a:gd name="T27" fmla="*/ 1 h 32"/>
                <a:gd name="T28" fmla="*/ 55 w 62"/>
                <a:gd name="T29" fmla="*/ 0 h 32"/>
                <a:gd name="T30" fmla="*/ 56 w 62"/>
                <a:gd name="T31" fmla="*/ 0 h 32"/>
                <a:gd name="T32" fmla="*/ 61 w 62"/>
                <a:gd name="T33" fmla="*/ 6 h 32"/>
                <a:gd name="T34" fmla="*/ 61 w 62"/>
                <a:gd name="T35" fmla="*/ 6 h 32"/>
                <a:gd name="T36" fmla="*/ 60 w 62"/>
                <a:gd name="T37" fmla="*/ 7 h 32"/>
                <a:gd name="T38" fmla="*/ 58 w 62"/>
                <a:gd name="T39" fmla="*/ 10 h 32"/>
                <a:gd name="T40" fmla="*/ 50 w 62"/>
                <a:gd name="T41" fmla="*/ 18 h 32"/>
                <a:gd name="T42" fmla="*/ 31 w 62"/>
                <a:gd name="T43" fmla="*/ 31 h 32"/>
                <a:gd name="T44" fmla="*/ 29 w 62"/>
                <a:gd name="T45" fmla="*/ 32 h 32"/>
                <a:gd name="T46" fmla="*/ 3 w 62"/>
                <a:gd name="T47" fmla="*/ 18 h 32"/>
                <a:gd name="T48" fmla="*/ 30 w 62"/>
                <a:gd name="T49" fmla="*/ 28 h 32"/>
                <a:gd name="T50" fmla="*/ 30 w 62"/>
                <a:gd name="T51" fmla="*/ 27 h 32"/>
                <a:gd name="T52" fmla="*/ 30 w 62"/>
                <a:gd name="T53" fmla="*/ 28 h 32"/>
                <a:gd name="T54" fmla="*/ 29 w 62"/>
                <a:gd name="T55" fmla="*/ 28 h 32"/>
                <a:gd name="T56" fmla="*/ 29 w 62"/>
                <a:gd name="T57" fmla="*/ 28 h 32"/>
                <a:gd name="T58" fmla="*/ 28 w 62"/>
                <a:gd name="T59" fmla="*/ 28 h 32"/>
                <a:gd name="T60" fmla="*/ 14 w 62"/>
                <a:gd name="T61" fmla="*/ 21 h 32"/>
                <a:gd name="T62" fmla="*/ 21 w 62"/>
                <a:gd name="T63" fmla="*/ 25 h 32"/>
                <a:gd name="T64" fmla="*/ 14 w 62"/>
                <a:gd name="T65" fmla="*/ 21 h 32"/>
                <a:gd name="T66" fmla="*/ 9 w 62"/>
                <a:gd name="T67" fmla="*/ 18 h 32"/>
                <a:gd name="T68" fmla="*/ 41 w 62"/>
                <a:gd name="T69" fmla="*/ 21 h 32"/>
                <a:gd name="T70" fmla="*/ 47 w 62"/>
                <a:gd name="T71" fmla="*/ 15 h 32"/>
                <a:gd name="T72" fmla="*/ 47 w 62"/>
                <a:gd name="T73" fmla="*/ 15 h 32"/>
                <a:gd name="T74" fmla="*/ 3 w 62"/>
                <a:gd name="T75" fmla="*/ 18 h 32"/>
                <a:gd name="T76" fmla="*/ 5 w 62"/>
                <a:gd name="T77" fmla="*/ 18 h 32"/>
                <a:gd name="T78" fmla="*/ 3 w 62"/>
                <a:gd name="T79" fmla="*/ 18 h 32"/>
                <a:gd name="T80" fmla="*/ 52 w 62"/>
                <a:gd name="T81" fmla="*/ 9 h 32"/>
                <a:gd name="T82" fmla="*/ 48 w 62"/>
                <a:gd name="T8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32">
                  <a:moveTo>
                    <a:pt x="3" y="18"/>
                  </a:moveTo>
                  <a:cubicBezTo>
                    <a:pt x="0" y="18"/>
                    <a:pt x="0" y="18"/>
                    <a:pt x="0" y="18"/>
                  </a:cubicBezTo>
                  <a:cubicBezTo>
                    <a:pt x="5" y="11"/>
                    <a:pt x="5" y="11"/>
                    <a:pt x="5" y="11"/>
                  </a:cubicBezTo>
                  <a:cubicBezTo>
                    <a:pt x="6" y="11"/>
                    <a:pt x="6" y="11"/>
                    <a:pt x="6" y="11"/>
                  </a:cubicBezTo>
                  <a:cubicBezTo>
                    <a:pt x="8" y="11"/>
                    <a:pt x="7" y="12"/>
                    <a:pt x="7" y="12"/>
                  </a:cubicBezTo>
                  <a:cubicBezTo>
                    <a:pt x="7" y="12"/>
                    <a:pt x="7" y="12"/>
                    <a:pt x="7" y="12"/>
                  </a:cubicBezTo>
                  <a:cubicBezTo>
                    <a:pt x="8" y="12"/>
                    <a:pt x="8" y="12"/>
                    <a:pt x="8" y="12"/>
                  </a:cubicBezTo>
                  <a:cubicBezTo>
                    <a:pt x="8" y="12"/>
                    <a:pt x="8" y="12"/>
                    <a:pt x="8" y="12"/>
                  </a:cubicBezTo>
                  <a:cubicBezTo>
                    <a:pt x="8" y="12"/>
                    <a:pt x="8" y="12"/>
                    <a:pt x="8" y="12"/>
                  </a:cubicBezTo>
                  <a:cubicBezTo>
                    <a:pt x="8" y="12"/>
                    <a:pt x="8" y="12"/>
                    <a:pt x="8" y="12"/>
                  </a:cubicBezTo>
                  <a:cubicBezTo>
                    <a:pt x="8" y="12"/>
                    <a:pt x="8" y="12"/>
                    <a:pt x="8" y="12"/>
                  </a:cubicBezTo>
                  <a:cubicBezTo>
                    <a:pt x="8" y="12"/>
                    <a:pt x="8" y="12"/>
                    <a:pt x="8" y="12"/>
                  </a:cubicBezTo>
                  <a:cubicBezTo>
                    <a:pt x="8" y="12"/>
                    <a:pt x="8" y="12"/>
                    <a:pt x="8" y="12"/>
                  </a:cubicBezTo>
                  <a:cubicBezTo>
                    <a:pt x="8" y="12"/>
                    <a:pt x="8" y="12"/>
                    <a:pt x="8" y="12"/>
                  </a:cubicBezTo>
                  <a:cubicBezTo>
                    <a:pt x="8" y="12"/>
                    <a:pt x="8" y="12"/>
                    <a:pt x="8" y="12"/>
                  </a:cubicBezTo>
                  <a:cubicBezTo>
                    <a:pt x="9" y="13"/>
                    <a:pt x="9" y="13"/>
                    <a:pt x="10" y="14"/>
                  </a:cubicBezTo>
                  <a:cubicBezTo>
                    <a:pt x="10" y="14"/>
                    <a:pt x="10" y="14"/>
                    <a:pt x="10" y="14"/>
                  </a:cubicBezTo>
                  <a:cubicBezTo>
                    <a:pt x="11" y="15"/>
                    <a:pt x="14" y="16"/>
                    <a:pt x="16" y="18"/>
                  </a:cubicBezTo>
                  <a:cubicBezTo>
                    <a:pt x="16" y="18"/>
                    <a:pt x="16" y="18"/>
                    <a:pt x="16" y="18"/>
                  </a:cubicBezTo>
                  <a:cubicBezTo>
                    <a:pt x="20" y="21"/>
                    <a:pt x="26" y="24"/>
                    <a:pt x="29" y="24"/>
                  </a:cubicBezTo>
                  <a:cubicBezTo>
                    <a:pt x="29" y="24"/>
                    <a:pt x="29" y="24"/>
                    <a:pt x="29" y="24"/>
                  </a:cubicBezTo>
                  <a:cubicBezTo>
                    <a:pt x="29" y="24"/>
                    <a:pt x="29" y="24"/>
                    <a:pt x="29" y="24"/>
                  </a:cubicBezTo>
                  <a:cubicBezTo>
                    <a:pt x="29" y="24"/>
                    <a:pt x="29" y="24"/>
                    <a:pt x="29" y="24"/>
                  </a:cubicBezTo>
                  <a:cubicBezTo>
                    <a:pt x="29" y="24"/>
                    <a:pt x="29" y="24"/>
                    <a:pt x="30" y="24"/>
                  </a:cubicBezTo>
                  <a:cubicBezTo>
                    <a:pt x="30" y="24"/>
                    <a:pt x="30" y="24"/>
                    <a:pt x="30" y="24"/>
                  </a:cubicBezTo>
                  <a:cubicBezTo>
                    <a:pt x="31" y="24"/>
                    <a:pt x="39" y="18"/>
                    <a:pt x="44" y="12"/>
                  </a:cubicBezTo>
                  <a:cubicBezTo>
                    <a:pt x="44" y="12"/>
                    <a:pt x="44" y="12"/>
                    <a:pt x="44" y="12"/>
                  </a:cubicBezTo>
                  <a:cubicBezTo>
                    <a:pt x="50" y="6"/>
                    <a:pt x="55" y="1"/>
                    <a:pt x="55" y="1"/>
                  </a:cubicBezTo>
                  <a:cubicBezTo>
                    <a:pt x="55" y="1"/>
                    <a:pt x="55" y="1"/>
                    <a:pt x="55" y="1"/>
                  </a:cubicBezTo>
                  <a:cubicBezTo>
                    <a:pt x="55" y="1"/>
                    <a:pt x="55" y="1"/>
                    <a:pt x="55" y="0"/>
                  </a:cubicBezTo>
                  <a:cubicBezTo>
                    <a:pt x="55" y="0"/>
                    <a:pt x="55" y="0"/>
                    <a:pt x="55" y="0"/>
                  </a:cubicBezTo>
                  <a:cubicBezTo>
                    <a:pt x="56" y="0"/>
                    <a:pt x="56" y="0"/>
                    <a:pt x="56" y="0"/>
                  </a:cubicBezTo>
                  <a:cubicBezTo>
                    <a:pt x="62" y="5"/>
                    <a:pt x="62" y="5"/>
                    <a:pt x="62" y="5"/>
                  </a:cubicBezTo>
                  <a:cubicBezTo>
                    <a:pt x="61" y="6"/>
                    <a:pt x="61" y="6"/>
                    <a:pt x="61" y="6"/>
                  </a:cubicBezTo>
                  <a:cubicBezTo>
                    <a:pt x="61" y="6"/>
                    <a:pt x="61" y="6"/>
                    <a:pt x="61" y="6"/>
                  </a:cubicBezTo>
                  <a:cubicBezTo>
                    <a:pt x="61" y="6"/>
                    <a:pt x="61" y="6"/>
                    <a:pt x="61" y="6"/>
                  </a:cubicBezTo>
                  <a:cubicBezTo>
                    <a:pt x="61" y="6"/>
                    <a:pt x="61" y="6"/>
                    <a:pt x="61" y="6"/>
                  </a:cubicBezTo>
                  <a:cubicBezTo>
                    <a:pt x="60" y="6"/>
                    <a:pt x="60" y="7"/>
                    <a:pt x="60" y="7"/>
                  </a:cubicBezTo>
                  <a:cubicBezTo>
                    <a:pt x="60" y="7"/>
                    <a:pt x="60" y="7"/>
                    <a:pt x="60" y="7"/>
                  </a:cubicBezTo>
                  <a:cubicBezTo>
                    <a:pt x="59" y="8"/>
                    <a:pt x="59" y="9"/>
                    <a:pt x="58" y="10"/>
                  </a:cubicBezTo>
                  <a:cubicBezTo>
                    <a:pt x="58" y="10"/>
                    <a:pt x="58" y="10"/>
                    <a:pt x="58" y="10"/>
                  </a:cubicBezTo>
                  <a:cubicBezTo>
                    <a:pt x="56" y="12"/>
                    <a:pt x="53" y="15"/>
                    <a:pt x="50" y="18"/>
                  </a:cubicBezTo>
                  <a:cubicBezTo>
                    <a:pt x="50" y="18"/>
                    <a:pt x="50" y="18"/>
                    <a:pt x="50" y="18"/>
                  </a:cubicBezTo>
                  <a:cubicBezTo>
                    <a:pt x="44" y="24"/>
                    <a:pt x="37" y="30"/>
                    <a:pt x="31" y="31"/>
                  </a:cubicBezTo>
                  <a:cubicBezTo>
                    <a:pt x="31" y="31"/>
                    <a:pt x="31" y="31"/>
                    <a:pt x="31" y="31"/>
                  </a:cubicBezTo>
                  <a:cubicBezTo>
                    <a:pt x="30" y="32"/>
                    <a:pt x="30" y="32"/>
                    <a:pt x="29" y="32"/>
                  </a:cubicBezTo>
                  <a:cubicBezTo>
                    <a:pt x="29" y="32"/>
                    <a:pt x="29" y="32"/>
                    <a:pt x="29" y="32"/>
                  </a:cubicBezTo>
                  <a:cubicBezTo>
                    <a:pt x="18" y="31"/>
                    <a:pt x="6" y="20"/>
                    <a:pt x="3" y="18"/>
                  </a:cubicBezTo>
                  <a:close/>
                  <a:moveTo>
                    <a:pt x="29" y="28"/>
                  </a:moveTo>
                  <a:cubicBezTo>
                    <a:pt x="29" y="28"/>
                    <a:pt x="30" y="28"/>
                    <a:pt x="30" y="28"/>
                  </a:cubicBezTo>
                  <a:cubicBezTo>
                    <a:pt x="30" y="28"/>
                    <a:pt x="30" y="28"/>
                    <a:pt x="30" y="28"/>
                  </a:cubicBezTo>
                  <a:cubicBezTo>
                    <a:pt x="30" y="28"/>
                    <a:pt x="30" y="28"/>
                    <a:pt x="30" y="27"/>
                  </a:cubicBezTo>
                  <a:cubicBezTo>
                    <a:pt x="30" y="27"/>
                    <a:pt x="30" y="27"/>
                    <a:pt x="30" y="27"/>
                  </a:cubicBezTo>
                  <a:cubicBezTo>
                    <a:pt x="30" y="28"/>
                    <a:pt x="30" y="28"/>
                    <a:pt x="30" y="28"/>
                  </a:cubicBezTo>
                  <a:cubicBezTo>
                    <a:pt x="30" y="28"/>
                    <a:pt x="30" y="28"/>
                    <a:pt x="30" y="28"/>
                  </a:cubicBezTo>
                  <a:cubicBezTo>
                    <a:pt x="30" y="28"/>
                    <a:pt x="29" y="28"/>
                    <a:pt x="29" y="28"/>
                  </a:cubicBezTo>
                  <a:cubicBezTo>
                    <a:pt x="29" y="28"/>
                    <a:pt x="29" y="28"/>
                    <a:pt x="29" y="28"/>
                  </a:cubicBezTo>
                  <a:cubicBezTo>
                    <a:pt x="29" y="28"/>
                    <a:pt x="29" y="28"/>
                    <a:pt x="29" y="28"/>
                  </a:cubicBezTo>
                  <a:cubicBezTo>
                    <a:pt x="28" y="28"/>
                    <a:pt x="28" y="28"/>
                    <a:pt x="28" y="28"/>
                  </a:cubicBezTo>
                  <a:cubicBezTo>
                    <a:pt x="28" y="28"/>
                    <a:pt x="28" y="28"/>
                    <a:pt x="28" y="28"/>
                  </a:cubicBezTo>
                  <a:cubicBezTo>
                    <a:pt x="28" y="28"/>
                    <a:pt x="29" y="28"/>
                    <a:pt x="29" y="28"/>
                  </a:cubicBezTo>
                  <a:close/>
                  <a:moveTo>
                    <a:pt x="14" y="21"/>
                  </a:moveTo>
                  <a:cubicBezTo>
                    <a:pt x="16" y="23"/>
                    <a:pt x="18" y="24"/>
                    <a:pt x="21" y="25"/>
                  </a:cubicBezTo>
                  <a:cubicBezTo>
                    <a:pt x="21" y="25"/>
                    <a:pt x="21" y="25"/>
                    <a:pt x="21" y="25"/>
                  </a:cubicBezTo>
                  <a:cubicBezTo>
                    <a:pt x="18" y="24"/>
                    <a:pt x="16" y="23"/>
                    <a:pt x="14" y="21"/>
                  </a:cubicBezTo>
                  <a:cubicBezTo>
                    <a:pt x="14" y="21"/>
                    <a:pt x="14" y="21"/>
                    <a:pt x="14" y="21"/>
                  </a:cubicBezTo>
                  <a:cubicBezTo>
                    <a:pt x="12" y="20"/>
                    <a:pt x="10" y="19"/>
                    <a:pt x="9" y="18"/>
                  </a:cubicBezTo>
                  <a:cubicBezTo>
                    <a:pt x="9" y="18"/>
                    <a:pt x="9" y="18"/>
                    <a:pt x="9" y="18"/>
                  </a:cubicBezTo>
                  <a:cubicBezTo>
                    <a:pt x="10" y="19"/>
                    <a:pt x="12" y="20"/>
                    <a:pt x="14" y="21"/>
                  </a:cubicBezTo>
                  <a:close/>
                  <a:moveTo>
                    <a:pt x="41" y="21"/>
                  </a:moveTo>
                  <a:cubicBezTo>
                    <a:pt x="43" y="19"/>
                    <a:pt x="45" y="17"/>
                    <a:pt x="47" y="15"/>
                  </a:cubicBezTo>
                  <a:cubicBezTo>
                    <a:pt x="47" y="15"/>
                    <a:pt x="47" y="15"/>
                    <a:pt x="47" y="15"/>
                  </a:cubicBezTo>
                  <a:cubicBezTo>
                    <a:pt x="47" y="15"/>
                    <a:pt x="47" y="15"/>
                    <a:pt x="47" y="15"/>
                  </a:cubicBezTo>
                  <a:cubicBezTo>
                    <a:pt x="47" y="15"/>
                    <a:pt x="47" y="15"/>
                    <a:pt x="47" y="15"/>
                  </a:cubicBezTo>
                  <a:cubicBezTo>
                    <a:pt x="45" y="17"/>
                    <a:pt x="43" y="19"/>
                    <a:pt x="41" y="21"/>
                  </a:cubicBezTo>
                  <a:close/>
                  <a:moveTo>
                    <a:pt x="3" y="18"/>
                  </a:moveTo>
                  <a:cubicBezTo>
                    <a:pt x="4" y="16"/>
                    <a:pt x="4" y="16"/>
                    <a:pt x="4" y="16"/>
                  </a:cubicBezTo>
                  <a:cubicBezTo>
                    <a:pt x="5" y="18"/>
                    <a:pt x="5" y="18"/>
                    <a:pt x="5" y="18"/>
                  </a:cubicBezTo>
                  <a:cubicBezTo>
                    <a:pt x="4" y="16"/>
                    <a:pt x="4" y="16"/>
                    <a:pt x="4" y="16"/>
                  </a:cubicBezTo>
                  <a:cubicBezTo>
                    <a:pt x="3" y="18"/>
                    <a:pt x="3" y="18"/>
                    <a:pt x="3" y="18"/>
                  </a:cubicBezTo>
                  <a:close/>
                  <a:moveTo>
                    <a:pt x="48" y="14"/>
                  </a:moveTo>
                  <a:cubicBezTo>
                    <a:pt x="50" y="12"/>
                    <a:pt x="51" y="11"/>
                    <a:pt x="52" y="9"/>
                  </a:cubicBezTo>
                  <a:cubicBezTo>
                    <a:pt x="52" y="9"/>
                    <a:pt x="52" y="9"/>
                    <a:pt x="52" y="9"/>
                  </a:cubicBezTo>
                  <a:cubicBezTo>
                    <a:pt x="51" y="11"/>
                    <a:pt x="50" y="12"/>
                    <a:pt x="4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3500"/>
            <p:cNvSpPr/>
            <p:nvPr/>
          </p:nvSpPr>
          <p:spPr bwMode="auto">
            <a:xfrm>
              <a:off x="4362452" y="527051"/>
              <a:ext cx="14288" cy="17463"/>
            </a:xfrm>
            <a:custGeom>
              <a:avLst/>
              <a:gdLst>
                <a:gd name="T0" fmla="*/ 0 w 9"/>
                <a:gd name="T1" fmla="*/ 9 h 11"/>
                <a:gd name="T2" fmla="*/ 5 w 9"/>
                <a:gd name="T3" fmla="*/ 0 h 11"/>
                <a:gd name="T4" fmla="*/ 9 w 9"/>
                <a:gd name="T5" fmla="*/ 2 h 11"/>
                <a:gd name="T6" fmla="*/ 5 w 9"/>
                <a:gd name="T7" fmla="*/ 11 h 11"/>
                <a:gd name="T8" fmla="*/ 0 w 9"/>
                <a:gd name="T9" fmla="*/ 9 h 11"/>
                <a:gd name="T10" fmla="*/ 0 w 9"/>
                <a:gd name="T11" fmla="*/ 9 h 11"/>
              </a:gdLst>
              <a:ahLst/>
              <a:cxnLst>
                <a:cxn ang="0">
                  <a:pos x="T0" y="T1"/>
                </a:cxn>
                <a:cxn ang="0">
                  <a:pos x="T2" y="T3"/>
                </a:cxn>
                <a:cxn ang="0">
                  <a:pos x="T4" y="T5"/>
                </a:cxn>
                <a:cxn ang="0">
                  <a:pos x="T6" y="T7"/>
                </a:cxn>
                <a:cxn ang="0">
                  <a:pos x="T8" y="T9"/>
                </a:cxn>
                <a:cxn ang="0">
                  <a:pos x="T10" y="T11"/>
                </a:cxn>
              </a:cxnLst>
              <a:rect l="0" t="0" r="r" b="b"/>
              <a:pathLst>
                <a:path w="9" h="11">
                  <a:moveTo>
                    <a:pt x="0" y="9"/>
                  </a:moveTo>
                  <a:lnTo>
                    <a:pt x="5" y="0"/>
                  </a:lnTo>
                  <a:lnTo>
                    <a:pt x="9" y="2"/>
                  </a:lnTo>
                  <a:lnTo>
                    <a:pt x="5" y="1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3501"/>
            <p:cNvSpPr>
              <a:spLocks noEditPoints="1"/>
            </p:cNvSpPr>
            <p:nvPr/>
          </p:nvSpPr>
          <p:spPr bwMode="auto">
            <a:xfrm>
              <a:off x="4359277" y="523876"/>
              <a:ext cx="20638" cy="26988"/>
            </a:xfrm>
            <a:custGeom>
              <a:avLst/>
              <a:gdLst>
                <a:gd name="T0" fmla="*/ 5 w 13"/>
                <a:gd name="T1" fmla="*/ 15 h 17"/>
                <a:gd name="T2" fmla="*/ 2 w 13"/>
                <a:gd name="T3" fmla="*/ 13 h 17"/>
                <a:gd name="T4" fmla="*/ 2 w 13"/>
                <a:gd name="T5" fmla="*/ 11 h 17"/>
                <a:gd name="T6" fmla="*/ 4 w 13"/>
                <a:gd name="T7" fmla="*/ 12 h 17"/>
                <a:gd name="T8" fmla="*/ 2 w 13"/>
                <a:gd name="T9" fmla="*/ 11 h 17"/>
                <a:gd name="T10" fmla="*/ 2 w 13"/>
                <a:gd name="T11" fmla="*/ 13 h 17"/>
                <a:gd name="T12" fmla="*/ 0 w 13"/>
                <a:gd name="T13" fmla="*/ 12 h 17"/>
                <a:gd name="T14" fmla="*/ 5 w 13"/>
                <a:gd name="T15" fmla="*/ 0 h 17"/>
                <a:gd name="T16" fmla="*/ 13 w 13"/>
                <a:gd name="T17" fmla="*/ 3 h 17"/>
                <a:gd name="T18" fmla="*/ 8 w 13"/>
                <a:gd name="T19" fmla="*/ 17 h 17"/>
                <a:gd name="T20" fmla="*/ 5 w 13"/>
                <a:gd name="T21" fmla="*/ 15 h 17"/>
                <a:gd name="T22" fmla="*/ 5 w 13"/>
                <a:gd name="T23" fmla="*/ 15 h 17"/>
                <a:gd name="T24" fmla="*/ 7 w 13"/>
                <a:gd name="T25" fmla="*/ 9 h 17"/>
                <a:gd name="T26" fmla="*/ 8 w 13"/>
                <a:gd name="T27" fmla="*/ 6 h 17"/>
                <a:gd name="T28" fmla="*/ 8 w 13"/>
                <a:gd name="T29" fmla="*/ 6 h 17"/>
                <a:gd name="T30" fmla="*/ 7 w 13"/>
                <a:gd name="T31" fmla="*/ 9 h 17"/>
                <a:gd name="T32" fmla="*/ 7 w 13"/>
                <a:gd name="T33"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7">
                  <a:moveTo>
                    <a:pt x="5" y="15"/>
                  </a:moveTo>
                  <a:lnTo>
                    <a:pt x="2" y="13"/>
                  </a:lnTo>
                  <a:lnTo>
                    <a:pt x="2" y="11"/>
                  </a:lnTo>
                  <a:lnTo>
                    <a:pt x="4" y="12"/>
                  </a:lnTo>
                  <a:lnTo>
                    <a:pt x="2" y="11"/>
                  </a:lnTo>
                  <a:lnTo>
                    <a:pt x="2" y="13"/>
                  </a:lnTo>
                  <a:lnTo>
                    <a:pt x="0" y="12"/>
                  </a:lnTo>
                  <a:lnTo>
                    <a:pt x="5" y="0"/>
                  </a:lnTo>
                  <a:lnTo>
                    <a:pt x="13" y="3"/>
                  </a:lnTo>
                  <a:lnTo>
                    <a:pt x="8" y="17"/>
                  </a:lnTo>
                  <a:lnTo>
                    <a:pt x="5" y="15"/>
                  </a:lnTo>
                  <a:lnTo>
                    <a:pt x="5" y="15"/>
                  </a:lnTo>
                  <a:close/>
                  <a:moveTo>
                    <a:pt x="7" y="9"/>
                  </a:moveTo>
                  <a:lnTo>
                    <a:pt x="8" y="6"/>
                  </a:lnTo>
                  <a:lnTo>
                    <a:pt x="8" y="6"/>
                  </a:lnTo>
                  <a:lnTo>
                    <a:pt x="7" y="9"/>
                  </a:lnTo>
                  <a:lnTo>
                    <a:pt x="7"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502"/>
            <p:cNvSpPr/>
            <p:nvPr/>
          </p:nvSpPr>
          <p:spPr bwMode="auto">
            <a:xfrm>
              <a:off x="4446589" y="506414"/>
              <a:ext cx="17463" cy="19050"/>
            </a:xfrm>
            <a:custGeom>
              <a:avLst/>
              <a:gdLst>
                <a:gd name="T0" fmla="*/ 0 w 11"/>
                <a:gd name="T1" fmla="*/ 2 h 12"/>
                <a:gd name="T2" fmla="*/ 3 w 11"/>
                <a:gd name="T3" fmla="*/ 0 h 12"/>
                <a:gd name="T4" fmla="*/ 11 w 11"/>
                <a:gd name="T5" fmla="*/ 9 h 12"/>
                <a:gd name="T6" fmla="*/ 7 w 11"/>
                <a:gd name="T7" fmla="*/ 12 h 12"/>
                <a:gd name="T8" fmla="*/ 0 w 11"/>
                <a:gd name="T9" fmla="*/ 2 h 12"/>
                <a:gd name="T10" fmla="*/ 0 w 11"/>
                <a:gd name="T11" fmla="*/ 2 h 12"/>
              </a:gdLst>
              <a:ahLst/>
              <a:cxnLst>
                <a:cxn ang="0">
                  <a:pos x="T0" y="T1"/>
                </a:cxn>
                <a:cxn ang="0">
                  <a:pos x="T2" y="T3"/>
                </a:cxn>
                <a:cxn ang="0">
                  <a:pos x="T4" y="T5"/>
                </a:cxn>
                <a:cxn ang="0">
                  <a:pos x="T6" y="T7"/>
                </a:cxn>
                <a:cxn ang="0">
                  <a:pos x="T8" y="T9"/>
                </a:cxn>
                <a:cxn ang="0">
                  <a:pos x="T10" y="T11"/>
                </a:cxn>
              </a:cxnLst>
              <a:rect l="0" t="0" r="r" b="b"/>
              <a:pathLst>
                <a:path w="11" h="12">
                  <a:moveTo>
                    <a:pt x="0" y="2"/>
                  </a:moveTo>
                  <a:lnTo>
                    <a:pt x="3" y="0"/>
                  </a:lnTo>
                  <a:lnTo>
                    <a:pt x="11" y="9"/>
                  </a:lnTo>
                  <a:lnTo>
                    <a:pt x="7" y="12"/>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503"/>
            <p:cNvSpPr/>
            <p:nvPr/>
          </p:nvSpPr>
          <p:spPr bwMode="auto">
            <a:xfrm>
              <a:off x="4440239" y="501651"/>
              <a:ext cx="28575" cy="28575"/>
            </a:xfrm>
            <a:custGeom>
              <a:avLst/>
              <a:gdLst>
                <a:gd name="T0" fmla="*/ 3 w 18"/>
                <a:gd name="T1" fmla="*/ 8 h 18"/>
                <a:gd name="T2" fmla="*/ 4 w 18"/>
                <a:gd name="T3" fmla="*/ 5 h 18"/>
                <a:gd name="T4" fmla="*/ 5 w 18"/>
                <a:gd name="T5" fmla="*/ 8 h 18"/>
                <a:gd name="T6" fmla="*/ 4 w 18"/>
                <a:gd name="T7" fmla="*/ 5 h 18"/>
                <a:gd name="T8" fmla="*/ 3 w 18"/>
                <a:gd name="T9" fmla="*/ 8 h 18"/>
                <a:gd name="T10" fmla="*/ 0 w 18"/>
                <a:gd name="T11" fmla="*/ 5 h 18"/>
                <a:gd name="T12" fmla="*/ 8 w 18"/>
                <a:gd name="T13" fmla="*/ 0 h 18"/>
                <a:gd name="T14" fmla="*/ 18 w 18"/>
                <a:gd name="T15" fmla="*/ 13 h 18"/>
                <a:gd name="T16" fmla="*/ 11 w 18"/>
                <a:gd name="T17" fmla="*/ 18 h 18"/>
                <a:gd name="T18" fmla="*/ 3 w 18"/>
                <a:gd name="T19" fmla="*/ 8 h 18"/>
                <a:gd name="T20" fmla="*/ 3 w 18"/>
                <a:gd name="T2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3" y="8"/>
                  </a:moveTo>
                  <a:lnTo>
                    <a:pt x="4" y="5"/>
                  </a:lnTo>
                  <a:lnTo>
                    <a:pt x="5" y="8"/>
                  </a:lnTo>
                  <a:lnTo>
                    <a:pt x="4" y="5"/>
                  </a:lnTo>
                  <a:lnTo>
                    <a:pt x="3" y="8"/>
                  </a:lnTo>
                  <a:lnTo>
                    <a:pt x="0" y="5"/>
                  </a:lnTo>
                  <a:lnTo>
                    <a:pt x="8" y="0"/>
                  </a:lnTo>
                  <a:lnTo>
                    <a:pt x="18" y="13"/>
                  </a:lnTo>
                  <a:lnTo>
                    <a:pt x="11" y="18"/>
                  </a:lnTo>
                  <a:lnTo>
                    <a:pt x="3" y="8"/>
                  </a:lnTo>
                  <a:lnTo>
                    <a:pt x="3"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504"/>
            <p:cNvSpPr/>
            <p:nvPr/>
          </p:nvSpPr>
          <p:spPr bwMode="auto">
            <a:xfrm>
              <a:off x="4370389" y="631826"/>
              <a:ext cx="55563" cy="30163"/>
            </a:xfrm>
            <a:custGeom>
              <a:avLst/>
              <a:gdLst>
                <a:gd name="T0" fmla="*/ 16 w 32"/>
                <a:gd name="T1" fmla="*/ 11 h 17"/>
                <a:gd name="T2" fmla="*/ 15 w 32"/>
                <a:gd name="T3" fmla="*/ 9 h 17"/>
                <a:gd name="T4" fmla="*/ 15 w 32"/>
                <a:gd name="T5" fmla="*/ 9 h 17"/>
                <a:gd name="T6" fmla="*/ 5 w 32"/>
                <a:gd name="T7" fmla="*/ 16 h 17"/>
                <a:gd name="T8" fmla="*/ 5 w 32"/>
                <a:gd name="T9" fmla="*/ 16 h 17"/>
                <a:gd name="T10" fmla="*/ 4 w 32"/>
                <a:gd name="T11" fmla="*/ 16 h 17"/>
                <a:gd name="T12" fmla="*/ 4 w 32"/>
                <a:gd name="T13" fmla="*/ 16 h 17"/>
                <a:gd name="T14" fmla="*/ 0 w 32"/>
                <a:gd name="T15" fmla="*/ 14 h 17"/>
                <a:gd name="T16" fmla="*/ 0 w 32"/>
                <a:gd name="T17" fmla="*/ 14 h 17"/>
                <a:gd name="T18" fmla="*/ 0 w 32"/>
                <a:gd name="T19" fmla="*/ 11 h 17"/>
                <a:gd name="T20" fmla="*/ 0 w 32"/>
                <a:gd name="T21" fmla="*/ 11 h 17"/>
                <a:gd name="T22" fmla="*/ 1 w 32"/>
                <a:gd name="T23" fmla="*/ 3 h 17"/>
                <a:gd name="T24" fmla="*/ 1 w 32"/>
                <a:gd name="T25" fmla="*/ 3 h 17"/>
                <a:gd name="T26" fmla="*/ 1 w 32"/>
                <a:gd name="T27" fmla="*/ 3 h 17"/>
                <a:gd name="T28" fmla="*/ 5 w 32"/>
                <a:gd name="T29" fmla="*/ 4 h 17"/>
                <a:gd name="T30" fmla="*/ 4 w 32"/>
                <a:gd name="T31" fmla="*/ 11 h 17"/>
                <a:gd name="T32" fmla="*/ 4 w 32"/>
                <a:gd name="T33" fmla="*/ 11 h 17"/>
                <a:gd name="T34" fmla="*/ 4 w 32"/>
                <a:gd name="T35" fmla="*/ 12 h 17"/>
                <a:gd name="T36" fmla="*/ 4 w 32"/>
                <a:gd name="T37" fmla="*/ 12 h 17"/>
                <a:gd name="T38" fmla="*/ 4 w 32"/>
                <a:gd name="T39" fmla="*/ 12 h 17"/>
                <a:gd name="T40" fmla="*/ 4 w 32"/>
                <a:gd name="T41" fmla="*/ 12 h 17"/>
                <a:gd name="T42" fmla="*/ 4 w 32"/>
                <a:gd name="T43" fmla="*/ 12 h 17"/>
                <a:gd name="T44" fmla="*/ 4 w 32"/>
                <a:gd name="T45" fmla="*/ 12 h 17"/>
                <a:gd name="T46" fmla="*/ 4 w 32"/>
                <a:gd name="T47" fmla="*/ 12 h 17"/>
                <a:gd name="T48" fmla="*/ 4 w 32"/>
                <a:gd name="T49" fmla="*/ 12 h 17"/>
                <a:gd name="T50" fmla="*/ 11 w 32"/>
                <a:gd name="T51" fmla="*/ 8 h 17"/>
                <a:gd name="T52" fmla="*/ 11 w 32"/>
                <a:gd name="T53" fmla="*/ 8 h 17"/>
                <a:gd name="T54" fmla="*/ 14 w 32"/>
                <a:gd name="T55" fmla="*/ 4 h 17"/>
                <a:gd name="T56" fmla="*/ 14 w 32"/>
                <a:gd name="T57" fmla="*/ 4 h 17"/>
                <a:gd name="T58" fmla="*/ 16 w 32"/>
                <a:gd name="T59" fmla="*/ 0 h 17"/>
                <a:gd name="T60" fmla="*/ 17 w 32"/>
                <a:gd name="T61" fmla="*/ 4 h 17"/>
                <a:gd name="T62" fmla="*/ 20 w 32"/>
                <a:gd name="T63" fmla="*/ 9 h 17"/>
                <a:gd name="T64" fmla="*/ 20 w 32"/>
                <a:gd name="T65" fmla="*/ 9 h 17"/>
                <a:gd name="T66" fmla="*/ 25 w 32"/>
                <a:gd name="T67" fmla="*/ 13 h 17"/>
                <a:gd name="T68" fmla="*/ 25 w 32"/>
                <a:gd name="T69" fmla="*/ 13 h 17"/>
                <a:gd name="T70" fmla="*/ 25 w 32"/>
                <a:gd name="T71" fmla="*/ 13 h 17"/>
                <a:gd name="T72" fmla="*/ 25 w 32"/>
                <a:gd name="T73" fmla="*/ 13 h 17"/>
                <a:gd name="T74" fmla="*/ 28 w 32"/>
                <a:gd name="T75" fmla="*/ 5 h 17"/>
                <a:gd name="T76" fmla="*/ 28 w 32"/>
                <a:gd name="T77" fmla="*/ 5 h 17"/>
                <a:gd name="T78" fmla="*/ 28 w 32"/>
                <a:gd name="T79" fmla="*/ 3 h 17"/>
                <a:gd name="T80" fmla="*/ 28 w 32"/>
                <a:gd name="T81" fmla="*/ 3 h 17"/>
                <a:gd name="T82" fmla="*/ 32 w 32"/>
                <a:gd name="T83" fmla="*/ 3 h 17"/>
                <a:gd name="T84" fmla="*/ 32 w 32"/>
                <a:gd name="T85" fmla="*/ 5 h 17"/>
                <a:gd name="T86" fmla="*/ 32 w 32"/>
                <a:gd name="T87" fmla="*/ 5 h 17"/>
                <a:gd name="T88" fmla="*/ 26 w 32"/>
                <a:gd name="T89" fmla="*/ 16 h 17"/>
                <a:gd name="T90" fmla="*/ 26 w 32"/>
                <a:gd name="T91" fmla="*/ 16 h 17"/>
                <a:gd name="T92" fmla="*/ 25 w 32"/>
                <a:gd name="T93" fmla="*/ 17 h 17"/>
                <a:gd name="T94" fmla="*/ 25 w 32"/>
                <a:gd name="T95" fmla="*/ 17 h 17"/>
                <a:gd name="T96" fmla="*/ 16 w 32"/>
                <a:gd name="T9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 h="17">
                  <a:moveTo>
                    <a:pt x="16" y="11"/>
                  </a:moveTo>
                  <a:cubicBezTo>
                    <a:pt x="16" y="10"/>
                    <a:pt x="15" y="9"/>
                    <a:pt x="15" y="9"/>
                  </a:cubicBezTo>
                  <a:cubicBezTo>
                    <a:pt x="15" y="9"/>
                    <a:pt x="15" y="9"/>
                    <a:pt x="15" y="9"/>
                  </a:cubicBezTo>
                  <a:cubicBezTo>
                    <a:pt x="13" y="12"/>
                    <a:pt x="10" y="15"/>
                    <a:pt x="5" y="16"/>
                  </a:cubicBezTo>
                  <a:cubicBezTo>
                    <a:pt x="5" y="16"/>
                    <a:pt x="5" y="16"/>
                    <a:pt x="5" y="16"/>
                  </a:cubicBezTo>
                  <a:cubicBezTo>
                    <a:pt x="5" y="16"/>
                    <a:pt x="4" y="16"/>
                    <a:pt x="4" y="16"/>
                  </a:cubicBezTo>
                  <a:cubicBezTo>
                    <a:pt x="4" y="16"/>
                    <a:pt x="4" y="16"/>
                    <a:pt x="4" y="16"/>
                  </a:cubicBezTo>
                  <a:cubicBezTo>
                    <a:pt x="2" y="17"/>
                    <a:pt x="1" y="16"/>
                    <a:pt x="0" y="14"/>
                  </a:cubicBezTo>
                  <a:cubicBezTo>
                    <a:pt x="0" y="14"/>
                    <a:pt x="0" y="14"/>
                    <a:pt x="0" y="14"/>
                  </a:cubicBezTo>
                  <a:cubicBezTo>
                    <a:pt x="0" y="13"/>
                    <a:pt x="0" y="12"/>
                    <a:pt x="0" y="11"/>
                  </a:cubicBezTo>
                  <a:cubicBezTo>
                    <a:pt x="0" y="11"/>
                    <a:pt x="0" y="11"/>
                    <a:pt x="0" y="11"/>
                  </a:cubicBezTo>
                  <a:cubicBezTo>
                    <a:pt x="0" y="7"/>
                    <a:pt x="1" y="3"/>
                    <a:pt x="1" y="3"/>
                  </a:cubicBezTo>
                  <a:cubicBezTo>
                    <a:pt x="1" y="3"/>
                    <a:pt x="1" y="3"/>
                    <a:pt x="1" y="3"/>
                  </a:cubicBezTo>
                  <a:cubicBezTo>
                    <a:pt x="1" y="3"/>
                    <a:pt x="1" y="3"/>
                    <a:pt x="1" y="3"/>
                  </a:cubicBezTo>
                  <a:cubicBezTo>
                    <a:pt x="5" y="4"/>
                    <a:pt x="5" y="4"/>
                    <a:pt x="5" y="4"/>
                  </a:cubicBezTo>
                  <a:cubicBezTo>
                    <a:pt x="5" y="4"/>
                    <a:pt x="4" y="8"/>
                    <a:pt x="4" y="11"/>
                  </a:cubicBezTo>
                  <a:cubicBezTo>
                    <a:pt x="4" y="11"/>
                    <a:pt x="4" y="11"/>
                    <a:pt x="4" y="11"/>
                  </a:cubicBez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ubicBezTo>
                    <a:pt x="6" y="12"/>
                    <a:pt x="9" y="10"/>
                    <a:pt x="11" y="8"/>
                  </a:cubicBezTo>
                  <a:cubicBezTo>
                    <a:pt x="11" y="8"/>
                    <a:pt x="11" y="8"/>
                    <a:pt x="11" y="8"/>
                  </a:cubicBezTo>
                  <a:cubicBezTo>
                    <a:pt x="12" y="6"/>
                    <a:pt x="14" y="4"/>
                    <a:pt x="14" y="4"/>
                  </a:cubicBezTo>
                  <a:cubicBezTo>
                    <a:pt x="14" y="4"/>
                    <a:pt x="14" y="4"/>
                    <a:pt x="14" y="4"/>
                  </a:cubicBezTo>
                  <a:cubicBezTo>
                    <a:pt x="16" y="0"/>
                    <a:pt x="16" y="0"/>
                    <a:pt x="16" y="0"/>
                  </a:cubicBezTo>
                  <a:cubicBezTo>
                    <a:pt x="17" y="4"/>
                    <a:pt x="17" y="4"/>
                    <a:pt x="17" y="4"/>
                  </a:cubicBezTo>
                  <a:cubicBezTo>
                    <a:pt x="17" y="4"/>
                    <a:pt x="18" y="6"/>
                    <a:pt x="20" y="9"/>
                  </a:cubicBezTo>
                  <a:cubicBezTo>
                    <a:pt x="20" y="9"/>
                    <a:pt x="20" y="9"/>
                    <a:pt x="20" y="9"/>
                  </a:cubicBezTo>
                  <a:cubicBezTo>
                    <a:pt x="21" y="11"/>
                    <a:pt x="23" y="13"/>
                    <a:pt x="25" y="13"/>
                  </a:cubicBezTo>
                  <a:cubicBezTo>
                    <a:pt x="25" y="13"/>
                    <a:pt x="25" y="13"/>
                    <a:pt x="25" y="13"/>
                  </a:cubicBezTo>
                  <a:cubicBezTo>
                    <a:pt x="25" y="13"/>
                    <a:pt x="25" y="13"/>
                    <a:pt x="25" y="13"/>
                  </a:cubicBezTo>
                  <a:cubicBezTo>
                    <a:pt x="25" y="13"/>
                    <a:pt x="25" y="13"/>
                    <a:pt x="25" y="13"/>
                  </a:cubicBezTo>
                  <a:cubicBezTo>
                    <a:pt x="27" y="12"/>
                    <a:pt x="28" y="8"/>
                    <a:pt x="28" y="5"/>
                  </a:cubicBezTo>
                  <a:cubicBezTo>
                    <a:pt x="28" y="5"/>
                    <a:pt x="28" y="5"/>
                    <a:pt x="28" y="5"/>
                  </a:cubicBezTo>
                  <a:cubicBezTo>
                    <a:pt x="28" y="4"/>
                    <a:pt x="28" y="3"/>
                    <a:pt x="28" y="3"/>
                  </a:cubicBezTo>
                  <a:cubicBezTo>
                    <a:pt x="28" y="3"/>
                    <a:pt x="28" y="3"/>
                    <a:pt x="28" y="3"/>
                  </a:cubicBezTo>
                  <a:cubicBezTo>
                    <a:pt x="32" y="3"/>
                    <a:pt x="32" y="3"/>
                    <a:pt x="32" y="3"/>
                  </a:cubicBezTo>
                  <a:cubicBezTo>
                    <a:pt x="32" y="3"/>
                    <a:pt x="32" y="4"/>
                    <a:pt x="32" y="5"/>
                  </a:cubicBezTo>
                  <a:cubicBezTo>
                    <a:pt x="32" y="5"/>
                    <a:pt x="32" y="5"/>
                    <a:pt x="32" y="5"/>
                  </a:cubicBezTo>
                  <a:cubicBezTo>
                    <a:pt x="32" y="8"/>
                    <a:pt x="32" y="15"/>
                    <a:pt x="26" y="16"/>
                  </a:cubicBezTo>
                  <a:cubicBezTo>
                    <a:pt x="26" y="16"/>
                    <a:pt x="26" y="16"/>
                    <a:pt x="26" y="16"/>
                  </a:cubicBezTo>
                  <a:cubicBezTo>
                    <a:pt x="26" y="17"/>
                    <a:pt x="25" y="17"/>
                    <a:pt x="25" y="17"/>
                  </a:cubicBezTo>
                  <a:cubicBezTo>
                    <a:pt x="25" y="17"/>
                    <a:pt x="25" y="17"/>
                    <a:pt x="25" y="17"/>
                  </a:cubicBezTo>
                  <a:cubicBezTo>
                    <a:pt x="21" y="16"/>
                    <a:pt x="18" y="13"/>
                    <a:pt x="1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3505"/>
            <p:cNvSpPr>
              <a:spLocks noEditPoints="1"/>
            </p:cNvSpPr>
            <p:nvPr/>
          </p:nvSpPr>
          <p:spPr bwMode="auto">
            <a:xfrm>
              <a:off x="4365627" y="623889"/>
              <a:ext cx="63500" cy="41275"/>
            </a:xfrm>
            <a:custGeom>
              <a:avLst/>
              <a:gdLst>
                <a:gd name="T0" fmla="*/ 6 w 36"/>
                <a:gd name="T1" fmla="*/ 23 h 24"/>
                <a:gd name="T2" fmla="*/ 1 w 36"/>
                <a:gd name="T3" fmla="*/ 20 h 24"/>
                <a:gd name="T4" fmla="*/ 1 w 36"/>
                <a:gd name="T5" fmla="*/ 7 h 24"/>
                <a:gd name="T6" fmla="*/ 8 w 36"/>
                <a:gd name="T7" fmla="*/ 7 h 24"/>
                <a:gd name="T8" fmla="*/ 8 w 36"/>
                <a:gd name="T9" fmla="*/ 7 h 24"/>
                <a:gd name="T10" fmla="*/ 8 w 36"/>
                <a:gd name="T11" fmla="*/ 7 h 24"/>
                <a:gd name="T12" fmla="*/ 9 w 36"/>
                <a:gd name="T13" fmla="*/ 9 h 24"/>
                <a:gd name="T14" fmla="*/ 9 w 36"/>
                <a:gd name="T15" fmla="*/ 10 h 24"/>
                <a:gd name="T16" fmla="*/ 8 w 36"/>
                <a:gd name="T17" fmla="*/ 12 h 24"/>
                <a:gd name="T18" fmla="*/ 11 w 36"/>
                <a:gd name="T19" fmla="*/ 12 h 24"/>
                <a:gd name="T20" fmla="*/ 21 w 36"/>
                <a:gd name="T21" fmla="*/ 8 h 24"/>
                <a:gd name="T22" fmla="*/ 21 w 36"/>
                <a:gd name="T23" fmla="*/ 8 h 24"/>
                <a:gd name="T24" fmla="*/ 23 w 36"/>
                <a:gd name="T25" fmla="*/ 12 h 24"/>
                <a:gd name="T26" fmla="*/ 27 w 36"/>
                <a:gd name="T27" fmla="*/ 16 h 24"/>
                <a:gd name="T28" fmla="*/ 28 w 36"/>
                <a:gd name="T29" fmla="*/ 14 h 24"/>
                <a:gd name="T30" fmla="*/ 28 w 36"/>
                <a:gd name="T31" fmla="*/ 10 h 24"/>
                <a:gd name="T32" fmla="*/ 36 w 36"/>
                <a:gd name="T33" fmla="*/ 6 h 24"/>
                <a:gd name="T34" fmla="*/ 36 w 36"/>
                <a:gd name="T35" fmla="*/ 8 h 24"/>
                <a:gd name="T36" fmla="*/ 29 w 36"/>
                <a:gd name="T37" fmla="*/ 23 h 24"/>
                <a:gd name="T38" fmla="*/ 27 w 36"/>
                <a:gd name="T39" fmla="*/ 20 h 24"/>
                <a:gd name="T40" fmla="*/ 28 w 36"/>
                <a:gd name="T41" fmla="*/ 20 h 24"/>
                <a:gd name="T42" fmla="*/ 27 w 36"/>
                <a:gd name="T43" fmla="*/ 20 h 24"/>
                <a:gd name="T44" fmla="*/ 23 w 36"/>
                <a:gd name="T45" fmla="*/ 18 h 24"/>
                <a:gd name="T46" fmla="*/ 5 w 36"/>
                <a:gd name="T47" fmla="*/ 19 h 24"/>
                <a:gd name="T48" fmla="*/ 4 w 36"/>
                <a:gd name="T49" fmla="*/ 19 h 24"/>
                <a:gd name="T50" fmla="*/ 4 w 36"/>
                <a:gd name="T51" fmla="*/ 19 h 24"/>
                <a:gd name="T52" fmla="*/ 32 w 36"/>
                <a:gd name="T53" fmla="*/ 13 h 24"/>
                <a:gd name="T54" fmla="*/ 4 w 36"/>
                <a:gd name="T55" fmla="*/ 16 h 24"/>
                <a:gd name="T56" fmla="*/ 4 w 36"/>
                <a:gd name="T57" fmla="*/ 17 h 24"/>
                <a:gd name="T58" fmla="*/ 22 w 36"/>
                <a:gd name="T59" fmla="*/ 17 h 24"/>
                <a:gd name="T60" fmla="*/ 15 w 36"/>
                <a:gd name="T61" fmla="*/ 12 h 24"/>
                <a:gd name="T62" fmla="*/ 18 w 36"/>
                <a:gd name="T63" fmla="*/ 16 h 24"/>
                <a:gd name="T64" fmla="*/ 19 w 36"/>
                <a:gd name="T65" fmla="*/ 12 h 24"/>
                <a:gd name="T66" fmla="*/ 17 w 36"/>
                <a:gd name="T67" fmla="*/ 10 h 24"/>
                <a:gd name="T68" fmla="*/ 17 w 36"/>
                <a:gd name="T69" fmla="*/ 10 h 24"/>
                <a:gd name="T70" fmla="*/ 17 w 36"/>
                <a:gd name="T71" fmla="*/ 10 h 24"/>
                <a:gd name="T72" fmla="*/ 17 w 36"/>
                <a:gd name="T73" fmla="*/ 10 h 24"/>
                <a:gd name="T74" fmla="*/ 16 w 36"/>
                <a:gd name="T75" fmla="*/ 12 h 24"/>
                <a:gd name="T76" fmla="*/ 4 w 36"/>
                <a:gd name="T77" fmla="*/ 12 h 24"/>
                <a:gd name="T78" fmla="*/ 5 w 36"/>
                <a:gd name="T79" fmla="*/ 10 h 24"/>
                <a:gd name="T80" fmla="*/ 19 w 36"/>
                <a:gd name="T81" fmla="*/ 11 h 24"/>
                <a:gd name="T82" fmla="*/ 18 w 36"/>
                <a:gd name="T83" fmla="*/ 11 h 24"/>
                <a:gd name="T84" fmla="*/ 18 w 36"/>
                <a:gd name="T85" fmla="*/ 10 h 24"/>
                <a:gd name="T86" fmla="*/ 18 w 36"/>
                <a:gd name="T87" fmla="*/ 10 h 24"/>
                <a:gd name="T88" fmla="*/ 18 w 36"/>
                <a:gd name="T89" fmla="*/ 10 h 24"/>
                <a:gd name="T90" fmla="*/ 18 w 36"/>
                <a:gd name="T91" fmla="*/ 10 h 24"/>
                <a:gd name="T92" fmla="*/ 17 w 36"/>
                <a:gd name="T93" fmla="*/ 10 h 24"/>
                <a:gd name="T94" fmla="*/ 18 w 36"/>
                <a:gd name="T95" fmla="*/ 10 h 24"/>
                <a:gd name="T96" fmla="*/ 8 w 36"/>
                <a:gd name="T97" fmla="*/ 7 h 24"/>
                <a:gd name="T98" fmla="*/ 8 w 36"/>
                <a:gd name="T9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 h="24">
                  <a:moveTo>
                    <a:pt x="17" y="17"/>
                  </a:moveTo>
                  <a:cubicBezTo>
                    <a:pt x="15" y="20"/>
                    <a:pt x="11" y="23"/>
                    <a:pt x="7" y="23"/>
                  </a:cubicBezTo>
                  <a:cubicBezTo>
                    <a:pt x="7" y="23"/>
                    <a:pt x="7" y="23"/>
                    <a:pt x="7" y="23"/>
                  </a:cubicBezTo>
                  <a:cubicBezTo>
                    <a:pt x="7" y="23"/>
                    <a:pt x="6" y="23"/>
                    <a:pt x="6" y="23"/>
                  </a:cubicBezTo>
                  <a:cubicBezTo>
                    <a:pt x="6" y="23"/>
                    <a:pt x="6" y="23"/>
                    <a:pt x="6" y="23"/>
                  </a:cubicBezTo>
                  <a:cubicBezTo>
                    <a:pt x="6" y="23"/>
                    <a:pt x="6" y="23"/>
                    <a:pt x="6" y="23"/>
                  </a:cubicBezTo>
                  <a:cubicBezTo>
                    <a:pt x="6" y="23"/>
                    <a:pt x="6" y="23"/>
                    <a:pt x="6" y="23"/>
                  </a:cubicBezTo>
                  <a:cubicBezTo>
                    <a:pt x="4" y="23"/>
                    <a:pt x="2" y="22"/>
                    <a:pt x="1" y="20"/>
                  </a:cubicBezTo>
                  <a:cubicBezTo>
                    <a:pt x="1" y="20"/>
                    <a:pt x="1" y="20"/>
                    <a:pt x="1" y="20"/>
                  </a:cubicBezTo>
                  <a:cubicBezTo>
                    <a:pt x="0" y="19"/>
                    <a:pt x="0" y="17"/>
                    <a:pt x="0" y="16"/>
                  </a:cubicBezTo>
                  <a:cubicBezTo>
                    <a:pt x="0" y="16"/>
                    <a:pt x="0" y="16"/>
                    <a:pt x="0" y="16"/>
                  </a:cubicBezTo>
                  <a:cubicBezTo>
                    <a:pt x="0" y="12"/>
                    <a:pt x="1" y="8"/>
                    <a:pt x="1" y="7"/>
                  </a:cubicBezTo>
                  <a:cubicBezTo>
                    <a:pt x="1" y="7"/>
                    <a:pt x="1" y="7"/>
                    <a:pt x="1" y="7"/>
                  </a:cubicBezTo>
                  <a:cubicBezTo>
                    <a:pt x="2" y="4"/>
                    <a:pt x="2" y="4"/>
                    <a:pt x="2" y="4"/>
                  </a:cubicBezTo>
                  <a:cubicBezTo>
                    <a:pt x="4" y="6"/>
                    <a:pt x="4" y="6"/>
                    <a:pt x="4" y="6"/>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9" y="8"/>
                    <a:pt x="9" y="8"/>
                    <a:pt x="9" y="9"/>
                  </a:cubicBezTo>
                  <a:cubicBezTo>
                    <a:pt x="9" y="9"/>
                    <a:pt x="9" y="9"/>
                    <a:pt x="9" y="9"/>
                  </a:cubicBezTo>
                  <a:cubicBezTo>
                    <a:pt x="9" y="10"/>
                    <a:pt x="9" y="9"/>
                    <a:pt x="9" y="9"/>
                  </a:cubicBezTo>
                  <a:cubicBezTo>
                    <a:pt x="9" y="9"/>
                    <a:pt x="9" y="9"/>
                    <a:pt x="9" y="9"/>
                  </a:cubicBezTo>
                  <a:cubicBezTo>
                    <a:pt x="9" y="10"/>
                    <a:pt x="9" y="10"/>
                    <a:pt x="9" y="10"/>
                  </a:cubicBezTo>
                  <a:cubicBezTo>
                    <a:pt x="9" y="10"/>
                    <a:pt x="9" y="10"/>
                    <a:pt x="9" y="10"/>
                  </a:cubicBezTo>
                  <a:cubicBezTo>
                    <a:pt x="9" y="10"/>
                    <a:pt x="9" y="10"/>
                    <a:pt x="9" y="10"/>
                  </a:cubicBezTo>
                  <a:cubicBezTo>
                    <a:pt x="9" y="10"/>
                    <a:pt x="9" y="10"/>
                    <a:pt x="9" y="10"/>
                  </a:cubicBezTo>
                  <a:cubicBezTo>
                    <a:pt x="9" y="10"/>
                    <a:pt x="9" y="10"/>
                    <a:pt x="9" y="10"/>
                  </a:cubicBezTo>
                  <a:cubicBezTo>
                    <a:pt x="9" y="10"/>
                    <a:pt x="9" y="10"/>
                    <a:pt x="9" y="10"/>
                  </a:cubicBezTo>
                  <a:cubicBezTo>
                    <a:pt x="9" y="11"/>
                    <a:pt x="8" y="11"/>
                    <a:pt x="8" y="12"/>
                  </a:cubicBezTo>
                  <a:cubicBezTo>
                    <a:pt x="8" y="12"/>
                    <a:pt x="8" y="12"/>
                    <a:pt x="8" y="12"/>
                  </a:cubicBezTo>
                  <a:cubicBezTo>
                    <a:pt x="8" y="13"/>
                    <a:pt x="8" y="14"/>
                    <a:pt x="8" y="15"/>
                  </a:cubicBezTo>
                  <a:cubicBezTo>
                    <a:pt x="8" y="15"/>
                    <a:pt x="8" y="15"/>
                    <a:pt x="8" y="15"/>
                  </a:cubicBezTo>
                  <a:cubicBezTo>
                    <a:pt x="9" y="14"/>
                    <a:pt x="10" y="13"/>
                    <a:pt x="11" y="12"/>
                  </a:cubicBezTo>
                  <a:cubicBezTo>
                    <a:pt x="11" y="12"/>
                    <a:pt x="11" y="12"/>
                    <a:pt x="11" y="12"/>
                  </a:cubicBezTo>
                  <a:cubicBezTo>
                    <a:pt x="12" y="10"/>
                    <a:pt x="13" y="8"/>
                    <a:pt x="14" y="8"/>
                  </a:cubicBezTo>
                  <a:cubicBezTo>
                    <a:pt x="14" y="8"/>
                    <a:pt x="14" y="8"/>
                    <a:pt x="14" y="8"/>
                  </a:cubicBezTo>
                  <a:cubicBezTo>
                    <a:pt x="18" y="0"/>
                    <a:pt x="18" y="0"/>
                    <a:pt x="18" y="0"/>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9"/>
                    <a:pt x="21" y="9"/>
                    <a:pt x="22" y="9"/>
                  </a:cubicBezTo>
                  <a:cubicBezTo>
                    <a:pt x="22" y="9"/>
                    <a:pt x="22" y="9"/>
                    <a:pt x="22" y="9"/>
                  </a:cubicBezTo>
                  <a:cubicBezTo>
                    <a:pt x="22" y="10"/>
                    <a:pt x="23" y="11"/>
                    <a:pt x="23" y="12"/>
                  </a:cubicBezTo>
                  <a:cubicBezTo>
                    <a:pt x="23" y="12"/>
                    <a:pt x="23" y="12"/>
                    <a:pt x="23" y="12"/>
                  </a:cubicBezTo>
                  <a:cubicBezTo>
                    <a:pt x="24" y="14"/>
                    <a:pt x="26" y="16"/>
                    <a:pt x="27" y="16"/>
                  </a:cubicBezTo>
                  <a:cubicBezTo>
                    <a:pt x="27" y="16"/>
                    <a:pt x="27" y="16"/>
                    <a:pt x="27" y="16"/>
                  </a:cubicBezTo>
                  <a:cubicBezTo>
                    <a:pt x="27" y="16"/>
                    <a:pt x="27" y="16"/>
                    <a:pt x="27" y="16"/>
                  </a:cubicBezTo>
                  <a:cubicBezTo>
                    <a:pt x="27" y="16"/>
                    <a:pt x="27" y="16"/>
                    <a:pt x="27" y="16"/>
                  </a:cubicBezTo>
                  <a:cubicBezTo>
                    <a:pt x="27" y="16"/>
                    <a:pt x="27" y="16"/>
                    <a:pt x="27" y="15"/>
                  </a:cubicBezTo>
                  <a:cubicBezTo>
                    <a:pt x="27" y="15"/>
                    <a:pt x="27" y="15"/>
                    <a:pt x="27" y="15"/>
                  </a:cubicBezTo>
                  <a:cubicBezTo>
                    <a:pt x="27" y="15"/>
                    <a:pt x="28" y="15"/>
                    <a:pt x="28" y="14"/>
                  </a:cubicBezTo>
                  <a:cubicBezTo>
                    <a:pt x="28" y="14"/>
                    <a:pt x="28" y="14"/>
                    <a:pt x="28" y="14"/>
                  </a:cubicBezTo>
                  <a:cubicBezTo>
                    <a:pt x="28" y="13"/>
                    <a:pt x="28" y="11"/>
                    <a:pt x="28" y="10"/>
                  </a:cubicBezTo>
                  <a:cubicBezTo>
                    <a:pt x="28" y="10"/>
                    <a:pt x="28" y="10"/>
                    <a:pt x="28" y="10"/>
                  </a:cubicBezTo>
                  <a:cubicBezTo>
                    <a:pt x="28" y="10"/>
                    <a:pt x="28" y="10"/>
                    <a:pt x="28" y="10"/>
                  </a:cubicBezTo>
                  <a:cubicBezTo>
                    <a:pt x="28" y="10"/>
                    <a:pt x="28" y="10"/>
                    <a:pt x="28" y="10"/>
                  </a:cubicBezTo>
                  <a:cubicBezTo>
                    <a:pt x="28" y="9"/>
                    <a:pt x="28" y="9"/>
                    <a:pt x="28" y="8"/>
                  </a:cubicBezTo>
                  <a:cubicBezTo>
                    <a:pt x="28" y="8"/>
                    <a:pt x="28" y="8"/>
                    <a:pt x="28" y="8"/>
                  </a:cubicBezTo>
                  <a:cubicBezTo>
                    <a:pt x="28" y="7"/>
                    <a:pt x="28" y="7"/>
                    <a:pt x="28" y="7"/>
                  </a:cubicBezTo>
                  <a:cubicBezTo>
                    <a:pt x="36" y="6"/>
                    <a:pt x="36" y="6"/>
                    <a:pt x="36" y="6"/>
                  </a:cubicBezTo>
                  <a:cubicBezTo>
                    <a:pt x="36" y="8"/>
                    <a:pt x="36" y="8"/>
                    <a:pt x="36" y="8"/>
                  </a:cubicBezTo>
                  <a:cubicBezTo>
                    <a:pt x="36" y="8"/>
                    <a:pt x="36" y="8"/>
                    <a:pt x="36" y="8"/>
                  </a:cubicBezTo>
                  <a:cubicBezTo>
                    <a:pt x="36" y="8"/>
                    <a:pt x="36" y="8"/>
                    <a:pt x="36" y="8"/>
                  </a:cubicBezTo>
                  <a:cubicBezTo>
                    <a:pt x="36" y="8"/>
                    <a:pt x="36" y="8"/>
                    <a:pt x="36" y="8"/>
                  </a:cubicBezTo>
                  <a:cubicBezTo>
                    <a:pt x="36" y="9"/>
                    <a:pt x="36" y="9"/>
                    <a:pt x="36" y="10"/>
                  </a:cubicBezTo>
                  <a:cubicBezTo>
                    <a:pt x="36" y="10"/>
                    <a:pt x="36" y="10"/>
                    <a:pt x="36" y="10"/>
                  </a:cubicBezTo>
                  <a:cubicBezTo>
                    <a:pt x="36" y="13"/>
                    <a:pt x="36" y="21"/>
                    <a:pt x="29" y="23"/>
                  </a:cubicBezTo>
                  <a:cubicBezTo>
                    <a:pt x="29" y="23"/>
                    <a:pt x="29" y="23"/>
                    <a:pt x="29" y="23"/>
                  </a:cubicBezTo>
                  <a:cubicBezTo>
                    <a:pt x="28" y="24"/>
                    <a:pt x="27" y="24"/>
                    <a:pt x="27" y="24"/>
                  </a:cubicBezTo>
                  <a:cubicBezTo>
                    <a:pt x="27" y="24"/>
                    <a:pt x="27" y="24"/>
                    <a:pt x="27" y="24"/>
                  </a:cubicBezTo>
                  <a:cubicBezTo>
                    <a:pt x="22" y="23"/>
                    <a:pt x="19" y="20"/>
                    <a:pt x="17" y="17"/>
                  </a:cubicBezTo>
                  <a:close/>
                  <a:moveTo>
                    <a:pt x="27" y="20"/>
                  </a:moveTo>
                  <a:cubicBezTo>
                    <a:pt x="27" y="20"/>
                    <a:pt x="27" y="20"/>
                    <a:pt x="27" y="20"/>
                  </a:cubicBezTo>
                  <a:cubicBezTo>
                    <a:pt x="27" y="20"/>
                    <a:pt x="27" y="20"/>
                    <a:pt x="27" y="20"/>
                  </a:cubicBezTo>
                  <a:cubicBezTo>
                    <a:pt x="28" y="20"/>
                    <a:pt x="28" y="20"/>
                    <a:pt x="28" y="20"/>
                  </a:cubicBezTo>
                  <a:cubicBezTo>
                    <a:pt x="28" y="20"/>
                    <a:pt x="28" y="20"/>
                    <a:pt x="28" y="20"/>
                  </a:cubicBezTo>
                  <a:cubicBezTo>
                    <a:pt x="28" y="20"/>
                    <a:pt x="28" y="20"/>
                    <a:pt x="28" y="20"/>
                  </a:cubicBezTo>
                  <a:cubicBezTo>
                    <a:pt x="28" y="20"/>
                    <a:pt x="28" y="20"/>
                    <a:pt x="28" y="20"/>
                  </a:cubicBezTo>
                  <a:cubicBezTo>
                    <a:pt x="27" y="20"/>
                    <a:pt x="27" y="20"/>
                    <a:pt x="27" y="20"/>
                  </a:cubicBezTo>
                  <a:cubicBezTo>
                    <a:pt x="27" y="20"/>
                    <a:pt x="27" y="20"/>
                    <a:pt x="27" y="20"/>
                  </a:cubicBezTo>
                  <a:cubicBezTo>
                    <a:pt x="27" y="20"/>
                    <a:pt x="27" y="20"/>
                    <a:pt x="27" y="20"/>
                  </a:cubicBezTo>
                  <a:close/>
                  <a:moveTo>
                    <a:pt x="26" y="20"/>
                  </a:moveTo>
                  <a:cubicBezTo>
                    <a:pt x="25" y="19"/>
                    <a:pt x="24" y="19"/>
                    <a:pt x="23" y="18"/>
                  </a:cubicBezTo>
                  <a:cubicBezTo>
                    <a:pt x="23" y="18"/>
                    <a:pt x="23" y="18"/>
                    <a:pt x="23" y="18"/>
                  </a:cubicBezTo>
                  <a:cubicBezTo>
                    <a:pt x="24" y="19"/>
                    <a:pt x="25" y="20"/>
                    <a:pt x="26" y="20"/>
                  </a:cubicBezTo>
                  <a:close/>
                  <a:moveTo>
                    <a:pt x="5" y="19"/>
                  </a:moveTo>
                  <a:cubicBezTo>
                    <a:pt x="5" y="19"/>
                    <a:pt x="5" y="19"/>
                    <a:pt x="5" y="19"/>
                  </a:cubicBezTo>
                  <a:cubicBezTo>
                    <a:pt x="5" y="19"/>
                    <a:pt x="5" y="19"/>
                    <a:pt x="5" y="19"/>
                  </a:cubicBezTo>
                  <a:cubicBezTo>
                    <a:pt x="5" y="19"/>
                    <a:pt x="5" y="19"/>
                    <a:pt x="5" y="19"/>
                  </a:cubicBezTo>
                  <a:close/>
                  <a:moveTo>
                    <a:pt x="4" y="19"/>
                  </a:move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9"/>
                  </a:cubicBezTo>
                  <a:close/>
                  <a:moveTo>
                    <a:pt x="31" y="15"/>
                  </a:moveTo>
                  <a:cubicBezTo>
                    <a:pt x="31" y="16"/>
                    <a:pt x="31" y="17"/>
                    <a:pt x="31" y="17"/>
                  </a:cubicBezTo>
                  <a:cubicBezTo>
                    <a:pt x="31" y="17"/>
                    <a:pt x="31" y="17"/>
                    <a:pt x="31" y="17"/>
                  </a:cubicBezTo>
                  <a:cubicBezTo>
                    <a:pt x="32" y="16"/>
                    <a:pt x="32" y="14"/>
                    <a:pt x="32" y="13"/>
                  </a:cubicBezTo>
                  <a:cubicBezTo>
                    <a:pt x="32" y="13"/>
                    <a:pt x="32" y="13"/>
                    <a:pt x="32" y="13"/>
                  </a:cubicBezTo>
                  <a:cubicBezTo>
                    <a:pt x="32" y="14"/>
                    <a:pt x="32" y="15"/>
                    <a:pt x="31" y="15"/>
                  </a:cubicBezTo>
                  <a:close/>
                  <a:moveTo>
                    <a:pt x="4" y="17"/>
                  </a:moveTo>
                  <a:cubicBezTo>
                    <a:pt x="4" y="17"/>
                    <a:pt x="4" y="16"/>
                    <a:pt x="4" y="16"/>
                  </a:cubicBezTo>
                  <a:cubicBezTo>
                    <a:pt x="4" y="16"/>
                    <a:pt x="4" y="16"/>
                    <a:pt x="4" y="16"/>
                  </a:cubicBezTo>
                  <a:cubicBezTo>
                    <a:pt x="4" y="16"/>
                    <a:pt x="4" y="16"/>
                    <a:pt x="4" y="16"/>
                  </a:cubicBezTo>
                  <a:cubicBezTo>
                    <a:pt x="4" y="16"/>
                    <a:pt x="4" y="16"/>
                    <a:pt x="4" y="16"/>
                  </a:cubicBezTo>
                  <a:cubicBezTo>
                    <a:pt x="4" y="16"/>
                    <a:pt x="4" y="17"/>
                    <a:pt x="4" y="17"/>
                  </a:cubicBezTo>
                  <a:close/>
                  <a:moveTo>
                    <a:pt x="22" y="17"/>
                  </a:moveTo>
                  <a:cubicBezTo>
                    <a:pt x="21" y="16"/>
                    <a:pt x="21" y="15"/>
                    <a:pt x="20" y="15"/>
                  </a:cubicBezTo>
                  <a:cubicBezTo>
                    <a:pt x="20" y="15"/>
                    <a:pt x="20" y="15"/>
                    <a:pt x="20" y="15"/>
                  </a:cubicBezTo>
                  <a:cubicBezTo>
                    <a:pt x="21" y="15"/>
                    <a:pt x="21" y="16"/>
                    <a:pt x="22" y="17"/>
                  </a:cubicBezTo>
                  <a:close/>
                  <a:moveTo>
                    <a:pt x="14" y="14"/>
                  </a:moveTo>
                  <a:cubicBezTo>
                    <a:pt x="14" y="15"/>
                    <a:pt x="13" y="16"/>
                    <a:pt x="12" y="16"/>
                  </a:cubicBezTo>
                  <a:cubicBezTo>
                    <a:pt x="12" y="16"/>
                    <a:pt x="12" y="16"/>
                    <a:pt x="12" y="16"/>
                  </a:cubicBezTo>
                  <a:cubicBezTo>
                    <a:pt x="13" y="15"/>
                    <a:pt x="15" y="14"/>
                    <a:pt x="15" y="12"/>
                  </a:cubicBezTo>
                  <a:cubicBezTo>
                    <a:pt x="15" y="12"/>
                    <a:pt x="15" y="12"/>
                    <a:pt x="15" y="12"/>
                  </a:cubicBezTo>
                  <a:cubicBezTo>
                    <a:pt x="16" y="12"/>
                    <a:pt x="16" y="12"/>
                    <a:pt x="16" y="12"/>
                  </a:cubicBezTo>
                  <a:cubicBezTo>
                    <a:pt x="15" y="13"/>
                    <a:pt x="15" y="14"/>
                    <a:pt x="14" y="14"/>
                  </a:cubicBezTo>
                  <a:close/>
                  <a:moveTo>
                    <a:pt x="18" y="16"/>
                  </a:moveTo>
                  <a:cubicBezTo>
                    <a:pt x="18" y="16"/>
                    <a:pt x="18" y="16"/>
                    <a:pt x="18" y="16"/>
                  </a:cubicBezTo>
                  <a:cubicBezTo>
                    <a:pt x="18" y="16"/>
                    <a:pt x="18" y="16"/>
                    <a:pt x="18" y="16"/>
                  </a:cubicBezTo>
                  <a:cubicBezTo>
                    <a:pt x="18" y="16"/>
                    <a:pt x="18" y="16"/>
                    <a:pt x="18" y="16"/>
                  </a:cubicBezTo>
                  <a:close/>
                  <a:moveTo>
                    <a:pt x="19" y="12"/>
                  </a:moveTo>
                  <a:cubicBezTo>
                    <a:pt x="18" y="11"/>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1"/>
                    <a:pt x="16" y="11"/>
                  </a:cubicBezTo>
                  <a:cubicBezTo>
                    <a:pt x="16" y="11"/>
                    <a:pt x="16" y="11"/>
                    <a:pt x="16" y="11"/>
                  </a:cubicBezTo>
                  <a:cubicBezTo>
                    <a:pt x="16" y="11"/>
                    <a:pt x="16" y="12"/>
                    <a:pt x="16" y="12"/>
                  </a:cubicBezTo>
                  <a:cubicBezTo>
                    <a:pt x="16" y="12"/>
                    <a:pt x="16" y="12"/>
                    <a:pt x="16" y="12"/>
                  </a:cubicBezTo>
                  <a:cubicBezTo>
                    <a:pt x="17" y="10"/>
                    <a:pt x="17" y="10"/>
                    <a:pt x="17" y="10"/>
                  </a:cubicBezTo>
                  <a:cubicBezTo>
                    <a:pt x="19" y="12"/>
                    <a:pt x="19" y="12"/>
                    <a:pt x="19" y="12"/>
                  </a:cubicBezTo>
                  <a:close/>
                  <a:moveTo>
                    <a:pt x="4" y="11"/>
                  </a:moveTo>
                  <a:cubicBezTo>
                    <a:pt x="4" y="11"/>
                    <a:pt x="4" y="11"/>
                    <a:pt x="4" y="12"/>
                  </a:cubicBezTo>
                  <a:cubicBezTo>
                    <a:pt x="4" y="12"/>
                    <a:pt x="4" y="12"/>
                    <a:pt x="4" y="12"/>
                  </a:cubicBezTo>
                  <a:cubicBezTo>
                    <a:pt x="4" y="11"/>
                    <a:pt x="4" y="11"/>
                    <a:pt x="5" y="10"/>
                  </a:cubicBezTo>
                  <a:cubicBezTo>
                    <a:pt x="5" y="10"/>
                    <a:pt x="5" y="10"/>
                    <a:pt x="5" y="10"/>
                  </a:cubicBezTo>
                  <a:cubicBezTo>
                    <a:pt x="5" y="10"/>
                    <a:pt x="5" y="10"/>
                    <a:pt x="5" y="10"/>
                  </a:cubicBezTo>
                  <a:cubicBezTo>
                    <a:pt x="4" y="10"/>
                    <a:pt x="4" y="11"/>
                    <a:pt x="4" y="11"/>
                  </a:cubicBezTo>
                  <a:close/>
                  <a:moveTo>
                    <a:pt x="19" y="11"/>
                  </a:moveTo>
                  <a:cubicBezTo>
                    <a:pt x="19" y="11"/>
                    <a:pt x="19" y="11"/>
                    <a:pt x="19" y="11"/>
                  </a:cubicBezTo>
                  <a:cubicBezTo>
                    <a:pt x="19" y="11"/>
                    <a:pt x="19" y="11"/>
                    <a:pt x="19" y="11"/>
                  </a:cubicBezTo>
                  <a:cubicBezTo>
                    <a:pt x="19" y="11"/>
                    <a:pt x="19" y="11"/>
                    <a:pt x="19" y="11"/>
                  </a:cubicBezTo>
                  <a:close/>
                  <a:moveTo>
                    <a:pt x="19" y="11"/>
                  </a:moveTo>
                  <a:cubicBezTo>
                    <a:pt x="19" y="11"/>
                    <a:pt x="19" y="11"/>
                    <a:pt x="18" y="11"/>
                  </a:cubicBezTo>
                  <a:cubicBezTo>
                    <a:pt x="18" y="11"/>
                    <a:pt x="18" y="11"/>
                    <a:pt x="18" y="11"/>
                  </a:cubicBezTo>
                  <a:cubicBezTo>
                    <a:pt x="19" y="11"/>
                    <a:pt x="19" y="11"/>
                    <a:pt x="19" y="11"/>
                  </a:cubicBezTo>
                  <a:close/>
                  <a:moveTo>
                    <a:pt x="18" y="11"/>
                  </a:moveTo>
                  <a:cubicBezTo>
                    <a:pt x="18" y="11"/>
                    <a:pt x="18" y="11"/>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1"/>
                    <a:pt x="18" y="11"/>
                  </a:cubicBezTo>
                  <a:close/>
                  <a:moveTo>
                    <a:pt x="18" y="10"/>
                  </a:moveTo>
                  <a:cubicBezTo>
                    <a:pt x="18" y="10"/>
                    <a:pt x="18" y="10"/>
                    <a:pt x="18" y="10"/>
                  </a:cubicBezTo>
                  <a:cubicBezTo>
                    <a:pt x="18" y="10"/>
                    <a:pt x="18" y="10"/>
                    <a:pt x="18" y="10"/>
                  </a:cubicBezTo>
                  <a:cubicBezTo>
                    <a:pt x="18" y="10"/>
                    <a:pt x="18" y="10"/>
                    <a:pt x="18" y="10"/>
                  </a:cubicBezTo>
                  <a:close/>
                  <a:moveTo>
                    <a:pt x="18" y="10"/>
                  </a:moveTo>
                  <a:cubicBezTo>
                    <a:pt x="17" y="10"/>
                    <a:pt x="17" y="10"/>
                    <a:pt x="17" y="10"/>
                  </a:cubicBezTo>
                  <a:cubicBezTo>
                    <a:pt x="17" y="10"/>
                    <a:pt x="17" y="10"/>
                    <a:pt x="17" y="10"/>
                  </a:cubicBezTo>
                  <a:cubicBezTo>
                    <a:pt x="17" y="10"/>
                    <a:pt x="17" y="10"/>
                    <a:pt x="18" y="10"/>
                  </a:cubicBezTo>
                  <a:close/>
                  <a:moveTo>
                    <a:pt x="18" y="10"/>
                  </a:move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lose/>
                  <a:moveTo>
                    <a:pt x="8" y="7"/>
                  </a:moveTo>
                  <a:cubicBezTo>
                    <a:pt x="8" y="7"/>
                    <a:pt x="8" y="7"/>
                    <a:pt x="8" y="7"/>
                  </a:cubicBezTo>
                  <a:cubicBezTo>
                    <a:pt x="8" y="7"/>
                    <a:pt x="8" y="7"/>
                    <a:pt x="8" y="7"/>
                  </a:cubicBezTo>
                  <a:cubicBezTo>
                    <a:pt x="8" y="7"/>
                    <a:pt x="8" y="7"/>
                    <a:pt x="8" y="7"/>
                  </a:cubicBezTo>
                  <a:cubicBezTo>
                    <a:pt x="8" y="7"/>
                    <a:pt x="8" y="7"/>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506"/>
            <p:cNvSpPr/>
            <p:nvPr/>
          </p:nvSpPr>
          <p:spPr bwMode="auto">
            <a:xfrm>
              <a:off x="4394202" y="617539"/>
              <a:ext cx="6350" cy="19050"/>
            </a:xfrm>
            <a:custGeom>
              <a:avLst/>
              <a:gdLst>
                <a:gd name="T0" fmla="*/ 0 w 4"/>
                <a:gd name="T1" fmla="*/ 12 h 12"/>
                <a:gd name="T2" fmla="*/ 0 w 4"/>
                <a:gd name="T3" fmla="*/ 0 h 12"/>
                <a:gd name="T4" fmla="*/ 4 w 4"/>
                <a:gd name="T5" fmla="*/ 0 h 12"/>
                <a:gd name="T6" fmla="*/ 4 w 4"/>
                <a:gd name="T7" fmla="*/ 12 h 12"/>
                <a:gd name="T8" fmla="*/ 0 w 4"/>
                <a:gd name="T9" fmla="*/ 12 h 12"/>
                <a:gd name="T10" fmla="*/ 0 w 4"/>
                <a:gd name="T11" fmla="*/ 12 h 12"/>
              </a:gdLst>
              <a:ahLst/>
              <a:cxnLst>
                <a:cxn ang="0">
                  <a:pos x="T0" y="T1"/>
                </a:cxn>
                <a:cxn ang="0">
                  <a:pos x="T2" y="T3"/>
                </a:cxn>
                <a:cxn ang="0">
                  <a:pos x="T4" y="T5"/>
                </a:cxn>
                <a:cxn ang="0">
                  <a:pos x="T6" y="T7"/>
                </a:cxn>
                <a:cxn ang="0">
                  <a:pos x="T8" y="T9"/>
                </a:cxn>
                <a:cxn ang="0">
                  <a:pos x="T10" y="T11"/>
                </a:cxn>
              </a:cxnLst>
              <a:rect l="0" t="0" r="r" b="b"/>
              <a:pathLst>
                <a:path w="4" h="12">
                  <a:moveTo>
                    <a:pt x="0" y="12"/>
                  </a:moveTo>
                  <a:lnTo>
                    <a:pt x="0" y="0"/>
                  </a:lnTo>
                  <a:lnTo>
                    <a:pt x="4" y="0"/>
                  </a:lnTo>
                  <a:lnTo>
                    <a:pt x="4"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3507"/>
            <p:cNvSpPr>
              <a:spLocks noEditPoints="1"/>
            </p:cNvSpPr>
            <p:nvPr/>
          </p:nvSpPr>
          <p:spPr bwMode="auto">
            <a:xfrm>
              <a:off x="4391027" y="614364"/>
              <a:ext cx="12700" cy="26988"/>
            </a:xfrm>
            <a:custGeom>
              <a:avLst/>
              <a:gdLst>
                <a:gd name="T0" fmla="*/ 6 w 8"/>
                <a:gd name="T1" fmla="*/ 17 h 17"/>
                <a:gd name="T2" fmla="*/ 2 w 8"/>
                <a:gd name="T3" fmla="*/ 17 h 17"/>
                <a:gd name="T4" fmla="*/ 2 w 8"/>
                <a:gd name="T5" fmla="*/ 14 h 17"/>
                <a:gd name="T6" fmla="*/ 4 w 8"/>
                <a:gd name="T7" fmla="*/ 14 h 17"/>
                <a:gd name="T8" fmla="*/ 2 w 8"/>
                <a:gd name="T9" fmla="*/ 14 h 17"/>
                <a:gd name="T10" fmla="*/ 2 w 8"/>
                <a:gd name="T11" fmla="*/ 17 h 17"/>
                <a:gd name="T12" fmla="*/ 0 w 8"/>
                <a:gd name="T13" fmla="*/ 17 h 17"/>
                <a:gd name="T14" fmla="*/ 0 w 8"/>
                <a:gd name="T15" fmla="*/ 0 h 17"/>
                <a:gd name="T16" fmla="*/ 8 w 8"/>
                <a:gd name="T17" fmla="*/ 0 h 17"/>
                <a:gd name="T18" fmla="*/ 8 w 8"/>
                <a:gd name="T19" fmla="*/ 17 h 17"/>
                <a:gd name="T20" fmla="*/ 6 w 8"/>
                <a:gd name="T21" fmla="*/ 17 h 17"/>
                <a:gd name="T22" fmla="*/ 6 w 8"/>
                <a:gd name="T23" fmla="*/ 17 h 17"/>
                <a:gd name="T24" fmla="*/ 4 w 8"/>
                <a:gd name="T25" fmla="*/ 12 h 17"/>
                <a:gd name="T26" fmla="*/ 4 w 8"/>
                <a:gd name="T27" fmla="*/ 5 h 17"/>
                <a:gd name="T28" fmla="*/ 4 w 8"/>
                <a:gd name="T29" fmla="*/ 12 h 17"/>
                <a:gd name="T30" fmla="*/ 4 w 8"/>
                <a:gd name="T31"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7">
                  <a:moveTo>
                    <a:pt x="6" y="17"/>
                  </a:moveTo>
                  <a:lnTo>
                    <a:pt x="2" y="17"/>
                  </a:lnTo>
                  <a:lnTo>
                    <a:pt x="2" y="14"/>
                  </a:lnTo>
                  <a:lnTo>
                    <a:pt x="4" y="14"/>
                  </a:lnTo>
                  <a:lnTo>
                    <a:pt x="2" y="14"/>
                  </a:lnTo>
                  <a:lnTo>
                    <a:pt x="2" y="17"/>
                  </a:lnTo>
                  <a:lnTo>
                    <a:pt x="0" y="17"/>
                  </a:lnTo>
                  <a:lnTo>
                    <a:pt x="0" y="0"/>
                  </a:lnTo>
                  <a:lnTo>
                    <a:pt x="8" y="0"/>
                  </a:lnTo>
                  <a:lnTo>
                    <a:pt x="8" y="17"/>
                  </a:lnTo>
                  <a:lnTo>
                    <a:pt x="6" y="17"/>
                  </a:lnTo>
                  <a:lnTo>
                    <a:pt x="6" y="17"/>
                  </a:lnTo>
                  <a:close/>
                  <a:moveTo>
                    <a:pt x="4" y="12"/>
                  </a:moveTo>
                  <a:lnTo>
                    <a:pt x="4" y="5"/>
                  </a:lnTo>
                  <a:lnTo>
                    <a:pt x="4" y="12"/>
                  </a:ln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3508"/>
            <p:cNvSpPr>
              <a:spLocks noEditPoints="1"/>
            </p:cNvSpPr>
            <p:nvPr/>
          </p:nvSpPr>
          <p:spPr bwMode="auto">
            <a:xfrm>
              <a:off x="4381502" y="646114"/>
              <a:ext cx="49213" cy="176213"/>
            </a:xfrm>
            <a:custGeom>
              <a:avLst/>
              <a:gdLst>
                <a:gd name="T0" fmla="*/ 0 w 31"/>
                <a:gd name="T1" fmla="*/ 87 h 111"/>
                <a:gd name="T2" fmla="*/ 0 w 31"/>
                <a:gd name="T3" fmla="*/ 87 h 111"/>
                <a:gd name="T4" fmla="*/ 7 w 31"/>
                <a:gd name="T5" fmla="*/ 1 h 111"/>
                <a:gd name="T6" fmla="*/ 11 w 31"/>
                <a:gd name="T7" fmla="*/ 0 h 111"/>
                <a:gd name="T8" fmla="*/ 31 w 31"/>
                <a:gd name="T9" fmla="*/ 82 h 111"/>
                <a:gd name="T10" fmla="*/ 18 w 31"/>
                <a:gd name="T11" fmla="*/ 111 h 111"/>
                <a:gd name="T12" fmla="*/ 0 w 31"/>
                <a:gd name="T13" fmla="*/ 87 h 111"/>
                <a:gd name="T14" fmla="*/ 0 w 31"/>
                <a:gd name="T15" fmla="*/ 87 h 111"/>
                <a:gd name="T16" fmla="*/ 17 w 31"/>
                <a:gd name="T17" fmla="*/ 102 h 111"/>
                <a:gd name="T18" fmla="*/ 25 w 31"/>
                <a:gd name="T19" fmla="*/ 81 h 111"/>
                <a:gd name="T20" fmla="*/ 10 w 31"/>
                <a:gd name="T21" fmla="*/ 15 h 111"/>
                <a:gd name="T22" fmla="*/ 5 w 31"/>
                <a:gd name="T23" fmla="*/ 84 h 111"/>
                <a:gd name="T24" fmla="*/ 17 w 31"/>
                <a:gd name="T25" fmla="*/ 102 h 111"/>
                <a:gd name="T26" fmla="*/ 17 w 31"/>
                <a:gd name="T27" fmla="*/ 10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111">
                  <a:moveTo>
                    <a:pt x="0" y="87"/>
                  </a:moveTo>
                  <a:lnTo>
                    <a:pt x="0" y="87"/>
                  </a:lnTo>
                  <a:lnTo>
                    <a:pt x="7" y="1"/>
                  </a:lnTo>
                  <a:lnTo>
                    <a:pt x="11" y="0"/>
                  </a:lnTo>
                  <a:lnTo>
                    <a:pt x="31" y="82"/>
                  </a:lnTo>
                  <a:lnTo>
                    <a:pt x="18" y="111"/>
                  </a:lnTo>
                  <a:lnTo>
                    <a:pt x="0" y="87"/>
                  </a:lnTo>
                  <a:lnTo>
                    <a:pt x="0" y="87"/>
                  </a:lnTo>
                  <a:close/>
                  <a:moveTo>
                    <a:pt x="17" y="102"/>
                  </a:moveTo>
                  <a:lnTo>
                    <a:pt x="25" y="81"/>
                  </a:lnTo>
                  <a:lnTo>
                    <a:pt x="10" y="15"/>
                  </a:lnTo>
                  <a:lnTo>
                    <a:pt x="5" y="84"/>
                  </a:lnTo>
                  <a:lnTo>
                    <a:pt x="17" y="102"/>
                  </a:lnTo>
                  <a:lnTo>
                    <a:pt x="17"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3509"/>
            <p:cNvSpPr>
              <a:spLocks noEditPoints="1"/>
            </p:cNvSpPr>
            <p:nvPr/>
          </p:nvSpPr>
          <p:spPr bwMode="auto">
            <a:xfrm>
              <a:off x="4378327" y="642939"/>
              <a:ext cx="55563" cy="187325"/>
            </a:xfrm>
            <a:custGeom>
              <a:avLst/>
              <a:gdLst>
                <a:gd name="T0" fmla="*/ 1 w 35"/>
                <a:gd name="T1" fmla="*/ 91 h 118"/>
                <a:gd name="T2" fmla="*/ 0 w 35"/>
                <a:gd name="T3" fmla="*/ 91 h 118"/>
                <a:gd name="T4" fmla="*/ 7 w 35"/>
                <a:gd name="T5" fmla="*/ 1 h 118"/>
                <a:gd name="T6" fmla="*/ 14 w 35"/>
                <a:gd name="T7" fmla="*/ 0 h 118"/>
                <a:gd name="T8" fmla="*/ 35 w 35"/>
                <a:gd name="T9" fmla="*/ 84 h 118"/>
                <a:gd name="T10" fmla="*/ 20 w 35"/>
                <a:gd name="T11" fmla="*/ 118 h 118"/>
                <a:gd name="T12" fmla="*/ 1 w 35"/>
                <a:gd name="T13" fmla="*/ 91 h 118"/>
                <a:gd name="T14" fmla="*/ 1 w 35"/>
                <a:gd name="T15" fmla="*/ 91 h 118"/>
                <a:gd name="T16" fmla="*/ 19 w 35"/>
                <a:gd name="T17" fmla="*/ 108 h 118"/>
                <a:gd name="T18" fmla="*/ 21 w 35"/>
                <a:gd name="T19" fmla="*/ 105 h 118"/>
                <a:gd name="T20" fmla="*/ 19 w 35"/>
                <a:gd name="T21" fmla="*/ 108 h 118"/>
                <a:gd name="T22" fmla="*/ 19 w 35"/>
                <a:gd name="T23" fmla="*/ 108 h 118"/>
                <a:gd name="T24" fmla="*/ 19 w 35"/>
                <a:gd name="T25" fmla="*/ 108 h 118"/>
                <a:gd name="T26" fmla="*/ 19 w 35"/>
                <a:gd name="T27" fmla="*/ 104 h 118"/>
                <a:gd name="T28" fmla="*/ 21 w 35"/>
                <a:gd name="T29" fmla="*/ 103 h 118"/>
                <a:gd name="T30" fmla="*/ 19 w 35"/>
                <a:gd name="T31" fmla="*/ 104 h 118"/>
                <a:gd name="T32" fmla="*/ 19 w 35"/>
                <a:gd name="T33" fmla="*/ 104 h 118"/>
                <a:gd name="T34" fmla="*/ 15 w 35"/>
                <a:gd name="T35" fmla="*/ 104 h 118"/>
                <a:gd name="T36" fmla="*/ 4 w 35"/>
                <a:gd name="T37" fmla="*/ 86 h 118"/>
                <a:gd name="T38" fmla="*/ 10 w 35"/>
                <a:gd name="T39" fmla="*/ 17 h 118"/>
                <a:gd name="T40" fmla="*/ 14 w 35"/>
                <a:gd name="T41" fmla="*/ 16 h 118"/>
                <a:gd name="T42" fmla="*/ 11 w 35"/>
                <a:gd name="T43" fmla="*/ 5 h 118"/>
                <a:gd name="T44" fmla="*/ 11 w 35"/>
                <a:gd name="T45" fmla="*/ 5 h 118"/>
                <a:gd name="T46" fmla="*/ 4 w 35"/>
                <a:gd name="T47" fmla="*/ 86 h 118"/>
                <a:gd name="T48" fmla="*/ 15 w 35"/>
                <a:gd name="T49" fmla="*/ 104 h 118"/>
                <a:gd name="T50" fmla="*/ 15 w 35"/>
                <a:gd name="T51" fmla="*/ 104 h 118"/>
                <a:gd name="T52" fmla="*/ 9 w 35"/>
                <a:gd name="T53" fmla="*/ 85 h 118"/>
                <a:gd name="T54" fmla="*/ 19 w 35"/>
                <a:gd name="T55" fmla="*/ 100 h 118"/>
                <a:gd name="T56" fmla="*/ 25 w 35"/>
                <a:gd name="T57" fmla="*/ 83 h 118"/>
                <a:gd name="T58" fmla="*/ 13 w 35"/>
                <a:gd name="T59" fmla="*/ 32 h 118"/>
                <a:gd name="T60" fmla="*/ 9 w 35"/>
                <a:gd name="T61" fmla="*/ 85 h 118"/>
                <a:gd name="T62" fmla="*/ 9 w 35"/>
                <a:gd name="T63" fmla="*/ 85 h 118"/>
                <a:gd name="T64" fmla="*/ 2 w 35"/>
                <a:gd name="T65" fmla="*/ 89 h 118"/>
                <a:gd name="T66" fmla="*/ 1 w 35"/>
                <a:gd name="T67" fmla="*/ 90 h 118"/>
                <a:gd name="T68" fmla="*/ 2 w 35"/>
                <a:gd name="T69" fmla="*/ 89 h 118"/>
                <a:gd name="T70" fmla="*/ 2 w 35"/>
                <a:gd name="T71" fmla="*/ 89 h 118"/>
                <a:gd name="T72" fmla="*/ 2 w 35"/>
                <a:gd name="T73" fmla="*/ 89 h 118"/>
                <a:gd name="T74" fmla="*/ 2 w 35"/>
                <a:gd name="T75" fmla="*/ 8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118">
                  <a:moveTo>
                    <a:pt x="1" y="91"/>
                  </a:moveTo>
                  <a:lnTo>
                    <a:pt x="0" y="91"/>
                  </a:lnTo>
                  <a:lnTo>
                    <a:pt x="7" y="1"/>
                  </a:lnTo>
                  <a:lnTo>
                    <a:pt x="14" y="0"/>
                  </a:lnTo>
                  <a:lnTo>
                    <a:pt x="35" y="84"/>
                  </a:lnTo>
                  <a:lnTo>
                    <a:pt x="20" y="118"/>
                  </a:lnTo>
                  <a:lnTo>
                    <a:pt x="1" y="91"/>
                  </a:lnTo>
                  <a:lnTo>
                    <a:pt x="1" y="91"/>
                  </a:lnTo>
                  <a:close/>
                  <a:moveTo>
                    <a:pt x="19" y="108"/>
                  </a:moveTo>
                  <a:lnTo>
                    <a:pt x="21" y="105"/>
                  </a:lnTo>
                  <a:lnTo>
                    <a:pt x="19" y="108"/>
                  </a:lnTo>
                  <a:lnTo>
                    <a:pt x="19" y="108"/>
                  </a:lnTo>
                  <a:lnTo>
                    <a:pt x="19" y="108"/>
                  </a:lnTo>
                  <a:close/>
                  <a:moveTo>
                    <a:pt x="19" y="104"/>
                  </a:moveTo>
                  <a:lnTo>
                    <a:pt x="21" y="103"/>
                  </a:lnTo>
                  <a:lnTo>
                    <a:pt x="19" y="104"/>
                  </a:lnTo>
                  <a:lnTo>
                    <a:pt x="19" y="104"/>
                  </a:lnTo>
                  <a:close/>
                  <a:moveTo>
                    <a:pt x="15" y="104"/>
                  </a:moveTo>
                  <a:lnTo>
                    <a:pt x="4" y="86"/>
                  </a:lnTo>
                  <a:lnTo>
                    <a:pt x="10" y="17"/>
                  </a:lnTo>
                  <a:lnTo>
                    <a:pt x="14" y="16"/>
                  </a:lnTo>
                  <a:lnTo>
                    <a:pt x="11" y="5"/>
                  </a:lnTo>
                  <a:lnTo>
                    <a:pt x="11" y="5"/>
                  </a:lnTo>
                  <a:lnTo>
                    <a:pt x="4" y="86"/>
                  </a:lnTo>
                  <a:lnTo>
                    <a:pt x="15" y="104"/>
                  </a:lnTo>
                  <a:lnTo>
                    <a:pt x="15" y="104"/>
                  </a:lnTo>
                  <a:close/>
                  <a:moveTo>
                    <a:pt x="9" y="85"/>
                  </a:moveTo>
                  <a:lnTo>
                    <a:pt x="19" y="100"/>
                  </a:lnTo>
                  <a:lnTo>
                    <a:pt x="25" y="83"/>
                  </a:lnTo>
                  <a:lnTo>
                    <a:pt x="13" y="32"/>
                  </a:lnTo>
                  <a:lnTo>
                    <a:pt x="9" y="85"/>
                  </a:lnTo>
                  <a:lnTo>
                    <a:pt x="9" y="85"/>
                  </a:lnTo>
                  <a:close/>
                  <a:moveTo>
                    <a:pt x="2" y="89"/>
                  </a:moveTo>
                  <a:lnTo>
                    <a:pt x="1" y="90"/>
                  </a:lnTo>
                  <a:lnTo>
                    <a:pt x="2" y="89"/>
                  </a:lnTo>
                  <a:lnTo>
                    <a:pt x="2" y="89"/>
                  </a:lnTo>
                  <a:lnTo>
                    <a:pt x="2" y="89"/>
                  </a:lnTo>
                  <a:lnTo>
                    <a:pt x="2"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3510"/>
            <p:cNvSpPr>
              <a:spLocks noEditPoints="1"/>
            </p:cNvSpPr>
            <p:nvPr/>
          </p:nvSpPr>
          <p:spPr bwMode="auto">
            <a:xfrm>
              <a:off x="4324352" y="628651"/>
              <a:ext cx="149225" cy="238125"/>
            </a:xfrm>
            <a:custGeom>
              <a:avLst/>
              <a:gdLst>
                <a:gd name="T0" fmla="*/ 13 w 86"/>
                <a:gd name="T1" fmla="*/ 109 h 137"/>
                <a:gd name="T2" fmla="*/ 0 w 86"/>
                <a:gd name="T3" fmla="*/ 52 h 137"/>
                <a:gd name="T4" fmla="*/ 0 w 86"/>
                <a:gd name="T5" fmla="*/ 52 h 137"/>
                <a:gd name="T6" fmla="*/ 13 w 86"/>
                <a:gd name="T7" fmla="*/ 12 h 137"/>
                <a:gd name="T8" fmla="*/ 13 w 86"/>
                <a:gd name="T9" fmla="*/ 12 h 137"/>
                <a:gd name="T10" fmla="*/ 42 w 86"/>
                <a:gd name="T11" fmla="*/ 0 h 137"/>
                <a:gd name="T12" fmla="*/ 42 w 86"/>
                <a:gd name="T13" fmla="*/ 0 h 137"/>
                <a:gd name="T14" fmla="*/ 71 w 86"/>
                <a:gd name="T15" fmla="*/ 11 h 137"/>
                <a:gd name="T16" fmla="*/ 71 w 86"/>
                <a:gd name="T17" fmla="*/ 11 h 137"/>
                <a:gd name="T18" fmla="*/ 86 w 86"/>
                <a:gd name="T19" fmla="*/ 51 h 137"/>
                <a:gd name="T20" fmla="*/ 86 w 86"/>
                <a:gd name="T21" fmla="*/ 51 h 137"/>
                <a:gd name="T22" fmla="*/ 72 w 86"/>
                <a:gd name="T23" fmla="*/ 108 h 137"/>
                <a:gd name="T24" fmla="*/ 72 w 86"/>
                <a:gd name="T25" fmla="*/ 108 h 137"/>
                <a:gd name="T26" fmla="*/ 42 w 86"/>
                <a:gd name="T27" fmla="*/ 137 h 137"/>
                <a:gd name="T28" fmla="*/ 42 w 86"/>
                <a:gd name="T29" fmla="*/ 137 h 137"/>
                <a:gd name="T30" fmla="*/ 13 w 86"/>
                <a:gd name="T31" fmla="*/ 109 h 137"/>
                <a:gd name="T32" fmla="*/ 68 w 86"/>
                <a:gd name="T33" fmla="*/ 107 h 137"/>
                <a:gd name="T34" fmla="*/ 82 w 86"/>
                <a:gd name="T35" fmla="*/ 51 h 137"/>
                <a:gd name="T36" fmla="*/ 82 w 86"/>
                <a:gd name="T37" fmla="*/ 51 h 137"/>
                <a:gd name="T38" fmla="*/ 42 w 86"/>
                <a:gd name="T39" fmla="*/ 4 h 137"/>
                <a:gd name="T40" fmla="*/ 42 w 86"/>
                <a:gd name="T41" fmla="*/ 4 h 137"/>
                <a:gd name="T42" fmla="*/ 4 w 86"/>
                <a:gd name="T43" fmla="*/ 52 h 137"/>
                <a:gd name="T44" fmla="*/ 4 w 86"/>
                <a:gd name="T45" fmla="*/ 52 h 137"/>
                <a:gd name="T46" fmla="*/ 17 w 86"/>
                <a:gd name="T47" fmla="*/ 107 h 137"/>
                <a:gd name="T48" fmla="*/ 17 w 86"/>
                <a:gd name="T49" fmla="*/ 107 h 137"/>
                <a:gd name="T50" fmla="*/ 42 w 86"/>
                <a:gd name="T51" fmla="*/ 133 h 137"/>
                <a:gd name="T52" fmla="*/ 42 w 86"/>
                <a:gd name="T53" fmla="*/ 133 h 137"/>
                <a:gd name="T54" fmla="*/ 68 w 86"/>
                <a:gd name="T55" fmla="*/ 10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37">
                  <a:moveTo>
                    <a:pt x="13" y="109"/>
                  </a:moveTo>
                  <a:cubicBezTo>
                    <a:pt x="5" y="93"/>
                    <a:pt x="0" y="72"/>
                    <a:pt x="0" y="52"/>
                  </a:cubicBezTo>
                  <a:cubicBezTo>
                    <a:pt x="0" y="52"/>
                    <a:pt x="0" y="52"/>
                    <a:pt x="0" y="52"/>
                  </a:cubicBezTo>
                  <a:cubicBezTo>
                    <a:pt x="0" y="33"/>
                    <a:pt x="6" y="20"/>
                    <a:pt x="13" y="12"/>
                  </a:cubicBezTo>
                  <a:cubicBezTo>
                    <a:pt x="13" y="12"/>
                    <a:pt x="13" y="12"/>
                    <a:pt x="13" y="12"/>
                  </a:cubicBezTo>
                  <a:cubicBezTo>
                    <a:pt x="21" y="3"/>
                    <a:pt x="32" y="0"/>
                    <a:pt x="42" y="0"/>
                  </a:cubicBezTo>
                  <a:cubicBezTo>
                    <a:pt x="42" y="0"/>
                    <a:pt x="42" y="0"/>
                    <a:pt x="42" y="0"/>
                  </a:cubicBezTo>
                  <a:cubicBezTo>
                    <a:pt x="52" y="0"/>
                    <a:pt x="63" y="3"/>
                    <a:pt x="71" y="11"/>
                  </a:cubicBezTo>
                  <a:cubicBezTo>
                    <a:pt x="71" y="11"/>
                    <a:pt x="71" y="11"/>
                    <a:pt x="71" y="11"/>
                  </a:cubicBezTo>
                  <a:cubicBezTo>
                    <a:pt x="80" y="19"/>
                    <a:pt x="86" y="32"/>
                    <a:pt x="86" y="51"/>
                  </a:cubicBezTo>
                  <a:cubicBezTo>
                    <a:pt x="86" y="51"/>
                    <a:pt x="86" y="51"/>
                    <a:pt x="86" y="51"/>
                  </a:cubicBezTo>
                  <a:cubicBezTo>
                    <a:pt x="86" y="71"/>
                    <a:pt x="80" y="92"/>
                    <a:pt x="72" y="108"/>
                  </a:cubicBezTo>
                  <a:cubicBezTo>
                    <a:pt x="72" y="108"/>
                    <a:pt x="72" y="108"/>
                    <a:pt x="72" y="108"/>
                  </a:cubicBezTo>
                  <a:cubicBezTo>
                    <a:pt x="64" y="125"/>
                    <a:pt x="53" y="137"/>
                    <a:pt x="42" y="137"/>
                  </a:cubicBezTo>
                  <a:cubicBezTo>
                    <a:pt x="42" y="137"/>
                    <a:pt x="42" y="137"/>
                    <a:pt x="42" y="137"/>
                  </a:cubicBezTo>
                  <a:cubicBezTo>
                    <a:pt x="30" y="137"/>
                    <a:pt x="21" y="125"/>
                    <a:pt x="13" y="109"/>
                  </a:cubicBezTo>
                  <a:close/>
                  <a:moveTo>
                    <a:pt x="68" y="107"/>
                  </a:moveTo>
                  <a:cubicBezTo>
                    <a:pt x="76" y="91"/>
                    <a:pt x="82" y="70"/>
                    <a:pt x="82" y="51"/>
                  </a:cubicBezTo>
                  <a:cubicBezTo>
                    <a:pt x="82" y="51"/>
                    <a:pt x="82" y="51"/>
                    <a:pt x="82" y="51"/>
                  </a:cubicBezTo>
                  <a:cubicBezTo>
                    <a:pt x="82" y="14"/>
                    <a:pt x="61" y="4"/>
                    <a:pt x="42" y="4"/>
                  </a:cubicBezTo>
                  <a:cubicBezTo>
                    <a:pt x="42" y="4"/>
                    <a:pt x="42" y="4"/>
                    <a:pt x="42" y="4"/>
                  </a:cubicBezTo>
                  <a:cubicBezTo>
                    <a:pt x="23" y="4"/>
                    <a:pt x="5" y="15"/>
                    <a:pt x="4" y="52"/>
                  </a:cubicBezTo>
                  <a:cubicBezTo>
                    <a:pt x="4" y="52"/>
                    <a:pt x="4" y="52"/>
                    <a:pt x="4" y="52"/>
                  </a:cubicBezTo>
                  <a:cubicBezTo>
                    <a:pt x="4" y="71"/>
                    <a:pt x="9" y="92"/>
                    <a:pt x="17" y="107"/>
                  </a:cubicBezTo>
                  <a:cubicBezTo>
                    <a:pt x="17" y="107"/>
                    <a:pt x="17" y="107"/>
                    <a:pt x="17" y="107"/>
                  </a:cubicBezTo>
                  <a:cubicBezTo>
                    <a:pt x="24" y="123"/>
                    <a:pt x="34" y="133"/>
                    <a:pt x="42" y="133"/>
                  </a:cubicBezTo>
                  <a:cubicBezTo>
                    <a:pt x="42" y="133"/>
                    <a:pt x="42" y="133"/>
                    <a:pt x="42" y="133"/>
                  </a:cubicBezTo>
                  <a:cubicBezTo>
                    <a:pt x="50" y="133"/>
                    <a:pt x="60" y="123"/>
                    <a:pt x="68"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3511"/>
            <p:cNvSpPr>
              <a:spLocks noEditPoints="1"/>
            </p:cNvSpPr>
            <p:nvPr/>
          </p:nvSpPr>
          <p:spPr bwMode="auto">
            <a:xfrm>
              <a:off x="4321177" y="625476"/>
              <a:ext cx="157163" cy="244475"/>
            </a:xfrm>
            <a:custGeom>
              <a:avLst/>
              <a:gdLst>
                <a:gd name="T0" fmla="*/ 13 w 90"/>
                <a:gd name="T1" fmla="*/ 112 h 141"/>
                <a:gd name="T2" fmla="*/ 0 w 90"/>
                <a:gd name="T3" fmla="*/ 54 h 141"/>
                <a:gd name="T4" fmla="*/ 14 w 90"/>
                <a:gd name="T5" fmla="*/ 12 h 141"/>
                <a:gd name="T6" fmla="*/ 44 w 90"/>
                <a:gd name="T7" fmla="*/ 0 h 141"/>
                <a:gd name="T8" fmla="*/ 75 w 90"/>
                <a:gd name="T9" fmla="*/ 11 h 141"/>
                <a:gd name="T10" fmla="*/ 90 w 90"/>
                <a:gd name="T11" fmla="*/ 53 h 141"/>
                <a:gd name="T12" fmla="*/ 90 w 90"/>
                <a:gd name="T13" fmla="*/ 53 h 141"/>
                <a:gd name="T14" fmla="*/ 44 w 90"/>
                <a:gd name="T15" fmla="*/ 141 h 141"/>
                <a:gd name="T16" fmla="*/ 44 w 90"/>
                <a:gd name="T17" fmla="*/ 137 h 141"/>
                <a:gd name="T18" fmla="*/ 44 w 90"/>
                <a:gd name="T19" fmla="*/ 137 h 141"/>
                <a:gd name="T20" fmla="*/ 44 w 90"/>
                <a:gd name="T21" fmla="*/ 137 h 141"/>
                <a:gd name="T22" fmla="*/ 26 w 90"/>
                <a:gd name="T23" fmla="*/ 126 h 141"/>
                <a:gd name="T24" fmla="*/ 45 w 90"/>
                <a:gd name="T25" fmla="*/ 137 h 141"/>
                <a:gd name="T26" fmla="*/ 45 w 90"/>
                <a:gd name="T27" fmla="*/ 137 h 141"/>
                <a:gd name="T28" fmla="*/ 45 w 90"/>
                <a:gd name="T29" fmla="*/ 137 h 141"/>
                <a:gd name="T30" fmla="*/ 86 w 90"/>
                <a:gd name="T31" fmla="*/ 54 h 141"/>
                <a:gd name="T32" fmla="*/ 72 w 90"/>
                <a:gd name="T33" fmla="*/ 110 h 141"/>
                <a:gd name="T34" fmla="*/ 44 w 90"/>
                <a:gd name="T35" fmla="*/ 133 h 141"/>
                <a:gd name="T36" fmla="*/ 69 w 90"/>
                <a:gd name="T37" fmla="*/ 108 h 141"/>
                <a:gd name="T38" fmla="*/ 69 w 90"/>
                <a:gd name="T39" fmla="*/ 108 h 141"/>
                <a:gd name="T40" fmla="*/ 82 w 90"/>
                <a:gd name="T41" fmla="*/ 53 h 141"/>
                <a:gd name="T42" fmla="*/ 82 w 90"/>
                <a:gd name="T43" fmla="*/ 53 h 141"/>
                <a:gd name="T44" fmla="*/ 8 w 90"/>
                <a:gd name="T45" fmla="*/ 54 h 141"/>
                <a:gd name="T46" fmla="*/ 8 w 90"/>
                <a:gd name="T47" fmla="*/ 55 h 141"/>
                <a:gd name="T48" fmla="*/ 44 w 90"/>
                <a:gd name="T49" fmla="*/ 133 h 141"/>
                <a:gd name="T50" fmla="*/ 26 w 90"/>
                <a:gd name="T51" fmla="*/ 126 h 141"/>
                <a:gd name="T52" fmla="*/ 26 w 90"/>
                <a:gd name="T53" fmla="*/ 126 h 141"/>
                <a:gd name="T54" fmla="*/ 26 w 90"/>
                <a:gd name="T55" fmla="*/ 125 h 141"/>
                <a:gd name="T56" fmla="*/ 26 w 90"/>
                <a:gd name="T57" fmla="*/ 125 h 141"/>
                <a:gd name="T58" fmla="*/ 19 w 90"/>
                <a:gd name="T59" fmla="*/ 115 h 141"/>
                <a:gd name="T60" fmla="*/ 19 w 90"/>
                <a:gd name="T61" fmla="*/ 115 h 141"/>
                <a:gd name="T62" fmla="*/ 17 w 90"/>
                <a:gd name="T63" fmla="*/ 110 h 141"/>
                <a:gd name="T64" fmla="*/ 17 w 90"/>
                <a:gd name="T65" fmla="*/ 110 h 141"/>
                <a:gd name="T66" fmla="*/ 4 w 90"/>
                <a:gd name="T67" fmla="*/ 54 h 141"/>
                <a:gd name="T68" fmla="*/ 41 w 90"/>
                <a:gd name="T69" fmla="*/ 4 h 141"/>
                <a:gd name="T70" fmla="*/ 4 w 90"/>
                <a:gd name="T71" fmla="*/ 54 h 141"/>
                <a:gd name="T72" fmla="*/ 86 w 90"/>
                <a:gd name="T73" fmla="*/ 53 h 141"/>
                <a:gd name="T74" fmla="*/ 86 w 90"/>
                <a:gd name="T75" fmla="*/ 53 h 141"/>
                <a:gd name="T76" fmla="*/ 78 w 90"/>
                <a:gd name="T77" fmla="*/ 22 h 141"/>
                <a:gd name="T78" fmla="*/ 59 w 90"/>
                <a:gd name="T79" fmla="*/ 7 h 141"/>
                <a:gd name="T80" fmla="*/ 59 w 90"/>
                <a:gd name="T81" fmla="*/ 7 h 141"/>
                <a:gd name="T82" fmla="*/ 59 w 90"/>
                <a:gd name="T83" fmla="*/ 7 h 141"/>
                <a:gd name="T84" fmla="*/ 58 w 90"/>
                <a:gd name="T85" fmla="*/ 6 h 141"/>
                <a:gd name="T86" fmla="*/ 58 w 90"/>
                <a:gd name="T87" fmla="*/ 6 h 141"/>
                <a:gd name="T88" fmla="*/ 58 w 90"/>
                <a:gd name="T89" fmla="*/ 6 h 141"/>
                <a:gd name="T90" fmla="*/ 58 w 90"/>
                <a:gd name="T91" fmla="*/ 6 h 141"/>
                <a:gd name="T92" fmla="*/ 42 w 90"/>
                <a:gd name="T93" fmla="*/ 4 h 141"/>
                <a:gd name="T94" fmla="*/ 42 w 90"/>
                <a:gd name="T95" fmla="*/ 4 h 141"/>
                <a:gd name="T96" fmla="*/ 42 w 90"/>
                <a:gd name="T97" fmla="*/ 4 h 141"/>
                <a:gd name="T98" fmla="*/ 42 w 90"/>
                <a:gd name="T99" fmla="*/ 4 h 141"/>
                <a:gd name="T100" fmla="*/ 43 w 90"/>
                <a:gd name="T101" fmla="*/ 4 h 141"/>
                <a:gd name="T102" fmla="*/ 43 w 90"/>
                <a:gd name="T103" fmla="*/ 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141">
                  <a:moveTo>
                    <a:pt x="13" y="112"/>
                  </a:moveTo>
                  <a:cubicBezTo>
                    <a:pt x="15" y="111"/>
                    <a:pt x="15" y="111"/>
                    <a:pt x="15" y="111"/>
                  </a:cubicBezTo>
                  <a:cubicBezTo>
                    <a:pt x="13" y="112"/>
                    <a:pt x="13" y="112"/>
                    <a:pt x="13" y="112"/>
                  </a:cubicBezTo>
                  <a:cubicBezTo>
                    <a:pt x="6" y="95"/>
                    <a:pt x="0" y="74"/>
                    <a:pt x="0" y="54"/>
                  </a:cubicBezTo>
                  <a:cubicBezTo>
                    <a:pt x="0" y="54"/>
                    <a:pt x="0" y="54"/>
                    <a:pt x="0" y="54"/>
                  </a:cubicBezTo>
                  <a:cubicBezTo>
                    <a:pt x="0" y="54"/>
                    <a:pt x="0" y="54"/>
                    <a:pt x="0" y="54"/>
                  </a:cubicBezTo>
                  <a:cubicBezTo>
                    <a:pt x="0" y="54"/>
                    <a:pt x="0" y="54"/>
                    <a:pt x="0" y="54"/>
                  </a:cubicBezTo>
                  <a:cubicBezTo>
                    <a:pt x="0" y="34"/>
                    <a:pt x="6" y="21"/>
                    <a:pt x="14" y="12"/>
                  </a:cubicBezTo>
                  <a:cubicBezTo>
                    <a:pt x="14" y="12"/>
                    <a:pt x="14" y="12"/>
                    <a:pt x="14" y="12"/>
                  </a:cubicBezTo>
                  <a:cubicBezTo>
                    <a:pt x="22" y="3"/>
                    <a:pt x="33" y="0"/>
                    <a:pt x="44" y="0"/>
                  </a:cubicBezTo>
                  <a:cubicBezTo>
                    <a:pt x="44" y="0"/>
                    <a:pt x="44" y="0"/>
                    <a:pt x="44" y="0"/>
                  </a:cubicBezTo>
                  <a:cubicBezTo>
                    <a:pt x="44" y="0"/>
                    <a:pt x="44" y="0"/>
                    <a:pt x="44" y="0"/>
                  </a:cubicBezTo>
                  <a:cubicBezTo>
                    <a:pt x="44" y="0"/>
                    <a:pt x="44" y="0"/>
                    <a:pt x="44" y="0"/>
                  </a:cubicBezTo>
                  <a:cubicBezTo>
                    <a:pt x="54" y="0"/>
                    <a:pt x="66" y="3"/>
                    <a:pt x="75" y="11"/>
                  </a:cubicBezTo>
                  <a:cubicBezTo>
                    <a:pt x="75" y="11"/>
                    <a:pt x="75" y="11"/>
                    <a:pt x="75" y="11"/>
                  </a:cubicBezTo>
                  <a:cubicBezTo>
                    <a:pt x="84" y="20"/>
                    <a:pt x="90" y="33"/>
                    <a:pt x="90" y="53"/>
                  </a:cubicBezTo>
                  <a:cubicBezTo>
                    <a:pt x="90" y="53"/>
                    <a:pt x="90" y="53"/>
                    <a:pt x="90" y="53"/>
                  </a:cubicBezTo>
                  <a:cubicBezTo>
                    <a:pt x="90" y="53"/>
                    <a:pt x="90" y="53"/>
                    <a:pt x="90" y="53"/>
                  </a:cubicBezTo>
                  <a:cubicBezTo>
                    <a:pt x="90" y="53"/>
                    <a:pt x="90" y="53"/>
                    <a:pt x="90" y="53"/>
                  </a:cubicBezTo>
                  <a:cubicBezTo>
                    <a:pt x="90" y="53"/>
                    <a:pt x="90" y="53"/>
                    <a:pt x="90" y="53"/>
                  </a:cubicBezTo>
                  <a:cubicBezTo>
                    <a:pt x="90" y="53"/>
                    <a:pt x="90" y="53"/>
                    <a:pt x="90" y="53"/>
                  </a:cubicBezTo>
                  <a:cubicBezTo>
                    <a:pt x="90" y="73"/>
                    <a:pt x="84" y="95"/>
                    <a:pt x="76" y="111"/>
                  </a:cubicBezTo>
                  <a:cubicBezTo>
                    <a:pt x="76" y="111"/>
                    <a:pt x="76" y="111"/>
                    <a:pt x="76" y="111"/>
                  </a:cubicBezTo>
                  <a:cubicBezTo>
                    <a:pt x="67" y="128"/>
                    <a:pt x="57" y="141"/>
                    <a:pt x="44" y="141"/>
                  </a:cubicBezTo>
                  <a:cubicBezTo>
                    <a:pt x="44" y="141"/>
                    <a:pt x="44" y="141"/>
                    <a:pt x="44" y="141"/>
                  </a:cubicBezTo>
                  <a:cubicBezTo>
                    <a:pt x="31" y="141"/>
                    <a:pt x="21" y="128"/>
                    <a:pt x="13" y="112"/>
                  </a:cubicBezTo>
                  <a:close/>
                  <a:moveTo>
                    <a:pt x="44" y="137"/>
                  </a:moveTo>
                  <a:cubicBezTo>
                    <a:pt x="44" y="137"/>
                    <a:pt x="44" y="137"/>
                    <a:pt x="44" y="137"/>
                  </a:cubicBezTo>
                  <a:cubicBezTo>
                    <a:pt x="44" y="137"/>
                    <a:pt x="44" y="137"/>
                    <a:pt x="44" y="137"/>
                  </a:cubicBezTo>
                  <a:cubicBezTo>
                    <a:pt x="44" y="137"/>
                    <a:pt x="44" y="137"/>
                    <a:pt x="44" y="137"/>
                  </a:cubicBezTo>
                  <a:cubicBezTo>
                    <a:pt x="44" y="137"/>
                    <a:pt x="44" y="137"/>
                    <a:pt x="44" y="137"/>
                  </a:cubicBezTo>
                  <a:cubicBezTo>
                    <a:pt x="44" y="137"/>
                    <a:pt x="44" y="137"/>
                    <a:pt x="44" y="137"/>
                  </a:cubicBezTo>
                  <a:cubicBezTo>
                    <a:pt x="44" y="137"/>
                    <a:pt x="44" y="137"/>
                    <a:pt x="44" y="137"/>
                  </a:cubicBezTo>
                  <a:cubicBezTo>
                    <a:pt x="44" y="137"/>
                    <a:pt x="44" y="137"/>
                    <a:pt x="44" y="137"/>
                  </a:cubicBezTo>
                  <a:close/>
                  <a:moveTo>
                    <a:pt x="43" y="137"/>
                  </a:moveTo>
                  <a:cubicBezTo>
                    <a:pt x="37" y="137"/>
                    <a:pt x="31" y="133"/>
                    <a:pt x="26" y="126"/>
                  </a:cubicBezTo>
                  <a:cubicBezTo>
                    <a:pt x="26" y="126"/>
                    <a:pt x="26" y="126"/>
                    <a:pt x="26" y="126"/>
                  </a:cubicBezTo>
                  <a:cubicBezTo>
                    <a:pt x="31" y="133"/>
                    <a:pt x="37" y="137"/>
                    <a:pt x="43" y="137"/>
                  </a:cubicBezTo>
                  <a:close/>
                  <a:moveTo>
                    <a:pt x="45" y="137"/>
                  </a:moveTo>
                  <a:cubicBezTo>
                    <a:pt x="45" y="137"/>
                    <a:pt x="45" y="137"/>
                    <a:pt x="45" y="137"/>
                  </a:cubicBezTo>
                  <a:cubicBezTo>
                    <a:pt x="45" y="137"/>
                    <a:pt x="45" y="137"/>
                    <a:pt x="45" y="137"/>
                  </a:cubicBezTo>
                  <a:cubicBezTo>
                    <a:pt x="45" y="137"/>
                    <a:pt x="45" y="137"/>
                    <a:pt x="45" y="137"/>
                  </a:cubicBezTo>
                  <a:close/>
                  <a:moveTo>
                    <a:pt x="72" y="110"/>
                  </a:moveTo>
                  <a:cubicBezTo>
                    <a:pt x="64" y="125"/>
                    <a:pt x="55" y="136"/>
                    <a:pt x="45" y="137"/>
                  </a:cubicBezTo>
                  <a:cubicBezTo>
                    <a:pt x="45" y="137"/>
                    <a:pt x="45" y="137"/>
                    <a:pt x="45" y="137"/>
                  </a:cubicBezTo>
                  <a:cubicBezTo>
                    <a:pt x="55" y="136"/>
                    <a:pt x="64" y="125"/>
                    <a:pt x="72" y="110"/>
                  </a:cubicBezTo>
                  <a:cubicBezTo>
                    <a:pt x="72" y="110"/>
                    <a:pt x="72" y="110"/>
                    <a:pt x="72" y="110"/>
                  </a:cubicBezTo>
                  <a:cubicBezTo>
                    <a:pt x="80" y="94"/>
                    <a:pt x="86" y="73"/>
                    <a:pt x="86" y="54"/>
                  </a:cubicBezTo>
                  <a:cubicBezTo>
                    <a:pt x="86" y="54"/>
                    <a:pt x="86" y="54"/>
                    <a:pt x="86" y="54"/>
                  </a:cubicBezTo>
                  <a:cubicBezTo>
                    <a:pt x="86" y="54"/>
                    <a:pt x="86" y="54"/>
                    <a:pt x="86" y="54"/>
                  </a:cubicBezTo>
                  <a:cubicBezTo>
                    <a:pt x="86" y="73"/>
                    <a:pt x="80" y="94"/>
                    <a:pt x="72" y="110"/>
                  </a:cubicBezTo>
                  <a:cubicBezTo>
                    <a:pt x="72" y="110"/>
                    <a:pt x="72" y="110"/>
                    <a:pt x="72" y="110"/>
                  </a:cubicBezTo>
                  <a:cubicBezTo>
                    <a:pt x="72" y="110"/>
                    <a:pt x="72" y="110"/>
                    <a:pt x="72" y="110"/>
                  </a:cubicBezTo>
                  <a:close/>
                  <a:moveTo>
                    <a:pt x="44" y="133"/>
                  </a:moveTo>
                  <a:cubicBezTo>
                    <a:pt x="44" y="133"/>
                    <a:pt x="44" y="133"/>
                    <a:pt x="44" y="133"/>
                  </a:cubicBezTo>
                  <a:cubicBezTo>
                    <a:pt x="44" y="133"/>
                    <a:pt x="44" y="133"/>
                    <a:pt x="44" y="133"/>
                  </a:cubicBezTo>
                  <a:cubicBezTo>
                    <a:pt x="50" y="134"/>
                    <a:pt x="61" y="123"/>
                    <a:pt x="69" y="108"/>
                  </a:cubicBezTo>
                  <a:cubicBezTo>
                    <a:pt x="69" y="108"/>
                    <a:pt x="69" y="108"/>
                    <a:pt x="69" y="108"/>
                  </a:cubicBezTo>
                  <a:cubicBezTo>
                    <a:pt x="70" y="109"/>
                    <a:pt x="70" y="109"/>
                    <a:pt x="70" y="109"/>
                  </a:cubicBezTo>
                  <a:cubicBezTo>
                    <a:pt x="69" y="108"/>
                    <a:pt x="69" y="108"/>
                    <a:pt x="69" y="108"/>
                  </a:cubicBezTo>
                  <a:cubicBezTo>
                    <a:pt x="76" y="92"/>
                    <a:pt x="82" y="72"/>
                    <a:pt x="82" y="53"/>
                  </a:cubicBezTo>
                  <a:cubicBezTo>
                    <a:pt x="82" y="53"/>
                    <a:pt x="82" y="53"/>
                    <a:pt x="82" y="53"/>
                  </a:cubicBezTo>
                  <a:cubicBezTo>
                    <a:pt x="82" y="53"/>
                    <a:pt x="82" y="53"/>
                    <a:pt x="82" y="53"/>
                  </a:cubicBezTo>
                  <a:cubicBezTo>
                    <a:pt x="82" y="53"/>
                    <a:pt x="82" y="53"/>
                    <a:pt x="82" y="53"/>
                  </a:cubicBezTo>
                  <a:cubicBezTo>
                    <a:pt x="82" y="53"/>
                    <a:pt x="82" y="53"/>
                    <a:pt x="82" y="53"/>
                  </a:cubicBezTo>
                  <a:cubicBezTo>
                    <a:pt x="82" y="53"/>
                    <a:pt x="82" y="53"/>
                    <a:pt x="82" y="53"/>
                  </a:cubicBezTo>
                  <a:cubicBezTo>
                    <a:pt x="81" y="17"/>
                    <a:pt x="62" y="9"/>
                    <a:pt x="44" y="8"/>
                  </a:cubicBezTo>
                  <a:cubicBezTo>
                    <a:pt x="44" y="8"/>
                    <a:pt x="44" y="8"/>
                    <a:pt x="44" y="8"/>
                  </a:cubicBezTo>
                  <a:cubicBezTo>
                    <a:pt x="26" y="9"/>
                    <a:pt x="9" y="17"/>
                    <a:pt x="8" y="54"/>
                  </a:cubicBezTo>
                  <a:cubicBezTo>
                    <a:pt x="8" y="54"/>
                    <a:pt x="8" y="54"/>
                    <a:pt x="8" y="54"/>
                  </a:cubicBezTo>
                  <a:cubicBezTo>
                    <a:pt x="8" y="55"/>
                    <a:pt x="8" y="55"/>
                    <a:pt x="8" y="55"/>
                  </a:cubicBezTo>
                  <a:cubicBezTo>
                    <a:pt x="8" y="55"/>
                    <a:pt x="8" y="55"/>
                    <a:pt x="8" y="55"/>
                  </a:cubicBezTo>
                  <a:cubicBezTo>
                    <a:pt x="8" y="73"/>
                    <a:pt x="13" y="93"/>
                    <a:pt x="20" y="108"/>
                  </a:cubicBezTo>
                  <a:cubicBezTo>
                    <a:pt x="20" y="108"/>
                    <a:pt x="20" y="108"/>
                    <a:pt x="20" y="108"/>
                  </a:cubicBezTo>
                  <a:cubicBezTo>
                    <a:pt x="27" y="124"/>
                    <a:pt x="37" y="133"/>
                    <a:pt x="44" y="133"/>
                  </a:cubicBezTo>
                  <a:cubicBezTo>
                    <a:pt x="44" y="133"/>
                    <a:pt x="44" y="133"/>
                    <a:pt x="44" y="133"/>
                  </a:cubicBezTo>
                  <a:cubicBezTo>
                    <a:pt x="44" y="133"/>
                    <a:pt x="44" y="133"/>
                    <a:pt x="44" y="133"/>
                  </a:cubicBezTo>
                  <a:close/>
                  <a:moveTo>
                    <a:pt x="26" y="126"/>
                  </a:moveTo>
                  <a:cubicBezTo>
                    <a:pt x="26" y="126"/>
                    <a:pt x="26" y="126"/>
                    <a:pt x="26" y="126"/>
                  </a:cubicBezTo>
                  <a:cubicBezTo>
                    <a:pt x="26" y="126"/>
                    <a:pt x="26" y="126"/>
                    <a:pt x="26" y="126"/>
                  </a:cubicBezTo>
                  <a:cubicBezTo>
                    <a:pt x="26" y="126"/>
                    <a:pt x="26" y="126"/>
                    <a:pt x="26" y="126"/>
                  </a:cubicBezTo>
                  <a:close/>
                  <a:moveTo>
                    <a:pt x="26" y="125"/>
                  </a:moveTo>
                  <a:cubicBezTo>
                    <a:pt x="26" y="125"/>
                    <a:pt x="26" y="125"/>
                    <a:pt x="26" y="125"/>
                  </a:cubicBezTo>
                  <a:cubicBezTo>
                    <a:pt x="26" y="125"/>
                    <a:pt x="26" y="125"/>
                    <a:pt x="26" y="125"/>
                  </a:cubicBezTo>
                  <a:cubicBezTo>
                    <a:pt x="26" y="125"/>
                    <a:pt x="26" y="125"/>
                    <a:pt x="26" y="125"/>
                  </a:cubicBezTo>
                  <a:close/>
                  <a:moveTo>
                    <a:pt x="26" y="125"/>
                  </a:moveTo>
                  <a:cubicBezTo>
                    <a:pt x="26" y="125"/>
                    <a:pt x="26" y="125"/>
                    <a:pt x="26" y="125"/>
                  </a:cubicBezTo>
                  <a:cubicBezTo>
                    <a:pt x="26" y="125"/>
                    <a:pt x="26" y="125"/>
                    <a:pt x="26" y="125"/>
                  </a:cubicBezTo>
                  <a:cubicBezTo>
                    <a:pt x="26" y="125"/>
                    <a:pt x="26" y="125"/>
                    <a:pt x="26" y="125"/>
                  </a:cubicBezTo>
                  <a:close/>
                  <a:moveTo>
                    <a:pt x="19" y="115"/>
                  </a:moveTo>
                  <a:cubicBezTo>
                    <a:pt x="19" y="115"/>
                    <a:pt x="19" y="115"/>
                    <a:pt x="19" y="115"/>
                  </a:cubicBezTo>
                  <a:cubicBezTo>
                    <a:pt x="19" y="115"/>
                    <a:pt x="19" y="115"/>
                    <a:pt x="19" y="115"/>
                  </a:cubicBezTo>
                  <a:cubicBezTo>
                    <a:pt x="19" y="115"/>
                    <a:pt x="19" y="115"/>
                    <a:pt x="19" y="115"/>
                  </a:cubicBezTo>
                  <a:close/>
                  <a:moveTo>
                    <a:pt x="19" y="115"/>
                  </a:moveTo>
                  <a:cubicBezTo>
                    <a:pt x="18" y="113"/>
                    <a:pt x="18" y="112"/>
                    <a:pt x="17" y="110"/>
                  </a:cubicBezTo>
                  <a:cubicBezTo>
                    <a:pt x="17" y="110"/>
                    <a:pt x="17" y="110"/>
                    <a:pt x="17" y="110"/>
                  </a:cubicBezTo>
                  <a:cubicBezTo>
                    <a:pt x="17" y="110"/>
                    <a:pt x="17" y="110"/>
                    <a:pt x="17" y="110"/>
                  </a:cubicBezTo>
                  <a:cubicBezTo>
                    <a:pt x="17" y="110"/>
                    <a:pt x="17" y="110"/>
                    <a:pt x="17" y="110"/>
                  </a:cubicBezTo>
                  <a:cubicBezTo>
                    <a:pt x="17" y="110"/>
                    <a:pt x="17" y="110"/>
                    <a:pt x="17" y="110"/>
                  </a:cubicBezTo>
                  <a:cubicBezTo>
                    <a:pt x="18" y="112"/>
                    <a:pt x="18" y="113"/>
                    <a:pt x="19" y="115"/>
                  </a:cubicBezTo>
                  <a:close/>
                  <a:moveTo>
                    <a:pt x="4" y="54"/>
                  </a:moveTo>
                  <a:cubicBezTo>
                    <a:pt x="4" y="54"/>
                    <a:pt x="4" y="54"/>
                    <a:pt x="4" y="54"/>
                  </a:cubicBezTo>
                  <a:cubicBezTo>
                    <a:pt x="4" y="54"/>
                    <a:pt x="4" y="54"/>
                    <a:pt x="4" y="54"/>
                  </a:cubicBezTo>
                  <a:cubicBezTo>
                    <a:pt x="4" y="18"/>
                    <a:pt x="23" y="5"/>
                    <a:pt x="41" y="4"/>
                  </a:cubicBezTo>
                  <a:cubicBezTo>
                    <a:pt x="41" y="4"/>
                    <a:pt x="41" y="4"/>
                    <a:pt x="41" y="4"/>
                  </a:cubicBezTo>
                  <a:cubicBezTo>
                    <a:pt x="32" y="5"/>
                    <a:pt x="24" y="8"/>
                    <a:pt x="17" y="15"/>
                  </a:cubicBezTo>
                  <a:cubicBezTo>
                    <a:pt x="17" y="15"/>
                    <a:pt x="17" y="15"/>
                    <a:pt x="17" y="15"/>
                  </a:cubicBezTo>
                  <a:cubicBezTo>
                    <a:pt x="9" y="23"/>
                    <a:pt x="4" y="35"/>
                    <a:pt x="4" y="54"/>
                  </a:cubicBezTo>
                  <a:cubicBezTo>
                    <a:pt x="4" y="54"/>
                    <a:pt x="4" y="54"/>
                    <a:pt x="4" y="54"/>
                  </a:cubicBezTo>
                  <a:cubicBezTo>
                    <a:pt x="4" y="54"/>
                    <a:pt x="4" y="54"/>
                    <a:pt x="4" y="54"/>
                  </a:cubicBezTo>
                  <a:close/>
                  <a:moveTo>
                    <a:pt x="86" y="53"/>
                  </a:moveTo>
                  <a:cubicBezTo>
                    <a:pt x="86" y="53"/>
                    <a:pt x="86" y="53"/>
                    <a:pt x="86" y="53"/>
                  </a:cubicBezTo>
                  <a:cubicBezTo>
                    <a:pt x="86" y="53"/>
                    <a:pt x="86" y="53"/>
                    <a:pt x="86" y="53"/>
                  </a:cubicBezTo>
                  <a:cubicBezTo>
                    <a:pt x="86" y="53"/>
                    <a:pt x="86" y="53"/>
                    <a:pt x="86" y="53"/>
                  </a:cubicBezTo>
                  <a:cubicBezTo>
                    <a:pt x="86" y="53"/>
                    <a:pt x="86" y="53"/>
                    <a:pt x="86" y="53"/>
                  </a:cubicBezTo>
                  <a:cubicBezTo>
                    <a:pt x="86" y="53"/>
                    <a:pt x="86" y="53"/>
                    <a:pt x="86" y="53"/>
                  </a:cubicBezTo>
                  <a:close/>
                  <a:moveTo>
                    <a:pt x="78" y="22"/>
                  </a:moveTo>
                  <a:cubicBezTo>
                    <a:pt x="76" y="19"/>
                    <a:pt x="74" y="16"/>
                    <a:pt x="72" y="14"/>
                  </a:cubicBezTo>
                  <a:cubicBezTo>
                    <a:pt x="72" y="14"/>
                    <a:pt x="72" y="14"/>
                    <a:pt x="72" y="14"/>
                  </a:cubicBezTo>
                  <a:cubicBezTo>
                    <a:pt x="68" y="11"/>
                    <a:pt x="64" y="8"/>
                    <a:pt x="59" y="7"/>
                  </a:cubicBezTo>
                  <a:cubicBezTo>
                    <a:pt x="59" y="7"/>
                    <a:pt x="59" y="7"/>
                    <a:pt x="59" y="7"/>
                  </a:cubicBezTo>
                  <a:cubicBezTo>
                    <a:pt x="67" y="9"/>
                    <a:pt x="73" y="14"/>
                    <a:pt x="78" y="22"/>
                  </a:cubicBezTo>
                  <a:close/>
                  <a:moveTo>
                    <a:pt x="59" y="7"/>
                  </a:moveTo>
                  <a:cubicBezTo>
                    <a:pt x="59" y="7"/>
                    <a:pt x="59" y="7"/>
                    <a:pt x="59" y="7"/>
                  </a:cubicBezTo>
                  <a:cubicBezTo>
                    <a:pt x="59" y="7"/>
                    <a:pt x="59" y="7"/>
                    <a:pt x="59" y="7"/>
                  </a:cubicBezTo>
                  <a:cubicBezTo>
                    <a:pt x="59" y="7"/>
                    <a:pt x="59" y="7"/>
                    <a:pt x="59" y="7"/>
                  </a:cubicBezTo>
                  <a:close/>
                  <a:moveTo>
                    <a:pt x="59" y="7"/>
                  </a:moveTo>
                  <a:cubicBezTo>
                    <a:pt x="59" y="7"/>
                    <a:pt x="59" y="7"/>
                    <a:pt x="58" y="6"/>
                  </a:cubicBezTo>
                  <a:cubicBezTo>
                    <a:pt x="58" y="6"/>
                    <a:pt x="58" y="6"/>
                    <a:pt x="58" y="6"/>
                  </a:cubicBezTo>
                  <a:cubicBezTo>
                    <a:pt x="59" y="7"/>
                    <a:pt x="59" y="7"/>
                    <a:pt x="59" y="7"/>
                  </a:cubicBezTo>
                  <a:close/>
                  <a:moveTo>
                    <a:pt x="58" y="6"/>
                  </a:moveTo>
                  <a:cubicBezTo>
                    <a:pt x="58" y="6"/>
                    <a:pt x="58" y="6"/>
                    <a:pt x="58" y="6"/>
                  </a:cubicBezTo>
                  <a:cubicBezTo>
                    <a:pt x="58" y="6"/>
                    <a:pt x="58" y="6"/>
                    <a:pt x="58" y="6"/>
                  </a:cubicBezTo>
                  <a:cubicBezTo>
                    <a:pt x="58" y="6"/>
                    <a:pt x="58" y="6"/>
                    <a:pt x="58" y="6"/>
                  </a:cubicBezTo>
                  <a:close/>
                  <a:moveTo>
                    <a:pt x="58" y="6"/>
                  </a:moveTo>
                  <a:cubicBezTo>
                    <a:pt x="58" y="6"/>
                    <a:pt x="58" y="6"/>
                    <a:pt x="58" y="6"/>
                  </a:cubicBezTo>
                  <a:cubicBezTo>
                    <a:pt x="58" y="6"/>
                    <a:pt x="58" y="6"/>
                    <a:pt x="58" y="6"/>
                  </a:cubicBezTo>
                  <a:cubicBezTo>
                    <a:pt x="58" y="6"/>
                    <a:pt x="58" y="6"/>
                    <a:pt x="58" y="6"/>
                  </a:cubicBezTo>
                  <a:close/>
                  <a:moveTo>
                    <a:pt x="41" y="4"/>
                  </a:moveTo>
                  <a:cubicBezTo>
                    <a:pt x="41" y="4"/>
                    <a:pt x="41" y="4"/>
                    <a:pt x="42" y="4"/>
                  </a:cubicBezTo>
                  <a:cubicBezTo>
                    <a:pt x="42" y="4"/>
                    <a:pt x="42" y="4"/>
                    <a:pt x="42" y="4"/>
                  </a:cubicBezTo>
                  <a:cubicBezTo>
                    <a:pt x="41" y="4"/>
                    <a:pt x="41" y="4"/>
                    <a:pt x="41" y="4"/>
                  </a:cubicBezTo>
                  <a:close/>
                  <a:moveTo>
                    <a:pt x="42" y="4"/>
                  </a:moveTo>
                  <a:cubicBezTo>
                    <a:pt x="42" y="4"/>
                    <a:pt x="42" y="4"/>
                    <a:pt x="42" y="4"/>
                  </a:cubicBezTo>
                  <a:cubicBezTo>
                    <a:pt x="42" y="4"/>
                    <a:pt x="42" y="4"/>
                    <a:pt x="42" y="4"/>
                  </a:cubicBezTo>
                  <a:cubicBezTo>
                    <a:pt x="42" y="4"/>
                    <a:pt x="42" y="4"/>
                    <a:pt x="42" y="4"/>
                  </a:cubicBezTo>
                  <a:close/>
                  <a:moveTo>
                    <a:pt x="42" y="4"/>
                  </a:moveTo>
                  <a:cubicBezTo>
                    <a:pt x="42" y="4"/>
                    <a:pt x="42" y="4"/>
                    <a:pt x="42" y="4"/>
                  </a:cubicBezTo>
                  <a:cubicBezTo>
                    <a:pt x="42" y="4"/>
                    <a:pt x="42" y="4"/>
                    <a:pt x="42" y="4"/>
                  </a:cubicBezTo>
                  <a:cubicBezTo>
                    <a:pt x="42" y="4"/>
                    <a:pt x="42" y="4"/>
                    <a:pt x="42" y="4"/>
                  </a:cubicBezTo>
                  <a:close/>
                  <a:moveTo>
                    <a:pt x="43" y="4"/>
                  </a:moveTo>
                  <a:cubicBezTo>
                    <a:pt x="43" y="4"/>
                    <a:pt x="43" y="4"/>
                    <a:pt x="43" y="4"/>
                  </a:cubicBezTo>
                  <a:cubicBezTo>
                    <a:pt x="43" y="4"/>
                    <a:pt x="43" y="4"/>
                    <a:pt x="43" y="4"/>
                  </a:cubicBezTo>
                  <a:cubicBezTo>
                    <a:pt x="43" y="4"/>
                    <a:pt x="43" y="4"/>
                    <a:pt x="43" y="4"/>
                  </a:cubicBezTo>
                  <a:close/>
                  <a:moveTo>
                    <a:pt x="43" y="4"/>
                  </a:moveTo>
                  <a:cubicBezTo>
                    <a:pt x="43" y="4"/>
                    <a:pt x="43" y="4"/>
                    <a:pt x="43" y="4"/>
                  </a:cubicBezTo>
                  <a:cubicBezTo>
                    <a:pt x="43" y="4"/>
                    <a:pt x="43" y="4"/>
                    <a:pt x="43" y="4"/>
                  </a:cubicBezTo>
                  <a:cubicBezTo>
                    <a:pt x="43" y="4"/>
                    <a:pt x="43" y="4"/>
                    <a:pt x="4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3512"/>
            <p:cNvSpPr/>
            <p:nvPr/>
          </p:nvSpPr>
          <p:spPr bwMode="auto">
            <a:xfrm>
              <a:off x="4435477" y="569914"/>
              <a:ext cx="176213" cy="76200"/>
            </a:xfrm>
            <a:custGeom>
              <a:avLst/>
              <a:gdLst>
                <a:gd name="T0" fmla="*/ 0 w 111"/>
                <a:gd name="T1" fmla="*/ 44 h 48"/>
                <a:gd name="T2" fmla="*/ 103 w 111"/>
                <a:gd name="T3" fmla="*/ 6 h 48"/>
                <a:gd name="T4" fmla="*/ 108 w 111"/>
                <a:gd name="T5" fmla="*/ 0 h 48"/>
                <a:gd name="T6" fmla="*/ 111 w 111"/>
                <a:gd name="T7" fmla="*/ 2 h 48"/>
                <a:gd name="T8" fmla="*/ 107 w 111"/>
                <a:gd name="T9" fmla="*/ 10 h 48"/>
                <a:gd name="T10" fmla="*/ 1 w 111"/>
                <a:gd name="T11" fmla="*/ 48 h 48"/>
                <a:gd name="T12" fmla="*/ 1 w 111"/>
                <a:gd name="T13" fmla="*/ 48 h 48"/>
                <a:gd name="T14" fmla="*/ 0 w 111"/>
                <a:gd name="T15" fmla="*/ 44 h 48"/>
                <a:gd name="T16" fmla="*/ 0 w 111"/>
                <a:gd name="T17"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48">
                  <a:moveTo>
                    <a:pt x="0" y="44"/>
                  </a:moveTo>
                  <a:lnTo>
                    <a:pt x="103" y="6"/>
                  </a:lnTo>
                  <a:lnTo>
                    <a:pt x="108" y="0"/>
                  </a:lnTo>
                  <a:lnTo>
                    <a:pt x="111" y="2"/>
                  </a:lnTo>
                  <a:lnTo>
                    <a:pt x="107" y="10"/>
                  </a:lnTo>
                  <a:lnTo>
                    <a:pt x="1" y="48"/>
                  </a:lnTo>
                  <a:lnTo>
                    <a:pt x="1" y="48"/>
                  </a:lnTo>
                  <a:lnTo>
                    <a:pt x="0" y="44"/>
                  </a:lnTo>
                  <a:lnTo>
                    <a:pt x="0"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3513"/>
            <p:cNvSpPr>
              <a:spLocks noEditPoints="1"/>
            </p:cNvSpPr>
            <p:nvPr/>
          </p:nvSpPr>
          <p:spPr bwMode="auto">
            <a:xfrm>
              <a:off x="4430714" y="563564"/>
              <a:ext cx="185738" cy="85725"/>
            </a:xfrm>
            <a:custGeom>
              <a:avLst/>
              <a:gdLst>
                <a:gd name="T0" fmla="*/ 4 w 117"/>
                <a:gd name="T1" fmla="*/ 52 h 54"/>
                <a:gd name="T2" fmla="*/ 2 w 117"/>
                <a:gd name="T3" fmla="*/ 53 h 54"/>
                <a:gd name="T4" fmla="*/ 1 w 117"/>
                <a:gd name="T5" fmla="*/ 49 h 54"/>
                <a:gd name="T6" fmla="*/ 3 w 117"/>
                <a:gd name="T7" fmla="*/ 48 h 54"/>
                <a:gd name="T8" fmla="*/ 3 w 117"/>
                <a:gd name="T9" fmla="*/ 50 h 54"/>
                <a:gd name="T10" fmla="*/ 3 w 117"/>
                <a:gd name="T11" fmla="*/ 48 h 54"/>
                <a:gd name="T12" fmla="*/ 1 w 117"/>
                <a:gd name="T13" fmla="*/ 49 h 54"/>
                <a:gd name="T14" fmla="*/ 0 w 117"/>
                <a:gd name="T15" fmla="*/ 46 h 54"/>
                <a:gd name="T16" fmla="*/ 105 w 117"/>
                <a:gd name="T17" fmla="*/ 8 h 54"/>
                <a:gd name="T18" fmla="*/ 110 w 117"/>
                <a:gd name="T19" fmla="*/ 0 h 54"/>
                <a:gd name="T20" fmla="*/ 117 w 117"/>
                <a:gd name="T21" fmla="*/ 5 h 54"/>
                <a:gd name="T22" fmla="*/ 111 w 117"/>
                <a:gd name="T23" fmla="*/ 16 h 54"/>
                <a:gd name="T24" fmla="*/ 5 w 117"/>
                <a:gd name="T25" fmla="*/ 54 h 54"/>
                <a:gd name="T26" fmla="*/ 4 w 117"/>
                <a:gd name="T27" fmla="*/ 52 h 54"/>
                <a:gd name="T28" fmla="*/ 4 w 117"/>
                <a:gd name="T29" fmla="*/ 52 h 54"/>
                <a:gd name="T30" fmla="*/ 5 w 117"/>
                <a:gd name="T31" fmla="*/ 49 h 54"/>
                <a:gd name="T32" fmla="*/ 22 w 117"/>
                <a:gd name="T33" fmla="*/ 43 h 54"/>
                <a:gd name="T34" fmla="*/ 5 w 117"/>
                <a:gd name="T35" fmla="*/ 49 h 54"/>
                <a:gd name="T36" fmla="*/ 5 w 117"/>
                <a:gd name="T37" fmla="*/ 49 h 54"/>
                <a:gd name="T38" fmla="*/ 5 w 117"/>
                <a:gd name="T39" fmla="*/ 49 h 54"/>
                <a:gd name="T40" fmla="*/ 107 w 117"/>
                <a:gd name="T41" fmla="*/ 11 h 54"/>
                <a:gd name="T42" fmla="*/ 107 w 117"/>
                <a:gd name="T43" fmla="*/ 11 h 54"/>
                <a:gd name="T44" fmla="*/ 111 w 117"/>
                <a:gd name="T45" fmla="*/ 7 h 54"/>
                <a:gd name="T46" fmla="*/ 107 w 117"/>
                <a:gd name="T47" fmla="*/ 11 h 54"/>
                <a:gd name="T48" fmla="*/ 107 w 117"/>
                <a:gd name="T49" fmla="*/ 1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54">
                  <a:moveTo>
                    <a:pt x="4" y="52"/>
                  </a:moveTo>
                  <a:lnTo>
                    <a:pt x="2" y="53"/>
                  </a:lnTo>
                  <a:lnTo>
                    <a:pt x="1" y="49"/>
                  </a:lnTo>
                  <a:lnTo>
                    <a:pt x="3" y="48"/>
                  </a:lnTo>
                  <a:lnTo>
                    <a:pt x="3" y="50"/>
                  </a:lnTo>
                  <a:lnTo>
                    <a:pt x="3" y="48"/>
                  </a:lnTo>
                  <a:lnTo>
                    <a:pt x="1" y="49"/>
                  </a:lnTo>
                  <a:lnTo>
                    <a:pt x="0" y="46"/>
                  </a:lnTo>
                  <a:lnTo>
                    <a:pt x="105" y="8"/>
                  </a:lnTo>
                  <a:lnTo>
                    <a:pt x="110" y="0"/>
                  </a:lnTo>
                  <a:lnTo>
                    <a:pt x="117" y="5"/>
                  </a:lnTo>
                  <a:lnTo>
                    <a:pt x="111" y="16"/>
                  </a:lnTo>
                  <a:lnTo>
                    <a:pt x="5" y="54"/>
                  </a:lnTo>
                  <a:lnTo>
                    <a:pt x="4" y="52"/>
                  </a:lnTo>
                  <a:lnTo>
                    <a:pt x="4" y="52"/>
                  </a:lnTo>
                  <a:close/>
                  <a:moveTo>
                    <a:pt x="5" y="49"/>
                  </a:moveTo>
                  <a:lnTo>
                    <a:pt x="22" y="43"/>
                  </a:lnTo>
                  <a:lnTo>
                    <a:pt x="5" y="49"/>
                  </a:lnTo>
                  <a:lnTo>
                    <a:pt x="5" y="49"/>
                  </a:lnTo>
                  <a:lnTo>
                    <a:pt x="5" y="49"/>
                  </a:lnTo>
                  <a:close/>
                  <a:moveTo>
                    <a:pt x="107" y="11"/>
                  </a:moveTo>
                  <a:lnTo>
                    <a:pt x="107" y="11"/>
                  </a:lnTo>
                  <a:lnTo>
                    <a:pt x="111" y="7"/>
                  </a:lnTo>
                  <a:lnTo>
                    <a:pt x="107" y="11"/>
                  </a:lnTo>
                  <a:lnTo>
                    <a:pt x="10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3514"/>
            <p:cNvSpPr/>
            <p:nvPr/>
          </p:nvSpPr>
          <p:spPr bwMode="auto">
            <a:xfrm>
              <a:off x="4600577" y="581026"/>
              <a:ext cx="14288" cy="7938"/>
            </a:xfrm>
            <a:custGeom>
              <a:avLst/>
              <a:gdLst>
                <a:gd name="T0" fmla="*/ 0 w 9"/>
                <a:gd name="T1" fmla="*/ 5 h 5"/>
                <a:gd name="T2" fmla="*/ 0 w 9"/>
                <a:gd name="T3" fmla="*/ 0 h 5"/>
                <a:gd name="T4" fmla="*/ 9 w 9"/>
                <a:gd name="T5" fmla="*/ 0 h 5"/>
                <a:gd name="T6" fmla="*/ 9 w 9"/>
                <a:gd name="T7" fmla="*/ 5 h 5"/>
                <a:gd name="T8" fmla="*/ 0 w 9"/>
                <a:gd name="T9" fmla="*/ 5 h 5"/>
                <a:gd name="T10" fmla="*/ 0 w 9"/>
                <a:gd name="T11" fmla="*/ 5 h 5"/>
              </a:gdLst>
              <a:ahLst/>
              <a:cxnLst>
                <a:cxn ang="0">
                  <a:pos x="T0" y="T1"/>
                </a:cxn>
                <a:cxn ang="0">
                  <a:pos x="T2" y="T3"/>
                </a:cxn>
                <a:cxn ang="0">
                  <a:pos x="T4" y="T5"/>
                </a:cxn>
                <a:cxn ang="0">
                  <a:pos x="T6" y="T7"/>
                </a:cxn>
                <a:cxn ang="0">
                  <a:pos x="T8" y="T9"/>
                </a:cxn>
                <a:cxn ang="0">
                  <a:pos x="T10" y="T11"/>
                </a:cxn>
              </a:cxnLst>
              <a:rect l="0" t="0" r="r" b="b"/>
              <a:pathLst>
                <a:path w="9" h="5">
                  <a:moveTo>
                    <a:pt x="0" y="5"/>
                  </a:moveTo>
                  <a:lnTo>
                    <a:pt x="0" y="0"/>
                  </a:lnTo>
                  <a:lnTo>
                    <a:pt x="9" y="0"/>
                  </a:lnTo>
                  <a:lnTo>
                    <a:pt x="9" y="5"/>
                  </a:lnTo>
                  <a:lnTo>
                    <a:pt x="0" y="5"/>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3515"/>
            <p:cNvSpPr>
              <a:spLocks noEditPoints="1"/>
            </p:cNvSpPr>
            <p:nvPr/>
          </p:nvSpPr>
          <p:spPr bwMode="auto">
            <a:xfrm>
              <a:off x="4597402" y="577851"/>
              <a:ext cx="20638" cy="14288"/>
            </a:xfrm>
            <a:custGeom>
              <a:avLst/>
              <a:gdLst>
                <a:gd name="T0" fmla="*/ 2 w 13"/>
                <a:gd name="T1" fmla="*/ 9 h 9"/>
                <a:gd name="T2" fmla="*/ 2 w 13"/>
                <a:gd name="T3" fmla="*/ 7 h 9"/>
                <a:gd name="T4" fmla="*/ 5 w 13"/>
                <a:gd name="T5" fmla="*/ 7 h 9"/>
                <a:gd name="T6" fmla="*/ 2 w 13"/>
                <a:gd name="T7" fmla="*/ 7 h 9"/>
                <a:gd name="T8" fmla="*/ 2 w 13"/>
                <a:gd name="T9" fmla="*/ 9 h 9"/>
                <a:gd name="T10" fmla="*/ 0 w 13"/>
                <a:gd name="T11" fmla="*/ 9 h 9"/>
                <a:gd name="T12" fmla="*/ 0 w 13"/>
                <a:gd name="T13" fmla="*/ 0 h 9"/>
                <a:gd name="T14" fmla="*/ 13 w 13"/>
                <a:gd name="T15" fmla="*/ 0 h 9"/>
                <a:gd name="T16" fmla="*/ 13 w 13"/>
                <a:gd name="T17" fmla="*/ 9 h 9"/>
                <a:gd name="T18" fmla="*/ 2 w 13"/>
                <a:gd name="T19" fmla="*/ 9 h 9"/>
                <a:gd name="T20" fmla="*/ 2 w 13"/>
                <a:gd name="T21" fmla="*/ 9 h 9"/>
                <a:gd name="T22" fmla="*/ 9 w 13"/>
                <a:gd name="T23" fmla="*/ 5 h 9"/>
                <a:gd name="T24" fmla="*/ 5 w 13"/>
                <a:gd name="T25" fmla="*/ 5 h 9"/>
                <a:gd name="T26" fmla="*/ 9 w 13"/>
                <a:gd name="T27" fmla="*/ 5 h 9"/>
                <a:gd name="T28" fmla="*/ 9 w 13"/>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2" y="9"/>
                  </a:moveTo>
                  <a:lnTo>
                    <a:pt x="2" y="7"/>
                  </a:lnTo>
                  <a:lnTo>
                    <a:pt x="5" y="7"/>
                  </a:lnTo>
                  <a:lnTo>
                    <a:pt x="2" y="7"/>
                  </a:lnTo>
                  <a:lnTo>
                    <a:pt x="2" y="9"/>
                  </a:lnTo>
                  <a:lnTo>
                    <a:pt x="0" y="9"/>
                  </a:lnTo>
                  <a:lnTo>
                    <a:pt x="0" y="0"/>
                  </a:lnTo>
                  <a:lnTo>
                    <a:pt x="13" y="0"/>
                  </a:lnTo>
                  <a:lnTo>
                    <a:pt x="13" y="9"/>
                  </a:lnTo>
                  <a:lnTo>
                    <a:pt x="2" y="9"/>
                  </a:lnTo>
                  <a:lnTo>
                    <a:pt x="2" y="9"/>
                  </a:lnTo>
                  <a:close/>
                  <a:moveTo>
                    <a:pt x="9" y="5"/>
                  </a:moveTo>
                  <a:lnTo>
                    <a:pt x="5" y="5"/>
                  </a:lnTo>
                  <a:lnTo>
                    <a:pt x="9" y="5"/>
                  </a:lnTo>
                  <a:lnTo>
                    <a:pt x="9"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3516"/>
            <p:cNvSpPr/>
            <p:nvPr/>
          </p:nvSpPr>
          <p:spPr bwMode="auto">
            <a:xfrm>
              <a:off x="4576764" y="392114"/>
              <a:ext cx="111125" cy="255588"/>
            </a:xfrm>
            <a:custGeom>
              <a:avLst/>
              <a:gdLst>
                <a:gd name="T0" fmla="*/ 0 w 64"/>
                <a:gd name="T1" fmla="*/ 147 h 147"/>
                <a:gd name="T2" fmla="*/ 31 w 64"/>
                <a:gd name="T3" fmla="*/ 69 h 147"/>
                <a:gd name="T4" fmla="*/ 31 w 64"/>
                <a:gd name="T5" fmla="*/ 69 h 147"/>
                <a:gd name="T6" fmla="*/ 61 w 64"/>
                <a:gd name="T7" fmla="*/ 0 h 147"/>
                <a:gd name="T8" fmla="*/ 61 w 64"/>
                <a:gd name="T9" fmla="*/ 0 h 147"/>
                <a:gd name="T10" fmla="*/ 64 w 64"/>
                <a:gd name="T11" fmla="*/ 2 h 147"/>
                <a:gd name="T12" fmla="*/ 35 w 64"/>
                <a:gd name="T13" fmla="*/ 71 h 147"/>
                <a:gd name="T14" fmla="*/ 35 w 64"/>
                <a:gd name="T15" fmla="*/ 71 h 147"/>
                <a:gd name="T16" fmla="*/ 4 w 64"/>
                <a:gd name="T17" fmla="*/ 147 h 147"/>
                <a:gd name="T18" fmla="*/ 4 w 64"/>
                <a:gd name="T19" fmla="*/ 147 h 147"/>
                <a:gd name="T20" fmla="*/ 0 w 64"/>
                <a:gd name="T2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47">
                  <a:moveTo>
                    <a:pt x="0" y="147"/>
                  </a:moveTo>
                  <a:cubicBezTo>
                    <a:pt x="1" y="140"/>
                    <a:pt x="16" y="105"/>
                    <a:pt x="31" y="69"/>
                  </a:cubicBezTo>
                  <a:cubicBezTo>
                    <a:pt x="31" y="69"/>
                    <a:pt x="31" y="69"/>
                    <a:pt x="31" y="69"/>
                  </a:cubicBezTo>
                  <a:cubicBezTo>
                    <a:pt x="46" y="34"/>
                    <a:pt x="61" y="0"/>
                    <a:pt x="61" y="0"/>
                  </a:cubicBezTo>
                  <a:cubicBezTo>
                    <a:pt x="61" y="0"/>
                    <a:pt x="61" y="0"/>
                    <a:pt x="61" y="0"/>
                  </a:cubicBezTo>
                  <a:cubicBezTo>
                    <a:pt x="64" y="2"/>
                    <a:pt x="64" y="2"/>
                    <a:pt x="64" y="2"/>
                  </a:cubicBezTo>
                  <a:cubicBezTo>
                    <a:pt x="64" y="2"/>
                    <a:pt x="49" y="36"/>
                    <a:pt x="35" y="71"/>
                  </a:cubicBezTo>
                  <a:cubicBezTo>
                    <a:pt x="35" y="71"/>
                    <a:pt x="35" y="71"/>
                    <a:pt x="35" y="71"/>
                  </a:cubicBezTo>
                  <a:cubicBezTo>
                    <a:pt x="20" y="106"/>
                    <a:pt x="4" y="143"/>
                    <a:pt x="4" y="147"/>
                  </a:cubicBezTo>
                  <a:cubicBezTo>
                    <a:pt x="4" y="147"/>
                    <a:pt x="4" y="147"/>
                    <a:pt x="4" y="147"/>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3517"/>
            <p:cNvSpPr>
              <a:spLocks noEditPoints="1"/>
            </p:cNvSpPr>
            <p:nvPr/>
          </p:nvSpPr>
          <p:spPr bwMode="auto">
            <a:xfrm>
              <a:off x="4573589" y="385764"/>
              <a:ext cx="120650" cy="265113"/>
            </a:xfrm>
            <a:custGeom>
              <a:avLst/>
              <a:gdLst>
                <a:gd name="T0" fmla="*/ 6 w 69"/>
                <a:gd name="T1" fmla="*/ 152 h 152"/>
                <a:gd name="T2" fmla="*/ 2 w 69"/>
                <a:gd name="T3" fmla="*/ 152 h 152"/>
                <a:gd name="T4" fmla="*/ 2 w 69"/>
                <a:gd name="T5" fmla="*/ 150 h 152"/>
                <a:gd name="T6" fmla="*/ 4 w 69"/>
                <a:gd name="T7" fmla="*/ 150 h 152"/>
                <a:gd name="T8" fmla="*/ 2 w 69"/>
                <a:gd name="T9" fmla="*/ 150 h 152"/>
                <a:gd name="T10" fmla="*/ 2 w 69"/>
                <a:gd name="T11" fmla="*/ 152 h 152"/>
                <a:gd name="T12" fmla="*/ 0 w 69"/>
                <a:gd name="T13" fmla="*/ 152 h 152"/>
                <a:gd name="T14" fmla="*/ 0 w 69"/>
                <a:gd name="T15" fmla="*/ 150 h 152"/>
                <a:gd name="T16" fmla="*/ 31 w 69"/>
                <a:gd name="T17" fmla="*/ 71 h 152"/>
                <a:gd name="T18" fmla="*/ 31 w 69"/>
                <a:gd name="T19" fmla="*/ 71 h 152"/>
                <a:gd name="T20" fmla="*/ 61 w 69"/>
                <a:gd name="T21" fmla="*/ 2 h 152"/>
                <a:gd name="T22" fmla="*/ 61 w 69"/>
                <a:gd name="T23" fmla="*/ 2 h 152"/>
                <a:gd name="T24" fmla="*/ 62 w 69"/>
                <a:gd name="T25" fmla="*/ 0 h 152"/>
                <a:gd name="T26" fmla="*/ 69 w 69"/>
                <a:gd name="T27" fmla="*/ 4 h 152"/>
                <a:gd name="T28" fmla="*/ 68 w 69"/>
                <a:gd name="T29" fmla="*/ 5 h 152"/>
                <a:gd name="T30" fmla="*/ 38 w 69"/>
                <a:gd name="T31" fmla="*/ 74 h 152"/>
                <a:gd name="T32" fmla="*/ 38 w 69"/>
                <a:gd name="T33" fmla="*/ 74 h 152"/>
                <a:gd name="T34" fmla="*/ 18 w 69"/>
                <a:gd name="T35" fmla="*/ 124 h 152"/>
                <a:gd name="T36" fmla="*/ 18 w 69"/>
                <a:gd name="T37" fmla="*/ 124 h 152"/>
                <a:gd name="T38" fmla="*/ 8 w 69"/>
                <a:gd name="T39" fmla="*/ 150 h 152"/>
                <a:gd name="T40" fmla="*/ 8 w 69"/>
                <a:gd name="T41" fmla="*/ 150 h 152"/>
                <a:gd name="T42" fmla="*/ 8 w 69"/>
                <a:gd name="T43" fmla="*/ 152 h 152"/>
                <a:gd name="T44" fmla="*/ 6 w 69"/>
                <a:gd name="T45" fmla="*/ 152 h 152"/>
                <a:gd name="T46" fmla="*/ 8 w 69"/>
                <a:gd name="T47" fmla="*/ 138 h 152"/>
                <a:gd name="T48" fmla="*/ 14 w 69"/>
                <a:gd name="T49" fmla="*/ 123 h 152"/>
                <a:gd name="T50" fmla="*/ 14 w 69"/>
                <a:gd name="T51" fmla="*/ 123 h 152"/>
                <a:gd name="T52" fmla="*/ 19 w 69"/>
                <a:gd name="T53" fmla="*/ 110 h 152"/>
                <a:gd name="T54" fmla="*/ 19 w 69"/>
                <a:gd name="T55" fmla="*/ 110 h 152"/>
                <a:gd name="T56" fmla="*/ 8 w 69"/>
                <a:gd name="T57" fmla="*/ 138 h 152"/>
                <a:gd name="T58" fmla="*/ 35 w 69"/>
                <a:gd name="T59" fmla="*/ 73 h 152"/>
                <a:gd name="T60" fmla="*/ 34 w 69"/>
                <a:gd name="T61" fmla="*/ 75 h 152"/>
                <a:gd name="T62" fmla="*/ 34 w 69"/>
                <a:gd name="T63" fmla="*/ 75 h 152"/>
                <a:gd name="T64" fmla="*/ 35 w 69"/>
                <a:gd name="T65" fmla="*/ 73 h 152"/>
                <a:gd name="T66" fmla="*/ 35 w 69"/>
                <a:gd name="T67" fmla="*/ 73 h 152"/>
                <a:gd name="T68" fmla="*/ 56 w 69"/>
                <a:gd name="T69" fmla="*/ 23 h 152"/>
                <a:gd name="T70" fmla="*/ 56 w 69"/>
                <a:gd name="T71" fmla="*/ 23 h 152"/>
                <a:gd name="T72" fmla="*/ 35 w 69"/>
                <a:gd name="T73" fmla="*/ 7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152">
                  <a:moveTo>
                    <a:pt x="6" y="152"/>
                  </a:moveTo>
                  <a:cubicBezTo>
                    <a:pt x="2" y="152"/>
                    <a:pt x="2" y="152"/>
                    <a:pt x="2" y="152"/>
                  </a:cubicBezTo>
                  <a:cubicBezTo>
                    <a:pt x="2" y="150"/>
                    <a:pt x="2" y="150"/>
                    <a:pt x="2" y="150"/>
                  </a:cubicBezTo>
                  <a:cubicBezTo>
                    <a:pt x="4" y="150"/>
                    <a:pt x="4" y="150"/>
                    <a:pt x="4" y="150"/>
                  </a:cubicBezTo>
                  <a:cubicBezTo>
                    <a:pt x="2" y="150"/>
                    <a:pt x="2" y="150"/>
                    <a:pt x="2" y="150"/>
                  </a:cubicBezTo>
                  <a:cubicBezTo>
                    <a:pt x="2" y="152"/>
                    <a:pt x="2" y="152"/>
                    <a:pt x="2" y="152"/>
                  </a:cubicBezTo>
                  <a:cubicBezTo>
                    <a:pt x="0" y="152"/>
                    <a:pt x="0" y="152"/>
                    <a:pt x="0" y="152"/>
                  </a:cubicBezTo>
                  <a:cubicBezTo>
                    <a:pt x="0" y="150"/>
                    <a:pt x="0" y="150"/>
                    <a:pt x="0" y="150"/>
                  </a:cubicBezTo>
                  <a:cubicBezTo>
                    <a:pt x="1" y="142"/>
                    <a:pt x="16" y="107"/>
                    <a:pt x="31" y="71"/>
                  </a:cubicBezTo>
                  <a:cubicBezTo>
                    <a:pt x="31" y="71"/>
                    <a:pt x="31" y="71"/>
                    <a:pt x="31" y="71"/>
                  </a:cubicBezTo>
                  <a:cubicBezTo>
                    <a:pt x="46" y="36"/>
                    <a:pt x="61" y="2"/>
                    <a:pt x="61" y="2"/>
                  </a:cubicBezTo>
                  <a:cubicBezTo>
                    <a:pt x="61" y="2"/>
                    <a:pt x="61" y="2"/>
                    <a:pt x="61" y="2"/>
                  </a:cubicBezTo>
                  <a:cubicBezTo>
                    <a:pt x="62" y="0"/>
                    <a:pt x="62" y="0"/>
                    <a:pt x="62" y="0"/>
                  </a:cubicBezTo>
                  <a:cubicBezTo>
                    <a:pt x="69" y="4"/>
                    <a:pt x="69" y="4"/>
                    <a:pt x="69" y="4"/>
                  </a:cubicBezTo>
                  <a:cubicBezTo>
                    <a:pt x="68" y="5"/>
                    <a:pt x="68" y="5"/>
                    <a:pt x="68" y="5"/>
                  </a:cubicBezTo>
                  <a:cubicBezTo>
                    <a:pt x="68" y="6"/>
                    <a:pt x="53" y="39"/>
                    <a:pt x="38" y="74"/>
                  </a:cubicBezTo>
                  <a:cubicBezTo>
                    <a:pt x="38" y="74"/>
                    <a:pt x="38" y="74"/>
                    <a:pt x="38" y="74"/>
                  </a:cubicBezTo>
                  <a:cubicBezTo>
                    <a:pt x="31" y="92"/>
                    <a:pt x="23" y="110"/>
                    <a:pt x="18" y="124"/>
                  </a:cubicBezTo>
                  <a:cubicBezTo>
                    <a:pt x="18" y="124"/>
                    <a:pt x="18" y="124"/>
                    <a:pt x="18" y="124"/>
                  </a:cubicBezTo>
                  <a:cubicBezTo>
                    <a:pt x="12" y="138"/>
                    <a:pt x="8" y="149"/>
                    <a:pt x="8" y="150"/>
                  </a:cubicBezTo>
                  <a:cubicBezTo>
                    <a:pt x="8" y="150"/>
                    <a:pt x="8" y="150"/>
                    <a:pt x="8" y="150"/>
                  </a:cubicBezTo>
                  <a:cubicBezTo>
                    <a:pt x="8" y="152"/>
                    <a:pt x="8" y="152"/>
                    <a:pt x="8" y="152"/>
                  </a:cubicBezTo>
                  <a:cubicBezTo>
                    <a:pt x="6" y="152"/>
                    <a:pt x="6" y="152"/>
                    <a:pt x="6" y="152"/>
                  </a:cubicBezTo>
                  <a:close/>
                  <a:moveTo>
                    <a:pt x="8" y="138"/>
                  </a:moveTo>
                  <a:cubicBezTo>
                    <a:pt x="10" y="133"/>
                    <a:pt x="12" y="128"/>
                    <a:pt x="14" y="123"/>
                  </a:cubicBezTo>
                  <a:cubicBezTo>
                    <a:pt x="14" y="123"/>
                    <a:pt x="14" y="123"/>
                    <a:pt x="14" y="123"/>
                  </a:cubicBezTo>
                  <a:cubicBezTo>
                    <a:pt x="16" y="119"/>
                    <a:pt x="17" y="114"/>
                    <a:pt x="19" y="110"/>
                  </a:cubicBezTo>
                  <a:cubicBezTo>
                    <a:pt x="19" y="110"/>
                    <a:pt x="19" y="110"/>
                    <a:pt x="19" y="110"/>
                  </a:cubicBezTo>
                  <a:cubicBezTo>
                    <a:pt x="15" y="121"/>
                    <a:pt x="11" y="130"/>
                    <a:pt x="8" y="138"/>
                  </a:cubicBezTo>
                  <a:close/>
                  <a:moveTo>
                    <a:pt x="35" y="73"/>
                  </a:moveTo>
                  <a:cubicBezTo>
                    <a:pt x="34" y="74"/>
                    <a:pt x="34" y="74"/>
                    <a:pt x="34" y="75"/>
                  </a:cubicBezTo>
                  <a:cubicBezTo>
                    <a:pt x="34" y="75"/>
                    <a:pt x="34" y="75"/>
                    <a:pt x="34" y="75"/>
                  </a:cubicBezTo>
                  <a:cubicBezTo>
                    <a:pt x="34" y="74"/>
                    <a:pt x="34" y="74"/>
                    <a:pt x="35" y="73"/>
                  </a:cubicBezTo>
                  <a:cubicBezTo>
                    <a:pt x="35" y="73"/>
                    <a:pt x="35" y="73"/>
                    <a:pt x="35" y="73"/>
                  </a:cubicBezTo>
                  <a:cubicBezTo>
                    <a:pt x="43" y="54"/>
                    <a:pt x="51" y="36"/>
                    <a:pt x="56" y="23"/>
                  </a:cubicBezTo>
                  <a:cubicBezTo>
                    <a:pt x="56" y="23"/>
                    <a:pt x="56" y="23"/>
                    <a:pt x="56" y="23"/>
                  </a:cubicBezTo>
                  <a:cubicBezTo>
                    <a:pt x="51" y="36"/>
                    <a:pt x="43" y="54"/>
                    <a:pt x="35"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3518"/>
            <p:cNvSpPr>
              <a:spLocks noEditPoints="1"/>
            </p:cNvSpPr>
            <p:nvPr/>
          </p:nvSpPr>
          <p:spPr bwMode="auto">
            <a:xfrm>
              <a:off x="4256089" y="654051"/>
              <a:ext cx="87313" cy="241300"/>
            </a:xfrm>
            <a:custGeom>
              <a:avLst/>
              <a:gdLst>
                <a:gd name="T0" fmla="*/ 2 w 50"/>
                <a:gd name="T1" fmla="*/ 138 h 138"/>
                <a:gd name="T2" fmla="*/ 1 w 50"/>
                <a:gd name="T3" fmla="*/ 138 h 138"/>
                <a:gd name="T4" fmla="*/ 1 w 50"/>
                <a:gd name="T5" fmla="*/ 138 h 138"/>
                <a:gd name="T6" fmla="*/ 2 w 50"/>
                <a:gd name="T7" fmla="*/ 136 h 138"/>
                <a:gd name="T8" fmla="*/ 1 w 50"/>
                <a:gd name="T9" fmla="*/ 135 h 138"/>
                <a:gd name="T10" fmla="*/ 1 w 50"/>
                <a:gd name="T11" fmla="*/ 136 h 138"/>
                <a:gd name="T12" fmla="*/ 0 w 50"/>
                <a:gd name="T13" fmla="*/ 135 h 138"/>
                <a:gd name="T14" fmla="*/ 0 w 50"/>
                <a:gd name="T15" fmla="*/ 135 h 138"/>
                <a:gd name="T16" fmla="*/ 0 w 50"/>
                <a:gd name="T17" fmla="*/ 135 h 138"/>
                <a:gd name="T18" fmla="*/ 0 w 50"/>
                <a:gd name="T19" fmla="*/ 132 h 138"/>
                <a:gd name="T20" fmla="*/ 0 w 50"/>
                <a:gd name="T21" fmla="*/ 132 h 138"/>
                <a:gd name="T22" fmla="*/ 0 w 50"/>
                <a:gd name="T23" fmla="*/ 130 h 138"/>
                <a:gd name="T24" fmla="*/ 0 w 50"/>
                <a:gd name="T25" fmla="*/ 130 h 138"/>
                <a:gd name="T26" fmla="*/ 7 w 50"/>
                <a:gd name="T27" fmla="*/ 122 h 138"/>
                <a:gd name="T28" fmla="*/ 7 w 50"/>
                <a:gd name="T29" fmla="*/ 122 h 138"/>
                <a:gd name="T30" fmla="*/ 11 w 50"/>
                <a:gd name="T31" fmla="*/ 120 h 138"/>
                <a:gd name="T32" fmla="*/ 11 w 50"/>
                <a:gd name="T33" fmla="*/ 120 h 138"/>
                <a:gd name="T34" fmla="*/ 22 w 50"/>
                <a:gd name="T35" fmla="*/ 48 h 138"/>
                <a:gd name="T36" fmla="*/ 22 w 50"/>
                <a:gd name="T37" fmla="*/ 48 h 138"/>
                <a:gd name="T38" fmla="*/ 47 w 50"/>
                <a:gd name="T39" fmla="*/ 0 h 138"/>
                <a:gd name="T40" fmla="*/ 47 w 50"/>
                <a:gd name="T41" fmla="*/ 0 h 138"/>
                <a:gd name="T42" fmla="*/ 47 w 50"/>
                <a:gd name="T43" fmla="*/ 0 h 138"/>
                <a:gd name="T44" fmla="*/ 50 w 50"/>
                <a:gd name="T45" fmla="*/ 3 h 138"/>
                <a:gd name="T46" fmla="*/ 39 w 50"/>
                <a:gd name="T47" fmla="*/ 18 h 138"/>
                <a:gd name="T48" fmla="*/ 39 w 50"/>
                <a:gd name="T49" fmla="*/ 18 h 138"/>
                <a:gd name="T50" fmla="*/ 26 w 50"/>
                <a:gd name="T51" fmla="*/ 49 h 138"/>
                <a:gd name="T52" fmla="*/ 26 w 50"/>
                <a:gd name="T53" fmla="*/ 49 h 138"/>
                <a:gd name="T54" fmla="*/ 15 w 50"/>
                <a:gd name="T55" fmla="*/ 122 h 138"/>
                <a:gd name="T56" fmla="*/ 15 w 50"/>
                <a:gd name="T57" fmla="*/ 122 h 138"/>
                <a:gd name="T58" fmla="*/ 15 w 50"/>
                <a:gd name="T59" fmla="*/ 123 h 138"/>
                <a:gd name="T60" fmla="*/ 14 w 50"/>
                <a:gd name="T61" fmla="*/ 124 h 138"/>
                <a:gd name="T62" fmla="*/ 8 w 50"/>
                <a:gd name="T63" fmla="*/ 126 h 138"/>
                <a:gd name="T64" fmla="*/ 8 w 50"/>
                <a:gd name="T65" fmla="*/ 126 h 138"/>
                <a:gd name="T66" fmla="*/ 4 w 50"/>
                <a:gd name="T67" fmla="*/ 130 h 138"/>
                <a:gd name="T68" fmla="*/ 4 w 50"/>
                <a:gd name="T69" fmla="*/ 130 h 138"/>
                <a:gd name="T70" fmla="*/ 4 w 50"/>
                <a:gd name="T71" fmla="*/ 131 h 138"/>
                <a:gd name="T72" fmla="*/ 4 w 50"/>
                <a:gd name="T73" fmla="*/ 131 h 138"/>
                <a:gd name="T74" fmla="*/ 4 w 50"/>
                <a:gd name="T75" fmla="*/ 135 h 138"/>
                <a:gd name="T76" fmla="*/ 4 w 50"/>
                <a:gd name="T77" fmla="*/ 135 h 138"/>
                <a:gd name="T78" fmla="*/ 4 w 50"/>
                <a:gd name="T79" fmla="*/ 137 h 138"/>
                <a:gd name="T80" fmla="*/ 4 w 50"/>
                <a:gd name="T81" fmla="*/ 137 h 138"/>
                <a:gd name="T82" fmla="*/ 2 w 50"/>
                <a:gd name="T83" fmla="*/ 138 h 138"/>
                <a:gd name="T84" fmla="*/ 2 w 50"/>
                <a:gd name="T85" fmla="*/ 138 h 138"/>
                <a:gd name="T86" fmla="*/ 2 w 50"/>
                <a:gd name="T87" fmla="*/ 138 h 138"/>
                <a:gd name="T88" fmla="*/ 2 w 50"/>
                <a:gd name="T89" fmla="*/ 136 h 138"/>
                <a:gd name="T90" fmla="*/ 2 w 50"/>
                <a:gd name="T91" fmla="*/ 134 h 138"/>
                <a:gd name="T92" fmla="*/ 2 w 50"/>
                <a:gd name="T93" fmla="*/ 13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 h="138">
                  <a:moveTo>
                    <a:pt x="2" y="138"/>
                  </a:moveTo>
                  <a:cubicBezTo>
                    <a:pt x="1" y="138"/>
                    <a:pt x="1" y="138"/>
                    <a:pt x="1" y="138"/>
                  </a:cubicBezTo>
                  <a:cubicBezTo>
                    <a:pt x="1" y="138"/>
                    <a:pt x="1" y="138"/>
                    <a:pt x="1" y="138"/>
                  </a:cubicBezTo>
                  <a:cubicBezTo>
                    <a:pt x="2" y="136"/>
                    <a:pt x="2" y="136"/>
                    <a:pt x="2" y="136"/>
                  </a:cubicBezTo>
                  <a:cubicBezTo>
                    <a:pt x="1" y="135"/>
                    <a:pt x="1" y="135"/>
                    <a:pt x="1" y="135"/>
                  </a:cubicBezTo>
                  <a:cubicBezTo>
                    <a:pt x="1" y="136"/>
                    <a:pt x="1" y="136"/>
                    <a:pt x="1" y="136"/>
                  </a:cubicBezTo>
                  <a:cubicBezTo>
                    <a:pt x="0" y="135"/>
                    <a:pt x="0" y="135"/>
                    <a:pt x="0" y="135"/>
                  </a:cubicBezTo>
                  <a:cubicBezTo>
                    <a:pt x="0" y="135"/>
                    <a:pt x="0" y="135"/>
                    <a:pt x="0" y="135"/>
                  </a:cubicBezTo>
                  <a:cubicBezTo>
                    <a:pt x="0" y="135"/>
                    <a:pt x="0" y="135"/>
                    <a:pt x="0" y="135"/>
                  </a:cubicBezTo>
                  <a:cubicBezTo>
                    <a:pt x="0" y="135"/>
                    <a:pt x="0" y="133"/>
                    <a:pt x="0" y="132"/>
                  </a:cubicBezTo>
                  <a:cubicBezTo>
                    <a:pt x="0" y="132"/>
                    <a:pt x="0" y="132"/>
                    <a:pt x="0" y="132"/>
                  </a:cubicBezTo>
                  <a:cubicBezTo>
                    <a:pt x="0" y="131"/>
                    <a:pt x="0" y="131"/>
                    <a:pt x="0" y="130"/>
                  </a:cubicBezTo>
                  <a:cubicBezTo>
                    <a:pt x="0" y="130"/>
                    <a:pt x="0" y="130"/>
                    <a:pt x="0" y="130"/>
                  </a:cubicBezTo>
                  <a:cubicBezTo>
                    <a:pt x="0" y="126"/>
                    <a:pt x="4" y="124"/>
                    <a:pt x="7" y="122"/>
                  </a:cubicBezTo>
                  <a:cubicBezTo>
                    <a:pt x="7" y="122"/>
                    <a:pt x="7" y="122"/>
                    <a:pt x="7" y="122"/>
                  </a:cubicBezTo>
                  <a:cubicBezTo>
                    <a:pt x="8" y="121"/>
                    <a:pt x="10" y="121"/>
                    <a:pt x="11" y="120"/>
                  </a:cubicBezTo>
                  <a:cubicBezTo>
                    <a:pt x="11" y="120"/>
                    <a:pt x="11" y="120"/>
                    <a:pt x="11" y="120"/>
                  </a:cubicBezTo>
                  <a:cubicBezTo>
                    <a:pt x="13" y="112"/>
                    <a:pt x="19" y="68"/>
                    <a:pt x="22" y="48"/>
                  </a:cubicBezTo>
                  <a:cubicBezTo>
                    <a:pt x="22" y="48"/>
                    <a:pt x="22" y="48"/>
                    <a:pt x="22" y="48"/>
                  </a:cubicBezTo>
                  <a:cubicBezTo>
                    <a:pt x="25" y="25"/>
                    <a:pt x="47" y="0"/>
                    <a:pt x="47" y="0"/>
                  </a:cubicBezTo>
                  <a:cubicBezTo>
                    <a:pt x="47" y="0"/>
                    <a:pt x="47" y="0"/>
                    <a:pt x="47" y="0"/>
                  </a:cubicBezTo>
                  <a:cubicBezTo>
                    <a:pt x="47" y="0"/>
                    <a:pt x="47" y="0"/>
                    <a:pt x="47" y="0"/>
                  </a:cubicBezTo>
                  <a:cubicBezTo>
                    <a:pt x="50" y="3"/>
                    <a:pt x="50" y="3"/>
                    <a:pt x="50" y="3"/>
                  </a:cubicBezTo>
                  <a:cubicBezTo>
                    <a:pt x="50" y="3"/>
                    <a:pt x="44" y="9"/>
                    <a:pt x="39" y="18"/>
                  </a:cubicBezTo>
                  <a:cubicBezTo>
                    <a:pt x="39" y="18"/>
                    <a:pt x="39" y="18"/>
                    <a:pt x="39" y="18"/>
                  </a:cubicBezTo>
                  <a:cubicBezTo>
                    <a:pt x="33" y="27"/>
                    <a:pt x="28" y="38"/>
                    <a:pt x="26" y="49"/>
                  </a:cubicBezTo>
                  <a:cubicBezTo>
                    <a:pt x="26" y="49"/>
                    <a:pt x="26" y="49"/>
                    <a:pt x="26" y="49"/>
                  </a:cubicBezTo>
                  <a:cubicBezTo>
                    <a:pt x="23" y="71"/>
                    <a:pt x="15" y="122"/>
                    <a:pt x="15" y="122"/>
                  </a:cubicBezTo>
                  <a:cubicBezTo>
                    <a:pt x="15" y="122"/>
                    <a:pt x="15" y="122"/>
                    <a:pt x="15" y="122"/>
                  </a:cubicBezTo>
                  <a:cubicBezTo>
                    <a:pt x="15" y="123"/>
                    <a:pt x="15" y="123"/>
                    <a:pt x="15" y="123"/>
                  </a:cubicBezTo>
                  <a:cubicBezTo>
                    <a:pt x="14" y="124"/>
                    <a:pt x="14" y="124"/>
                    <a:pt x="14" y="124"/>
                  </a:cubicBezTo>
                  <a:cubicBezTo>
                    <a:pt x="14" y="124"/>
                    <a:pt x="11" y="125"/>
                    <a:pt x="8" y="126"/>
                  </a:cubicBezTo>
                  <a:cubicBezTo>
                    <a:pt x="8" y="126"/>
                    <a:pt x="8" y="126"/>
                    <a:pt x="8" y="126"/>
                  </a:cubicBezTo>
                  <a:cubicBezTo>
                    <a:pt x="6" y="127"/>
                    <a:pt x="4" y="129"/>
                    <a:pt x="4" y="130"/>
                  </a:cubicBezTo>
                  <a:cubicBezTo>
                    <a:pt x="4" y="130"/>
                    <a:pt x="4" y="130"/>
                    <a:pt x="4" y="130"/>
                  </a:cubicBezTo>
                  <a:cubicBezTo>
                    <a:pt x="4" y="130"/>
                    <a:pt x="4" y="131"/>
                    <a:pt x="4" y="131"/>
                  </a:cubicBezTo>
                  <a:cubicBezTo>
                    <a:pt x="4" y="131"/>
                    <a:pt x="4" y="131"/>
                    <a:pt x="4" y="131"/>
                  </a:cubicBezTo>
                  <a:cubicBezTo>
                    <a:pt x="4" y="133"/>
                    <a:pt x="4" y="134"/>
                    <a:pt x="4" y="135"/>
                  </a:cubicBezTo>
                  <a:cubicBezTo>
                    <a:pt x="4" y="135"/>
                    <a:pt x="4" y="135"/>
                    <a:pt x="4" y="135"/>
                  </a:cubicBezTo>
                  <a:cubicBezTo>
                    <a:pt x="4" y="136"/>
                    <a:pt x="4" y="136"/>
                    <a:pt x="4" y="137"/>
                  </a:cubicBezTo>
                  <a:cubicBezTo>
                    <a:pt x="4" y="137"/>
                    <a:pt x="4" y="137"/>
                    <a:pt x="4" y="137"/>
                  </a:cubicBezTo>
                  <a:cubicBezTo>
                    <a:pt x="4" y="138"/>
                    <a:pt x="3" y="138"/>
                    <a:pt x="2" y="138"/>
                  </a:cubicBezTo>
                  <a:cubicBezTo>
                    <a:pt x="2" y="138"/>
                    <a:pt x="2" y="138"/>
                    <a:pt x="2" y="138"/>
                  </a:cubicBezTo>
                  <a:cubicBezTo>
                    <a:pt x="2" y="138"/>
                    <a:pt x="2" y="138"/>
                    <a:pt x="2" y="138"/>
                  </a:cubicBezTo>
                  <a:close/>
                  <a:moveTo>
                    <a:pt x="2" y="136"/>
                  </a:moveTo>
                  <a:cubicBezTo>
                    <a:pt x="2" y="134"/>
                    <a:pt x="2" y="134"/>
                    <a:pt x="2" y="134"/>
                  </a:cubicBezTo>
                  <a:cubicBezTo>
                    <a:pt x="2" y="136"/>
                    <a:pt x="2" y="136"/>
                    <a:pt x="2"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3519"/>
            <p:cNvSpPr>
              <a:spLocks noEditPoints="1"/>
            </p:cNvSpPr>
            <p:nvPr/>
          </p:nvSpPr>
          <p:spPr bwMode="auto">
            <a:xfrm>
              <a:off x="4252914" y="650876"/>
              <a:ext cx="93663" cy="247650"/>
            </a:xfrm>
            <a:custGeom>
              <a:avLst/>
              <a:gdLst>
                <a:gd name="T0" fmla="*/ 4 w 54"/>
                <a:gd name="T1" fmla="*/ 142 h 142"/>
                <a:gd name="T2" fmla="*/ 2 w 54"/>
                <a:gd name="T3" fmla="*/ 142 h 142"/>
                <a:gd name="T4" fmla="*/ 1 w 54"/>
                <a:gd name="T5" fmla="*/ 139 h 142"/>
                <a:gd name="T6" fmla="*/ 0 w 54"/>
                <a:gd name="T7" fmla="*/ 137 h 142"/>
                <a:gd name="T8" fmla="*/ 0 w 54"/>
                <a:gd name="T9" fmla="*/ 134 h 142"/>
                <a:gd name="T10" fmla="*/ 8 w 54"/>
                <a:gd name="T11" fmla="*/ 122 h 142"/>
                <a:gd name="T12" fmla="*/ 12 w 54"/>
                <a:gd name="T13" fmla="*/ 121 h 142"/>
                <a:gd name="T14" fmla="*/ 47 w 54"/>
                <a:gd name="T15" fmla="*/ 1 h 142"/>
                <a:gd name="T16" fmla="*/ 49 w 54"/>
                <a:gd name="T17" fmla="*/ 0 h 142"/>
                <a:gd name="T18" fmla="*/ 54 w 54"/>
                <a:gd name="T19" fmla="*/ 5 h 142"/>
                <a:gd name="T20" fmla="*/ 53 w 54"/>
                <a:gd name="T21" fmla="*/ 6 h 142"/>
                <a:gd name="T22" fmla="*/ 53 w 54"/>
                <a:gd name="T23" fmla="*/ 6 h 142"/>
                <a:gd name="T24" fmla="*/ 53 w 54"/>
                <a:gd name="T25" fmla="*/ 6 h 142"/>
                <a:gd name="T26" fmla="*/ 52 w 54"/>
                <a:gd name="T27" fmla="*/ 7 h 142"/>
                <a:gd name="T28" fmla="*/ 50 w 54"/>
                <a:gd name="T29" fmla="*/ 10 h 142"/>
                <a:gd name="T30" fmla="*/ 30 w 54"/>
                <a:gd name="T31" fmla="*/ 51 h 142"/>
                <a:gd name="T32" fmla="*/ 19 w 54"/>
                <a:gd name="T33" fmla="*/ 125 h 142"/>
                <a:gd name="T34" fmla="*/ 17 w 54"/>
                <a:gd name="T35" fmla="*/ 127 h 142"/>
                <a:gd name="T36" fmla="*/ 16 w 54"/>
                <a:gd name="T37" fmla="*/ 128 h 142"/>
                <a:gd name="T38" fmla="*/ 16 w 54"/>
                <a:gd name="T39" fmla="*/ 128 h 142"/>
                <a:gd name="T40" fmla="*/ 15 w 54"/>
                <a:gd name="T41" fmla="*/ 128 h 142"/>
                <a:gd name="T42" fmla="*/ 8 w 54"/>
                <a:gd name="T43" fmla="*/ 132 h 142"/>
                <a:gd name="T44" fmla="*/ 8 w 54"/>
                <a:gd name="T45" fmla="*/ 132 h 142"/>
                <a:gd name="T46" fmla="*/ 8 w 54"/>
                <a:gd name="T47" fmla="*/ 137 h 142"/>
                <a:gd name="T48" fmla="*/ 10 w 54"/>
                <a:gd name="T49" fmla="*/ 141 h 142"/>
                <a:gd name="T50" fmla="*/ 4 w 54"/>
                <a:gd name="T51" fmla="*/ 142 h 142"/>
                <a:gd name="T52" fmla="*/ 4 w 54"/>
                <a:gd name="T53" fmla="*/ 133 h 142"/>
                <a:gd name="T54" fmla="*/ 4 w 54"/>
                <a:gd name="T55" fmla="*/ 133 h 142"/>
                <a:gd name="T56" fmla="*/ 4 w 54"/>
                <a:gd name="T57" fmla="*/ 133 h 142"/>
                <a:gd name="T58" fmla="*/ 4 w 54"/>
                <a:gd name="T59" fmla="*/ 136 h 142"/>
                <a:gd name="T60" fmla="*/ 5 w 54"/>
                <a:gd name="T61" fmla="*/ 129 h 142"/>
                <a:gd name="T62" fmla="*/ 9 w 54"/>
                <a:gd name="T63" fmla="*/ 126 h 142"/>
                <a:gd name="T64" fmla="*/ 9 w 54"/>
                <a:gd name="T65" fmla="*/ 126 h 142"/>
                <a:gd name="T66" fmla="*/ 14 w 54"/>
                <a:gd name="T67" fmla="*/ 124 h 142"/>
                <a:gd name="T68" fmla="*/ 15 w 54"/>
                <a:gd name="T69" fmla="*/ 124 h 142"/>
                <a:gd name="T70" fmla="*/ 15 w 54"/>
                <a:gd name="T71" fmla="*/ 124 h 142"/>
                <a:gd name="T72" fmla="*/ 15 w 54"/>
                <a:gd name="T73" fmla="*/ 124 h 142"/>
                <a:gd name="T74" fmla="*/ 15 w 54"/>
                <a:gd name="T75" fmla="*/ 123 h 142"/>
                <a:gd name="T76" fmla="*/ 15 w 54"/>
                <a:gd name="T77" fmla="*/ 123 h 142"/>
                <a:gd name="T78" fmla="*/ 16 w 54"/>
                <a:gd name="T79" fmla="*/ 120 h 142"/>
                <a:gd name="T80" fmla="*/ 26 w 54"/>
                <a:gd name="T81" fmla="*/ 51 h 142"/>
                <a:gd name="T82" fmla="*/ 16 w 54"/>
                <a:gd name="T83" fmla="*/ 116 h 142"/>
                <a:gd name="T84" fmla="*/ 20 w 54"/>
                <a:gd name="T85" fmla="*/ 95 h 142"/>
                <a:gd name="T86" fmla="*/ 27 w 54"/>
                <a:gd name="T87" fmla="*/ 47 h 142"/>
                <a:gd name="T88" fmla="*/ 39 w 54"/>
                <a:gd name="T89" fmla="*/ 19 h 142"/>
                <a:gd name="T90" fmla="*/ 39 w 54"/>
                <a:gd name="T91" fmla="*/ 19 h 142"/>
                <a:gd name="T92" fmla="*/ 46 w 54"/>
                <a:gd name="T93" fmla="*/ 9 h 142"/>
                <a:gd name="T94" fmla="*/ 49 w 54"/>
                <a:gd name="T95" fmla="*/ 5 h 142"/>
                <a:gd name="T96" fmla="*/ 49 w 54"/>
                <a:gd name="T97" fmla="*/ 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 h="142">
                  <a:moveTo>
                    <a:pt x="4" y="142"/>
                  </a:moveTo>
                  <a:cubicBezTo>
                    <a:pt x="4" y="142"/>
                    <a:pt x="4" y="142"/>
                    <a:pt x="4" y="142"/>
                  </a:cubicBezTo>
                  <a:cubicBezTo>
                    <a:pt x="4" y="142"/>
                    <a:pt x="4" y="142"/>
                    <a:pt x="4" y="142"/>
                  </a:cubicBezTo>
                  <a:cubicBezTo>
                    <a:pt x="3" y="142"/>
                    <a:pt x="3" y="142"/>
                    <a:pt x="2" y="142"/>
                  </a:cubicBezTo>
                  <a:cubicBezTo>
                    <a:pt x="2" y="142"/>
                    <a:pt x="2" y="142"/>
                    <a:pt x="2" y="142"/>
                  </a:cubicBezTo>
                  <a:cubicBezTo>
                    <a:pt x="2" y="142"/>
                    <a:pt x="2" y="142"/>
                    <a:pt x="2" y="142"/>
                  </a:cubicBezTo>
                  <a:cubicBezTo>
                    <a:pt x="2" y="142"/>
                    <a:pt x="2" y="142"/>
                    <a:pt x="2" y="142"/>
                  </a:cubicBezTo>
                  <a:cubicBezTo>
                    <a:pt x="0" y="141"/>
                    <a:pt x="0" y="141"/>
                    <a:pt x="0" y="141"/>
                  </a:cubicBezTo>
                  <a:cubicBezTo>
                    <a:pt x="1" y="139"/>
                    <a:pt x="1" y="139"/>
                    <a:pt x="1" y="139"/>
                  </a:cubicBezTo>
                  <a:cubicBezTo>
                    <a:pt x="0" y="139"/>
                    <a:pt x="0" y="139"/>
                    <a:pt x="0" y="139"/>
                  </a:cubicBezTo>
                  <a:cubicBezTo>
                    <a:pt x="0" y="137"/>
                    <a:pt x="0" y="137"/>
                    <a:pt x="0" y="137"/>
                  </a:cubicBezTo>
                  <a:cubicBezTo>
                    <a:pt x="0" y="137"/>
                    <a:pt x="0" y="137"/>
                    <a:pt x="0" y="137"/>
                  </a:cubicBezTo>
                  <a:cubicBezTo>
                    <a:pt x="0" y="137"/>
                    <a:pt x="0" y="137"/>
                    <a:pt x="0" y="137"/>
                  </a:cubicBezTo>
                  <a:cubicBezTo>
                    <a:pt x="0" y="137"/>
                    <a:pt x="0" y="136"/>
                    <a:pt x="0" y="134"/>
                  </a:cubicBezTo>
                  <a:cubicBezTo>
                    <a:pt x="0" y="134"/>
                    <a:pt x="0" y="134"/>
                    <a:pt x="0" y="134"/>
                  </a:cubicBezTo>
                  <a:cubicBezTo>
                    <a:pt x="0" y="134"/>
                    <a:pt x="0" y="133"/>
                    <a:pt x="0" y="132"/>
                  </a:cubicBezTo>
                  <a:cubicBezTo>
                    <a:pt x="0" y="132"/>
                    <a:pt x="0" y="132"/>
                    <a:pt x="0" y="132"/>
                  </a:cubicBezTo>
                  <a:cubicBezTo>
                    <a:pt x="0" y="127"/>
                    <a:pt x="5" y="124"/>
                    <a:pt x="8" y="122"/>
                  </a:cubicBezTo>
                  <a:cubicBezTo>
                    <a:pt x="8" y="122"/>
                    <a:pt x="8" y="122"/>
                    <a:pt x="8" y="122"/>
                  </a:cubicBezTo>
                  <a:cubicBezTo>
                    <a:pt x="9" y="122"/>
                    <a:pt x="10" y="121"/>
                    <a:pt x="12" y="121"/>
                  </a:cubicBezTo>
                  <a:cubicBezTo>
                    <a:pt x="12" y="121"/>
                    <a:pt x="12" y="121"/>
                    <a:pt x="12" y="121"/>
                  </a:cubicBezTo>
                  <a:cubicBezTo>
                    <a:pt x="13" y="110"/>
                    <a:pt x="20" y="69"/>
                    <a:pt x="22" y="50"/>
                  </a:cubicBezTo>
                  <a:cubicBezTo>
                    <a:pt x="22" y="50"/>
                    <a:pt x="22" y="50"/>
                    <a:pt x="22" y="50"/>
                  </a:cubicBezTo>
                  <a:cubicBezTo>
                    <a:pt x="25" y="27"/>
                    <a:pt x="45" y="4"/>
                    <a:pt x="47" y="1"/>
                  </a:cubicBezTo>
                  <a:cubicBezTo>
                    <a:pt x="47" y="1"/>
                    <a:pt x="47" y="1"/>
                    <a:pt x="47" y="1"/>
                  </a:cubicBezTo>
                  <a:cubicBezTo>
                    <a:pt x="47" y="0"/>
                    <a:pt x="47" y="0"/>
                    <a:pt x="47" y="0"/>
                  </a:cubicBezTo>
                  <a:cubicBezTo>
                    <a:pt x="49" y="0"/>
                    <a:pt x="49" y="0"/>
                    <a:pt x="49" y="0"/>
                  </a:cubicBezTo>
                  <a:cubicBezTo>
                    <a:pt x="49" y="0"/>
                    <a:pt x="49" y="0"/>
                    <a:pt x="49" y="0"/>
                  </a:cubicBezTo>
                  <a:cubicBezTo>
                    <a:pt x="54" y="4"/>
                    <a:pt x="54" y="4"/>
                    <a:pt x="54" y="4"/>
                  </a:cubicBezTo>
                  <a:cubicBezTo>
                    <a:pt x="54" y="5"/>
                    <a:pt x="54" y="5"/>
                    <a:pt x="54" y="5"/>
                  </a:cubicBezTo>
                  <a:cubicBezTo>
                    <a:pt x="54" y="6"/>
                    <a:pt x="53" y="6"/>
                    <a:pt x="53" y="6"/>
                  </a:cubicBezTo>
                  <a:cubicBezTo>
                    <a:pt x="53" y="6"/>
                    <a:pt x="53" y="6"/>
                    <a:pt x="53" y="6"/>
                  </a:cubicBezTo>
                  <a:cubicBezTo>
                    <a:pt x="53" y="6"/>
                    <a:pt x="53" y="6"/>
                    <a:pt x="53" y="6"/>
                  </a:cubicBezTo>
                  <a:cubicBezTo>
                    <a:pt x="53" y="6"/>
                    <a:pt x="53" y="6"/>
                    <a:pt x="53" y="6"/>
                  </a:cubicBezTo>
                  <a:cubicBezTo>
                    <a:pt x="53" y="6"/>
                    <a:pt x="53" y="6"/>
                    <a:pt x="53" y="6"/>
                  </a:cubicBezTo>
                  <a:cubicBezTo>
                    <a:pt x="53" y="6"/>
                    <a:pt x="53" y="6"/>
                    <a:pt x="53" y="6"/>
                  </a:cubicBezTo>
                  <a:cubicBezTo>
                    <a:pt x="53" y="6"/>
                    <a:pt x="53" y="6"/>
                    <a:pt x="53" y="6"/>
                  </a:cubicBezTo>
                  <a:cubicBezTo>
                    <a:pt x="53" y="6"/>
                    <a:pt x="53" y="6"/>
                    <a:pt x="53" y="6"/>
                  </a:cubicBezTo>
                  <a:cubicBezTo>
                    <a:pt x="53" y="6"/>
                    <a:pt x="53" y="6"/>
                    <a:pt x="53" y="6"/>
                  </a:cubicBezTo>
                  <a:cubicBezTo>
                    <a:pt x="53" y="6"/>
                    <a:pt x="53" y="6"/>
                    <a:pt x="53" y="6"/>
                  </a:cubicBezTo>
                  <a:cubicBezTo>
                    <a:pt x="53" y="6"/>
                    <a:pt x="53" y="6"/>
                    <a:pt x="53" y="6"/>
                  </a:cubicBezTo>
                  <a:cubicBezTo>
                    <a:pt x="53" y="7"/>
                    <a:pt x="53" y="7"/>
                    <a:pt x="52" y="7"/>
                  </a:cubicBezTo>
                  <a:cubicBezTo>
                    <a:pt x="52" y="7"/>
                    <a:pt x="52" y="7"/>
                    <a:pt x="52" y="7"/>
                  </a:cubicBezTo>
                  <a:cubicBezTo>
                    <a:pt x="52" y="8"/>
                    <a:pt x="51" y="9"/>
                    <a:pt x="50" y="10"/>
                  </a:cubicBezTo>
                  <a:cubicBezTo>
                    <a:pt x="50" y="10"/>
                    <a:pt x="50" y="10"/>
                    <a:pt x="50" y="10"/>
                  </a:cubicBezTo>
                  <a:cubicBezTo>
                    <a:pt x="48" y="13"/>
                    <a:pt x="45" y="17"/>
                    <a:pt x="43" y="21"/>
                  </a:cubicBezTo>
                  <a:cubicBezTo>
                    <a:pt x="43" y="21"/>
                    <a:pt x="43" y="21"/>
                    <a:pt x="43" y="21"/>
                  </a:cubicBezTo>
                  <a:cubicBezTo>
                    <a:pt x="37" y="30"/>
                    <a:pt x="31" y="41"/>
                    <a:pt x="30" y="51"/>
                  </a:cubicBezTo>
                  <a:cubicBezTo>
                    <a:pt x="30" y="51"/>
                    <a:pt x="30" y="51"/>
                    <a:pt x="30" y="51"/>
                  </a:cubicBezTo>
                  <a:cubicBezTo>
                    <a:pt x="27" y="73"/>
                    <a:pt x="20" y="121"/>
                    <a:pt x="19" y="125"/>
                  </a:cubicBezTo>
                  <a:cubicBezTo>
                    <a:pt x="19" y="125"/>
                    <a:pt x="19" y="125"/>
                    <a:pt x="19" y="125"/>
                  </a:cubicBezTo>
                  <a:cubicBezTo>
                    <a:pt x="19" y="125"/>
                    <a:pt x="19" y="125"/>
                    <a:pt x="19" y="125"/>
                  </a:cubicBezTo>
                  <a:cubicBezTo>
                    <a:pt x="19" y="127"/>
                    <a:pt x="19" y="127"/>
                    <a:pt x="19" y="127"/>
                  </a:cubicBezTo>
                  <a:cubicBezTo>
                    <a:pt x="17" y="127"/>
                    <a:pt x="17" y="127"/>
                    <a:pt x="17" y="127"/>
                  </a:cubicBezTo>
                  <a:cubicBezTo>
                    <a:pt x="16" y="128"/>
                    <a:pt x="16" y="128"/>
                    <a:pt x="16" y="128"/>
                  </a:cubicBezTo>
                  <a:cubicBezTo>
                    <a:pt x="16" y="128"/>
                    <a:pt x="16" y="128"/>
                    <a:pt x="16" y="128"/>
                  </a:cubicBezTo>
                  <a:cubicBezTo>
                    <a:pt x="16" y="128"/>
                    <a:pt x="16" y="128"/>
                    <a:pt x="16" y="128"/>
                  </a:cubicBezTo>
                  <a:cubicBezTo>
                    <a:pt x="16" y="128"/>
                    <a:pt x="16" y="128"/>
                    <a:pt x="16" y="128"/>
                  </a:cubicBezTo>
                  <a:cubicBezTo>
                    <a:pt x="16" y="128"/>
                    <a:pt x="16" y="128"/>
                    <a:pt x="16" y="128"/>
                  </a:cubicBezTo>
                  <a:cubicBezTo>
                    <a:pt x="16" y="128"/>
                    <a:pt x="16" y="128"/>
                    <a:pt x="16" y="128"/>
                  </a:cubicBezTo>
                  <a:cubicBezTo>
                    <a:pt x="16" y="128"/>
                    <a:pt x="16" y="128"/>
                    <a:pt x="16" y="128"/>
                  </a:cubicBezTo>
                  <a:cubicBezTo>
                    <a:pt x="15" y="128"/>
                    <a:pt x="15" y="128"/>
                    <a:pt x="15" y="128"/>
                  </a:cubicBezTo>
                  <a:cubicBezTo>
                    <a:pt x="15" y="128"/>
                    <a:pt x="15" y="128"/>
                    <a:pt x="15" y="128"/>
                  </a:cubicBezTo>
                  <a:cubicBezTo>
                    <a:pt x="14" y="129"/>
                    <a:pt x="12" y="129"/>
                    <a:pt x="11" y="130"/>
                  </a:cubicBezTo>
                  <a:cubicBezTo>
                    <a:pt x="11" y="130"/>
                    <a:pt x="11" y="130"/>
                    <a:pt x="11" y="130"/>
                  </a:cubicBezTo>
                  <a:cubicBezTo>
                    <a:pt x="9" y="130"/>
                    <a:pt x="8" y="132"/>
                    <a:pt x="8" y="132"/>
                  </a:cubicBezTo>
                  <a:cubicBezTo>
                    <a:pt x="8" y="132"/>
                    <a:pt x="8" y="132"/>
                    <a:pt x="8" y="132"/>
                  </a:cubicBezTo>
                  <a:cubicBezTo>
                    <a:pt x="8" y="132"/>
                    <a:pt x="8" y="132"/>
                    <a:pt x="8" y="132"/>
                  </a:cubicBezTo>
                  <a:cubicBezTo>
                    <a:pt x="8" y="132"/>
                    <a:pt x="8" y="132"/>
                    <a:pt x="8" y="132"/>
                  </a:cubicBezTo>
                  <a:cubicBezTo>
                    <a:pt x="8" y="132"/>
                    <a:pt x="8" y="132"/>
                    <a:pt x="8" y="132"/>
                  </a:cubicBezTo>
                  <a:cubicBezTo>
                    <a:pt x="8" y="134"/>
                    <a:pt x="8" y="136"/>
                    <a:pt x="8" y="137"/>
                  </a:cubicBezTo>
                  <a:cubicBezTo>
                    <a:pt x="8" y="137"/>
                    <a:pt x="8" y="137"/>
                    <a:pt x="8" y="137"/>
                  </a:cubicBezTo>
                  <a:cubicBezTo>
                    <a:pt x="8" y="138"/>
                    <a:pt x="8" y="138"/>
                    <a:pt x="8" y="139"/>
                  </a:cubicBezTo>
                  <a:cubicBezTo>
                    <a:pt x="8" y="139"/>
                    <a:pt x="8" y="139"/>
                    <a:pt x="8" y="139"/>
                  </a:cubicBezTo>
                  <a:cubicBezTo>
                    <a:pt x="10" y="141"/>
                    <a:pt x="10" y="141"/>
                    <a:pt x="10" y="141"/>
                  </a:cubicBezTo>
                  <a:cubicBezTo>
                    <a:pt x="8" y="140"/>
                    <a:pt x="8" y="140"/>
                    <a:pt x="8" y="140"/>
                  </a:cubicBezTo>
                  <a:cubicBezTo>
                    <a:pt x="7" y="142"/>
                    <a:pt x="6" y="142"/>
                    <a:pt x="4" y="142"/>
                  </a:cubicBezTo>
                  <a:cubicBezTo>
                    <a:pt x="4" y="142"/>
                    <a:pt x="4" y="142"/>
                    <a:pt x="4" y="142"/>
                  </a:cubicBezTo>
                  <a:cubicBezTo>
                    <a:pt x="4" y="142"/>
                    <a:pt x="4" y="142"/>
                    <a:pt x="4" y="142"/>
                  </a:cubicBezTo>
                  <a:close/>
                  <a:moveTo>
                    <a:pt x="4" y="136"/>
                  </a:moveTo>
                  <a:cubicBezTo>
                    <a:pt x="4" y="135"/>
                    <a:pt x="4" y="134"/>
                    <a:pt x="4" y="133"/>
                  </a:cubicBezTo>
                  <a:cubicBezTo>
                    <a:pt x="4" y="133"/>
                    <a:pt x="4" y="133"/>
                    <a:pt x="4" y="133"/>
                  </a:cubicBezTo>
                  <a:cubicBezTo>
                    <a:pt x="4" y="133"/>
                    <a:pt x="4" y="133"/>
                    <a:pt x="4" y="133"/>
                  </a:cubicBezTo>
                  <a:cubicBezTo>
                    <a:pt x="4" y="133"/>
                    <a:pt x="4" y="133"/>
                    <a:pt x="4" y="133"/>
                  </a:cubicBezTo>
                  <a:cubicBezTo>
                    <a:pt x="4" y="133"/>
                    <a:pt x="4" y="133"/>
                    <a:pt x="4" y="133"/>
                  </a:cubicBezTo>
                  <a:cubicBezTo>
                    <a:pt x="4" y="133"/>
                    <a:pt x="4" y="133"/>
                    <a:pt x="4" y="133"/>
                  </a:cubicBezTo>
                  <a:cubicBezTo>
                    <a:pt x="4" y="133"/>
                    <a:pt x="4" y="133"/>
                    <a:pt x="4" y="133"/>
                  </a:cubicBezTo>
                  <a:cubicBezTo>
                    <a:pt x="4" y="133"/>
                    <a:pt x="4" y="133"/>
                    <a:pt x="4" y="133"/>
                  </a:cubicBezTo>
                  <a:cubicBezTo>
                    <a:pt x="4" y="134"/>
                    <a:pt x="4" y="135"/>
                    <a:pt x="4" y="136"/>
                  </a:cubicBezTo>
                  <a:cubicBezTo>
                    <a:pt x="4" y="136"/>
                    <a:pt x="4" y="136"/>
                    <a:pt x="4" y="136"/>
                  </a:cubicBezTo>
                  <a:cubicBezTo>
                    <a:pt x="4" y="136"/>
                    <a:pt x="4" y="136"/>
                    <a:pt x="4" y="136"/>
                  </a:cubicBezTo>
                  <a:close/>
                  <a:moveTo>
                    <a:pt x="4" y="132"/>
                  </a:moveTo>
                  <a:cubicBezTo>
                    <a:pt x="4" y="131"/>
                    <a:pt x="4" y="130"/>
                    <a:pt x="5" y="129"/>
                  </a:cubicBezTo>
                  <a:cubicBezTo>
                    <a:pt x="5" y="129"/>
                    <a:pt x="5" y="129"/>
                    <a:pt x="5" y="129"/>
                  </a:cubicBezTo>
                  <a:cubicBezTo>
                    <a:pt x="4" y="130"/>
                    <a:pt x="4" y="131"/>
                    <a:pt x="4" y="132"/>
                  </a:cubicBezTo>
                  <a:close/>
                  <a:moveTo>
                    <a:pt x="9" y="126"/>
                  </a:moveTo>
                  <a:cubicBezTo>
                    <a:pt x="8" y="127"/>
                    <a:pt x="7" y="127"/>
                    <a:pt x="6" y="128"/>
                  </a:cubicBezTo>
                  <a:cubicBezTo>
                    <a:pt x="6" y="128"/>
                    <a:pt x="6" y="128"/>
                    <a:pt x="6" y="128"/>
                  </a:cubicBezTo>
                  <a:cubicBezTo>
                    <a:pt x="7" y="127"/>
                    <a:pt x="8" y="127"/>
                    <a:pt x="9" y="126"/>
                  </a:cubicBezTo>
                  <a:cubicBezTo>
                    <a:pt x="9" y="126"/>
                    <a:pt x="9" y="126"/>
                    <a:pt x="9" y="126"/>
                  </a:cubicBezTo>
                  <a:cubicBezTo>
                    <a:pt x="11" y="125"/>
                    <a:pt x="13" y="125"/>
                    <a:pt x="14" y="124"/>
                  </a:cubicBezTo>
                  <a:cubicBezTo>
                    <a:pt x="14" y="124"/>
                    <a:pt x="14" y="124"/>
                    <a:pt x="14" y="124"/>
                  </a:cubicBezTo>
                  <a:cubicBezTo>
                    <a:pt x="14" y="124"/>
                    <a:pt x="14" y="124"/>
                    <a:pt x="14" y="124"/>
                  </a:cubicBezTo>
                  <a:cubicBezTo>
                    <a:pt x="13" y="125"/>
                    <a:pt x="11" y="125"/>
                    <a:pt x="9" y="126"/>
                  </a:cubicBezTo>
                  <a:close/>
                  <a:moveTo>
                    <a:pt x="15" y="124"/>
                  </a:moveTo>
                  <a:cubicBezTo>
                    <a:pt x="15" y="124"/>
                    <a:pt x="15" y="124"/>
                    <a:pt x="15" y="124"/>
                  </a:cubicBezTo>
                  <a:cubicBezTo>
                    <a:pt x="15" y="124"/>
                    <a:pt x="15" y="124"/>
                    <a:pt x="15" y="124"/>
                  </a:cubicBezTo>
                  <a:cubicBezTo>
                    <a:pt x="15" y="124"/>
                    <a:pt x="15" y="124"/>
                    <a:pt x="15" y="124"/>
                  </a:cubicBezTo>
                  <a:cubicBezTo>
                    <a:pt x="15" y="124"/>
                    <a:pt x="15" y="124"/>
                    <a:pt x="15" y="124"/>
                  </a:cubicBezTo>
                  <a:cubicBezTo>
                    <a:pt x="15" y="124"/>
                    <a:pt x="15" y="124"/>
                    <a:pt x="15" y="124"/>
                  </a:cubicBezTo>
                  <a:cubicBezTo>
                    <a:pt x="15" y="124"/>
                    <a:pt x="15" y="124"/>
                    <a:pt x="15" y="124"/>
                  </a:cubicBezTo>
                  <a:cubicBezTo>
                    <a:pt x="15" y="124"/>
                    <a:pt x="15" y="124"/>
                    <a:pt x="15" y="124"/>
                  </a:cubicBezTo>
                  <a:close/>
                  <a:moveTo>
                    <a:pt x="15" y="123"/>
                  </a:moveTo>
                  <a:cubicBezTo>
                    <a:pt x="15" y="123"/>
                    <a:pt x="15" y="123"/>
                    <a:pt x="15" y="123"/>
                  </a:cubicBezTo>
                  <a:cubicBezTo>
                    <a:pt x="15" y="123"/>
                    <a:pt x="15" y="123"/>
                    <a:pt x="15" y="123"/>
                  </a:cubicBezTo>
                  <a:cubicBezTo>
                    <a:pt x="15" y="123"/>
                    <a:pt x="15" y="123"/>
                    <a:pt x="15" y="123"/>
                  </a:cubicBezTo>
                  <a:close/>
                  <a:moveTo>
                    <a:pt x="15" y="123"/>
                  </a:moveTo>
                  <a:cubicBezTo>
                    <a:pt x="15" y="122"/>
                    <a:pt x="15" y="122"/>
                    <a:pt x="15" y="122"/>
                  </a:cubicBezTo>
                  <a:cubicBezTo>
                    <a:pt x="15" y="122"/>
                    <a:pt x="15" y="122"/>
                    <a:pt x="15" y="122"/>
                  </a:cubicBezTo>
                  <a:cubicBezTo>
                    <a:pt x="16" y="121"/>
                    <a:pt x="16" y="120"/>
                    <a:pt x="16" y="120"/>
                  </a:cubicBezTo>
                  <a:cubicBezTo>
                    <a:pt x="16" y="120"/>
                    <a:pt x="16" y="120"/>
                    <a:pt x="16" y="120"/>
                  </a:cubicBezTo>
                  <a:cubicBezTo>
                    <a:pt x="16" y="121"/>
                    <a:pt x="15" y="122"/>
                    <a:pt x="15" y="123"/>
                  </a:cubicBezTo>
                  <a:close/>
                  <a:moveTo>
                    <a:pt x="26" y="51"/>
                  </a:moveTo>
                  <a:cubicBezTo>
                    <a:pt x="24" y="68"/>
                    <a:pt x="18" y="102"/>
                    <a:pt x="16" y="117"/>
                  </a:cubicBezTo>
                  <a:cubicBezTo>
                    <a:pt x="16" y="117"/>
                    <a:pt x="16" y="117"/>
                    <a:pt x="16" y="117"/>
                  </a:cubicBezTo>
                  <a:cubicBezTo>
                    <a:pt x="16" y="117"/>
                    <a:pt x="16" y="116"/>
                    <a:pt x="16" y="116"/>
                  </a:cubicBezTo>
                  <a:cubicBezTo>
                    <a:pt x="16" y="116"/>
                    <a:pt x="16" y="116"/>
                    <a:pt x="16" y="116"/>
                  </a:cubicBezTo>
                  <a:cubicBezTo>
                    <a:pt x="17" y="110"/>
                    <a:pt x="18" y="103"/>
                    <a:pt x="20" y="95"/>
                  </a:cubicBezTo>
                  <a:cubicBezTo>
                    <a:pt x="20" y="95"/>
                    <a:pt x="20" y="95"/>
                    <a:pt x="20" y="95"/>
                  </a:cubicBezTo>
                  <a:cubicBezTo>
                    <a:pt x="22" y="80"/>
                    <a:pt x="25" y="62"/>
                    <a:pt x="26" y="51"/>
                  </a:cubicBezTo>
                  <a:cubicBezTo>
                    <a:pt x="26" y="51"/>
                    <a:pt x="26" y="51"/>
                    <a:pt x="26" y="51"/>
                  </a:cubicBezTo>
                  <a:cubicBezTo>
                    <a:pt x="26" y="49"/>
                    <a:pt x="27" y="48"/>
                    <a:pt x="27" y="47"/>
                  </a:cubicBezTo>
                  <a:cubicBezTo>
                    <a:pt x="27" y="47"/>
                    <a:pt x="27" y="47"/>
                    <a:pt x="27" y="47"/>
                  </a:cubicBezTo>
                  <a:cubicBezTo>
                    <a:pt x="27" y="48"/>
                    <a:pt x="26" y="49"/>
                    <a:pt x="26" y="51"/>
                  </a:cubicBezTo>
                  <a:close/>
                  <a:moveTo>
                    <a:pt x="39" y="19"/>
                  </a:moveTo>
                  <a:cubicBezTo>
                    <a:pt x="37" y="23"/>
                    <a:pt x="34" y="28"/>
                    <a:pt x="32" y="32"/>
                  </a:cubicBezTo>
                  <a:cubicBezTo>
                    <a:pt x="32" y="32"/>
                    <a:pt x="32" y="32"/>
                    <a:pt x="32" y="32"/>
                  </a:cubicBezTo>
                  <a:cubicBezTo>
                    <a:pt x="34" y="28"/>
                    <a:pt x="37" y="23"/>
                    <a:pt x="39" y="19"/>
                  </a:cubicBezTo>
                  <a:cubicBezTo>
                    <a:pt x="39" y="19"/>
                    <a:pt x="39" y="19"/>
                    <a:pt x="39" y="19"/>
                  </a:cubicBezTo>
                  <a:cubicBezTo>
                    <a:pt x="42" y="15"/>
                    <a:pt x="44" y="11"/>
                    <a:pt x="46" y="9"/>
                  </a:cubicBezTo>
                  <a:cubicBezTo>
                    <a:pt x="46" y="9"/>
                    <a:pt x="46" y="9"/>
                    <a:pt x="46" y="9"/>
                  </a:cubicBezTo>
                  <a:cubicBezTo>
                    <a:pt x="44" y="11"/>
                    <a:pt x="42" y="15"/>
                    <a:pt x="39" y="19"/>
                  </a:cubicBezTo>
                  <a:close/>
                  <a:moveTo>
                    <a:pt x="49" y="5"/>
                  </a:moveTo>
                  <a:cubicBezTo>
                    <a:pt x="49" y="5"/>
                    <a:pt x="49" y="5"/>
                    <a:pt x="49" y="5"/>
                  </a:cubicBezTo>
                  <a:cubicBezTo>
                    <a:pt x="49" y="5"/>
                    <a:pt x="49" y="5"/>
                    <a:pt x="49" y="5"/>
                  </a:cubicBezTo>
                  <a:cubicBezTo>
                    <a:pt x="49" y="5"/>
                    <a:pt x="49" y="5"/>
                    <a:pt x="49" y="5"/>
                  </a:cubicBezTo>
                  <a:cubicBezTo>
                    <a:pt x="49" y="5"/>
                    <a:pt x="49" y="5"/>
                    <a:pt x="4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3520"/>
            <p:cNvSpPr/>
            <p:nvPr/>
          </p:nvSpPr>
          <p:spPr bwMode="auto">
            <a:xfrm>
              <a:off x="4265614" y="866776"/>
              <a:ext cx="7938" cy="26988"/>
            </a:xfrm>
            <a:custGeom>
              <a:avLst/>
              <a:gdLst>
                <a:gd name="T0" fmla="*/ 0 w 5"/>
                <a:gd name="T1" fmla="*/ 7 h 15"/>
                <a:gd name="T2" fmla="*/ 0 w 5"/>
                <a:gd name="T3" fmla="*/ 3 h 15"/>
                <a:gd name="T4" fmla="*/ 0 w 5"/>
                <a:gd name="T5" fmla="*/ 3 h 15"/>
                <a:gd name="T6" fmla="*/ 3 w 5"/>
                <a:gd name="T7" fmla="*/ 0 h 15"/>
                <a:gd name="T8" fmla="*/ 3 w 5"/>
                <a:gd name="T9" fmla="*/ 0 h 15"/>
                <a:gd name="T10" fmla="*/ 4 w 5"/>
                <a:gd name="T11" fmla="*/ 3 h 15"/>
                <a:gd name="T12" fmla="*/ 5 w 5"/>
                <a:gd name="T13" fmla="*/ 3 h 15"/>
                <a:gd name="T14" fmla="*/ 5 w 5"/>
                <a:gd name="T15" fmla="*/ 3 h 15"/>
                <a:gd name="T16" fmla="*/ 5 w 5"/>
                <a:gd name="T17" fmla="*/ 3 h 15"/>
                <a:gd name="T18" fmla="*/ 4 w 5"/>
                <a:gd name="T19" fmla="*/ 4 h 15"/>
                <a:gd name="T20" fmla="*/ 4 w 5"/>
                <a:gd name="T21" fmla="*/ 4 h 15"/>
                <a:gd name="T22" fmla="*/ 4 w 5"/>
                <a:gd name="T23" fmla="*/ 7 h 15"/>
                <a:gd name="T24" fmla="*/ 4 w 5"/>
                <a:gd name="T25" fmla="*/ 7 h 15"/>
                <a:gd name="T26" fmla="*/ 5 w 5"/>
                <a:gd name="T27" fmla="*/ 14 h 15"/>
                <a:gd name="T28" fmla="*/ 5 w 5"/>
                <a:gd name="T29" fmla="*/ 14 h 15"/>
                <a:gd name="T30" fmla="*/ 1 w 5"/>
                <a:gd name="T31" fmla="*/ 15 h 15"/>
                <a:gd name="T32" fmla="*/ 0 w 5"/>
                <a:gd name="T3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15">
                  <a:moveTo>
                    <a:pt x="0" y="7"/>
                  </a:moveTo>
                  <a:cubicBezTo>
                    <a:pt x="0" y="5"/>
                    <a:pt x="0" y="4"/>
                    <a:pt x="0" y="3"/>
                  </a:cubicBezTo>
                  <a:cubicBezTo>
                    <a:pt x="0" y="3"/>
                    <a:pt x="0" y="3"/>
                    <a:pt x="0" y="3"/>
                  </a:cubicBezTo>
                  <a:cubicBezTo>
                    <a:pt x="1" y="2"/>
                    <a:pt x="1" y="0"/>
                    <a:pt x="3" y="0"/>
                  </a:cubicBezTo>
                  <a:cubicBezTo>
                    <a:pt x="3" y="0"/>
                    <a:pt x="3" y="0"/>
                    <a:pt x="3" y="0"/>
                  </a:cubicBezTo>
                  <a:cubicBezTo>
                    <a:pt x="4" y="3"/>
                    <a:pt x="4" y="3"/>
                    <a:pt x="4" y="3"/>
                  </a:cubicBezTo>
                  <a:cubicBezTo>
                    <a:pt x="5" y="3"/>
                    <a:pt x="5" y="3"/>
                    <a:pt x="5" y="3"/>
                  </a:cubicBezTo>
                  <a:cubicBezTo>
                    <a:pt x="5" y="3"/>
                    <a:pt x="5" y="3"/>
                    <a:pt x="5" y="3"/>
                  </a:cubicBezTo>
                  <a:cubicBezTo>
                    <a:pt x="5" y="3"/>
                    <a:pt x="5" y="3"/>
                    <a:pt x="5" y="3"/>
                  </a:cubicBezTo>
                  <a:cubicBezTo>
                    <a:pt x="5" y="3"/>
                    <a:pt x="4" y="3"/>
                    <a:pt x="4" y="4"/>
                  </a:cubicBezTo>
                  <a:cubicBezTo>
                    <a:pt x="4" y="4"/>
                    <a:pt x="4" y="4"/>
                    <a:pt x="4" y="4"/>
                  </a:cubicBezTo>
                  <a:cubicBezTo>
                    <a:pt x="4" y="4"/>
                    <a:pt x="4" y="6"/>
                    <a:pt x="4" y="7"/>
                  </a:cubicBezTo>
                  <a:cubicBezTo>
                    <a:pt x="4" y="7"/>
                    <a:pt x="4" y="7"/>
                    <a:pt x="4" y="7"/>
                  </a:cubicBezTo>
                  <a:cubicBezTo>
                    <a:pt x="4" y="10"/>
                    <a:pt x="5" y="13"/>
                    <a:pt x="5" y="14"/>
                  </a:cubicBezTo>
                  <a:cubicBezTo>
                    <a:pt x="5" y="14"/>
                    <a:pt x="5" y="14"/>
                    <a:pt x="5" y="14"/>
                  </a:cubicBezTo>
                  <a:cubicBezTo>
                    <a:pt x="1" y="15"/>
                    <a:pt x="1" y="15"/>
                    <a:pt x="1" y="15"/>
                  </a:cubicBezTo>
                  <a:cubicBezTo>
                    <a:pt x="1" y="14"/>
                    <a:pt x="0" y="10"/>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3521"/>
            <p:cNvSpPr/>
            <p:nvPr/>
          </p:nvSpPr>
          <p:spPr bwMode="auto">
            <a:xfrm>
              <a:off x="4260852" y="862014"/>
              <a:ext cx="17463" cy="34925"/>
            </a:xfrm>
            <a:custGeom>
              <a:avLst/>
              <a:gdLst>
                <a:gd name="T0" fmla="*/ 1 w 10"/>
                <a:gd name="T1" fmla="*/ 18 h 20"/>
                <a:gd name="T2" fmla="*/ 0 w 10"/>
                <a:gd name="T3" fmla="*/ 10 h 20"/>
                <a:gd name="T4" fmla="*/ 0 w 10"/>
                <a:gd name="T5" fmla="*/ 10 h 20"/>
                <a:gd name="T6" fmla="*/ 2 w 10"/>
                <a:gd name="T7" fmla="*/ 10 h 20"/>
                <a:gd name="T8" fmla="*/ 0 w 10"/>
                <a:gd name="T9" fmla="*/ 10 h 20"/>
                <a:gd name="T10" fmla="*/ 1 w 10"/>
                <a:gd name="T11" fmla="*/ 5 h 20"/>
                <a:gd name="T12" fmla="*/ 1 w 10"/>
                <a:gd name="T13" fmla="*/ 5 h 20"/>
                <a:gd name="T14" fmla="*/ 4 w 10"/>
                <a:gd name="T15" fmla="*/ 1 h 20"/>
                <a:gd name="T16" fmla="*/ 4 w 10"/>
                <a:gd name="T17" fmla="*/ 1 h 20"/>
                <a:gd name="T18" fmla="*/ 6 w 10"/>
                <a:gd name="T19" fmla="*/ 0 h 20"/>
                <a:gd name="T20" fmla="*/ 7 w 10"/>
                <a:gd name="T21" fmla="*/ 2 h 20"/>
                <a:gd name="T22" fmla="*/ 8 w 10"/>
                <a:gd name="T23" fmla="*/ 4 h 20"/>
                <a:gd name="T24" fmla="*/ 10 w 10"/>
                <a:gd name="T25" fmla="*/ 6 h 20"/>
                <a:gd name="T26" fmla="*/ 8 w 10"/>
                <a:gd name="T27" fmla="*/ 7 h 20"/>
                <a:gd name="T28" fmla="*/ 8 w 10"/>
                <a:gd name="T29" fmla="*/ 7 h 20"/>
                <a:gd name="T30" fmla="*/ 8 w 10"/>
                <a:gd name="T31" fmla="*/ 7 h 20"/>
                <a:gd name="T32" fmla="*/ 8 w 10"/>
                <a:gd name="T33" fmla="*/ 10 h 20"/>
                <a:gd name="T34" fmla="*/ 8 w 10"/>
                <a:gd name="T35" fmla="*/ 10 h 20"/>
                <a:gd name="T36" fmla="*/ 8 w 10"/>
                <a:gd name="T37" fmla="*/ 10 h 20"/>
                <a:gd name="T38" fmla="*/ 8 w 10"/>
                <a:gd name="T39" fmla="*/ 10 h 20"/>
                <a:gd name="T40" fmla="*/ 9 w 10"/>
                <a:gd name="T41" fmla="*/ 16 h 20"/>
                <a:gd name="T42" fmla="*/ 9 w 10"/>
                <a:gd name="T43" fmla="*/ 16 h 20"/>
                <a:gd name="T44" fmla="*/ 9 w 10"/>
                <a:gd name="T45" fmla="*/ 18 h 20"/>
                <a:gd name="T46" fmla="*/ 1 w 10"/>
                <a:gd name="T47" fmla="*/ 20 h 20"/>
                <a:gd name="T48" fmla="*/ 1 w 10"/>
                <a:gd name="T49"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20">
                  <a:moveTo>
                    <a:pt x="1" y="18"/>
                  </a:moveTo>
                  <a:cubicBezTo>
                    <a:pt x="1" y="17"/>
                    <a:pt x="0" y="13"/>
                    <a:pt x="0" y="10"/>
                  </a:cubicBezTo>
                  <a:cubicBezTo>
                    <a:pt x="0" y="10"/>
                    <a:pt x="0" y="10"/>
                    <a:pt x="0" y="10"/>
                  </a:cubicBezTo>
                  <a:cubicBezTo>
                    <a:pt x="2" y="10"/>
                    <a:pt x="2" y="10"/>
                    <a:pt x="2" y="10"/>
                  </a:cubicBezTo>
                  <a:cubicBezTo>
                    <a:pt x="0" y="10"/>
                    <a:pt x="0" y="10"/>
                    <a:pt x="0" y="10"/>
                  </a:cubicBezTo>
                  <a:cubicBezTo>
                    <a:pt x="0" y="8"/>
                    <a:pt x="0" y="7"/>
                    <a:pt x="1" y="5"/>
                  </a:cubicBezTo>
                  <a:cubicBezTo>
                    <a:pt x="1" y="5"/>
                    <a:pt x="1" y="5"/>
                    <a:pt x="1" y="5"/>
                  </a:cubicBezTo>
                  <a:cubicBezTo>
                    <a:pt x="1" y="4"/>
                    <a:pt x="1" y="2"/>
                    <a:pt x="4" y="1"/>
                  </a:cubicBezTo>
                  <a:cubicBezTo>
                    <a:pt x="4" y="1"/>
                    <a:pt x="4" y="1"/>
                    <a:pt x="4" y="1"/>
                  </a:cubicBezTo>
                  <a:cubicBezTo>
                    <a:pt x="6" y="0"/>
                    <a:pt x="6" y="0"/>
                    <a:pt x="6" y="0"/>
                  </a:cubicBezTo>
                  <a:cubicBezTo>
                    <a:pt x="7" y="2"/>
                    <a:pt x="7" y="2"/>
                    <a:pt x="7" y="2"/>
                  </a:cubicBezTo>
                  <a:cubicBezTo>
                    <a:pt x="8" y="4"/>
                    <a:pt x="8" y="4"/>
                    <a:pt x="8" y="4"/>
                  </a:cubicBezTo>
                  <a:cubicBezTo>
                    <a:pt x="10" y="6"/>
                    <a:pt x="10" y="6"/>
                    <a:pt x="10" y="6"/>
                  </a:cubicBezTo>
                  <a:cubicBezTo>
                    <a:pt x="8" y="7"/>
                    <a:pt x="8" y="7"/>
                    <a:pt x="8" y="7"/>
                  </a:cubicBezTo>
                  <a:cubicBezTo>
                    <a:pt x="8" y="7"/>
                    <a:pt x="8" y="7"/>
                    <a:pt x="8" y="7"/>
                  </a:cubicBezTo>
                  <a:cubicBezTo>
                    <a:pt x="8" y="7"/>
                    <a:pt x="8" y="7"/>
                    <a:pt x="8" y="7"/>
                  </a:cubicBezTo>
                  <a:cubicBezTo>
                    <a:pt x="8" y="8"/>
                    <a:pt x="8" y="9"/>
                    <a:pt x="8" y="10"/>
                  </a:cubicBezTo>
                  <a:cubicBezTo>
                    <a:pt x="8" y="10"/>
                    <a:pt x="8" y="10"/>
                    <a:pt x="8" y="10"/>
                  </a:cubicBezTo>
                  <a:cubicBezTo>
                    <a:pt x="8" y="10"/>
                    <a:pt x="8" y="10"/>
                    <a:pt x="8" y="10"/>
                  </a:cubicBezTo>
                  <a:cubicBezTo>
                    <a:pt x="8" y="10"/>
                    <a:pt x="8" y="10"/>
                    <a:pt x="8" y="10"/>
                  </a:cubicBezTo>
                  <a:cubicBezTo>
                    <a:pt x="8" y="13"/>
                    <a:pt x="9" y="16"/>
                    <a:pt x="9" y="16"/>
                  </a:cubicBezTo>
                  <a:cubicBezTo>
                    <a:pt x="9" y="16"/>
                    <a:pt x="9" y="16"/>
                    <a:pt x="9" y="16"/>
                  </a:cubicBezTo>
                  <a:cubicBezTo>
                    <a:pt x="9" y="18"/>
                    <a:pt x="9" y="18"/>
                    <a:pt x="9" y="18"/>
                  </a:cubicBezTo>
                  <a:cubicBezTo>
                    <a:pt x="1" y="20"/>
                    <a:pt x="1" y="20"/>
                    <a:pt x="1" y="20"/>
                  </a:cubicBezTo>
                  <a:cubicBezTo>
                    <a:pt x="1" y="18"/>
                    <a:pt x="1"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3522"/>
            <p:cNvSpPr/>
            <p:nvPr/>
          </p:nvSpPr>
          <p:spPr bwMode="auto">
            <a:xfrm>
              <a:off x="4270377" y="868364"/>
              <a:ext cx="11113" cy="25400"/>
            </a:xfrm>
            <a:custGeom>
              <a:avLst/>
              <a:gdLst>
                <a:gd name="T0" fmla="*/ 0 w 6"/>
                <a:gd name="T1" fmla="*/ 0 h 14"/>
                <a:gd name="T2" fmla="*/ 0 w 6"/>
                <a:gd name="T3" fmla="*/ 0 h 14"/>
                <a:gd name="T4" fmla="*/ 0 w 6"/>
                <a:gd name="T5" fmla="*/ 0 h 14"/>
                <a:gd name="T6" fmla="*/ 4 w 6"/>
                <a:gd name="T7" fmla="*/ 0 h 14"/>
                <a:gd name="T8" fmla="*/ 4 w 6"/>
                <a:gd name="T9" fmla="*/ 0 h 14"/>
                <a:gd name="T10" fmla="*/ 4 w 6"/>
                <a:gd name="T11" fmla="*/ 0 h 14"/>
                <a:gd name="T12" fmla="*/ 6 w 6"/>
                <a:gd name="T13" fmla="*/ 13 h 14"/>
                <a:gd name="T14" fmla="*/ 6 w 6"/>
                <a:gd name="T15" fmla="*/ 13 h 14"/>
                <a:gd name="T16" fmla="*/ 6 w 6"/>
                <a:gd name="T17" fmla="*/ 13 h 14"/>
                <a:gd name="T18" fmla="*/ 3 w 6"/>
                <a:gd name="T19" fmla="*/ 14 h 14"/>
                <a:gd name="T20" fmla="*/ 0 w 6"/>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4">
                  <a:moveTo>
                    <a:pt x="0" y="0"/>
                  </a:moveTo>
                  <a:cubicBezTo>
                    <a:pt x="0" y="0"/>
                    <a:pt x="0" y="0"/>
                    <a:pt x="0" y="0"/>
                  </a:cubicBezTo>
                  <a:cubicBezTo>
                    <a:pt x="0" y="0"/>
                    <a:pt x="0" y="0"/>
                    <a:pt x="0" y="0"/>
                  </a:cubicBezTo>
                  <a:cubicBezTo>
                    <a:pt x="4" y="0"/>
                    <a:pt x="4" y="0"/>
                    <a:pt x="4" y="0"/>
                  </a:cubicBezTo>
                  <a:cubicBezTo>
                    <a:pt x="4" y="0"/>
                    <a:pt x="4" y="0"/>
                    <a:pt x="4" y="0"/>
                  </a:cubicBezTo>
                  <a:cubicBezTo>
                    <a:pt x="4" y="0"/>
                    <a:pt x="4" y="0"/>
                    <a:pt x="4" y="0"/>
                  </a:cubicBezTo>
                  <a:cubicBezTo>
                    <a:pt x="4" y="3"/>
                    <a:pt x="6" y="13"/>
                    <a:pt x="6" y="13"/>
                  </a:cubicBezTo>
                  <a:cubicBezTo>
                    <a:pt x="6" y="13"/>
                    <a:pt x="6" y="13"/>
                    <a:pt x="6" y="13"/>
                  </a:cubicBezTo>
                  <a:cubicBezTo>
                    <a:pt x="6" y="13"/>
                    <a:pt x="6" y="13"/>
                    <a:pt x="6" y="13"/>
                  </a:cubicBezTo>
                  <a:cubicBezTo>
                    <a:pt x="3" y="14"/>
                    <a:pt x="3" y="14"/>
                    <a:pt x="3" y="14"/>
                  </a:cubicBezTo>
                  <a:cubicBezTo>
                    <a:pt x="3" y="14"/>
                    <a:pt x="0"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3523"/>
            <p:cNvSpPr/>
            <p:nvPr/>
          </p:nvSpPr>
          <p:spPr bwMode="auto">
            <a:xfrm>
              <a:off x="4267202" y="863601"/>
              <a:ext cx="17463" cy="33338"/>
            </a:xfrm>
            <a:custGeom>
              <a:avLst/>
              <a:gdLst>
                <a:gd name="T0" fmla="*/ 3 w 10"/>
                <a:gd name="T1" fmla="*/ 17 h 19"/>
                <a:gd name="T2" fmla="*/ 2 w 10"/>
                <a:gd name="T3" fmla="*/ 17 h 19"/>
                <a:gd name="T4" fmla="*/ 2 w 10"/>
                <a:gd name="T5" fmla="*/ 17 h 19"/>
                <a:gd name="T6" fmla="*/ 2 w 10"/>
                <a:gd name="T7" fmla="*/ 16 h 19"/>
                <a:gd name="T8" fmla="*/ 2 w 10"/>
                <a:gd name="T9" fmla="*/ 16 h 19"/>
                <a:gd name="T10" fmla="*/ 1 w 10"/>
                <a:gd name="T11" fmla="*/ 12 h 19"/>
                <a:gd name="T12" fmla="*/ 1 w 10"/>
                <a:gd name="T13" fmla="*/ 12 h 19"/>
                <a:gd name="T14" fmla="*/ 0 w 10"/>
                <a:gd name="T15" fmla="*/ 3 h 19"/>
                <a:gd name="T16" fmla="*/ 0 w 10"/>
                <a:gd name="T17" fmla="*/ 3 h 19"/>
                <a:gd name="T18" fmla="*/ 2 w 10"/>
                <a:gd name="T19" fmla="*/ 3 h 19"/>
                <a:gd name="T20" fmla="*/ 2 w 10"/>
                <a:gd name="T21" fmla="*/ 3 h 19"/>
                <a:gd name="T22" fmla="*/ 0 w 10"/>
                <a:gd name="T23" fmla="*/ 3 h 19"/>
                <a:gd name="T24" fmla="*/ 0 w 10"/>
                <a:gd name="T25" fmla="*/ 2 h 19"/>
                <a:gd name="T26" fmla="*/ 0 w 10"/>
                <a:gd name="T27" fmla="*/ 2 h 19"/>
                <a:gd name="T28" fmla="*/ 1 w 10"/>
                <a:gd name="T29" fmla="*/ 0 h 19"/>
                <a:gd name="T30" fmla="*/ 9 w 10"/>
                <a:gd name="T31" fmla="*/ 1 h 19"/>
                <a:gd name="T32" fmla="*/ 8 w 10"/>
                <a:gd name="T33" fmla="*/ 3 h 19"/>
                <a:gd name="T34" fmla="*/ 8 w 10"/>
                <a:gd name="T35" fmla="*/ 4 h 19"/>
                <a:gd name="T36" fmla="*/ 8 w 10"/>
                <a:gd name="T37" fmla="*/ 4 h 19"/>
                <a:gd name="T38" fmla="*/ 10 w 10"/>
                <a:gd name="T39" fmla="*/ 14 h 19"/>
                <a:gd name="T40" fmla="*/ 10 w 10"/>
                <a:gd name="T41" fmla="*/ 14 h 19"/>
                <a:gd name="T42" fmla="*/ 10 w 10"/>
                <a:gd name="T43" fmla="*/ 15 h 19"/>
                <a:gd name="T44" fmla="*/ 10 w 10"/>
                <a:gd name="T45" fmla="*/ 16 h 19"/>
                <a:gd name="T46" fmla="*/ 10 w 10"/>
                <a:gd name="T47" fmla="*/ 17 h 19"/>
                <a:gd name="T48" fmla="*/ 3 w 10"/>
                <a:gd name="T49" fmla="*/ 19 h 19"/>
                <a:gd name="T50" fmla="*/ 3 w 10"/>
                <a:gd name="T51"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19">
                  <a:moveTo>
                    <a:pt x="3" y="17"/>
                  </a:moveTo>
                  <a:cubicBezTo>
                    <a:pt x="3" y="17"/>
                    <a:pt x="2" y="17"/>
                    <a:pt x="2" y="17"/>
                  </a:cubicBezTo>
                  <a:cubicBezTo>
                    <a:pt x="2" y="17"/>
                    <a:pt x="2" y="17"/>
                    <a:pt x="2" y="17"/>
                  </a:cubicBezTo>
                  <a:cubicBezTo>
                    <a:pt x="2" y="16"/>
                    <a:pt x="2" y="16"/>
                    <a:pt x="2" y="16"/>
                  </a:cubicBezTo>
                  <a:cubicBezTo>
                    <a:pt x="2" y="16"/>
                    <a:pt x="2" y="16"/>
                    <a:pt x="2" y="16"/>
                  </a:cubicBezTo>
                  <a:cubicBezTo>
                    <a:pt x="2" y="15"/>
                    <a:pt x="2" y="13"/>
                    <a:pt x="1" y="12"/>
                  </a:cubicBezTo>
                  <a:cubicBezTo>
                    <a:pt x="1" y="12"/>
                    <a:pt x="1" y="12"/>
                    <a:pt x="1" y="12"/>
                  </a:cubicBezTo>
                  <a:cubicBezTo>
                    <a:pt x="1" y="9"/>
                    <a:pt x="0" y="6"/>
                    <a:pt x="0" y="3"/>
                  </a:cubicBezTo>
                  <a:cubicBezTo>
                    <a:pt x="0" y="3"/>
                    <a:pt x="0" y="3"/>
                    <a:pt x="0" y="3"/>
                  </a:cubicBezTo>
                  <a:cubicBezTo>
                    <a:pt x="2" y="3"/>
                    <a:pt x="2" y="3"/>
                    <a:pt x="2" y="3"/>
                  </a:cubicBezTo>
                  <a:cubicBezTo>
                    <a:pt x="2" y="3"/>
                    <a:pt x="2" y="3"/>
                    <a:pt x="2" y="3"/>
                  </a:cubicBezTo>
                  <a:cubicBezTo>
                    <a:pt x="0" y="3"/>
                    <a:pt x="0" y="3"/>
                    <a:pt x="0" y="3"/>
                  </a:cubicBezTo>
                  <a:cubicBezTo>
                    <a:pt x="0" y="3"/>
                    <a:pt x="0" y="3"/>
                    <a:pt x="0" y="2"/>
                  </a:cubicBezTo>
                  <a:cubicBezTo>
                    <a:pt x="0" y="2"/>
                    <a:pt x="0" y="2"/>
                    <a:pt x="0" y="2"/>
                  </a:cubicBezTo>
                  <a:cubicBezTo>
                    <a:pt x="1" y="0"/>
                    <a:pt x="1" y="0"/>
                    <a:pt x="1" y="0"/>
                  </a:cubicBezTo>
                  <a:cubicBezTo>
                    <a:pt x="9" y="1"/>
                    <a:pt x="9" y="1"/>
                    <a:pt x="9" y="1"/>
                  </a:cubicBezTo>
                  <a:cubicBezTo>
                    <a:pt x="8" y="3"/>
                    <a:pt x="8" y="3"/>
                    <a:pt x="8" y="3"/>
                  </a:cubicBezTo>
                  <a:cubicBezTo>
                    <a:pt x="8" y="4"/>
                    <a:pt x="8" y="4"/>
                    <a:pt x="8" y="4"/>
                  </a:cubicBezTo>
                  <a:cubicBezTo>
                    <a:pt x="8" y="4"/>
                    <a:pt x="8" y="4"/>
                    <a:pt x="8" y="4"/>
                  </a:cubicBezTo>
                  <a:cubicBezTo>
                    <a:pt x="8" y="6"/>
                    <a:pt x="10" y="12"/>
                    <a:pt x="10" y="14"/>
                  </a:cubicBezTo>
                  <a:cubicBezTo>
                    <a:pt x="10" y="14"/>
                    <a:pt x="10" y="14"/>
                    <a:pt x="10" y="14"/>
                  </a:cubicBezTo>
                  <a:cubicBezTo>
                    <a:pt x="10" y="15"/>
                    <a:pt x="10" y="15"/>
                    <a:pt x="10" y="15"/>
                  </a:cubicBezTo>
                  <a:cubicBezTo>
                    <a:pt x="10" y="16"/>
                    <a:pt x="10" y="16"/>
                    <a:pt x="10" y="16"/>
                  </a:cubicBezTo>
                  <a:cubicBezTo>
                    <a:pt x="10" y="17"/>
                    <a:pt x="10" y="17"/>
                    <a:pt x="10" y="17"/>
                  </a:cubicBezTo>
                  <a:cubicBezTo>
                    <a:pt x="3" y="19"/>
                    <a:pt x="3" y="19"/>
                    <a:pt x="3" y="19"/>
                  </a:cubicBezTo>
                  <a:cubicBezTo>
                    <a:pt x="3" y="17"/>
                    <a:pt x="3" y="17"/>
                    <a:pt x="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3524"/>
            <p:cNvSpPr/>
            <p:nvPr/>
          </p:nvSpPr>
          <p:spPr bwMode="auto">
            <a:xfrm>
              <a:off x="4275139" y="866776"/>
              <a:ext cx="15875" cy="14288"/>
            </a:xfrm>
            <a:custGeom>
              <a:avLst/>
              <a:gdLst>
                <a:gd name="T0" fmla="*/ 0 w 10"/>
                <a:gd name="T1" fmla="*/ 4 h 9"/>
                <a:gd name="T2" fmla="*/ 4 w 10"/>
                <a:gd name="T3" fmla="*/ 0 h 9"/>
                <a:gd name="T4" fmla="*/ 10 w 10"/>
                <a:gd name="T5" fmla="*/ 6 h 9"/>
                <a:gd name="T6" fmla="*/ 8 w 10"/>
                <a:gd name="T7" fmla="*/ 9 h 9"/>
                <a:gd name="T8" fmla="*/ 0 w 10"/>
                <a:gd name="T9" fmla="*/ 4 h 9"/>
                <a:gd name="T10" fmla="*/ 0 w 10"/>
                <a:gd name="T11" fmla="*/ 4 h 9"/>
              </a:gdLst>
              <a:ahLst/>
              <a:cxnLst>
                <a:cxn ang="0">
                  <a:pos x="T0" y="T1"/>
                </a:cxn>
                <a:cxn ang="0">
                  <a:pos x="T2" y="T3"/>
                </a:cxn>
                <a:cxn ang="0">
                  <a:pos x="T4" y="T5"/>
                </a:cxn>
                <a:cxn ang="0">
                  <a:pos x="T6" y="T7"/>
                </a:cxn>
                <a:cxn ang="0">
                  <a:pos x="T8" y="T9"/>
                </a:cxn>
                <a:cxn ang="0">
                  <a:pos x="T10" y="T11"/>
                </a:cxn>
              </a:cxnLst>
              <a:rect l="0" t="0" r="r" b="b"/>
              <a:pathLst>
                <a:path w="10" h="9">
                  <a:moveTo>
                    <a:pt x="0" y="4"/>
                  </a:moveTo>
                  <a:lnTo>
                    <a:pt x="4" y="0"/>
                  </a:lnTo>
                  <a:lnTo>
                    <a:pt x="10" y="6"/>
                  </a:lnTo>
                  <a:lnTo>
                    <a:pt x="8" y="9"/>
                  </a:lnTo>
                  <a:lnTo>
                    <a:pt x="0" y="4"/>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3525"/>
            <p:cNvSpPr/>
            <p:nvPr/>
          </p:nvSpPr>
          <p:spPr bwMode="auto">
            <a:xfrm>
              <a:off x="4270377" y="862014"/>
              <a:ext cx="25400" cy="23813"/>
            </a:xfrm>
            <a:custGeom>
              <a:avLst/>
              <a:gdLst>
                <a:gd name="T0" fmla="*/ 2 w 16"/>
                <a:gd name="T1" fmla="*/ 9 h 15"/>
                <a:gd name="T2" fmla="*/ 3 w 16"/>
                <a:gd name="T3" fmla="*/ 7 h 15"/>
                <a:gd name="T4" fmla="*/ 5 w 16"/>
                <a:gd name="T5" fmla="*/ 8 h 15"/>
                <a:gd name="T6" fmla="*/ 3 w 16"/>
                <a:gd name="T7" fmla="*/ 7 h 15"/>
                <a:gd name="T8" fmla="*/ 2 w 16"/>
                <a:gd name="T9" fmla="*/ 9 h 15"/>
                <a:gd name="T10" fmla="*/ 0 w 16"/>
                <a:gd name="T11" fmla="*/ 7 h 15"/>
                <a:gd name="T12" fmla="*/ 7 w 16"/>
                <a:gd name="T13" fmla="*/ 0 h 15"/>
                <a:gd name="T14" fmla="*/ 16 w 16"/>
                <a:gd name="T15" fmla="*/ 9 h 15"/>
                <a:gd name="T16" fmla="*/ 11 w 16"/>
                <a:gd name="T17" fmla="*/ 15 h 15"/>
                <a:gd name="T18" fmla="*/ 2 w 16"/>
                <a:gd name="T19" fmla="*/ 9 h 15"/>
                <a:gd name="T20" fmla="*/ 2 w 16"/>
                <a:gd name="T21"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5">
                  <a:moveTo>
                    <a:pt x="2" y="9"/>
                  </a:moveTo>
                  <a:lnTo>
                    <a:pt x="3" y="7"/>
                  </a:lnTo>
                  <a:lnTo>
                    <a:pt x="5" y="8"/>
                  </a:lnTo>
                  <a:lnTo>
                    <a:pt x="3" y="7"/>
                  </a:lnTo>
                  <a:lnTo>
                    <a:pt x="2" y="9"/>
                  </a:lnTo>
                  <a:lnTo>
                    <a:pt x="0" y="7"/>
                  </a:lnTo>
                  <a:lnTo>
                    <a:pt x="7" y="0"/>
                  </a:lnTo>
                  <a:lnTo>
                    <a:pt x="16" y="9"/>
                  </a:lnTo>
                  <a:lnTo>
                    <a:pt x="11" y="15"/>
                  </a:lnTo>
                  <a:lnTo>
                    <a:pt x="2" y="9"/>
                  </a:lnTo>
                  <a:lnTo>
                    <a:pt x="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3526"/>
            <p:cNvSpPr>
              <a:spLocks noEditPoints="1"/>
            </p:cNvSpPr>
            <p:nvPr/>
          </p:nvSpPr>
          <p:spPr bwMode="auto">
            <a:xfrm>
              <a:off x="4362452" y="865189"/>
              <a:ext cx="34925" cy="242888"/>
            </a:xfrm>
            <a:custGeom>
              <a:avLst/>
              <a:gdLst>
                <a:gd name="T0" fmla="*/ 0 w 22"/>
                <a:gd name="T1" fmla="*/ 148 h 153"/>
                <a:gd name="T2" fmla="*/ 18 w 22"/>
                <a:gd name="T3" fmla="*/ 148 h 153"/>
                <a:gd name="T4" fmla="*/ 12 w 22"/>
                <a:gd name="T5" fmla="*/ 0 h 153"/>
                <a:gd name="T6" fmla="*/ 17 w 22"/>
                <a:gd name="T7" fmla="*/ 0 h 153"/>
                <a:gd name="T8" fmla="*/ 22 w 22"/>
                <a:gd name="T9" fmla="*/ 153 h 153"/>
                <a:gd name="T10" fmla="*/ 0 w 22"/>
                <a:gd name="T11" fmla="*/ 153 h 153"/>
                <a:gd name="T12" fmla="*/ 0 w 22"/>
                <a:gd name="T13" fmla="*/ 148 h 153"/>
                <a:gd name="T14" fmla="*/ 0 w 22"/>
                <a:gd name="T15" fmla="*/ 148 h 153"/>
                <a:gd name="T16" fmla="*/ 12 w 22"/>
                <a:gd name="T17" fmla="*/ 0 h 153"/>
                <a:gd name="T18" fmla="*/ 12 w 22"/>
                <a:gd name="T19" fmla="*/ 0 h 153"/>
                <a:gd name="T20" fmla="*/ 12 w 22"/>
                <a:gd name="T21" fmla="*/ 0 h 153"/>
                <a:gd name="T22" fmla="*/ 12 w 22"/>
                <a:gd name="T23" fmla="*/ 0 h 153"/>
                <a:gd name="T24" fmla="*/ 12 w 22"/>
                <a:gd name="T25"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53">
                  <a:moveTo>
                    <a:pt x="0" y="148"/>
                  </a:moveTo>
                  <a:lnTo>
                    <a:pt x="18" y="148"/>
                  </a:lnTo>
                  <a:lnTo>
                    <a:pt x="12" y="0"/>
                  </a:lnTo>
                  <a:lnTo>
                    <a:pt x="17" y="0"/>
                  </a:lnTo>
                  <a:lnTo>
                    <a:pt x="22" y="153"/>
                  </a:lnTo>
                  <a:lnTo>
                    <a:pt x="0" y="153"/>
                  </a:lnTo>
                  <a:lnTo>
                    <a:pt x="0" y="148"/>
                  </a:lnTo>
                  <a:lnTo>
                    <a:pt x="0" y="148"/>
                  </a:lnTo>
                  <a:close/>
                  <a:moveTo>
                    <a:pt x="12" y="0"/>
                  </a:moveTo>
                  <a:lnTo>
                    <a:pt x="12" y="0"/>
                  </a:lnTo>
                  <a:lnTo>
                    <a:pt x="12" y="0"/>
                  </a:lnTo>
                  <a:lnTo>
                    <a:pt x="12" y="0"/>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3527"/>
            <p:cNvSpPr>
              <a:spLocks noEditPoints="1"/>
            </p:cNvSpPr>
            <p:nvPr/>
          </p:nvSpPr>
          <p:spPr bwMode="auto">
            <a:xfrm>
              <a:off x="4359277" y="862014"/>
              <a:ext cx="41275" cy="249238"/>
            </a:xfrm>
            <a:custGeom>
              <a:avLst/>
              <a:gdLst>
                <a:gd name="T0" fmla="*/ 0 w 26"/>
                <a:gd name="T1" fmla="*/ 155 h 157"/>
                <a:gd name="T2" fmla="*/ 0 w 26"/>
                <a:gd name="T3" fmla="*/ 150 h 157"/>
                <a:gd name="T4" fmla="*/ 0 w 26"/>
                <a:gd name="T5" fmla="*/ 148 h 157"/>
                <a:gd name="T6" fmla="*/ 17 w 26"/>
                <a:gd name="T7" fmla="*/ 148 h 157"/>
                <a:gd name="T8" fmla="*/ 12 w 26"/>
                <a:gd name="T9" fmla="*/ 0 h 157"/>
                <a:gd name="T10" fmla="*/ 21 w 26"/>
                <a:gd name="T11" fmla="*/ 0 h 157"/>
                <a:gd name="T12" fmla="*/ 26 w 26"/>
                <a:gd name="T13" fmla="*/ 157 h 157"/>
                <a:gd name="T14" fmla="*/ 0 w 26"/>
                <a:gd name="T15" fmla="*/ 157 h 157"/>
                <a:gd name="T16" fmla="*/ 0 w 26"/>
                <a:gd name="T17" fmla="*/ 155 h 157"/>
                <a:gd name="T18" fmla="*/ 0 w 26"/>
                <a:gd name="T19" fmla="*/ 155 h 157"/>
                <a:gd name="T20" fmla="*/ 22 w 26"/>
                <a:gd name="T21" fmla="*/ 152 h 157"/>
                <a:gd name="T22" fmla="*/ 22 w 26"/>
                <a:gd name="T23" fmla="*/ 152 h 157"/>
                <a:gd name="T24" fmla="*/ 16 w 26"/>
                <a:gd name="T25" fmla="*/ 4 h 157"/>
                <a:gd name="T26" fmla="*/ 22 w 26"/>
                <a:gd name="T27" fmla="*/ 152 h 157"/>
                <a:gd name="T28" fmla="*/ 22 w 26"/>
                <a:gd name="T29" fmla="*/ 15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157">
                  <a:moveTo>
                    <a:pt x="0" y="155"/>
                  </a:moveTo>
                  <a:lnTo>
                    <a:pt x="0" y="150"/>
                  </a:lnTo>
                  <a:lnTo>
                    <a:pt x="0" y="148"/>
                  </a:lnTo>
                  <a:lnTo>
                    <a:pt x="17" y="148"/>
                  </a:lnTo>
                  <a:lnTo>
                    <a:pt x="12" y="0"/>
                  </a:lnTo>
                  <a:lnTo>
                    <a:pt x="21" y="0"/>
                  </a:lnTo>
                  <a:lnTo>
                    <a:pt x="26" y="157"/>
                  </a:lnTo>
                  <a:lnTo>
                    <a:pt x="0" y="157"/>
                  </a:lnTo>
                  <a:lnTo>
                    <a:pt x="0" y="155"/>
                  </a:lnTo>
                  <a:lnTo>
                    <a:pt x="0" y="155"/>
                  </a:lnTo>
                  <a:close/>
                  <a:moveTo>
                    <a:pt x="22" y="152"/>
                  </a:moveTo>
                  <a:lnTo>
                    <a:pt x="22" y="152"/>
                  </a:lnTo>
                  <a:lnTo>
                    <a:pt x="16" y="4"/>
                  </a:lnTo>
                  <a:lnTo>
                    <a:pt x="22" y="152"/>
                  </a:lnTo>
                  <a:lnTo>
                    <a:pt x="22"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3528"/>
            <p:cNvSpPr>
              <a:spLocks noEditPoints="1"/>
            </p:cNvSpPr>
            <p:nvPr/>
          </p:nvSpPr>
          <p:spPr bwMode="auto">
            <a:xfrm>
              <a:off x="4421189" y="849314"/>
              <a:ext cx="52388" cy="266700"/>
            </a:xfrm>
            <a:custGeom>
              <a:avLst/>
              <a:gdLst>
                <a:gd name="T0" fmla="*/ 0 w 33"/>
                <a:gd name="T1" fmla="*/ 0 h 168"/>
                <a:gd name="T2" fmla="*/ 5 w 33"/>
                <a:gd name="T3" fmla="*/ 0 h 168"/>
                <a:gd name="T4" fmla="*/ 11 w 33"/>
                <a:gd name="T5" fmla="*/ 163 h 168"/>
                <a:gd name="T6" fmla="*/ 33 w 33"/>
                <a:gd name="T7" fmla="*/ 162 h 168"/>
                <a:gd name="T8" fmla="*/ 33 w 33"/>
                <a:gd name="T9" fmla="*/ 166 h 168"/>
                <a:gd name="T10" fmla="*/ 7 w 33"/>
                <a:gd name="T11" fmla="*/ 168 h 168"/>
                <a:gd name="T12" fmla="*/ 0 w 33"/>
                <a:gd name="T13" fmla="*/ 0 h 168"/>
                <a:gd name="T14" fmla="*/ 0 w 33"/>
                <a:gd name="T15" fmla="*/ 0 h 168"/>
                <a:gd name="T16" fmla="*/ 0 w 33"/>
                <a:gd name="T17" fmla="*/ 0 h 168"/>
                <a:gd name="T18" fmla="*/ 0 w 33"/>
                <a:gd name="T19" fmla="*/ 0 h 168"/>
                <a:gd name="T20" fmla="*/ 0 w 33"/>
                <a:gd name="T21" fmla="*/ 0 h 168"/>
                <a:gd name="T22" fmla="*/ 0 w 33"/>
                <a:gd name="T23" fmla="*/ 0 h 168"/>
                <a:gd name="T24" fmla="*/ 0 w 33"/>
                <a:gd name="T2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168">
                  <a:moveTo>
                    <a:pt x="0" y="0"/>
                  </a:moveTo>
                  <a:lnTo>
                    <a:pt x="5" y="0"/>
                  </a:lnTo>
                  <a:lnTo>
                    <a:pt x="11" y="163"/>
                  </a:lnTo>
                  <a:lnTo>
                    <a:pt x="33" y="162"/>
                  </a:lnTo>
                  <a:lnTo>
                    <a:pt x="33" y="166"/>
                  </a:lnTo>
                  <a:lnTo>
                    <a:pt x="7" y="168"/>
                  </a:lnTo>
                  <a:lnTo>
                    <a:pt x="0" y="0"/>
                  </a:lnTo>
                  <a:lnTo>
                    <a:pt x="0" y="0"/>
                  </a:lnTo>
                  <a:close/>
                  <a:moveTo>
                    <a:pt x="0" y="0"/>
                  </a:move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3529"/>
            <p:cNvSpPr>
              <a:spLocks noEditPoints="1"/>
            </p:cNvSpPr>
            <p:nvPr/>
          </p:nvSpPr>
          <p:spPr bwMode="auto">
            <a:xfrm>
              <a:off x="4418014" y="846139"/>
              <a:ext cx="60325" cy="273050"/>
            </a:xfrm>
            <a:custGeom>
              <a:avLst/>
              <a:gdLst>
                <a:gd name="T0" fmla="*/ 0 w 38"/>
                <a:gd name="T1" fmla="*/ 2 h 172"/>
                <a:gd name="T2" fmla="*/ 2 w 38"/>
                <a:gd name="T3" fmla="*/ 2 h 172"/>
                <a:gd name="T4" fmla="*/ 2 w 38"/>
                <a:gd name="T5" fmla="*/ 4 h 172"/>
                <a:gd name="T6" fmla="*/ 2 w 38"/>
                <a:gd name="T7" fmla="*/ 2 h 172"/>
                <a:gd name="T8" fmla="*/ 0 w 38"/>
                <a:gd name="T9" fmla="*/ 2 h 172"/>
                <a:gd name="T10" fmla="*/ 0 w 38"/>
                <a:gd name="T11" fmla="*/ 0 h 172"/>
                <a:gd name="T12" fmla="*/ 9 w 38"/>
                <a:gd name="T13" fmla="*/ 0 h 172"/>
                <a:gd name="T14" fmla="*/ 16 w 38"/>
                <a:gd name="T15" fmla="*/ 162 h 172"/>
                <a:gd name="T16" fmla="*/ 36 w 38"/>
                <a:gd name="T17" fmla="*/ 161 h 172"/>
                <a:gd name="T18" fmla="*/ 38 w 38"/>
                <a:gd name="T19" fmla="*/ 170 h 172"/>
                <a:gd name="T20" fmla="*/ 7 w 38"/>
                <a:gd name="T21" fmla="*/ 172 h 172"/>
                <a:gd name="T22" fmla="*/ 0 w 38"/>
                <a:gd name="T23" fmla="*/ 2 h 172"/>
                <a:gd name="T24" fmla="*/ 0 w 38"/>
                <a:gd name="T25" fmla="*/ 2 h 172"/>
                <a:gd name="T26" fmla="*/ 11 w 38"/>
                <a:gd name="T27" fmla="*/ 168 h 172"/>
                <a:gd name="T28" fmla="*/ 11 w 38"/>
                <a:gd name="T29" fmla="*/ 168 h 172"/>
                <a:gd name="T30" fmla="*/ 7 w 38"/>
                <a:gd name="T31" fmla="*/ 59 h 172"/>
                <a:gd name="T32" fmla="*/ 11 w 38"/>
                <a:gd name="T33" fmla="*/ 168 h 172"/>
                <a:gd name="T34" fmla="*/ 11 w 38"/>
                <a:gd name="T35" fmla="*/ 168 h 172"/>
                <a:gd name="T36" fmla="*/ 13 w 38"/>
                <a:gd name="T37" fmla="*/ 167 h 172"/>
                <a:gd name="T38" fmla="*/ 33 w 38"/>
                <a:gd name="T39" fmla="*/ 166 h 172"/>
                <a:gd name="T40" fmla="*/ 33 w 38"/>
                <a:gd name="T41" fmla="*/ 166 h 172"/>
                <a:gd name="T42" fmla="*/ 13 w 38"/>
                <a:gd name="T43" fmla="*/ 167 h 172"/>
                <a:gd name="T44" fmla="*/ 13 w 38"/>
                <a:gd name="T45" fmla="*/ 16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172">
                  <a:moveTo>
                    <a:pt x="0" y="2"/>
                  </a:moveTo>
                  <a:lnTo>
                    <a:pt x="2" y="2"/>
                  </a:lnTo>
                  <a:lnTo>
                    <a:pt x="2" y="4"/>
                  </a:lnTo>
                  <a:lnTo>
                    <a:pt x="2" y="2"/>
                  </a:lnTo>
                  <a:lnTo>
                    <a:pt x="0" y="2"/>
                  </a:lnTo>
                  <a:lnTo>
                    <a:pt x="0" y="0"/>
                  </a:lnTo>
                  <a:lnTo>
                    <a:pt x="9" y="0"/>
                  </a:lnTo>
                  <a:lnTo>
                    <a:pt x="16" y="162"/>
                  </a:lnTo>
                  <a:lnTo>
                    <a:pt x="36" y="161"/>
                  </a:lnTo>
                  <a:lnTo>
                    <a:pt x="38" y="170"/>
                  </a:lnTo>
                  <a:lnTo>
                    <a:pt x="7" y="172"/>
                  </a:lnTo>
                  <a:lnTo>
                    <a:pt x="0" y="2"/>
                  </a:lnTo>
                  <a:lnTo>
                    <a:pt x="0" y="2"/>
                  </a:lnTo>
                  <a:close/>
                  <a:moveTo>
                    <a:pt x="11" y="168"/>
                  </a:moveTo>
                  <a:lnTo>
                    <a:pt x="11" y="168"/>
                  </a:lnTo>
                  <a:lnTo>
                    <a:pt x="7" y="59"/>
                  </a:lnTo>
                  <a:lnTo>
                    <a:pt x="11" y="168"/>
                  </a:lnTo>
                  <a:lnTo>
                    <a:pt x="11" y="168"/>
                  </a:lnTo>
                  <a:close/>
                  <a:moveTo>
                    <a:pt x="13" y="167"/>
                  </a:moveTo>
                  <a:lnTo>
                    <a:pt x="33" y="166"/>
                  </a:lnTo>
                  <a:lnTo>
                    <a:pt x="33" y="166"/>
                  </a:lnTo>
                  <a:lnTo>
                    <a:pt x="13" y="167"/>
                  </a:lnTo>
                  <a:lnTo>
                    <a:pt x="13" y="1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8" name="文本框 187"/>
          <p:cNvSpPr txBox="1"/>
          <p:nvPr/>
        </p:nvSpPr>
        <p:spPr>
          <a:xfrm>
            <a:off x="6859438" y="1755677"/>
            <a:ext cx="4039899" cy="605102"/>
          </a:xfrm>
          <a:prstGeom prst="rect">
            <a:avLst/>
          </a:prstGeom>
          <a:noFill/>
        </p:spPr>
        <p:txBody>
          <a:bodyPr wrap="square" rtlCol="0">
            <a:spAutoFit/>
          </a:bodyPr>
          <a:lstStyle/>
          <a:p>
            <a:pPr>
              <a:lnSpc>
                <a:spcPct val="125000"/>
              </a:lnSpc>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rPr>
              <a:t>请在这里输入文字请在这里输入文字请在这里输入文字请在这里输入文字请在这里输入文字请</a:t>
            </a:r>
            <a:r>
              <a:rPr lang="zh-CN" altLang="en-US" sz="1400" dirty="0" smtClean="0">
                <a:solidFill>
                  <a:schemeClr val="tx1">
                    <a:lumMod val="85000"/>
                    <a:lumOff val="15000"/>
                  </a:schemeClr>
                </a:solidFill>
                <a:latin typeface="华文细黑" panose="02010600040101010101" pitchFamily="2" charset="-122"/>
                <a:ea typeface="华文细黑" panose="02010600040101010101" pitchFamily="2" charset="-122"/>
              </a:rPr>
              <a:t>在</a:t>
            </a:r>
            <a:endParaRPr lang="en-US" altLang="zh-CN" sz="1400" dirty="0" smtClean="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89" name="文本框 188"/>
          <p:cNvSpPr txBox="1"/>
          <p:nvPr/>
        </p:nvSpPr>
        <p:spPr>
          <a:xfrm>
            <a:off x="6021188" y="1661195"/>
            <a:ext cx="613769" cy="769441"/>
          </a:xfrm>
          <a:prstGeom prst="rect">
            <a:avLst/>
          </a:prstGeom>
          <a:noFill/>
        </p:spPr>
        <p:txBody>
          <a:bodyPr wrap="square" rtlCol="0">
            <a:spAutoFit/>
          </a:bodyPr>
          <a:lstStyle/>
          <a:p>
            <a:pPr algn="ctr"/>
            <a:r>
              <a:rPr lang="en-US" altLang="zh-CN" sz="4400" b="1" dirty="0" smtClean="0">
                <a:solidFill>
                  <a:schemeClr val="tx1">
                    <a:lumMod val="85000"/>
                    <a:lumOff val="15000"/>
                  </a:schemeClr>
                </a:solidFill>
                <a:latin typeface="方正静蕾简体" panose="02000000000000000000" pitchFamily="2" charset="-122"/>
                <a:ea typeface="方正静蕾简体" panose="02000000000000000000" pitchFamily="2" charset="-122"/>
              </a:rPr>
              <a:t>01</a:t>
            </a:r>
            <a:endParaRPr lang="zh-CN" altLang="en-US" sz="80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190" name="任意多边形 189"/>
          <p:cNvSpPr/>
          <p:nvPr/>
        </p:nvSpPr>
        <p:spPr>
          <a:xfrm>
            <a:off x="6726068" y="1800839"/>
            <a:ext cx="30480" cy="579120"/>
          </a:xfrm>
          <a:custGeom>
            <a:avLst/>
            <a:gdLst>
              <a:gd name="connsiteX0" fmla="*/ 30480 w 30480"/>
              <a:gd name="connsiteY0" fmla="*/ 0 h 579120"/>
              <a:gd name="connsiteX1" fmla="*/ 0 w 30480"/>
              <a:gd name="connsiteY1" fmla="*/ 314960 h 579120"/>
              <a:gd name="connsiteX2" fmla="*/ 0 w 30480"/>
              <a:gd name="connsiteY2" fmla="*/ 579120 h 579120"/>
            </a:gdLst>
            <a:ahLst/>
            <a:cxnLst>
              <a:cxn ang="0">
                <a:pos x="connsiteX0" y="connsiteY0"/>
              </a:cxn>
              <a:cxn ang="0">
                <a:pos x="connsiteX1" y="connsiteY1"/>
              </a:cxn>
              <a:cxn ang="0">
                <a:pos x="connsiteX2" y="connsiteY2"/>
              </a:cxn>
            </a:cxnLst>
            <a:rect l="l" t="t" r="r" b="b"/>
            <a:pathLst>
              <a:path w="30480" h="579120">
                <a:moveTo>
                  <a:pt x="30480" y="0"/>
                </a:moveTo>
                <a:lnTo>
                  <a:pt x="0" y="314960"/>
                </a:lnTo>
                <a:lnTo>
                  <a:pt x="0" y="579120"/>
                </a:lnTo>
              </a:path>
            </a:pathLst>
          </a:cu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91" name="文本框 190"/>
          <p:cNvSpPr txBox="1"/>
          <p:nvPr/>
        </p:nvSpPr>
        <p:spPr>
          <a:xfrm>
            <a:off x="6859438" y="2679402"/>
            <a:ext cx="4039899" cy="605102"/>
          </a:xfrm>
          <a:prstGeom prst="rect">
            <a:avLst/>
          </a:prstGeom>
          <a:noFill/>
        </p:spPr>
        <p:txBody>
          <a:bodyPr wrap="square" rtlCol="0">
            <a:spAutoFit/>
          </a:bodyPr>
          <a:lstStyle/>
          <a:p>
            <a:pPr>
              <a:lnSpc>
                <a:spcPct val="125000"/>
              </a:lnSpc>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rPr>
              <a:t>请在这里输入文字请在这里输入文字请在这里输入文字请在这里输入文字请在这里输入文字请</a:t>
            </a:r>
            <a:r>
              <a:rPr lang="zh-CN" altLang="en-US" sz="1400" dirty="0" smtClean="0">
                <a:solidFill>
                  <a:schemeClr val="tx1">
                    <a:lumMod val="85000"/>
                    <a:lumOff val="15000"/>
                  </a:schemeClr>
                </a:solidFill>
                <a:latin typeface="华文细黑" panose="02010600040101010101" pitchFamily="2" charset="-122"/>
                <a:ea typeface="华文细黑" panose="02010600040101010101" pitchFamily="2" charset="-122"/>
              </a:rPr>
              <a:t>在</a:t>
            </a:r>
            <a:endParaRPr lang="en-US" altLang="zh-CN" sz="1400" dirty="0" smtClean="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92" name="文本框 191"/>
          <p:cNvSpPr txBox="1"/>
          <p:nvPr/>
        </p:nvSpPr>
        <p:spPr>
          <a:xfrm>
            <a:off x="6021188" y="2584920"/>
            <a:ext cx="657726" cy="769441"/>
          </a:xfrm>
          <a:prstGeom prst="rect">
            <a:avLst/>
          </a:prstGeom>
          <a:noFill/>
        </p:spPr>
        <p:txBody>
          <a:bodyPr wrap="square" rtlCol="0">
            <a:spAutoFit/>
          </a:bodyPr>
          <a:lstStyle/>
          <a:p>
            <a:pPr algn="ctr"/>
            <a:r>
              <a:rPr lang="en-US" altLang="zh-CN" sz="4400" b="1" smtClean="0">
                <a:solidFill>
                  <a:schemeClr val="tx1">
                    <a:lumMod val="85000"/>
                    <a:lumOff val="15000"/>
                  </a:schemeClr>
                </a:solidFill>
                <a:latin typeface="方正静蕾简体" panose="02000000000000000000" pitchFamily="2" charset="-122"/>
                <a:ea typeface="方正静蕾简体" panose="02000000000000000000" pitchFamily="2" charset="-122"/>
              </a:rPr>
              <a:t>02</a:t>
            </a:r>
            <a:endParaRPr lang="zh-CN" altLang="en-US" sz="80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193" name="任意多边形 192"/>
          <p:cNvSpPr/>
          <p:nvPr/>
        </p:nvSpPr>
        <p:spPr>
          <a:xfrm>
            <a:off x="6726068" y="2724564"/>
            <a:ext cx="30480" cy="579120"/>
          </a:xfrm>
          <a:custGeom>
            <a:avLst/>
            <a:gdLst>
              <a:gd name="connsiteX0" fmla="*/ 30480 w 30480"/>
              <a:gd name="connsiteY0" fmla="*/ 0 h 579120"/>
              <a:gd name="connsiteX1" fmla="*/ 0 w 30480"/>
              <a:gd name="connsiteY1" fmla="*/ 314960 h 579120"/>
              <a:gd name="connsiteX2" fmla="*/ 0 w 30480"/>
              <a:gd name="connsiteY2" fmla="*/ 579120 h 579120"/>
            </a:gdLst>
            <a:ahLst/>
            <a:cxnLst>
              <a:cxn ang="0">
                <a:pos x="connsiteX0" y="connsiteY0"/>
              </a:cxn>
              <a:cxn ang="0">
                <a:pos x="connsiteX1" y="connsiteY1"/>
              </a:cxn>
              <a:cxn ang="0">
                <a:pos x="connsiteX2" y="connsiteY2"/>
              </a:cxn>
            </a:cxnLst>
            <a:rect l="l" t="t" r="r" b="b"/>
            <a:pathLst>
              <a:path w="30480" h="579120">
                <a:moveTo>
                  <a:pt x="30480" y="0"/>
                </a:moveTo>
                <a:lnTo>
                  <a:pt x="0" y="314960"/>
                </a:lnTo>
                <a:lnTo>
                  <a:pt x="0" y="579120"/>
                </a:lnTo>
              </a:path>
            </a:pathLst>
          </a:cu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94" name="文本框 193"/>
          <p:cNvSpPr txBox="1"/>
          <p:nvPr/>
        </p:nvSpPr>
        <p:spPr>
          <a:xfrm>
            <a:off x="6859438" y="3755190"/>
            <a:ext cx="4039899" cy="605102"/>
          </a:xfrm>
          <a:prstGeom prst="rect">
            <a:avLst/>
          </a:prstGeom>
          <a:noFill/>
        </p:spPr>
        <p:txBody>
          <a:bodyPr wrap="square" rtlCol="0">
            <a:spAutoFit/>
          </a:bodyPr>
          <a:lstStyle/>
          <a:p>
            <a:pPr>
              <a:lnSpc>
                <a:spcPct val="125000"/>
              </a:lnSpc>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rPr>
              <a:t>请在这里输入文字请在这里输入文字请在这里输入文字请在这里输入文字请在这里输入文字请</a:t>
            </a:r>
            <a:r>
              <a:rPr lang="zh-CN" altLang="en-US" sz="1400" dirty="0" smtClean="0">
                <a:solidFill>
                  <a:schemeClr val="tx1">
                    <a:lumMod val="85000"/>
                    <a:lumOff val="15000"/>
                  </a:schemeClr>
                </a:solidFill>
                <a:latin typeface="华文细黑" panose="02010600040101010101" pitchFamily="2" charset="-122"/>
                <a:ea typeface="华文细黑" panose="02010600040101010101" pitchFamily="2" charset="-122"/>
              </a:rPr>
              <a:t>在</a:t>
            </a:r>
            <a:endParaRPr lang="en-US" altLang="zh-CN" sz="1400" dirty="0" smtClean="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95" name="文本框 194"/>
          <p:cNvSpPr txBox="1"/>
          <p:nvPr/>
        </p:nvSpPr>
        <p:spPr>
          <a:xfrm>
            <a:off x="6021188" y="3660708"/>
            <a:ext cx="613769" cy="769441"/>
          </a:xfrm>
          <a:prstGeom prst="rect">
            <a:avLst/>
          </a:prstGeom>
          <a:noFill/>
        </p:spPr>
        <p:txBody>
          <a:bodyPr wrap="square" rtlCol="0">
            <a:spAutoFit/>
          </a:bodyPr>
          <a:lstStyle/>
          <a:p>
            <a:pPr algn="ctr"/>
            <a:r>
              <a:rPr lang="en-US" altLang="zh-CN" sz="4400" b="1" smtClean="0">
                <a:solidFill>
                  <a:schemeClr val="tx1">
                    <a:lumMod val="85000"/>
                    <a:lumOff val="15000"/>
                  </a:schemeClr>
                </a:solidFill>
                <a:latin typeface="方正静蕾简体" panose="02000000000000000000" pitchFamily="2" charset="-122"/>
                <a:ea typeface="方正静蕾简体" panose="02000000000000000000" pitchFamily="2" charset="-122"/>
              </a:rPr>
              <a:t>03</a:t>
            </a:r>
            <a:endParaRPr lang="zh-CN" altLang="en-US" sz="80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196" name="任意多边形 195"/>
          <p:cNvSpPr/>
          <p:nvPr/>
        </p:nvSpPr>
        <p:spPr>
          <a:xfrm>
            <a:off x="6726068" y="3800352"/>
            <a:ext cx="30480" cy="579120"/>
          </a:xfrm>
          <a:custGeom>
            <a:avLst/>
            <a:gdLst>
              <a:gd name="connsiteX0" fmla="*/ 30480 w 30480"/>
              <a:gd name="connsiteY0" fmla="*/ 0 h 579120"/>
              <a:gd name="connsiteX1" fmla="*/ 0 w 30480"/>
              <a:gd name="connsiteY1" fmla="*/ 314960 h 579120"/>
              <a:gd name="connsiteX2" fmla="*/ 0 w 30480"/>
              <a:gd name="connsiteY2" fmla="*/ 579120 h 579120"/>
            </a:gdLst>
            <a:ahLst/>
            <a:cxnLst>
              <a:cxn ang="0">
                <a:pos x="connsiteX0" y="connsiteY0"/>
              </a:cxn>
              <a:cxn ang="0">
                <a:pos x="connsiteX1" y="connsiteY1"/>
              </a:cxn>
              <a:cxn ang="0">
                <a:pos x="connsiteX2" y="connsiteY2"/>
              </a:cxn>
            </a:cxnLst>
            <a:rect l="l" t="t" r="r" b="b"/>
            <a:pathLst>
              <a:path w="30480" h="579120">
                <a:moveTo>
                  <a:pt x="30480" y="0"/>
                </a:moveTo>
                <a:lnTo>
                  <a:pt x="0" y="314960"/>
                </a:lnTo>
                <a:lnTo>
                  <a:pt x="0" y="579120"/>
                </a:lnTo>
              </a:path>
            </a:pathLst>
          </a:cu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97" name="文本框 196"/>
          <p:cNvSpPr txBox="1"/>
          <p:nvPr/>
        </p:nvSpPr>
        <p:spPr>
          <a:xfrm>
            <a:off x="6859438" y="4678915"/>
            <a:ext cx="4039899" cy="605102"/>
          </a:xfrm>
          <a:prstGeom prst="rect">
            <a:avLst/>
          </a:prstGeom>
          <a:noFill/>
        </p:spPr>
        <p:txBody>
          <a:bodyPr wrap="square" rtlCol="0">
            <a:spAutoFit/>
          </a:bodyPr>
          <a:lstStyle/>
          <a:p>
            <a:pPr>
              <a:lnSpc>
                <a:spcPct val="125000"/>
              </a:lnSpc>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rPr>
              <a:t>请在这里输入文字请在这里输入文字请在这里输入文字请在这里输入文字请在这里输入文字请</a:t>
            </a:r>
            <a:r>
              <a:rPr lang="zh-CN" altLang="en-US" sz="1400" dirty="0" smtClean="0">
                <a:solidFill>
                  <a:schemeClr val="tx1">
                    <a:lumMod val="85000"/>
                    <a:lumOff val="15000"/>
                  </a:schemeClr>
                </a:solidFill>
                <a:latin typeface="华文细黑" panose="02010600040101010101" pitchFamily="2" charset="-122"/>
                <a:ea typeface="华文细黑" panose="02010600040101010101" pitchFamily="2" charset="-122"/>
              </a:rPr>
              <a:t>在</a:t>
            </a:r>
            <a:endParaRPr lang="en-US" altLang="zh-CN" sz="1400" dirty="0" smtClean="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98" name="文本框 197"/>
          <p:cNvSpPr txBox="1"/>
          <p:nvPr/>
        </p:nvSpPr>
        <p:spPr>
          <a:xfrm>
            <a:off x="6021188" y="4584433"/>
            <a:ext cx="657726" cy="769441"/>
          </a:xfrm>
          <a:prstGeom prst="rect">
            <a:avLst/>
          </a:prstGeom>
          <a:noFill/>
        </p:spPr>
        <p:txBody>
          <a:bodyPr wrap="square" rtlCol="0">
            <a:spAutoFit/>
          </a:bodyPr>
          <a:lstStyle/>
          <a:p>
            <a:pPr algn="ctr"/>
            <a:r>
              <a:rPr lang="en-US" altLang="zh-CN" sz="4400" b="1" smtClean="0">
                <a:solidFill>
                  <a:schemeClr val="tx1">
                    <a:lumMod val="85000"/>
                    <a:lumOff val="15000"/>
                  </a:schemeClr>
                </a:solidFill>
                <a:latin typeface="方正静蕾简体" panose="02000000000000000000" pitchFamily="2" charset="-122"/>
                <a:ea typeface="方正静蕾简体" panose="02000000000000000000" pitchFamily="2" charset="-122"/>
              </a:rPr>
              <a:t>04</a:t>
            </a:r>
            <a:endParaRPr lang="zh-CN" altLang="en-US" sz="80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199" name="任意多边形 198"/>
          <p:cNvSpPr/>
          <p:nvPr/>
        </p:nvSpPr>
        <p:spPr>
          <a:xfrm>
            <a:off x="6726068" y="4724077"/>
            <a:ext cx="30480" cy="579120"/>
          </a:xfrm>
          <a:custGeom>
            <a:avLst/>
            <a:gdLst>
              <a:gd name="connsiteX0" fmla="*/ 30480 w 30480"/>
              <a:gd name="connsiteY0" fmla="*/ 0 h 579120"/>
              <a:gd name="connsiteX1" fmla="*/ 0 w 30480"/>
              <a:gd name="connsiteY1" fmla="*/ 314960 h 579120"/>
              <a:gd name="connsiteX2" fmla="*/ 0 w 30480"/>
              <a:gd name="connsiteY2" fmla="*/ 579120 h 579120"/>
            </a:gdLst>
            <a:ahLst/>
            <a:cxnLst>
              <a:cxn ang="0">
                <a:pos x="connsiteX0" y="connsiteY0"/>
              </a:cxn>
              <a:cxn ang="0">
                <a:pos x="connsiteX1" y="connsiteY1"/>
              </a:cxn>
              <a:cxn ang="0">
                <a:pos x="connsiteX2" y="connsiteY2"/>
              </a:cxn>
            </a:cxnLst>
            <a:rect l="l" t="t" r="r" b="b"/>
            <a:pathLst>
              <a:path w="30480" h="579120">
                <a:moveTo>
                  <a:pt x="30480" y="0"/>
                </a:moveTo>
                <a:lnTo>
                  <a:pt x="0" y="314960"/>
                </a:lnTo>
                <a:lnTo>
                  <a:pt x="0" y="579120"/>
                </a:lnTo>
              </a:path>
            </a:pathLst>
          </a:cu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32540" y="141408"/>
            <a:ext cx="580260" cy="811420"/>
          </a:xfrm>
          <a:prstGeom prst="rect">
            <a:avLst/>
          </a:prstGeom>
        </p:spPr>
      </p:pic>
      <p:sp>
        <p:nvSpPr>
          <p:cNvPr id="9" name="文本框 8"/>
          <p:cNvSpPr txBox="1"/>
          <p:nvPr/>
        </p:nvSpPr>
        <p:spPr>
          <a:xfrm>
            <a:off x="1166364" y="285508"/>
            <a:ext cx="2709396" cy="523220"/>
          </a:xfrm>
          <a:prstGeom prst="rect">
            <a:avLst/>
          </a:prstGeom>
          <a:noFill/>
          <a:effectLst/>
        </p:spPr>
        <p:txBody>
          <a:bodyPr wrap="none" rtlCol="0">
            <a:spAutoFit/>
          </a:bodyPr>
          <a:lstStyle/>
          <a:p>
            <a:r>
              <a:rPr lang="zh-CN" altLang="en-US" sz="2800" b="1">
                <a:solidFill>
                  <a:schemeClr val="tx1">
                    <a:lumMod val="85000"/>
                    <a:lumOff val="15000"/>
                  </a:schemeClr>
                </a:solidFill>
                <a:latin typeface="方正静蕾简体" panose="02000000000000000000" pitchFamily="2" charset="-122"/>
                <a:ea typeface="方正静蕾简体" panose="02000000000000000000" pitchFamily="2" charset="-122"/>
              </a:rPr>
              <a:t>请</a:t>
            </a:r>
            <a:r>
              <a:rPr lang="zh-CN" altLang="en-US" sz="2800" b="1" smtClean="0">
                <a:solidFill>
                  <a:schemeClr val="tx1">
                    <a:lumMod val="85000"/>
                    <a:lumOff val="15000"/>
                  </a:schemeClr>
                </a:solidFill>
                <a:latin typeface="方正静蕾简体" panose="02000000000000000000" pitchFamily="2" charset="-122"/>
                <a:ea typeface="方正静蕾简体" panose="02000000000000000000" pitchFamily="2" charset="-122"/>
              </a:rPr>
              <a:t>在此加小标题</a:t>
            </a:r>
            <a:endParaRPr lang="zh-CN" altLang="en-US" sz="28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216" name="椭圆 31"/>
          <p:cNvSpPr/>
          <p:nvPr/>
        </p:nvSpPr>
        <p:spPr>
          <a:xfrm rot="15654318">
            <a:off x="3370247" y="1872764"/>
            <a:ext cx="1097858" cy="10869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17" name="任意多边形 216"/>
          <p:cNvSpPr/>
          <p:nvPr/>
        </p:nvSpPr>
        <p:spPr>
          <a:xfrm>
            <a:off x="3958119" y="2534920"/>
            <a:ext cx="4115816" cy="1958332"/>
          </a:xfrm>
          <a:custGeom>
            <a:avLst/>
            <a:gdLst>
              <a:gd name="connsiteX0" fmla="*/ 0 w 1569720"/>
              <a:gd name="connsiteY0" fmla="*/ 147320 h 746760"/>
              <a:gd name="connsiteX1" fmla="*/ 208280 w 1569720"/>
              <a:gd name="connsiteY1" fmla="*/ 360680 h 746760"/>
              <a:gd name="connsiteX2" fmla="*/ 345440 w 1569720"/>
              <a:gd name="connsiteY2" fmla="*/ 746760 h 746760"/>
              <a:gd name="connsiteX3" fmla="*/ 457200 w 1569720"/>
              <a:gd name="connsiteY3" fmla="*/ 670560 h 746760"/>
              <a:gd name="connsiteX4" fmla="*/ 574040 w 1569720"/>
              <a:gd name="connsiteY4" fmla="*/ 680720 h 746760"/>
              <a:gd name="connsiteX5" fmla="*/ 665480 w 1569720"/>
              <a:gd name="connsiteY5" fmla="*/ 736600 h 746760"/>
              <a:gd name="connsiteX6" fmla="*/ 751840 w 1569720"/>
              <a:gd name="connsiteY6" fmla="*/ 447040 h 746760"/>
              <a:gd name="connsiteX7" fmla="*/ 1046480 w 1569720"/>
              <a:gd name="connsiteY7" fmla="*/ 172720 h 746760"/>
              <a:gd name="connsiteX8" fmla="*/ 1259840 w 1569720"/>
              <a:gd name="connsiteY8" fmla="*/ 396240 h 746760"/>
              <a:gd name="connsiteX9" fmla="*/ 1386840 w 1569720"/>
              <a:gd name="connsiteY9" fmla="*/ 746760 h 746760"/>
              <a:gd name="connsiteX10" fmla="*/ 1452880 w 1569720"/>
              <a:gd name="connsiteY10" fmla="*/ 675640 h 746760"/>
              <a:gd name="connsiteX11" fmla="*/ 1569720 w 1569720"/>
              <a:gd name="connsiteY11" fmla="*/ 670560 h 746760"/>
              <a:gd name="connsiteX12" fmla="*/ 1351280 w 1569720"/>
              <a:gd name="connsiteY12" fmla="*/ 477520 h 746760"/>
              <a:gd name="connsiteX13" fmla="*/ 1219200 w 1569720"/>
              <a:gd name="connsiteY13" fmla="*/ 208280 h 746760"/>
              <a:gd name="connsiteX14" fmla="*/ 1203960 w 1569720"/>
              <a:gd name="connsiteY14" fmla="*/ 71120 h 746760"/>
              <a:gd name="connsiteX15" fmla="*/ 1061720 w 1569720"/>
              <a:gd name="connsiteY15" fmla="*/ 152400 h 746760"/>
              <a:gd name="connsiteX16" fmla="*/ 873760 w 1569720"/>
              <a:gd name="connsiteY16" fmla="*/ 71120 h 746760"/>
              <a:gd name="connsiteX17" fmla="*/ 716280 w 1569720"/>
              <a:gd name="connsiteY17" fmla="*/ 447040 h 746760"/>
              <a:gd name="connsiteX18" fmla="*/ 502920 w 1569720"/>
              <a:gd name="connsiteY18" fmla="*/ 624840 h 746760"/>
              <a:gd name="connsiteX19" fmla="*/ 238760 w 1569720"/>
              <a:gd name="connsiteY19" fmla="*/ 330200 h 746760"/>
              <a:gd name="connsiteX20" fmla="*/ 182880 w 1569720"/>
              <a:gd name="connsiteY20" fmla="*/ 0 h 746760"/>
              <a:gd name="connsiteX21" fmla="*/ 106680 w 1569720"/>
              <a:gd name="connsiteY21" fmla="*/ 91440 h 746760"/>
              <a:gd name="connsiteX22" fmla="*/ 0 w 1569720"/>
              <a:gd name="connsiteY22" fmla="*/ 147320 h 746760"/>
              <a:gd name="connsiteX0-1" fmla="*/ 0 w 1569720"/>
              <a:gd name="connsiteY0-2" fmla="*/ 147320 h 746760"/>
              <a:gd name="connsiteX1-3" fmla="*/ 208280 w 1569720"/>
              <a:gd name="connsiteY1-4" fmla="*/ 360680 h 746760"/>
              <a:gd name="connsiteX2-5" fmla="*/ 345440 w 1569720"/>
              <a:gd name="connsiteY2-6" fmla="*/ 746760 h 746760"/>
              <a:gd name="connsiteX3-7" fmla="*/ 457200 w 1569720"/>
              <a:gd name="connsiteY3-8" fmla="*/ 670560 h 746760"/>
              <a:gd name="connsiteX4-9" fmla="*/ 574040 w 1569720"/>
              <a:gd name="connsiteY4-10" fmla="*/ 680720 h 746760"/>
              <a:gd name="connsiteX5-11" fmla="*/ 665480 w 1569720"/>
              <a:gd name="connsiteY5-12" fmla="*/ 736600 h 746760"/>
              <a:gd name="connsiteX6-13" fmla="*/ 751840 w 1569720"/>
              <a:gd name="connsiteY6-14" fmla="*/ 447040 h 746760"/>
              <a:gd name="connsiteX7-15" fmla="*/ 1046480 w 1569720"/>
              <a:gd name="connsiteY7-16" fmla="*/ 172720 h 746760"/>
              <a:gd name="connsiteX8-17" fmla="*/ 1259840 w 1569720"/>
              <a:gd name="connsiteY8-18" fmla="*/ 396240 h 746760"/>
              <a:gd name="connsiteX9-19" fmla="*/ 1386840 w 1569720"/>
              <a:gd name="connsiteY9-20" fmla="*/ 746760 h 746760"/>
              <a:gd name="connsiteX10-21" fmla="*/ 1452880 w 1569720"/>
              <a:gd name="connsiteY10-22" fmla="*/ 675640 h 746760"/>
              <a:gd name="connsiteX11-23" fmla="*/ 1569720 w 1569720"/>
              <a:gd name="connsiteY11-24" fmla="*/ 670560 h 746760"/>
              <a:gd name="connsiteX12-25" fmla="*/ 1351280 w 1569720"/>
              <a:gd name="connsiteY12-26" fmla="*/ 477520 h 746760"/>
              <a:gd name="connsiteX13-27" fmla="*/ 1219200 w 1569720"/>
              <a:gd name="connsiteY13-28" fmla="*/ 208280 h 746760"/>
              <a:gd name="connsiteX14-29" fmla="*/ 1203960 w 1569720"/>
              <a:gd name="connsiteY14-30" fmla="*/ 71120 h 746760"/>
              <a:gd name="connsiteX15-31" fmla="*/ 1061720 w 1569720"/>
              <a:gd name="connsiteY15-32" fmla="*/ 152400 h 746760"/>
              <a:gd name="connsiteX16-33" fmla="*/ 873760 w 1569720"/>
              <a:gd name="connsiteY16-34" fmla="*/ 71120 h 746760"/>
              <a:gd name="connsiteX17-35" fmla="*/ 716280 w 1569720"/>
              <a:gd name="connsiteY17-36" fmla="*/ 447040 h 746760"/>
              <a:gd name="connsiteX18-37" fmla="*/ 502920 w 1569720"/>
              <a:gd name="connsiteY18-38" fmla="*/ 624840 h 746760"/>
              <a:gd name="connsiteX19-39" fmla="*/ 238760 w 1569720"/>
              <a:gd name="connsiteY19-40" fmla="*/ 330200 h 746760"/>
              <a:gd name="connsiteX20-41" fmla="*/ 182880 w 1569720"/>
              <a:gd name="connsiteY20-42" fmla="*/ 0 h 746760"/>
              <a:gd name="connsiteX21-43" fmla="*/ 106680 w 1569720"/>
              <a:gd name="connsiteY21-44" fmla="*/ 91440 h 746760"/>
              <a:gd name="connsiteX22-45" fmla="*/ 0 w 1569720"/>
              <a:gd name="connsiteY22-46" fmla="*/ 147320 h 746760"/>
              <a:gd name="connsiteX0-47" fmla="*/ 0 w 1569720"/>
              <a:gd name="connsiteY0-48" fmla="*/ 147320 h 746760"/>
              <a:gd name="connsiteX1-49" fmla="*/ 208280 w 1569720"/>
              <a:gd name="connsiteY1-50" fmla="*/ 360680 h 746760"/>
              <a:gd name="connsiteX2-51" fmla="*/ 345440 w 1569720"/>
              <a:gd name="connsiteY2-52" fmla="*/ 746760 h 746760"/>
              <a:gd name="connsiteX3-53" fmla="*/ 457200 w 1569720"/>
              <a:gd name="connsiteY3-54" fmla="*/ 670560 h 746760"/>
              <a:gd name="connsiteX4-55" fmla="*/ 574040 w 1569720"/>
              <a:gd name="connsiteY4-56" fmla="*/ 680720 h 746760"/>
              <a:gd name="connsiteX5-57" fmla="*/ 665480 w 1569720"/>
              <a:gd name="connsiteY5-58" fmla="*/ 736600 h 746760"/>
              <a:gd name="connsiteX6-59" fmla="*/ 751840 w 1569720"/>
              <a:gd name="connsiteY6-60" fmla="*/ 447040 h 746760"/>
              <a:gd name="connsiteX7-61" fmla="*/ 1046480 w 1569720"/>
              <a:gd name="connsiteY7-62" fmla="*/ 172720 h 746760"/>
              <a:gd name="connsiteX8-63" fmla="*/ 1259840 w 1569720"/>
              <a:gd name="connsiteY8-64" fmla="*/ 396240 h 746760"/>
              <a:gd name="connsiteX9-65" fmla="*/ 1386840 w 1569720"/>
              <a:gd name="connsiteY9-66" fmla="*/ 746760 h 746760"/>
              <a:gd name="connsiteX10-67" fmla="*/ 1452880 w 1569720"/>
              <a:gd name="connsiteY10-68" fmla="*/ 675640 h 746760"/>
              <a:gd name="connsiteX11-69" fmla="*/ 1569720 w 1569720"/>
              <a:gd name="connsiteY11-70" fmla="*/ 670560 h 746760"/>
              <a:gd name="connsiteX12-71" fmla="*/ 1351280 w 1569720"/>
              <a:gd name="connsiteY12-72" fmla="*/ 477520 h 746760"/>
              <a:gd name="connsiteX13-73" fmla="*/ 1219200 w 1569720"/>
              <a:gd name="connsiteY13-74" fmla="*/ 208280 h 746760"/>
              <a:gd name="connsiteX14-75" fmla="*/ 1203960 w 1569720"/>
              <a:gd name="connsiteY14-76" fmla="*/ 71120 h 746760"/>
              <a:gd name="connsiteX15-77" fmla="*/ 1061720 w 1569720"/>
              <a:gd name="connsiteY15-78" fmla="*/ 152400 h 746760"/>
              <a:gd name="connsiteX16-79" fmla="*/ 873760 w 1569720"/>
              <a:gd name="connsiteY16-80" fmla="*/ 71120 h 746760"/>
              <a:gd name="connsiteX17-81" fmla="*/ 716280 w 1569720"/>
              <a:gd name="connsiteY17-82" fmla="*/ 447040 h 746760"/>
              <a:gd name="connsiteX18-83" fmla="*/ 502920 w 1569720"/>
              <a:gd name="connsiteY18-84" fmla="*/ 624840 h 746760"/>
              <a:gd name="connsiteX19-85" fmla="*/ 238760 w 1569720"/>
              <a:gd name="connsiteY19-86" fmla="*/ 330200 h 746760"/>
              <a:gd name="connsiteX20-87" fmla="*/ 182880 w 1569720"/>
              <a:gd name="connsiteY20-88" fmla="*/ 0 h 746760"/>
              <a:gd name="connsiteX21-89" fmla="*/ 106680 w 1569720"/>
              <a:gd name="connsiteY21-90" fmla="*/ 91440 h 746760"/>
              <a:gd name="connsiteX22-91" fmla="*/ 0 w 1569720"/>
              <a:gd name="connsiteY22-92" fmla="*/ 147320 h 746760"/>
              <a:gd name="connsiteX0-93" fmla="*/ 0 w 1569720"/>
              <a:gd name="connsiteY0-94" fmla="*/ 147320 h 746760"/>
              <a:gd name="connsiteX1-95" fmla="*/ 208280 w 1569720"/>
              <a:gd name="connsiteY1-96" fmla="*/ 360680 h 746760"/>
              <a:gd name="connsiteX2-97" fmla="*/ 345440 w 1569720"/>
              <a:gd name="connsiteY2-98" fmla="*/ 746760 h 746760"/>
              <a:gd name="connsiteX3-99" fmla="*/ 457200 w 1569720"/>
              <a:gd name="connsiteY3-100" fmla="*/ 670560 h 746760"/>
              <a:gd name="connsiteX4-101" fmla="*/ 574040 w 1569720"/>
              <a:gd name="connsiteY4-102" fmla="*/ 680720 h 746760"/>
              <a:gd name="connsiteX5-103" fmla="*/ 665480 w 1569720"/>
              <a:gd name="connsiteY5-104" fmla="*/ 736600 h 746760"/>
              <a:gd name="connsiteX6-105" fmla="*/ 751840 w 1569720"/>
              <a:gd name="connsiteY6-106" fmla="*/ 447040 h 746760"/>
              <a:gd name="connsiteX7-107" fmla="*/ 1046480 w 1569720"/>
              <a:gd name="connsiteY7-108" fmla="*/ 172720 h 746760"/>
              <a:gd name="connsiteX8-109" fmla="*/ 1259840 w 1569720"/>
              <a:gd name="connsiteY8-110" fmla="*/ 396240 h 746760"/>
              <a:gd name="connsiteX9-111" fmla="*/ 1386840 w 1569720"/>
              <a:gd name="connsiteY9-112" fmla="*/ 746760 h 746760"/>
              <a:gd name="connsiteX10-113" fmla="*/ 1452880 w 1569720"/>
              <a:gd name="connsiteY10-114" fmla="*/ 675640 h 746760"/>
              <a:gd name="connsiteX11-115" fmla="*/ 1569720 w 1569720"/>
              <a:gd name="connsiteY11-116" fmla="*/ 670560 h 746760"/>
              <a:gd name="connsiteX12-117" fmla="*/ 1351280 w 1569720"/>
              <a:gd name="connsiteY12-118" fmla="*/ 477520 h 746760"/>
              <a:gd name="connsiteX13-119" fmla="*/ 1219200 w 1569720"/>
              <a:gd name="connsiteY13-120" fmla="*/ 208280 h 746760"/>
              <a:gd name="connsiteX14-121" fmla="*/ 1203960 w 1569720"/>
              <a:gd name="connsiteY14-122" fmla="*/ 71120 h 746760"/>
              <a:gd name="connsiteX15-123" fmla="*/ 1061720 w 1569720"/>
              <a:gd name="connsiteY15-124" fmla="*/ 152400 h 746760"/>
              <a:gd name="connsiteX16-125" fmla="*/ 873760 w 1569720"/>
              <a:gd name="connsiteY16-126" fmla="*/ 71120 h 746760"/>
              <a:gd name="connsiteX17-127" fmla="*/ 716280 w 1569720"/>
              <a:gd name="connsiteY17-128" fmla="*/ 447040 h 746760"/>
              <a:gd name="connsiteX18-129" fmla="*/ 502920 w 1569720"/>
              <a:gd name="connsiteY18-130" fmla="*/ 624840 h 746760"/>
              <a:gd name="connsiteX19-131" fmla="*/ 238760 w 1569720"/>
              <a:gd name="connsiteY19-132" fmla="*/ 330200 h 746760"/>
              <a:gd name="connsiteX20-133" fmla="*/ 182880 w 1569720"/>
              <a:gd name="connsiteY20-134" fmla="*/ 0 h 746760"/>
              <a:gd name="connsiteX21-135" fmla="*/ 106680 w 1569720"/>
              <a:gd name="connsiteY21-136" fmla="*/ 91440 h 746760"/>
              <a:gd name="connsiteX22-137" fmla="*/ 0 w 1569720"/>
              <a:gd name="connsiteY22-138" fmla="*/ 147320 h 746760"/>
              <a:gd name="connsiteX0-139" fmla="*/ 0 w 1569720"/>
              <a:gd name="connsiteY0-140" fmla="*/ 147320 h 746760"/>
              <a:gd name="connsiteX1-141" fmla="*/ 208280 w 1569720"/>
              <a:gd name="connsiteY1-142" fmla="*/ 360680 h 746760"/>
              <a:gd name="connsiteX2-143" fmla="*/ 345440 w 1569720"/>
              <a:gd name="connsiteY2-144" fmla="*/ 746760 h 746760"/>
              <a:gd name="connsiteX3-145" fmla="*/ 457200 w 1569720"/>
              <a:gd name="connsiteY3-146" fmla="*/ 670560 h 746760"/>
              <a:gd name="connsiteX4-147" fmla="*/ 574040 w 1569720"/>
              <a:gd name="connsiteY4-148" fmla="*/ 680720 h 746760"/>
              <a:gd name="connsiteX5-149" fmla="*/ 665480 w 1569720"/>
              <a:gd name="connsiteY5-150" fmla="*/ 736600 h 746760"/>
              <a:gd name="connsiteX6-151" fmla="*/ 751840 w 1569720"/>
              <a:gd name="connsiteY6-152" fmla="*/ 447040 h 746760"/>
              <a:gd name="connsiteX7-153" fmla="*/ 1046480 w 1569720"/>
              <a:gd name="connsiteY7-154" fmla="*/ 172720 h 746760"/>
              <a:gd name="connsiteX8-155" fmla="*/ 1259840 w 1569720"/>
              <a:gd name="connsiteY8-156" fmla="*/ 396240 h 746760"/>
              <a:gd name="connsiteX9-157" fmla="*/ 1386840 w 1569720"/>
              <a:gd name="connsiteY9-158" fmla="*/ 746760 h 746760"/>
              <a:gd name="connsiteX10-159" fmla="*/ 1452880 w 1569720"/>
              <a:gd name="connsiteY10-160" fmla="*/ 675640 h 746760"/>
              <a:gd name="connsiteX11-161" fmla="*/ 1569720 w 1569720"/>
              <a:gd name="connsiteY11-162" fmla="*/ 670560 h 746760"/>
              <a:gd name="connsiteX12-163" fmla="*/ 1351280 w 1569720"/>
              <a:gd name="connsiteY12-164" fmla="*/ 477520 h 746760"/>
              <a:gd name="connsiteX13-165" fmla="*/ 1219200 w 1569720"/>
              <a:gd name="connsiteY13-166" fmla="*/ 208280 h 746760"/>
              <a:gd name="connsiteX14-167" fmla="*/ 1203960 w 1569720"/>
              <a:gd name="connsiteY14-168" fmla="*/ 71120 h 746760"/>
              <a:gd name="connsiteX15-169" fmla="*/ 1061720 w 1569720"/>
              <a:gd name="connsiteY15-170" fmla="*/ 152400 h 746760"/>
              <a:gd name="connsiteX16-171" fmla="*/ 873760 w 1569720"/>
              <a:gd name="connsiteY16-172" fmla="*/ 71120 h 746760"/>
              <a:gd name="connsiteX17-173" fmla="*/ 716280 w 1569720"/>
              <a:gd name="connsiteY17-174" fmla="*/ 447040 h 746760"/>
              <a:gd name="connsiteX18-175" fmla="*/ 502920 w 1569720"/>
              <a:gd name="connsiteY18-176" fmla="*/ 624840 h 746760"/>
              <a:gd name="connsiteX19-177" fmla="*/ 238760 w 1569720"/>
              <a:gd name="connsiteY19-178" fmla="*/ 330200 h 746760"/>
              <a:gd name="connsiteX20-179" fmla="*/ 182880 w 1569720"/>
              <a:gd name="connsiteY20-180" fmla="*/ 0 h 746760"/>
              <a:gd name="connsiteX21-181" fmla="*/ 106680 w 1569720"/>
              <a:gd name="connsiteY21-182" fmla="*/ 91440 h 746760"/>
              <a:gd name="connsiteX22-183" fmla="*/ 0 w 1569720"/>
              <a:gd name="connsiteY22-184" fmla="*/ 147320 h 746760"/>
              <a:gd name="connsiteX0-185" fmla="*/ 0 w 1569720"/>
              <a:gd name="connsiteY0-186" fmla="*/ 147320 h 746760"/>
              <a:gd name="connsiteX1-187" fmla="*/ 208280 w 1569720"/>
              <a:gd name="connsiteY1-188" fmla="*/ 360680 h 746760"/>
              <a:gd name="connsiteX2-189" fmla="*/ 345440 w 1569720"/>
              <a:gd name="connsiteY2-190" fmla="*/ 746760 h 746760"/>
              <a:gd name="connsiteX3-191" fmla="*/ 457200 w 1569720"/>
              <a:gd name="connsiteY3-192" fmla="*/ 670560 h 746760"/>
              <a:gd name="connsiteX4-193" fmla="*/ 574040 w 1569720"/>
              <a:gd name="connsiteY4-194" fmla="*/ 680720 h 746760"/>
              <a:gd name="connsiteX5-195" fmla="*/ 665480 w 1569720"/>
              <a:gd name="connsiteY5-196" fmla="*/ 736600 h 746760"/>
              <a:gd name="connsiteX6-197" fmla="*/ 751840 w 1569720"/>
              <a:gd name="connsiteY6-198" fmla="*/ 447040 h 746760"/>
              <a:gd name="connsiteX7-199" fmla="*/ 1046480 w 1569720"/>
              <a:gd name="connsiteY7-200" fmla="*/ 172720 h 746760"/>
              <a:gd name="connsiteX8-201" fmla="*/ 1259840 w 1569720"/>
              <a:gd name="connsiteY8-202" fmla="*/ 396240 h 746760"/>
              <a:gd name="connsiteX9-203" fmla="*/ 1386840 w 1569720"/>
              <a:gd name="connsiteY9-204" fmla="*/ 746760 h 746760"/>
              <a:gd name="connsiteX10-205" fmla="*/ 1452880 w 1569720"/>
              <a:gd name="connsiteY10-206" fmla="*/ 675640 h 746760"/>
              <a:gd name="connsiteX11-207" fmla="*/ 1569720 w 1569720"/>
              <a:gd name="connsiteY11-208" fmla="*/ 670560 h 746760"/>
              <a:gd name="connsiteX12-209" fmla="*/ 1351280 w 1569720"/>
              <a:gd name="connsiteY12-210" fmla="*/ 477520 h 746760"/>
              <a:gd name="connsiteX13-211" fmla="*/ 1219200 w 1569720"/>
              <a:gd name="connsiteY13-212" fmla="*/ 208280 h 746760"/>
              <a:gd name="connsiteX14-213" fmla="*/ 1203960 w 1569720"/>
              <a:gd name="connsiteY14-214" fmla="*/ 71120 h 746760"/>
              <a:gd name="connsiteX15-215" fmla="*/ 1061720 w 1569720"/>
              <a:gd name="connsiteY15-216" fmla="*/ 152400 h 746760"/>
              <a:gd name="connsiteX16-217" fmla="*/ 873760 w 1569720"/>
              <a:gd name="connsiteY16-218" fmla="*/ 71120 h 746760"/>
              <a:gd name="connsiteX17-219" fmla="*/ 716280 w 1569720"/>
              <a:gd name="connsiteY17-220" fmla="*/ 447040 h 746760"/>
              <a:gd name="connsiteX18-221" fmla="*/ 502920 w 1569720"/>
              <a:gd name="connsiteY18-222" fmla="*/ 624840 h 746760"/>
              <a:gd name="connsiteX19-223" fmla="*/ 238760 w 1569720"/>
              <a:gd name="connsiteY19-224" fmla="*/ 330200 h 746760"/>
              <a:gd name="connsiteX20-225" fmla="*/ 182880 w 1569720"/>
              <a:gd name="connsiteY20-226" fmla="*/ 0 h 746760"/>
              <a:gd name="connsiteX21-227" fmla="*/ 106680 w 1569720"/>
              <a:gd name="connsiteY21-228" fmla="*/ 91440 h 746760"/>
              <a:gd name="connsiteX22-229" fmla="*/ 0 w 1569720"/>
              <a:gd name="connsiteY22-230" fmla="*/ 147320 h 746760"/>
              <a:gd name="connsiteX0-231" fmla="*/ 0 w 1569720"/>
              <a:gd name="connsiteY0-232" fmla="*/ 147320 h 746760"/>
              <a:gd name="connsiteX1-233" fmla="*/ 208280 w 1569720"/>
              <a:gd name="connsiteY1-234" fmla="*/ 360680 h 746760"/>
              <a:gd name="connsiteX2-235" fmla="*/ 345440 w 1569720"/>
              <a:gd name="connsiteY2-236" fmla="*/ 746760 h 746760"/>
              <a:gd name="connsiteX3-237" fmla="*/ 457200 w 1569720"/>
              <a:gd name="connsiteY3-238" fmla="*/ 670560 h 746760"/>
              <a:gd name="connsiteX4-239" fmla="*/ 574040 w 1569720"/>
              <a:gd name="connsiteY4-240" fmla="*/ 680720 h 746760"/>
              <a:gd name="connsiteX5-241" fmla="*/ 665480 w 1569720"/>
              <a:gd name="connsiteY5-242" fmla="*/ 736600 h 746760"/>
              <a:gd name="connsiteX6-243" fmla="*/ 751840 w 1569720"/>
              <a:gd name="connsiteY6-244" fmla="*/ 447040 h 746760"/>
              <a:gd name="connsiteX7-245" fmla="*/ 1046480 w 1569720"/>
              <a:gd name="connsiteY7-246" fmla="*/ 172720 h 746760"/>
              <a:gd name="connsiteX8-247" fmla="*/ 1259840 w 1569720"/>
              <a:gd name="connsiteY8-248" fmla="*/ 396240 h 746760"/>
              <a:gd name="connsiteX9-249" fmla="*/ 1386840 w 1569720"/>
              <a:gd name="connsiteY9-250" fmla="*/ 746760 h 746760"/>
              <a:gd name="connsiteX10-251" fmla="*/ 1452880 w 1569720"/>
              <a:gd name="connsiteY10-252" fmla="*/ 675640 h 746760"/>
              <a:gd name="connsiteX11-253" fmla="*/ 1569720 w 1569720"/>
              <a:gd name="connsiteY11-254" fmla="*/ 670560 h 746760"/>
              <a:gd name="connsiteX12-255" fmla="*/ 1351280 w 1569720"/>
              <a:gd name="connsiteY12-256" fmla="*/ 477520 h 746760"/>
              <a:gd name="connsiteX13-257" fmla="*/ 1219200 w 1569720"/>
              <a:gd name="connsiteY13-258" fmla="*/ 208280 h 746760"/>
              <a:gd name="connsiteX14-259" fmla="*/ 1203960 w 1569720"/>
              <a:gd name="connsiteY14-260" fmla="*/ 71120 h 746760"/>
              <a:gd name="connsiteX15-261" fmla="*/ 1061720 w 1569720"/>
              <a:gd name="connsiteY15-262" fmla="*/ 152400 h 746760"/>
              <a:gd name="connsiteX16-263" fmla="*/ 873760 w 1569720"/>
              <a:gd name="connsiteY16-264" fmla="*/ 71120 h 746760"/>
              <a:gd name="connsiteX17-265" fmla="*/ 716280 w 1569720"/>
              <a:gd name="connsiteY17-266" fmla="*/ 447040 h 746760"/>
              <a:gd name="connsiteX18-267" fmla="*/ 502920 w 1569720"/>
              <a:gd name="connsiteY18-268" fmla="*/ 624840 h 746760"/>
              <a:gd name="connsiteX19-269" fmla="*/ 238760 w 1569720"/>
              <a:gd name="connsiteY19-270" fmla="*/ 330200 h 746760"/>
              <a:gd name="connsiteX20-271" fmla="*/ 182880 w 1569720"/>
              <a:gd name="connsiteY20-272" fmla="*/ 0 h 746760"/>
              <a:gd name="connsiteX21-273" fmla="*/ 106680 w 1569720"/>
              <a:gd name="connsiteY21-274" fmla="*/ 91440 h 746760"/>
              <a:gd name="connsiteX22-275" fmla="*/ 0 w 1569720"/>
              <a:gd name="connsiteY22-276" fmla="*/ 147320 h 746760"/>
              <a:gd name="connsiteX0-277" fmla="*/ 0 w 1569720"/>
              <a:gd name="connsiteY0-278" fmla="*/ 147320 h 746760"/>
              <a:gd name="connsiteX1-279" fmla="*/ 208280 w 1569720"/>
              <a:gd name="connsiteY1-280" fmla="*/ 360680 h 746760"/>
              <a:gd name="connsiteX2-281" fmla="*/ 345440 w 1569720"/>
              <a:gd name="connsiteY2-282" fmla="*/ 746760 h 746760"/>
              <a:gd name="connsiteX3-283" fmla="*/ 457200 w 1569720"/>
              <a:gd name="connsiteY3-284" fmla="*/ 670560 h 746760"/>
              <a:gd name="connsiteX4-285" fmla="*/ 574040 w 1569720"/>
              <a:gd name="connsiteY4-286" fmla="*/ 680720 h 746760"/>
              <a:gd name="connsiteX5-287" fmla="*/ 665480 w 1569720"/>
              <a:gd name="connsiteY5-288" fmla="*/ 736600 h 746760"/>
              <a:gd name="connsiteX6-289" fmla="*/ 751840 w 1569720"/>
              <a:gd name="connsiteY6-290" fmla="*/ 447040 h 746760"/>
              <a:gd name="connsiteX7-291" fmla="*/ 1046480 w 1569720"/>
              <a:gd name="connsiteY7-292" fmla="*/ 172720 h 746760"/>
              <a:gd name="connsiteX8-293" fmla="*/ 1259840 w 1569720"/>
              <a:gd name="connsiteY8-294" fmla="*/ 396240 h 746760"/>
              <a:gd name="connsiteX9-295" fmla="*/ 1386840 w 1569720"/>
              <a:gd name="connsiteY9-296" fmla="*/ 746760 h 746760"/>
              <a:gd name="connsiteX10-297" fmla="*/ 1452880 w 1569720"/>
              <a:gd name="connsiteY10-298" fmla="*/ 675640 h 746760"/>
              <a:gd name="connsiteX11-299" fmla="*/ 1569720 w 1569720"/>
              <a:gd name="connsiteY11-300" fmla="*/ 670560 h 746760"/>
              <a:gd name="connsiteX12-301" fmla="*/ 1351280 w 1569720"/>
              <a:gd name="connsiteY12-302" fmla="*/ 477520 h 746760"/>
              <a:gd name="connsiteX13-303" fmla="*/ 1219200 w 1569720"/>
              <a:gd name="connsiteY13-304" fmla="*/ 208280 h 746760"/>
              <a:gd name="connsiteX14-305" fmla="*/ 1203960 w 1569720"/>
              <a:gd name="connsiteY14-306" fmla="*/ 71120 h 746760"/>
              <a:gd name="connsiteX15-307" fmla="*/ 1061720 w 1569720"/>
              <a:gd name="connsiteY15-308" fmla="*/ 152400 h 746760"/>
              <a:gd name="connsiteX16-309" fmla="*/ 873760 w 1569720"/>
              <a:gd name="connsiteY16-310" fmla="*/ 71120 h 746760"/>
              <a:gd name="connsiteX17-311" fmla="*/ 716280 w 1569720"/>
              <a:gd name="connsiteY17-312" fmla="*/ 447040 h 746760"/>
              <a:gd name="connsiteX18-313" fmla="*/ 502920 w 1569720"/>
              <a:gd name="connsiteY18-314" fmla="*/ 624840 h 746760"/>
              <a:gd name="connsiteX19-315" fmla="*/ 238760 w 1569720"/>
              <a:gd name="connsiteY19-316" fmla="*/ 330200 h 746760"/>
              <a:gd name="connsiteX20-317" fmla="*/ 182880 w 1569720"/>
              <a:gd name="connsiteY20-318" fmla="*/ 0 h 746760"/>
              <a:gd name="connsiteX21-319" fmla="*/ 106680 w 1569720"/>
              <a:gd name="connsiteY21-320" fmla="*/ 91440 h 746760"/>
              <a:gd name="connsiteX22-321" fmla="*/ 0 w 1569720"/>
              <a:gd name="connsiteY22-322" fmla="*/ 147320 h 746760"/>
              <a:gd name="connsiteX0-323" fmla="*/ 0 w 1569720"/>
              <a:gd name="connsiteY0-324" fmla="*/ 147320 h 746760"/>
              <a:gd name="connsiteX1-325" fmla="*/ 208280 w 1569720"/>
              <a:gd name="connsiteY1-326" fmla="*/ 360680 h 746760"/>
              <a:gd name="connsiteX2-327" fmla="*/ 345440 w 1569720"/>
              <a:gd name="connsiteY2-328" fmla="*/ 746760 h 746760"/>
              <a:gd name="connsiteX3-329" fmla="*/ 457200 w 1569720"/>
              <a:gd name="connsiteY3-330" fmla="*/ 670560 h 746760"/>
              <a:gd name="connsiteX4-331" fmla="*/ 574040 w 1569720"/>
              <a:gd name="connsiteY4-332" fmla="*/ 680720 h 746760"/>
              <a:gd name="connsiteX5-333" fmla="*/ 665480 w 1569720"/>
              <a:gd name="connsiteY5-334" fmla="*/ 736600 h 746760"/>
              <a:gd name="connsiteX6-335" fmla="*/ 751840 w 1569720"/>
              <a:gd name="connsiteY6-336" fmla="*/ 447040 h 746760"/>
              <a:gd name="connsiteX7-337" fmla="*/ 1046480 w 1569720"/>
              <a:gd name="connsiteY7-338" fmla="*/ 172720 h 746760"/>
              <a:gd name="connsiteX8-339" fmla="*/ 1259840 w 1569720"/>
              <a:gd name="connsiteY8-340" fmla="*/ 396240 h 746760"/>
              <a:gd name="connsiteX9-341" fmla="*/ 1386840 w 1569720"/>
              <a:gd name="connsiteY9-342" fmla="*/ 746760 h 746760"/>
              <a:gd name="connsiteX10-343" fmla="*/ 1452880 w 1569720"/>
              <a:gd name="connsiteY10-344" fmla="*/ 675640 h 746760"/>
              <a:gd name="connsiteX11-345" fmla="*/ 1569720 w 1569720"/>
              <a:gd name="connsiteY11-346" fmla="*/ 670560 h 746760"/>
              <a:gd name="connsiteX12-347" fmla="*/ 1351280 w 1569720"/>
              <a:gd name="connsiteY12-348" fmla="*/ 477520 h 746760"/>
              <a:gd name="connsiteX13-349" fmla="*/ 1219200 w 1569720"/>
              <a:gd name="connsiteY13-350" fmla="*/ 208280 h 746760"/>
              <a:gd name="connsiteX14-351" fmla="*/ 1203960 w 1569720"/>
              <a:gd name="connsiteY14-352" fmla="*/ 71120 h 746760"/>
              <a:gd name="connsiteX15-353" fmla="*/ 1061720 w 1569720"/>
              <a:gd name="connsiteY15-354" fmla="*/ 152400 h 746760"/>
              <a:gd name="connsiteX16-355" fmla="*/ 873760 w 1569720"/>
              <a:gd name="connsiteY16-356" fmla="*/ 71120 h 746760"/>
              <a:gd name="connsiteX17-357" fmla="*/ 716280 w 1569720"/>
              <a:gd name="connsiteY17-358" fmla="*/ 447040 h 746760"/>
              <a:gd name="connsiteX18-359" fmla="*/ 502920 w 1569720"/>
              <a:gd name="connsiteY18-360" fmla="*/ 624840 h 746760"/>
              <a:gd name="connsiteX19-361" fmla="*/ 238760 w 1569720"/>
              <a:gd name="connsiteY19-362" fmla="*/ 330200 h 746760"/>
              <a:gd name="connsiteX20-363" fmla="*/ 182880 w 1569720"/>
              <a:gd name="connsiteY20-364" fmla="*/ 0 h 746760"/>
              <a:gd name="connsiteX21-365" fmla="*/ 106680 w 1569720"/>
              <a:gd name="connsiteY21-366" fmla="*/ 91440 h 746760"/>
              <a:gd name="connsiteX22-367" fmla="*/ 0 w 1569720"/>
              <a:gd name="connsiteY22-368" fmla="*/ 147320 h 746760"/>
              <a:gd name="connsiteX0-369" fmla="*/ 0 w 1569720"/>
              <a:gd name="connsiteY0-370" fmla="*/ 147320 h 746760"/>
              <a:gd name="connsiteX1-371" fmla="*/ 208280 w 1569720"/>
              <a:gd name="connsiteY1-372" fmla="*/ 360680 h 746760"/>
              <a:gd name="connsiteX2-373" fmla="*/ 345440 w 1569720"/>
              <a:gd name="connsiteY2-374" fmla="*/ 746760 h 746760"/>
              <a:gd name="connsiteX3-375" fmla="*/ 457200 w 1569720"/>
              <a:gd name="connsiteY3-376" fmla="*/ 670560 h 746760"/>
              <a:gd name="connsiteX4-377" fmla="*/ 574040 w 1569720"/>
              <a:gd name="connsiteY4-378" fmla="*/ 680720 h 746760"/>
              <a:gd name="connsiteX5-379" fmla="*/ 665480 w 1569720"/>
              <a:gd name="connsiteY5-380" fmla="*/ 736600 h 746760"/>
              <a:gd name="connsiteX6-381" fmla="*/ 751840 w 1569720"/>
              <a:gd name="connsiteY6-382" fmla="*/ 447040 h 746760"/>
              <a:gd name="connsiteX7-383" fmla="*/ 1046480 w 1569720"/>
              <a:gd name="connsiteY7-384" fmla="*/ 172720 h 746760"/>
              <a:gd name="connsiteX8-385" fmla="*/ 1259840 w 1569720"/>
              <a:gd name="connsiteY8-386" fmla="*/ 396240 h 746760"/>
              <a:gd name="connsiteX9-387" fmla="*/ 1386840 w 1569720"/>
              <a:gd name="connsiteY9-388" fmla="*/ 746760 h 746760"/>
              <a:gd name="connsiteX10-389" fmla="*/ 1452880 w 1569720"/>
              <a:gd name="connsiteY10-390" fmla="*/ 675640 h 746760"/>
              <a:gd name="connsiteX11-391" fmla="*/ 1569720 w 1569720"/>
              <a:gd name="connsiteY11-392" fmla="*/ 670560 h 746760"/>
              <a:gd name="connsiteX12-393" fmla="*/ 1351280 w 1569720"/>
              <a:gd name="connsiteY12-394" fmla="*/ 477520 h 746760"/>
              <a:gd name="connsiteX13-395" fmla="*/ 1219200 w 1569720"/>
              <a:gd name="connsiteY13-396" fmla="*/ 208280 h 746760"/>
              <a:gd name="connsiteX14-397" fmla="*/ 1203960 w 1569720"/>
              <a:gd name="connsiteY14-398" fmla="*/ 71120 h 746760"/>
              <a:gd name="connsiteX15-399" fmla="*/ 1061720 w 1569720"/>
              <a:gd name="connsiteY15-400" fmla="*/ 152400 h 746760"/>
              <a:gd name="connsiteX16-401" fmla="*/ 873760 w 1569720"/>
              <a:gd name="connsiteY16-402" fmla="*/ 71120 h 746760"/>
              <a:gd name="connsiteX17-403" fmla="*/ 716280 w 1569720"/>
              <a:gd name="connsiteY17-404" fmla="*/ 447040 h 746760"/>
              <a:gd name="connsiteX18-405" fmla="*/ 502920 w 1569720"/>
              <a:gd name="connsiteY18-406" fmla="*/ 624840 h 746760"/>
              <a:gd name="connsiteX19-407" fmla="*/ 238760 w 1569720"/>
              <a:gd name="connsiteY19-408" fmla="*/ 330200 h 746760"/>
              <a:gd name="connsiteX20-409" fmla="*/ 182880 w 1569720"/>
              <a:gd name="connsiteY20-410" fmla="*/ 0 h 746760"/>
              <a:gd name="connsiteX21-411" fmla="*/ 106680 w 1569720"/>
              <a:gd name="connsiteY21-412" fmla="*/ 91440 h 746760"/>
              <a:gd name="connsiteX22-413" fmla="*/ 0 w 1569720"/>
              <a:gd name="connsiteY22-414" fmla="*/ 147320 h 746760"/>
              <a:gd name="connsiteX0-415" fmla="*/ 0 w 1569720"/>
              <a:gd name="connsiteY0-416" fmla="*/ 147320 h 746760"/>
              <a:gd name="connsiteX1-417" fmla="*/ 208280 w 1569720"/>
              <a:gd name="connsiteY1-418" fmla="*/ 360680 h 746760"/>
              <a:gd name="connsiteX2-419" fmla="*/ 345440 w 1569720"/>
              <a:gd name="connsiteY2-420" fmla="*/ 746760 h 746760"/>
              <a:gd name="connsiteX3-421" fmla="*/ 457200 w 1569720"/>
              <a:gd name="connsiteY3-422" fmla="*/ 670560 h 746760"/>
              <a:gd name="connsiteX4-423" fmla="*/ 574040 w 1569720"/>
              <a:gd name="connsiteY4-424" fmla="*/ 680720 h 746760"/>
              <a:gd name="connsiteX5-425" fmla="*/ 665480 w 1569720"/>
              <a:gd name="connsiteY5-426" fmla="*/ 736600 h 746760"/>
              <a:gd name="connsiteX6-427" fmla="*/ 751840 w 1569720"/>
              <a:gd name="connsiteY6-428" fmla="*/ 447040 h 746760"/>
              <a:gd name="connsiteX7-429" fmla="*/ 1046480 w 1569720"/>
              <a:gd name="connsiteY7-430" fmla="*/ 172720 h 746760"/>
              <a:gd name="connsiteX8-431" fmla="*/ 1259840 w 1569720"/>
              <a:gd name="connsiteY8-432" fmla="*/ 396240 h 746760"/>
              <a:gd name="connsiteX9-433" fmla="*/ 1386840 w 1569720"/>
              <a:gd name="connsiteY9-434" fmla="*/ 746760 h 746760"/>
              <a:gd name="connsiteX10-435" fmla="*/ 1452880 w 1569720"/>
              <a:gd name="connsiteY10-436" fmla="*/ 675640 h 746760"/>
              <a:gd name="connsiteX11-437" fmla="*/ 1569720 w 1569720"/>
              <a:gd name="connsiteY11-438" fmla="*/ 670560 h 746760"/>
              <a:gd name="connsiteX12-439" fmla="*/ 1351280 w 1569720"/>
              <a:gd name="connsiteY12-440" fmla="*/ 477520 h 746760"/>
              <a:gd name="connsiteX13-441" fmla="*/ 1219200 w 1569720"/>
              <a:gd name="connsiteY13-442" fmla="*/ 208280 h 746760"/>
              <a:gd name="connsiteX14-443" fmla="*/ 1203960 w 1569720"/>
              <a:gd name="connsiteY14-444" fmla="*/ 71120 h 746760"/>
              <a:gd name="connsiteX15-445" fmla="*/ 1061720 w 1569720"/>
              <a:gd name="connsiteY15-446" fmla="*/ 152400 h 746760"/>
              <a:gd name="connsiteX16-447" fmla="*/ 873760 w 1569720"/>
              <a:gd name="connsiteY16-448" fmla="*/ 71120 h 746760"/>
              <a:gd name="connsiteX17-449" fmla="*/ 716280 w 1569720"/>
              <a:gd name="connsiteY17-450" fmla="*/ 447040 h 746760"/>
              <a:gd name="connsiteX18-451" fmla="*/ 502920 w 1569720"/>
              <a:gd name="connsiteY18-452" fmla="*/ 624840 h 746760"/>
              <a:gd name="connsiteX19-453" fmla="*/ 238760 w 1569720"/>
              <a:gd name="connsiteY19-454" fmla="*/ 330200 h 746760"/>
              <a:gd name="connsiteX20-455" fmla="*/ 182880 w 1569720"/>
              <a:gd name="connsiteY20-456" fmla="*/ 0 h 746760"/>
              <a:gd name="connsiteX21-457" fmla="*/ 106680 w 1569720"/>
              <a:gd name="connsiteY21-458" fmla="*/ 91440 h 746760"/>
              <a:gd name="connsiteX22-459" fmla="*/ 0 w 1569720"/>
              <a:gd name="connsiteY22-460" fmla="*/ 147320 h 746760"/>
              <a:gd name="connsiteX0-461" fmla="*/ 0 w 1569720"/>
              <a:gd name="connsiteY0-462" fmla="*/ 147320 h 746760"/>
              <a:gd name="connsiteX1-463" fmla="*/ 208280 w 1569720"/>
              <a:gd name="connsiteY1-464" fmla="*/ 360680 h 746760"/>
              <a:gd name="connsiteX2-465" fmla="*/ 345440 w 1569720"/>
              <a:gd name="connsiteY2-466" fmla="*/ 746760 h 746760"/>
              <a:gd name="connsiteX3-467" fmla="*/ 454660 w 1569720"/>
              <a:gd name="connsiteY3-468" fmla="*/ 662940 h 746760"/>
              <a:gd name="connsiteX4-469" fmla="*/ 574040 w 1569720"/>
              <a:gd name="connsiteY4-470" fmla="*/ 680720 h 746760"/>
              <a:gd name="connsiteX5-471" fmla="*/ 665480 w 1569720"/>
              <a:gd name="connsiteY5-472" fmla="*/ 736600 h 746760"/>
              <a:gd name="connsiteX6-473" fmla="*/ 751840 w 1569720"/>
              <a:gd name="connsiteY6-474" fmla="*/ 447040 h 746760"/>
              <a:gd name="connsiteX7-475" fmla="*/ 1046480 w 1569720"/>
              <a:gd name="connsiteY7-476" fmla="*/ 172720 h 746760"/>
              <a:gd name="connsiteX8-477" fmla="*/ 1259840 w 1569720"/>
              <a:gd name="connsiteY8-478" fmla="*/ 396240 h 746760"/>
              <a:gd name="connsiteX9-479" fmla="*/ 1386840 w 1569720"/>
              <a:gd name="connsiteY9-480" fmla="*/ 746760 h 746760"/>
              <a:gd name="connsiteX10-481" fmla="*/ 1452880 w 1569720"/>
              <a:gd name="connsiteY10-482" fmla="*/ 675640 h 746760"/>
              <a:gd name="connsiteX11-483" fmla="*/ 1569720 w 1569720"/>
              <a:gd name="connsiteY11-484" fmla="*/ 670560 h 746760"/>
              <a:gd name="connsiteX12-485" fmla="*/ 1351280 w 1569720"/>
              <a:gd name="connsiteY12-486" fmla="*/ 477520 h 746760"/>
              <a:gd name="connsiteX13-487" fmla="*/ 1219200 w 1569720"/>
              <a:gd name="connsiteY13-488" fmla="*/ 208280 h 746760"/>
              <a:gd name="connsiteX14-489" fmla="*/ 1203960 w 1569720"/>
              <a:gd name="connsiteY14-490" fmla="*/ 71120 h 746760"/>
              <a:gd name="connsiteX15-491" fmla="*/ 1061720 w 1569720"/>
              <a:gd name="connsiteY15-492" fmla="*/ 152400 h 746760"/>
              <a:gd name="connsiteX16-493" fmla="*/ 873760 w 1569720"/>
              <a:gd name="connsiteY16-494" fmla="*/ 71120 h 746760"/>
              <a:gd name="connsiteX17-495" fmla="*/ 716280 w 1569720"/>
              <a:gd name="connsiteY17-496" fmla="*/ 447040 h 746760"/>
              <a:gd name="connsiteX18-497" fmla="*/ 502920 w 1569720"/>
              <a:gd name="connsiteY18-498" fmla="*/ 624840 h 746760"/>
              <a:gd name="connsiteX19-499" fmla="*/ 238760 w 1569720"/>
              <a:gd name="connsiteY19-500" fmla="*/ 330200 h 746760"/>
              <a:gd name="connsiteX20-501" fmla="*/ 182880 w 1569720"/>
              <a:gd name="connsiteY20-502" fmla="*/ 0 h 746760"/>
              <a:gd name="connsiteX21-503" fmla="*/ 106680 w 1569720"/>
              <a:gd name="connsiteY21-504" fmla="*/ 91440 h 746760"/>
              <a:gd name="connsiteX22-505" fmla="*/ 0 w 1569720"/>
              <a:gd name="connsiteY22-506" fmla="*/ 147320 h 746760"/>
              <a:gd name="connsiteX0-507" fmla="*/ 0 w 1569720"/>
              <a:gd name="connsiteY0-508" fmla="*/ 147320 h 746760"/>
              <a:gd name="connsiteX1-509" fmla="*/ 208280 w 1569720"/>
              <a:gd name="connsiteY1-510" fmla="*/ 360680 h 746760"/>
              <a:gd name="connsiteX2-511" fmla="*/ 345440 w 1569720"/>
              <a:gd name="connsiteY2-512" fmla="*/ 746760 h 746760"/>
              <a:gd name="connsiteX3-513" fmla="*/ 454660 w 1569720"/>
              <a:gd name="connsiteY3-514" fmla="*/ 662940 h 746760"/>
              <a:gd name="connsiteX4-515" fmla="*/ 574040 w 1569720"/>
              <a:gd name="connsiteY4-516" fmla="*/ 680720 h 746760"/>
              <a:gd name="connsiteX5-517" fmla="*/ 665480 w 1569720"/>
              <a:gd name="connsiteY5-518" fmla="*/ 736600 h 746760"/>
              <a:gd name="connsiteX6-519" fmla="*/ 751840 w 1569720"/>
              <a:gd name="connsiteY6-520" fmla="*/ 447040 h 746760"/>
              <a:gd name="connsiteX7-521" fmla="*/ 1046480 w 1569720"/>
              <a:gd name="connsiteY7-522" fmla="*/ 172720 h 746760"/>
              <a:gd name="connsiteX8-523" fmla="*/ 1259840 w 1569720"/>
              <a:gd name="connsiteY8-524" fmla="*/ 396240 h 746760"/>
              <a:gd name="connsiteX9-525" fmla="*/ 1386840 w 1569720"/>
              <a:gd name="connsiteY9-526" fmla="*/ 746760 h 746760"/>
              <a:gd name="connsiteX10-527" fmla="*/ 1452880 w 1569720"/>
              <a:gd name="connsiteY10-528" fmla="*/ 675640 h 746760"/>
              <a:gd name="connsiteX11-529" fmla="*/ 1569720 w 1569720"/>
              <a:gd name="connsiteY11-530" fmla="*/ 670560 h 746760"/>
              <a:gd name="connsiteX12-531" fmla="*/ 1351280 w 1569720"/>
              <a:gd name="connsiteY12-532" fmla="*/ 477520 h 746760"/>
              <a:gd name="connsiteX13-533" fmla="*/ 1219200 w 1569720"/>
              <a:gd name="connsiteY13-534" fmla="*/ 208280 h 746760"/>
              <a:gd name="connsiteX14-535" fmla="*/ 1203960 w 1569720"/>
              <a:gd name="connsiteY14-536" fmla="*/ 71120 h 746760"/>
              <a:gd name="connsiteX15-537" fmla="*/ 1061720 w 1569720"/>
              <a:gd name="connsiteY15-538" fmla="*/ 152400 h 746760"/>
              <a:gd name="connsiteX16-539" fmla="*/ 873760 w 1569720"/>
              <a:gd name="connsiteY16-540" fmla="*/ 71120 h 746760"/>
              <a:gd name="connsiteX17-541" fmla="*/ 716280 w 1569720"/>
              <a:gd name="connsiteY17-542" fmla="*/ 447040 h 746760"/>
              <a:gd name="connsiteX18-543" fmla="*/ 502920 w 1569720"/>
              <a:gd name="connsiteY18-544" fmla="*/ 624840 h 746760"/>
              <a:gd name="connsiteX19-545" fmla="*/ 238760 w 1569720"/>
              <a:gd name="connsiteY19-546" fmla="*/ 330200 h 746760"/>
              <a:gd name="connsiteX20-547" fmla="*/ 182880 w 1569720"/>
              <a:gd name="connsiteY20-548" fmla="*/ 0 h 746760"/>
              <a:gd name="connsiteX21-549" fmla="*/ 106680 w 1569720"/>
              <a:gd name="connsiteY21-550" fmla="*/ 91440 h 746760"/>
              <a:gd name="connsiteX22-551" fmla="*/ 0 w 1569720"/>
              <a:gd name="connsiteY22-552" fmla="*/ 147320 h 746760"/>
              <a:gd name="connsiteX0-553" fmla="*/ 0 w 1569720"/>
              <a:gd name="connsiteY0-554" fmla="*/ 147320 h 746760"/>
              <a:gd name="connsiteX1-555" fmla="*/ 208280 w 1569720"/>
              <a:gd name="connsiteY1-556" fmla="*/ 360680 h 746760"/>
              <a:gd name="connsiteX2-557" fmla="*/ 345440 w 1569720"/>
              <a:gd name="connsiteY2-558" fmla="*/ 746760 h 746760"/>
              <a:gd name="connsiteX3-559" fmla="*/ 454660 w 1569720"/>
              <a:gd name="connsiteY3-560" fmla="*/ 662940 h 746760"/>
              <a:gd name="connsiteX4-561" fmla="*/ 574040 w 1569720"/>
              <a:gd name="connsiteY4-562" fmla="*/ 680720 h 746760"/>
              <a:gd name="connsiteX5-563" fmla="*/ 665480 w 1569720"/>
              <a:gd name="connsiteY5-564" fmla="*/ 736600 h 746760"/>
              <a:gd name="connsiteX6-565" fmla="*/ 751840 w 1569720"/>
              <a:gd name="connsiteY6-566" fmla="*/ 447040 h 746760"/>
              <a:gd name="connsiteX7-567" fmla="*/ 1046480 w 1569720"/>
              <a:gd name="connsiteY7-568" fmla="*/ 172720 h 746760"/>
              <a:gd name="connsiteX8-569" fmla="*/ 1259840 w 1569720"/>
              <a:gd name="connsiteY8-570" fmla="*/ 396240 h 746760"/>
              <a:gd name="connsiteX9-571" fmla="*/ 1386840 w 1569720"/>
              <a:gd name="connsiteY9-572" fmla="*/ 746760 h 746760"/>
              <a:gd name="connsiteX10-573" fmla="*/ 1452880 w 1569720"/>
              <a:gd name="connsiteY10-574" fmla="*/ 675640 h 746760"/>
              <a:gd name="connsiteX11-575" fmla="*/ 1569720 w 1569720"/>
              <a:gd name="connsiteY11-576" fmla="*/ 670560 h 746760"/>
              <a:gd name="connsiteX12-577" fmla="*/ 1351280 w 1569720"/>
              <a:gd name="connsiteY12-578" fmla="*/ 477520 h 746760"/>
              <a:gd name="connsiteX13-579" fmla="*/ 1219200 w 1569720"/>
              <a:gd name="connsiteY13-580" fmla="*/ 208280 h 746760"/>
              <a:gd name="connsiteX14-581" fmla="*/ 1203960 w 1569720"/>
              <a:gd name="connsiteY14-582" fmla="*/ 71120 h 746760"/>
              <a:gd name="connsiteX15-583" fmla="*/ 1061720 w 1569720"/>
              <a:gd name="connsiteY15-584" fmla="*/ 152400 h 746760"/>
              <a:gd name="connsiteX16-585" fmla="*/ 873760 w 1569720"/>
              <a:gd name="connsiteY16-586" fmla="*/ 71120 h 746760"/>
              <a:gd name="connsiteX17-587" fmla="*/ 716280 w 1569720"/>
              <a:gd name="connsiteY17-588" fmla="*/ 447040 h 746760"/>
              <a:gd name="connsiteX18-589" fmla="*/ 502920 w 1569720"/>
              <a:gd name="connsiteY18-590" fmla="*/ 624840 h 746760"/>
              <a:gd name="connsiteX19-591" fmla="*/ 238760 w 1569720"/>
              <a:gd name="connsiteY19-592" fmla="*/ 330200 h 746760"/>
              <a:gd name="connsiteX20-593" fmla="*/ 182880 w 1569720"/>
              <a:gd name="connsiteY20-594" fmla="*/ 0 h 746760"/>
              <a:gd name="connsiteX21-595" fmla="*/ 106680 w 1569720"/>
              <a:gd name="connsiteY21-596" fmla="*/ 91440 h 746760"/>
              <a:gd name="connsiteX22-597" fmla="*/ 0 w 1569720"/>
              <a:gd name="connsiteY22-598" fmla="*/ 147320 h 746760"/>
              <a:gd name="connsiteX0-599" fmla="*/ 0 w 1569720"/>
              <a:gd name="connsiteY0-600" fmla="*/ 147320 h 746760"/>
              <a:gd name="connsiteX1-601" fmla="*/ 208280 w 1569720"/>
              <a:gd name="connsiteY1-602" fmla="*/ 360680 h 746760"/>
              <a:gd name="connsiteX2-603" fmla="*/ 345440 w 1569720"/>
              <a:gd name="connsiteY2-604" fmla="*/ 746760 h 746760"/>
              <a:gd name="connsiteX3-605" fmla="*/ 454660 w 1569720"/>
              <a:gd name="connsiteY3-606" fmla="*/ 662940 h 746760"/>
              <a:gd name="connsiteX4-607" fmla="*/ 574040 w 1569720"/>
              <a:gd name="connsiteY4-608" fmla="*/ 680720 h 746760"/>
              <a:gd name="connsiteX5-609" fmla="*/ 665480 w 1569720"/>
              <a:gd name="connsiteY5-610" fmla="*/ 736600 h 746760"/>
              <a:gd name="connsiteX6-611" fmla="*/ 751840 w 1569720"/>
              <a:gd name="connsiteY6-612" fmla="*/ 447040 h 746760"/>
              <a:gd name="connsiteX7-613" fmla="*/ 1046480 w 1569720"/>
              <a:gd name="connsiteY7-614" fmla="*/ 172720 h 746760"/>
              <a:gd name="connsiteX8-615" fmla="*/ 1259840 w 1569720"/>
              <a:gd name="connsiteY8-616" fmla="*/ 396240 h 746760"/>
              <a:gd name="connsiteX9-617" fmla="*/ 1386840 w 1569720"/>
              <a:gd name="connsiteY9-618" fmla="*/ 746760 h 746760"/>
              <a:gd name="connsiteX10-619" fmla="*/ 1452880 w 1569720"/>
              <a:gd name="connsiteY10-620" fmla="*/ 675640 h 746760"/>
              <a:gd name="connsiteX11-621" fmla="*/ 1569720 w 1569720"/>
              <a:gd name="connsiteY11-622" fmla="*/ 670560 h 746760"/>
              <a:gd name="connsiteX12-623" fmla="*/ 1351280 w 1569720"/>
              <a:gd name="connsiteY12-624" fmla="*/ 477520 h 746760"/>
              <a:gd name="connsiteX13-625" fmla="*/ 1219200 w 1569720"/>
              <a:gd name="connsiteY13-626" fmla="*/ 208280 h 746760"/>
              <a:gd name="connsiteX14-627" fmla="*/ 1203960 w 1569720"/>
              <a:gd name="connsiteY14-628" fmla="*/ 71120 h 746760"/>
              <a:gd name="connsiteX15-629" fmla="*/ 1061720 w 1569720"/>
              <a:gd name="connsiteY15-630" fmla="*/ 152400 h 746760"/>
              <a:gd name="connsiteX16-631" fmla="*/ 873760 w 1569720"/>
              <a:gd name="connsiteY16-632" fmla="*/ 71120 h 746760"/>
              <a:gd name="connsiteX17-633" fmla="*/ 716280 w 1569720"/>
              <a:gd name="connsiteY17-634" fmla="*/ 447040 h 746760"/>
              <a:gd name="connsiteX18-635" fmla="*/ 502920 w 1569720"/>
              <a:gd name="connsiteY18-636" fmla="*/ 624840 h 746760"/>
              <a:gd name="connsiteX19-637" fmla="*/ 238760 w 1569720"/>
              <a:gd name="connsiteY19-638" fmla="*/ 330200 h 746760"/>
              <a:gd name="connsiteX20-639" fmla="*/ 182880 w 1569720"/>
              <a:gd name="connsiteY20-640" fmla="*/ 0 h 746760"/>
              <a:gd name="connsiteX21-641" fmla="*/ 106680 w 1569720"/>
              <a:gd name="connsiteY21-642" fmla="*/ 91440 h 746760"/>
              <a:gd name="connsiteX22-643" fmla="*/ 0 w 1569720"/>
              <a:gd name="connsiteY22-644" fmla="*/ 147320 h 746760"/>
              <a:gd name="connsiteX0-645" fmla="*/ 0 w 1569720"/>
              <a:gd name="connsiteY0-646" fmla="*/ 147320 h 746760"/>
              <a:gd name="connsiteX1-647" fmla="*/ 208280 w 1569720"/>
              <a:gd name="connsiteY1-648" fmla="*/ 360680 h 746760"/>
              <a:gd name="connsiteX2-649" fmla="*/ 345440 w 1569720"/>
              <a:gd name="connsiteY2-650" fmla="*/ 746760 h 746760"/>
              <a:gd name="connsiteX3-651" fmla="*/ 454660 w 1569720"/>
              <a:gd name="connsiteY3-652" fmla="*/ 662940 h 746760"/>
              <a:gd name="connsiteX4-653" fmla="*/ 574040 w 1569720"/>
              <a:gd name="connsiteY4-654" fmla="*/ 680720 h 746760"/>
              <a:gd name="connsiteX5-655" fmla="*/ 665480 w 1569720"/>
              <a:gd name="connsiteY5-656" fmla="*/ 736600 h 746760"/>
              <a:gd name="connsiteX6-657" fmla="*/ 751840 w 1569720"/>
              <a:gd name="connsiteY6-658" fmla="*/ 447040 h 746760"/>
              <a:gd name="connsiteX7-659" fmla="*/ 1046480 w 1569720"/>
              <a:gd name="connsiteY7-660" fmla="*/ 172720 h 746760"/>
              <a:gd name="connsiteX8-661" fmla="*/ 1259840 w 1569720"/>
              <a:gd name="connsiteY8-662" fmla="*/ 396240 h 746760"/>
              <a:gd name="connsiteX9-663" fmla="*/ 1386840 w 1569720"/>
              <a:gd name="connsiteY9-664" fmla="*/ 746760 h 746760"/>
              <a:gd name="connsiteX10-665" fmla="*/ 1452880 w 1569720"/>
              <a:gd name="connsiteY10-666" fmla="*/ 675640 h 746760"/>
              <a:gd name="connsiteX11-667" fmla="*/ 1569720 w 1569720"/>
              <a:gd name="connsiteY11-668" fmla="*/ 670560 h 746760"/>
              <a:gd name="connsiteX12-669" fmla="*/ 1351280 w 1569720"/>
              <a:gd name="connsiteY12-670" fmla="*/ 477520 h 746760"/>
              <a:gd name="connsiteX13-671" fmla="*/ 1219200 w 1569720"/>
              <a:gd name="connsiteY13-672" fmla="*/ 208280 h 746760"/>
              <a:gd name="connsiteX14-673" fmla="*/ 1203960 w 1569720"/>
              <a:gd name="connsiteY14-674" fmla="*/ 71120 h 746760"/>
              <a:gd name="connsiteX15-675" fmla="*/ 1061720 w 1569720"/>
              <a:gd name="connsiteY15-676" fmla="*/ 152400 h 746760"/>
              <a:gd name="connsiteX16-677" fmla="*/ 873760 w 1569720"/>
              <a:gd name="connsiteY16-678" fmla="*/ 71120 h 746760"/>
              <a:gd name="connsiteX17-679" fmla="*/ 716280 w 1569720"/>
              <a:gd name="connsiteY17-680" fmla="*/ 447040 h 746760"/>
              <a:gd name="connsiteX18-681" fmla="*/ 502920 w 1569720"/>
              <a:gd name="connsiteY18-682" fmla="*/ 624840 h 746760"/>
              <a:gd name="connsiteX19-683" fmla="*/ 238760 w 1569720"/>
              <a:gd name="connsiteY19-684" fmla="*/ 330200 h 746760"/>
              <a:gd name="connsiteX20-685" fmla="*/ 182880 w 1569720"/>
              <a:gd name="connsiteY20-686" fmla="*/ 0 h 746760"/>
              <a:gd name="connsiteX21-687" fmla="*/ 106680 w 1569720"/>
              <a:gd name="connsiteY21-688" fmla="*/ 91440 h 746760"/>
              <a:gd name="connsiteX22-689" fmla="*/ 0 w 1569720"/>
              <a:gd name="connsiteY22-690" fmla="*/ 147320 h 746760"/>
              <a:gd name="connsiteX0-691" fmla="*/ 0 w 1569720"/>
              <a:gd name="connsiteY0-692" fmla="*/ 147320 h 746760"/>
              <a:gd name="connsiteX1-693" fmla="*/ 208280 w 1569720"/>
              <a:gd name="connsiteY1-694" fmla="*/ 360680 h 746760"/>
              <a:gd name="connsiteX2-695" fmla="*/ 345440 w 1569720"/>
              <a:gd name="connsiteY2-696" fmla="*/ 746760 h 746760"/>
              <a:gd name="connsiteX3-697" fmla="*/ 454660 w 1569720"/>
              <a:gd name="connsiteY3-698" fmla="*/ 662940 h 746760"/>
              <a:gd name="connsiteX4-699" fmla="*/ 574040 w 1569720"/>
              <a:gd name="connsiteY4-700" fmla="*/ 680720 h 746760"/>
              <a:gd name="connsiteX5-701" fmla="*/ 665480 w 1569720"/>
              <a:gd name="connsiteY5-702" fmla="*/ 736600 h 746760"/>
              <a:gd name="connsiteX6-703" fmla="*/ 751840 w 1569720"/>
              <a:gd name="connsiteY6-704" fmla="*/ 447040 h 746760"/>
              <a:gd name="connsiteX7-705" fmla="*/ 1046480 w 1569720"/>
              <a:gd name="connsiteY7-706" fmla="*/ 172720 h 746760"/>
              <a:gd name="connsiteX8-707" fmla="*/ 1259840 w 1569720"/>
              <a:gd name="connsiteY8-708" fmla="*/ 396240 h 746760"/>
              <a:gd name="connsiteX9-709" fmla="*/ 1386840 w 1569720"/>
              <a:gd name="connsiteY9-710" fmla="*/ 746760 h 746760"/>
              <a:gd name="connsiteX10-711" fmla="*/ 1452880 w 1569720"/>
              <a:gd name="connsiteY10-712" fmla="*/ 675640 h 746760"/>
              <a:gd name="connsiteX11-713" fmla="*/ 1569720 w 1569720"/>
              <a:gd name="connsiteY11-714" fmla="*/ 670560 h 746760"/>
              <a:gd name="connsiteX12-715" fmla="*/ 1351280 w 1569720"/>
              <a:gd name="connsiteY12-716" fmla="*/ 477520 h 746760"/>
              <a:gd name="connsiteX13-717" fmla="*/ 1219200 w 1569720"/>
              <a:gd name="connsiteY13-718" fmla="*/ 208280 h 746760"/>
              <a:gd name="connsiteX14-719" fmla="*/ 1203960 w 1569720"/>
              <a:gd name="connsiteY14-720" fmla="*/ 71120 h 746760"/>
              <a:gd name="connsiteX15-721" fmla="*/ 1061720 w 1569720"/>
              <a:gd name="connsiteY15-722" fmla="*/ 152400 h 746760"/>
              <a:gd name="connsiteX16-723" fmla="*/ 873760 w 1569720"/>
              <a:gd name="connsiteY16-724" fmla="*/ 71120 h 746760"/>
              <a:gd name="connsiteX17-725" fmla="*/ 716280 w 1569720"/>
              <a:gd name="connsiteY17-726" fmla="*/ 447040 h 746760"/>
              <a:gd name="connsiteX18-727" fmla="*/ 502920 w 1569720"/>
              <a:gd name="connsiteY18-728" fmla="*/ 624840 h 746760"/>
              <a:gd name="connsiteX19-729" fmla="*/ 238760 w 1569720"/>
              <a:gd name="connsiteY19-730" fmla="*/ 330200 h 746760"/>
              <a:gd name="connsiteX20-731" fmla="*/ 182880 w 1569720"/>
              <a:gd name="connsiteY20-732" fmla="*/ 0 h 746760"/>
              <a:gd name="connsiteX21-733" fmla="*/ 106680 w 1569720"/>
              <a:gd name="connsiteY21-734" fmla="*/ 91440 h 746760"/>
              <a:gd name="connsiteX22-735" fmla="*/ 0 w 1569720"/>
              <a:gd name="connsiteY22-736" fmla="*/ 147320 h 746760"/>
              <a:gd name="connsiteX0-737" fmla="*/ 0 w 1569720"/>
              <a:gd name="connsiteY0-738" fmla="*/ 147320 h 746760"/>
              <a:gd name="connsiteX1-739" fmla="*/ 208280 w 1569720"/>
              <a:gd name="connsiteY1-740" fmla="*/ 360680 h 746760"/>
              <a:gd name="connsiteX2-741" fmla="*/ 345440 w 1569720"/>
              <a:gd name="connsiteY2-742" fmla="*/ 746760 h 746760"/>
              <a:gd name="connsiteX3-743" fmla="*/ 447040 w 1569720"/>
              <a:gd name="connsiteY3-744" fmla="*/ 662940 h 746760"/>
              <a:gd name="connsiteX4-745" fmla="*/ 574040 w 1569720"/>
              <a:gd name="connsiteY4-746" fmla="*/ 680720 h 746760"/>
              <a:gd name="connsiteX5-747" fmla="*/ 665480 w 1569720"/>
              <a:gd name="connsiteY5-748" fmla="*/ 736600 h 746760"/>
              <a:gd name="connsiteX6-749" fmla="*/ 751840 w 1569720"/>
              <a:gd name="connsiteY6-750" fmla="*/ 447040 h 746760"/>
              <a:gd name="connsiteX7-751" fmla="*/ 1046480 w 1569720"/>
              <a:gd name="connsiteY7-752" fmla="*/ 172720 h 746760"/>
              <a:gd name="connsiteX8-753" fmla="*/ 1259840 w 1569720"/>
              <a:gd name="connsiteY8-754" fmla="*/ 396240 h 746760"/>
              <a:gd name="connsiteX9-755" fmla="*/ 1386840 w 1569720"/>
              <a:gd name="connsiteY9-756" fmla="*/ 746760 h 746760"/>
              <a:gd name="connsiteX10-757" fmla="*/ 1452880 w 1569720"/>
              <a:gd name="connsiteY10-758" fmla="*/ 675640 h 746760"/>
              <a:gd name="connsiteX11-759" fmla="*/ 1569720 w 1569720"/>
              <a:gd name="connsiteY11-760" fmla="*/ 670560 h 746760"/>
              <a:gd name="connsiteX12-761" fmla="*/ 1351280 w 1569720"/>
              <a:gd name="connsiteY12-762" fmla="*/ 477520 h 746760"/>
              <a:gd name="connsiteX13-763" fmla="*/ 1219200 w 1569720"/>
              <a:gd name="connsiteY13-764" fmla="*/ 208280 h 746760"/>
              <a:gd name="connsiteX14-765" fmla="*/ 1203960 w 1569720"/>
              <a:gd name="connsiteY14-766" fmla="*/ 71120 h 746760"/>
              <a:gd name="connsiteX15-767" fmla="*/ 1061720 w 1569720"/>
              <a:gd name="connsiteY15-768" fmla="*/ 152400 h 746760"/>
              <a:gd name="connsiteX16-769" fmla="*/ 873760 w 1569720"/>
              <a:gd name="connsiteY16-770" fmla="*/ 71120 h 746760"/>
              <a:gd name="connsiteX17-771" fmla="*/ 716280 w 1569720"/>
              <a:gd name="connsiteY17-772" fmla="*/ 447040 h 746760"/>
              <a:gd name="connsiteX18-773" fmla="*/ 502920 w 1569720"/>
              <a:gd name="connsiteY18-774" fmla="*/ 624840 h 746760"/>
              <a:gd name="connsiteX19-775" fmla="*/ 238760 w 1569720"/>
              <a:gd name="connsiteY19-776" fmla="*/ 330200 h 746760"/>
              <a:gd name="connsiteX20-777" fmla="*/ 182880 w 1569720"/>
              <a:gd name="connsiteY20-778" fmla="*/ 0 h 746760"/>
              <a:gd name="connsiteX21-779" fmla="*/ 106680 w 1569720"/>
              <a:gd name="connsiteY21-780" fmla="*/ 91440 h 746760"/>
              <a:gd name="connsiteX22-781" fmla="*/ 0 w 1569720"/>
              <a:gd name="connsiteY22-782" fmla="*/ 147320 h 746760"/>
              <a:gd name="connsiteX0-783" fmla="*/ 0 w 1569720"/>
              <a:gd name="connsiteY0-784" fmla="*/ 147320 h 746760"/>
              <a:gd name="connsiteX1-785" fmla="*/ 208280 w 1569720"/>
              <a:gd name="connsiteY1-786" fmla="*/ 360680 h 746760"/>
              <a:gd name="connsiteX2-787" fmla="*/ 345440 w 1569720"/>
              <a:gd name="connsiteY2-788" fmla="*/ 746760 h 746760"/>
              <a:gd name="connsiteX3-789" fmla="*/ 447040 w 1569720"/>
              <a:gd name="connsiteY3-790" fmla="*/ 662940 h 746760"/>
              <a:gd name="connsiteX4-791" fmla="*/ 574040 w 1569720"/>
              <a:gd name="connsiteY4-792" fmla="*/ 680720 h 746760"/>
              <a:gd name="connsiteX5-793" fmla="*/ 665480 w 1569720"/>
              <a:gd name="connsiteY5-794" fmla="*/ 736600 h 746760"/>
              <a:gd name="connsiteX6-795" fmla="*/ 751840 w 1569720"/>
              <a:gd name="connsiteY6-796" fmla="*/ 447040 h 746760"/>
              <a:gd name="connsiteX7-797" fmla="*/ 1046480 w 1569720"/>
              <a:gd name="connsiteY7-798" fmla="*/ 172720 h 746760"/>
              <a:gd name="connsiteX8-799" fmla="*/ 1259840 w 1569720"/>
              <a:gd name="connsiteY8-800" fmla="*/ 396240 h 746760"/>
              <a:gd name="connsiteX9-801" fmla="*/ 1386840 w 1569720"/>
              <a:gd name="connsiteY9-802" fmla="*/ 746760 h 746760"/>
              <a:gd name="connsiteX10-803" fmla="*/ 1452880 w 1569720"/>
              <a:gd name="connsiteY10-804" fmla="*/ 675640 h 746760"/>
              <a:gd name="connsiteX11-805" fmla="*/ 1569720 w 1569720"/>
              <a:gd name="connsiteY11-806" fmla="*/ 670560 h 746760"/>
              <a:gd name="connsiteX12-807" fmla="*/ 1351280 w 1569720"/>
              <a:gd name="connsiteY12-808" fmla="*/ 477520 h 746760"/>
              <a:gd name="connsiteX13-809" fmla="*/ 1219200 w 1569720"/>
              <a:gd name="connsiteY13-810" fmla="*/ 208280 h 746760"/>
              <a:gd name="connsiteX14-811" fmla="*/ 1203960 w 1569720"/>
              <a:gd name="connsiteY14-812" fmla="*/ 71120 h 746760"/>
              <a:gd name="connsiteX15-813" fmla="*/ 1061720 w 1569720"/>
              <a:gd name="connsiteY15-814" fmla="*/ 152400 h 746760"/>
              <a:gd name="connsiteX16-815" fmla="*/ 873760 w 1569720"/>
              <a:gd name="connsiteY16-816" fmla="*/ 71120 h 746760"/>
              <a:gd name="connsiteX17-817" fmla="*/ 716280 w 1569720"/>
              <a:gd name="connsiteY17-818" fmla="*/ 447040 h 746760"/>
              <a:gd name="connsiteX18-819" fmla="*/ 502920 w 1569720"/>
              <a:gd name="connsiteY18-820" fmla="*/ 624840 h 746760"/>
              <a:gd name="connsiteX19-821" fmla="*/ 238760 w 1569720"/>
              <a:gd name="connsiteY19-822" fmla="*/ 330200 h 746760"/>
              <a:gd name="connsiteX20-823" fmla="*/ 182880 w 1569720"/>
              <a:gd name="connsiteY20-824" fmla="*/ 0 h 746760"/>
              <a:gd name="connsiteX21-825" fmla="*/ 106680 w 1569720"/>
              <a:gd name="connsiteY21-826" fmla="*/ 91440 h 746760"/>
              <a:gd name="connsiteX22-827" fmla="*/ 0 w 1569720"/>
              <a:gd name="connsiteY22-828" fmla="*/ 147320 h 746760"/>
              <a:gd name="connsiteX0-829" fmla="*/ 0 w 1569720"/>
              <a:gd name="connsiteY0-830" fmla="*/ 147320 h 746760"/>
              <a:gd name="connsiteX1-831" fmla="*/ 208280 w 1569720"/>
              <a:gd name="connsiteY1-832" fmla="*/ 360680 h 746760"/>
              <a:gd name="connsiteX2-833" fmla="*/ 345440 w 1569720"/>
              <a:gd name="connsiteY2-834" fmla="*/ 746760 h 746760"/>
              <a:gd name="connsiteX3-835" fmla="*/ 447040 w 1569720"/>
              <a:gd name="connsiteY3-836" fmla="*/ 662940 h 746760"/>
              <a:gd name="connsiteX4-837" fmla="*/ 574040 w 1569720"/>
              <a:gd name="connsiteY4-838" fmla="*/ 680720 h 746760"/>
              <a:gd name="connsiteX5-839" fmla="*/ 665480 w 1569720"/>
              <a:gd name="connsiteY5-840" fmla="*/ 736600 h 746760"/>
              <a:gd name="connsiteX6-841" fmla="*/ 751840 w 1569720"/>
              <a:gd name="connsiteY6-842" fmla="*/ 447040 h 746760"/>
              <a:gd name="connsiteX7-843" fmla="*/ 1046480 w 1569720"/>
              <a:gd name="connsiteY7-844" fmla="*/ 172720 h 746760"/>
              <a:gd name="connsiteX8-845" fmla="*/ 1259840 w 1569720"/>
              <a:gd name="connsiteY8-846" fmla="*/ 396240 h 746760"/>
              <a:gd name="connsiteX9-847" fmla="*/ 1386840 w 1569720"/>
              <a:gd name="connsiteY9-848" fmla="*/ 746760 h 746760"/>
              <a:gd name="connsiteX10-849" fmla="*/ 1452880 w 1569720"/>
              <a:gd name="connsiteY10-850" fmla="*/ 675640 h 746760"/>
              <a:gd name="connsiteX11-851" fmla="*/ 1569720 w 1569720"/>
              <a:gd name="connsiteY11-852" fmla="*/ 670560 h 746760"/>
              <a:gd name="connsiteX12-853" fmla="*/ 1351280 w 1569720"/>
              <a:gd name="connsiteY12-854" fmla="*/ 477520 h 746760"/>
              <a:gd name="connsiteX13-855" fmla="*/ 1219200 w 1569720"/>
              <a:gd name="connsiteY13-856" fmla="*/ 208280 h 746760"/>
              <a:gd name="connsiteX14-857" fmla="*/ 1203960 w 1569720"/>
              <a:gd name="connsiteY14-858" fmla="*/ 71120 h 746760"/>
              <a:gd name="connsiteX15-859" fmla="*/ 1061720 w 1569720"/>
              <a:gd name="connsiteY15-860" fmla="*/ 152400 h 746760"/>
              <a:gd name="connsiteX16-861" fmla="*/ 873760 w 1569720"/>
              <a:gd name="connsiteY16-862" fmla="*/ 71120 h 746760"/>
              <a:gd name="connsiteX17-863" fmla="*/ 716280 w 1569720"/>
              <a:gd name="connsiteY17-864" fmla="*/ 447040 h 746760"/>
              <a:gd name="connsiteX18-865" fmla="*/ 502920 w 1569720"/>
              <a:gd name="connsiteY18-866" fmla="*/ 624840 h 746760"/>
              <a:gd name="connsiteX19-867" fmla="*/ 238760 w 1569720"/>
              <a:gd name="connsiteY19-868" fmla="*/ 330200 h 746760"/>
              <a:gd name="connsiteX20-869" fmla="*/ 182880 w 1569720"/>
              <a:gd name="connsiteY20-870" fmla="*/ 0 h 746760"/>
              <a:gd name="connsiteX21-871" fmla="*/ 106680 w 1569720"/>
              <a:gd name="connsiteY21-872" fmla="*/ 91440 h 746760"/>
              <a:gd name="connsiteX22-873" fmla="*/ 0 w 1569720"/>
              <a:gd name="connsiteY22-874" fmla="*/ 147320 h 746760"/>
              <a:gd name="connsiteX0-875" fmla="*/ 0 w 1569720"/>
              <a:gd name="connsiteY0-876" fmla="*/ 147320 h 746760"/>
              <a:gd name="connsiteX1-877" fmla="*/ 208280 w 1569720"/>
              <a:gd name="connsiteY1-878" fmla="*/ 360680 h 746760"/>
              <a:gd name="connsiteX2-879" fmla="*/ 345440 w 1569720"/>
              <a:gd name="connsiteY2-880" fmla="*/ 746760 h 746760"/>
              <a:gd name="connsiteX3-881" fmla="*/ 447040 w 1569720"/>
              <a:gd name="connsiteY3-882" fmla="*/ 662940 h 746760"/>
              <a:gd name="connsiteX4-883" fmla="*/ 574040 w 1569720"/>
              <a:gd name="connsiteY4-884" fmla="*/ 680720 h 746760"/>
              <a:gd name="connsiteX5-885" fmla="*/ 665480 w 1569720"/>
              <a:gd name="connsiteY5-886" fmla="*/ 736600 h 746760"/>
              <a:gd name="connsiteX6-887" fmla="*/ 751840 w 1569720"/>
              <a:gd name="connsiteY6-888" fmla="*/ 447040 h 746760"/>
              <a:gd name="connsiteX7-889" fmla="*/ 1046480 w 1569720"/>
              <a:gd name="connsiteY7-890" fmla="*/ 172720 h 746760"/>
              <a:gd name="connsiteX8-891" fmla="*/ 1259840 w 1569720"/>
              <a:gd name="connsiteY8-892" fmla="*/ 396240 h 746760"/>
              <a:gd name="connsiteX9-893" fmla="*/ 1386840 w 1569720"/>
              <a:gd name="connsiteY9-894" fmla="*/ 746760 h 746760"/>
              <a:gd name="connsiteX10-895" fmla="*/ 1452880 w 1569720"/>
              <a:gd name="connsiteY10-896" fmla="*/ 675640 h 746760"/>
              <a:gd name="connsiteX11-897" fmla="*/ 1569720 w 1569720"/>
              <a:gd name="connsiteY11-898" fmla="*/ 670560 h 746760"/>
              <a:gd name="connsiteX12-899" fmla="*/ 1351280 w 1569720"/>
              <a:gd name="connsiteY12-900" fmla="*/ 477520 h 746760"/>
              <a:gd name="connsiteX13-901" fmla="*/ 1219200 w 1569720"/>
              <a:gd name="connsiteY13-902" fmla="*/ 208280 h 746760"/>
              <a:gd name="connsiteX14-903" fmla="*/ 1203960 w 1569720"/>
              <a:gd name="connsiteY14-904" fmla="*/ 71120 h 746760"/>
              <a:gd name="connsiteX15-905" fmla="*/ 1061720 w 1569720"/>
              <a:gd name="connsiteY15-906" fmla="*/ 152400 h 746760"/>
              <a:gd name="connsiteX16-907" fmla="*/ 873760 w 1569720"/>
              <a:gd name="connsiteY16-908" fmla="*/ 71120 h 746760"/>
              <a:gd name="connsiteX17-909" fmla="*/ 716280 w 1569720"/>
              <a:gd name="connsiteY17-910" fmla="*/ 447040 h 746760"/>
              <a:gd name="connsiteX18-911" fmla="*/ 502920 w 1569720"/>
              <a:gd name="connsiteY18-912" fmla="*/ 624840 h 746760"/>
              <a:gd name="connsiteX19-913" fmla="*/ 238760 w 1569720"/>
              <a:gd name="connsiteY19-914" fmla="*/ 330200 h 746760"/>
              <a:gd name="connsiteX20-915" fmla="*/ 182880 w 1569720"/>
              <a:gd name="connsiteY20-916" fmla="*/ 0 h 746760"/>
              <a:gd name="connsiteX21-917" fmla="*/ 106680 w 1569720"/>
              <a:gd name="connsiteY21-918" fmla="*/ 91440 h 746760"/>
              <a:gd name="connsiteX22-919" fmla="*/ 0 w 1569720"/>
              <a:gd name="connsiteY22-920" fmla="*/ 147320 h 746760"/>
              <a:gd name="connsiteX0-921" fmla="*/ 0 w 1569720"/>
              <a:gd name="connsiteY0-922" fmla="*/ 147320 h 746760"/>
              <a:gd name="connsiteX1-923" fmla="*/ 208280 w 1569720"/>
              <a:gd name="connsiteY1-924" fmla="*/ 360680 h 746760"/>
              <a:gd name="connsiteX2-925" fmla="*/ 345440 w 1569720"/>
              <a:gd name="connsiteY2-926" fmla="*/ 746760 h 746760"/>
              <a:gd name="connsiteX3-927" fmla="*/ 447040 w 1569720"/>
              <a:gd name="connsiteY3-928" fmla="*/ 662940 h 746760"/>
              <a:gd name="connsiteX4-929" fmla="*/ 574040 w 1569720"/>
              <a:gd name="connsiteY4-930" fmla="*/ 680720 h 746760"/>
              <a:gd name="connsiteX5-931" fmla="*/ 665480 w 1569720"/>
              <a:gd name="connsiteY5-932" fmla="*/ 736600 h 746760"/>
              <a:gd name="connsiteX6-933" fmla="*/ 751840 w 1569720"/>
              <a:gd name="connsiteY6-934" fmla="*/ 447040 h 746760"/>
              <a:gd name="connsiteX7-935" fmla="*/ 1046480 w 1569720"/>
              <a:gd name="connsiteY7-936" fmla="*/ 172720 h 746760"/>
              <a:gd name="connsiteX8-937" fmla="*/ 1259840 w 1569720"/>
              <a:gd name="connsiteY8-938" fmla="*/ 396240 h 746760"/>
              <a:gd name="connsiteX9-939" fmla="*/ 1386840 w 1569720"/>
              <a:gd name="connsiteY9-940" fmla="*/ 746760 h 746760"/>
              <a:gd name="connsiteX10-941" fmla="*/ 1452880 w 1569720"/>
              <a:gd name="connsiteY10-942" fmla="*/ 675640 h 746760"/>
              <a:gd name="connsiteX11-943" fmla="*/ 1569720 w 1569720"/>
              <a:gd name="connsiteY11-944" fmla="*/ 670560 h 746760"/>
              <a:gd name="connsiteX12-945" fmla="*/ 1351280 w 1569720"/>
              <a:gd name="connsiteY12-946" fmla="*/ 477520 h 746760"/>
              <a:gd name="connsiteX13-947" fmla="*/ 1219200 w 1569720"/>
              <a:gd name="connsiteY13-948" fmla="*/ 208280 h 746760"/>
              <a:gd name="connsiteX14-949" fmla="*/ 1203960 w 1569720"/>
              <a:gd name="connsiteY14-950" fmla="*/ 71120 h 746760"/>
              <a:gd name="connsiteX15-951" fmla="*/ 1061720 w 1569720"/>
              <a:gd name="connsiteY15-952" fmla="*/ 152400 h 746760"/>
              <a:gd name="connsiteX16-953" fmla="*/ 873760 w 1569720"/>
              <a:gd name="connsiteY16-954" fmla="*/ 71120 h 746760"/>
              <a:gd name="connsiteX17-955" fmla="*/ 716280 w 1569720"/>
              <a:gd name="connsiteY17-956" fmla="*/ 447040 h 746760"/>
              <a:gd name="connsiteX18-957" fmla="*/ 502920 w 1569720"/>
              <a:gd name="connsiteY18-958" fmla="*/ 624840 h 746760"/>
              <a:gd name="connsiteX19-959" fmla="*/ 238760 w 1569720"/>
              <a:gd name="connsiteY19-960" fmla="*/ 330200 h 746760"/>
              <a:gd name="connsiteX20-961" fmla="*/ 182880 w 1569720"/>
              <a:gd name="connsiteY20-962" fmla="*/ 0 h 746760"/>
              <a:gd name="connsiteX21-963" fmla="*/ 106680 w 1569720"/>
              <a:gd name="connsiteY21-964" fmla="*/ 91440 h 746760"/>
              <a:gd name="connsiteX22-965" fmla="*/ 0 w 1569720"/>
              <a:gd name="connsiteY22-966" fmla="*/ 147320 h 746760"/>
              <a:gd name="connsiteX0-967" fmla="*/ 0 w 1569720"/>
              <a:gd name="connsiteY0-968" fmla="*/ 147320 h 746760"/>
              <a:gd name="connsiteX1-969" fmla="*/ 208280 w 1569720"/>
              <a:gd name="connsiteY1-970" fmla="*/ 360680 h 746760"/>
              <a:gd name="connsiteX2-971" fmla="*/ 345440 w 1569720"/>
              <a:gd name="connsiteY2-972" fmla="*/ 746760 h 746760"/>
              <a:gd name="connsiteX3-973" fmla="*/ 447040 w 1569720"/>
              <a:gd name="connsiteY3-974" fmla="*/ 662940 h 746760"/>
              <a:gd name="connsiteX4-975" fmla="*/ 574040 w 1569720"/>
              <a:gd name="connsiteY4-976" fmla="*/ 680720 h 746760"/>
              <a:gd name="connsiteX5-977" fmla="*/ 665480 w 1569720"/>
              <a:gd name="connsiteY5-978" fmla="*/ 736600 h 746760"/>
              <a:gd name="connsiteX6-979" fmla="*/ 751840 w 1569720"/>
              <a:gd name="connsiteY6-980" fmla="*/ 447040 h 746760"/>
              <a:gd name="connsiteX7-981" fmla="*/ 1046480 w 1569720"/>
              <a:gd name="connsiteY7-982" fmla="*/ 172720 h 746760"/>
              <a:gd name="connsiteX8-983" fmla="*/ 1259840 w 1569720"/>
              <a:gd name="connsiteY8-984" fmla="*/ 396240 h 746760"/>
              <a:gd name="connsiteX9-985" fmla="*/ 1386840 w 1569720"/>
              <a:gd name="connsiteY9-986" fmla="*/ 746760 h 746760"/>
              <a:gd name="connsiteX10-987" fmla="*/ 1452880 w 1569720"/>
              <a:gd name="connsiteY10-988" fmla="*/ 675640 h 746760"/>
              <a:gd name="connsiteX11-989" fmla="*/ 1569720 w 1569720"/>
              <a:gd name="connsiteY11-990" fmla="*/ 670560 h 746760"/>
              <a:gd name="connsiteX12-991" fmla="*/ 1351280 w 1569720"/>
              <a:gd name="connsiteY12-992" fmla="*/ 477520 h 746760"/>
              <a:gd name="connsiteX13-993" fmla="*/ 1219200 w 1569720"/>
              <a:gd name="connsiteY13-994" fmla="*/ 208280 h 746760"/>
              <a:gd name="connsiteX14-995" fmla="*/ 1203960 w 1569720"/>
              <a:gd name="connsiteY14-996" fmla="*/ 71120 h 746760"/>
              <a:gd name="connsiteX15-997" fmla="*/ 1061720 w 1569720"/>
              <a:gd name="connsiteY15-998" fmla="*/ 152400 h 746760"/>
              <a:gd name="connsiteX16-999" fmla="*/ 873760 w 1569720"/>
              <a:gd name="connsiteY16-1000" fmla="*/ 71120 h 746760"/>
              <a:gd name="connsiteX17-1001" fmla="*/ 716280 w 1569720"/>
              <a:gd name="connsiteY17-1002" fmla="*/ 447040 h 746760"/>
              <a:gd name="connsiteX18-1003" fmla="*/ 502920 w 1569720"/>
              <a:gd name="connsiteY18-1004" fmla="*/ 624840 h 746760"/>
              <a:gd name="connsiteX19-1005" fmla="*/ 238760 w 1569720"/>
              <a:gd name="connsiteY19-1006" fmla="*/ 330200 h 746760"/>
              <a:gd name="connsiteX20-1007" fmla="*/ 182880 w 1569720"/>
              <a:gd name="connsiteY20-1008" fmla="*/ 0 h 746760"/>
              <a:gd name="connsiteX21-1009" fmla="*/ 106680 w 1569720"/>
              <a:gd name="connsiteY21-1010" fmla="*/ 91440 h 746760"/>
              <a:gd name="connsiteX22-1011" fmla="*/ 0 w 1569720"/>
              <a:gd name="connsiteY22-1012" fmla="*/ 147320 h 746760"/>
              <a:gd name="connsiteX0-1013" fmla="*/ 0 w 1569720"/>
              <a:gd name="connsiteY0-1014" fmla="*/ 147320 h 746760"/>
              <a:gd name="connsiteX1-1015" fmla="*/ 208280 w 1569720"/>
              <a:gd name="connsiteY1-1016" fmla="*/ 360680 h 746760"/>
              <a:gd name="connsiteX2-1017" fmla="*/ 345440 w 1569720"/>
              <a:gd name="connsiteY2-1018" fmla="*/ 746760 h 746760"/>
              <a:gd name="connsiteX3-1019" fmla="*/ 447040 w 1569720"/>
              <a:gd name="connsiteY3-1020" fmla="*/ 662940 h 746760"/>
              <a:gd name="connsiteX4-1021" fmla="*/ 574040 w 1569720"/>
              <a:gd name="connsiteY4-1022" fmla="*/ 680720 h 746760"/>
              <a:gd name="connsiteX5-1023" fmla="*/ 665480 w 1569720"/>
              <a:gd name="connsiteY5-1024" fmla="*/ 736600 h 746760"/>
              <a:gd name="connsiteX6-1025" fmla="*/ 751840 w 1569720"/>
              <a:gd name="connsiteY6-1026" fmla="*/ 447040 h 746760"/>
              <a:gd name="connsiteX7-1027" fmla="*/ 1046480 w 1569720"/>
              <a:gd name="connsiteY7-1028" fmla="*/ 172720 h 746760"/>
              <a:gd name="connsiteX8-1029" fmla="*/ 1259840 w 1569720"/>
              <a:gd name="connsiteY8-1030" fmla="*/ 396240 h 746760"/>
              <a:gd name="connsiteX9-1031" fmla="*/ 1386840 w 1569720"/>
              <a:gd name="connsiteY9-1032" fmla="*/ 746760 h 746760"/>
              <a:gd name="connsiteX10-1033" fmla="*/ 1452880 w 1569720"/>
              <a:gd name="connsiteY10-1034" fmla="*/ 675640 h 746760"/>
              <a:gd name="connsiteX11-1035" fmla="*/ 1569720 w 1569720"/>
              <a:gd name="connsiteY11-1036" fmla="*/ 670560 h 746760"/>
              <a:gd name="connsiteX12-1037" fmla="*/ 1351280 w 1569720"/>
              <a:gd name="connsiteY12-1038" fmla="*/ 477520 h 746760"/>
              <a:gd name="connsiteX13-1039" fmla="*/ 1219200 w 1569720"/>
              <a:gd name="connsiteY13-1040" fmla="*/ 208280 h 746760"/>
              <a:gd name="connsiteX14-1041" fmla="*/ 1203960 w 1569720"/>
              <a:gd name="connsiteY14-1042" fmla="*/ 71120 h 746760"/>
              <a:gd name="connsiteX15-1043" fmla="*/ 1061720 w 1569720"/>
              <a:gd name="connsiteY15-1044" fmla="*/ 152400 h 746760"/>
              <a:gd name="connsiteX16-1045" fmla="*/ 873760 w 1569720"/>
              <a:gd name="connsiteY16-1046" fmla="*/ 71120 h 746760"/>
              <a:gd name="connsiteX17-1047" fmla="*/ 716280 w 1569720"/>
              <a:gd name="connsiteY17-1048" fmla="*/ 447040 h 746760"/>
              <a:gd name="connsiteX18-1049" fmla="*/ 502920 w 1569720"/>
              <a:gd name="connsiteY18-1050" fmla="*/ 624840 h 746760"/>
              <a:gd name="connsiteX19-1051" fmla="*/ 238760 w 1569720"/>
              <a:gd name="connsiteY19-1052" fmla="*/ 330200 h 746760"/>
              <a:gd name="connsiteX20-1053" fmla="*/ 182880 w 1569720"/>
              <a:gd name="connsiteY20-1054" fmla="*/ 0 h 746760"/>
              <a:gd name="connsiteX21-1055" fmla="*/ 106680 w 1569720"/>
              <a:gd name="connsiteY21-1056" fmla="*/ 91440 h 746760"/>
              <a:gd name="connsiteX22-1057" fmla="*/ 0 w 1569720"/>
              <a:gd name="connsiteY22-1058" fmla="*/ 147320 h 746760"/>
              <a:gd name="connsiteX0-1059" fmla="*/ 0 w 1569720"/>
              <a:gd name="connsiteY0-1060" fmla="*/ 147320 h 746760"/>
              <a:gd name="connsiteX1-1061" fmla="*/ 208280 w 1569720"/>
              <a:gd name="connsiteY1-1062" fmla="*/ 360680 h 746760"/>
              <a:gd name="connsiteX2-1063" fmla="*/ 345440 w 1569720"/>
              <a:gd name="connsiteY2-1064" fmla="*/ 746760 h 746760"/>
              <a:gd name="connsiteX3-1065" fmla="*/ 447040 w 1569720"/>
              <a:gd name="connsiteY3-1066" fmla="*/ 662940 h 746760"/>
              <a:gd name="connsiteX4-1067" fmla="*/ 574040 w 1569720"/>
              <a:gd name="connsiteY4-1068" fmla="*/ 680720 h 746760"/>
              <a:gd name="connsiteX5-1069" fmla="*/ 665480 w 1569720"/>
              <a:gd name="connsiteY5-1070" fmla="*/ 736600 h 746760"/>
              <a:gd name="connsiteX6-1071" fmla="*/ 751840 w 1569720"/>
              <a:gd name="connsiteY6-1072" fmla="*/ 447040 h 746760"/>
              <a:gd name="connsiteX7-1073" fmla="*/ 1046480 w 1569720"/>
              <a:gd name="connsiteY7-1074" fmla="*/ 172720 h 746760"/>
              <a:gd name="connsiteX8-1075" fmla="*/ 1259840 w 1569720"/>
              <a:gd name="connsiteY8-1076" fmla="*/ 396240 h 746760"/>
              <a:gd name="connsiteX9-1077" fmla="*/ 1386840 w 1569720"/>
              <a:gd name="connsiteY9-1078" fmla="*/ 746760 h 746760"/>
              <a:gd name="connsiteX10-1079" fmla="*/ 1452880 w 1569720"/>
              <a:gd name="connsiteY10-1080" fmla="*/ 675640 h 746760"/>
              <a:gd name="connsiteX11-1081" fmla="*/ 1569720 w 1569720"/>
              <a:gd name="connsiteY11-1082" fmla="*/ 670560 h 746760"/>
              <a:gd name="connsiteX12-1083" fmla="*/ 1351280 w 1569720"/>
              <a:gd name="connsiteY12-1084" fmla="*/ 477520 h 746760"/>
              <a:gd name="connsiteX13-1085" fmla="*/ 1219200 w 1569720"/>
              <a:gd name="connsiteY13-1086" fmla="*/ 208280 h 746760"/>
              <a:gd name="connsiteX14-1087" fmla="*/ 1203960 w 1569720"/>
              <a:gd name="connsiteY14-1088" fmla="*/ 71120 h 746760"/>
              <a:gd name="connsiteX15-1089" fmla="*/ 1061720 w 1569720"/>
              <a:gd name="connsiteY15-1090" fmla="*/ 152400 h 746760"/>
              <a:gd name="connsiteX16-1091" fmla="*/ 873760 w 1569720"/>
              <a:gd name="connsiteY16-1092" fmla="*/ 71120 h 746760"/>
              <a:gd name="connsiteX17-1093" fmla="*/ 716280 w 1569720"/>
              <a:gd name="connsiteY17-1094" fmla="*/ 447040 h 746760"/>
              <a:gd name="connsiteX18-1095" fmla="*/ 502920 w 1569720"/>
              <a:gd name="connsiteY18-1096" fmla="*/ 624840 h 746760"/>
              <a:gd name="connsiteX19-1097" fmla="*/ 238760 w 1569720"/>
              <a:gd name="connsiteY19-1098" fmla="*/ 330200 h 746760"/>
              <a:gd name="connsiteX20-1099" fmla="*/ 182880 w 1569720"/>
              <a:gd name="connsiteY20-1100" fmla="*/ 0 h 746760"/>
              <a:gd name="connsiteX21-1101" fmla="*/ 106680 w 1569720"/>
              <a:gd name="connsiteY21-1102" fmla="*/ 91440 h 746760"/>
              <a:gd name="connsiteX22-1103" fmla="*/ 0 w 1569720"/>
              <a:gd name="connsiteY22-1104" fmla="*/ 147320 h 746760"/>
              <a:gd name="connsiteX0-1105" fmla="*/ 0 w 1569720"/>
              <a:gd name="connsiteY0-1106" fmla="*/ 147320 h 746760"/>
              <a:gd name="connsiteX1-1107" fmla="*/ 208280 w 1569720"/>
              <a:gd name="connsiteY1-1108" fmla="*/ 360680 h 746760"/>
              <a:gd name="connsiteX2-1109" fmla="*/ 345440 w 1569720"/>
              <a:gd name="connsiteY2-1110" fmla="*/ 746760 h 746760"/>
              <a:gd name="connsiteX3-1111" fmla="*/ 447040 w 1569720"/>
              <a:gd name="connsiteY3-1112" fmla="*/ 662940 h 746760"/>
              <a:gd name="connsiteX4-1113" fmla="*/ 574040 w 1569720"/>
              <a:gd name="connsiteY4-1114" fmla="*/ 680720 h 746760"/>
              <a:gd name="connsiteX5-1115" fmla="*/ 665480 w 1569720"/>
              <a:gd name="connsiteY5-1116" fmla="*/ 736600 h 746760"/>
              <a:gd name="connsiteX6-1117" fmla="*/ 751840 w 1569720"/>
              <a:gd name="connsiteY6-1118" fmla="*/ 447040 h 746760"/>
              <a:gd name="connsiteX7-1119" fmla="*/ 1046480 w 1569720"/>
              <a:gd name="connsiteY7-1120" fmla="*/ 172720 h 746760"/>
              <a:gd name="connsiteX8-1121" fmla="*/ 1259840 w 1569720"/>
              <a:gd name="connsiteY8-1122" fmla="*/ 396240 h 746760"/>
              <a:gd name="connsiteX9-1123" fmla="*/ 1386840 w 1569720"/>
              <a:gd name="connsiteY9-1124" fmla="*/ 746760 h 746760"/>
              <a:gd name="connsiteX10-1125" fmla="*/ 1452880 w 1569720"/>
              <a:gd name="connsiteY10-1126" fmla="*/ 675640 h 746760"/>
              <a:gd name="connsiteX11-1127" fmla="*/ 1569720 w 1569720"/>
              <a:gd name="connsiteY11-1128" fmla="*/ 670560 h 746760"/>
              <a:gd name="connsiteX12-1129" fmla="*/ 1351280 w 1569720"/>
              <a:gd name="connsiteY12-1130" fmla="*/ 477520 h 746760"/>
              <a:gd name="connsiteX13-1131" fmla="*/ 1219200 w 1569720"/>
              <a:gd name="connsiteY13-1132" fmla="*/ 208280 h 746760"/>
              <a:gd name="connsiteX14-1133" fmla="*/ 1203960 w 1569720"/>
              <a:gd name="connsiteY14-1134" fmla="*/ 71120 h 746760"/>
              <a:gd name="connsiteX15-1135" fmla="*/ 1061720 w 1569720"/>
              <a:gd name="connsiteY15-1136" fmla="*/ 152400 h 746760"/>
              <a:gd name="connsiteX16-1137" fmla="*/ 873760 w 1569720"/>
              <a:gd name="connsiteY16-1138" fmla="*/ 71120 h 746760"/>
              <a:gd name="connsiteX17-1139" fmla="*/ 716280 w 1569720"/>
              <a:gd name="connsiteY17-1140" fmla="*/ 447040 h 746760"/>
              <a:gd name="connsiteX18-1141" fmla="*/ 502920 w 1569720"/>
              <a:gd name="connsiteY18-1142" fmla="*/ 624840 h 746760"/>
              <a:gd name="connsiteX19-1143" fmla="*/ 238760 w 1569720"/>
              <a:gd name="connsiteY19-1144" fmla="*/ 330200 h 746760"/>
              <a:gd name="connsiteX20-1145" fmla="*/ 182880 w 1569720"/>
              <a:gd name="connsiteY20-1146" fmla="*/ 0 h 746760"/>
              <a:gd name="connsiteX21-1147" fmla="*/ 106680 w 1569720"/>
              <a:gd name="connsiteY21-1148" fmla="*/ 91440 h 746760"/>
              <a:gd name="connsiteX22-1149" fmla="*/ 0 w 1569720"/>
              <a:gd name="connsiteY22-1150" fmla="*/ 147320 h 746760"/>
              <a:gd name="connsiteX0-1151" fmla="*/ 0 w 1569720"/>
              <a:gd name="connsiteY0-1152" fmla="*/ 147320 h 746760"/>
              <a:gd name="connsiteX1-1153" fmla="*/ 208280 w 1569720"/>
              <a:gd name="connsiteY1-1154" fmla="*/ 360680 h 746760"/>
              <a:gd name="connsiteX2-1155" fmla="*/ 345440 w 1569720"/>
              <a:gd name="connsiteY2-1156" fmla="*/ 746760 h 746760"/>
              <a:gd name="connsiteX3-1157" fmla="*/ 447040 w 1569720"/>
              <a:gd name="connsiteY3-1158" fmla="*/ 662940 h 746760"/>
              <a:gd name="connsiteX4-1159" fmla="*/ 574040 w 1569720"/>
              <a:gd name="connsiteY4-1160" fmla="*/ 680720 h 746760"/>
              <a:gd name="connsiteX5-1161" fmla="*/ 665480 w 1569720"/>
              <a:gd name="connsiteY5-1162" fmla="*/ 736600 h 746760"/>
              <a:gd name="connsiteX6-1163" fmla="*/ 751840 w 1569720"/>
              <a:gd name="connsiteY6-1164" fmla="*/ 447040 h 746760"/>
              <a:gd name="connsiteX7-1165" fmla="*/ 1046480 w 1569720"/>
              <a:gd name="connsiteY7-1166" fmla="*/ 172720 h 746760"/>
              <a:gd name="connsiteX8-1167" fmla="*/ 1259840 w 1569720"/>
              <a:gd name="connsiteY8-1168" fmla="*/ 396240 h 746760"/>
              <a:gd name="connsiteX9-1169" fmla="*/ 1386840 w 1569720"/>
              <a:gd name="connsiteY9-1170" fmla="*/ 746760 h 746760"/>
              <a:gd name="connsiteX10-1171" fmla="*/ 1452880 w 1569720"/>
              <a:gd name="connsiteY10-1172" fmla="*/ 675640 h 746760"/>
              <a:gd name="connsiteX11-1173" fmla="*/ 1569720 w 1569720"/>
              <a:gd name="connsiteY11-1174" fmla="*/ 670560 h 746760"/>
              <a:gd name="connsiteX12-1175" fmla="*/ 1351280 w 1569720"/>
              <a:gd name="connsiteY12-1176" fmla="*/ 477520 h 746760"/>
              <a:gd name="connsiteX13-1177" fmla="*/ 1219200 w 1569720"/>
              <a:gd name="connsiteY13-1178" fmla="*/ 208280 h 746760"/>
              <a:gd name="connsiteX14-1179" fmla="*/ 1203960 w 1569720"/>
              <a:gd name="connsiteY14-1180" fmla="*/ 71120 h 746760"/>
              <a:gd name="connsiteX15-1181" fmla="*/ 1061720 w 1569720"/>
              <a:gd name="connsiteY15-1182" fmla="*/ 152400 h 746760"/>
              <a:gd name="connsiteX16-1183" fmla="*/ 873760 w 1569720"/>
              <a:gd name="connsiteY16-1184" fmla="*/ 71120 h 746760"/>
              <a:gd name="connsiteX17-1185" fmla="*/ 716280 w 1569720"/>
              <a:gd name="connsiteY17-1186" fmla="*/ 447040 h 746760"/>
              <a:gd name="connsiteX18-1187" fmla="*/ 502920 w 1569720"/>
              <a:gd name="connsiteY18-1188" fmla="*/ 624840 h 746760"/>
              <a:gd name="connsiteX19-1189" fmla="*/ 238760 w 1569720"/>
              <a:gd name="connsiteY19-1190" fmla="*/ 330200 h 746760"/>
              <a:gd name="connsiteX20-1191" fmla="*/ 182880 w 1569720"/>
              <a:gd name="connsiteY20-1192" fmla="*/ 0 h 746760"/>
              <a:gd name="connsiteX21-1193" fmla="*/ 106680 w 1569720"/>
              <a:gd name="connsiteY21-1194" fmla="*/ 91440 h 746760"/>
              <a:gd name="connsiteX22-1195" fmla="*/ 0 w 1569720"/>
              <a:gd name="connsiteY22-1196" fmla="*/ 147320 h 746760"/>
              <a:gd name="connsiteX0-1197" fmla="*/ 0 w 1569720"/>
              <a:gd name="connsiteY0-1198" fmla="*/ 147320 h 746760"/>
              <a:gd name="connsiteX1-1199" fmla="*/ 208280 w 1569720"/>
              <a:gd name="connsiteY1-1200" fmla="*/ 360680 h 746760"/>
              <a:gd name="connsiteX2-1201" fmla="*/ 345440 w 1569720"/>
              <a:gd name="connsiteY2-1202" fmla="*/ 746760 h 746760"/>
              <a:gd name="connsiteX3-1203" fmla="*/ 447040 w 1569720"/>
              <a:gd name="connsiteY3-1204" fmla="*/ 662940 h 746760"/>
              <a:gd name="connsiteX4-1205" fmla="*/ 574040 w 1569720"/>
              <a:gd name="connsiteY4-1206" fmla="*/ 680720 h 746760"/>
              <a:gd name="connsiteX5-1207" fmla="*/ 665480 w 1569720"/>
              <a:gd name="connsiteY5-1208" fmla="*/ 736600 h 746760"/>
              <a:gd name="connsiteX6-1209" fmla="*/ 751840 w 1569720"/>
              <a:gd name="connsiteY6-1210" fmla="*/ 447040 h 746760"/>
              <a:gd name="connsiteX7-1211" fmla="*/ 1046480 w 1569720"/>
              <a:gd name="connsiteY7-1212" fmla="*/ 172720 h 746760"/>
              <a:gd name="connsiteX8-1213" fmla="*/ 1259840 w 1569720"/>
              <a:gd name="connsiteY8-1214" fmla="*/ 396240 h 746760"/>
              <a:gd name="connsiteX9-1215" fmla="*/ 1386840 w 1569720"/>
              <a:gd name="connsiteY9-1216" fmla="*/ 746760 h 746760"/>
              <a:gd name="connsiteX10-1217" fmla="*/ 1452880 w 1569720"/>
              <a:gd name="connsiteY10-1218" fmla="*/ 675640 h 746760"/>
              <a:gd name="connsiteX11-1219" fmla="*/ 1569720 w 1569720"/>
              <a:gd name="connsiteY11-1220" fmla="*/ 670560 h 746760"/>
              <a:gd name="connsiteX12-1221" fmla="*/ 1351280 w 1569720"/>
              <a:gd name="connsiteY12-1222" fmla="*/ 477520 h 746760"/>
              <a:gd name="connsiteX13-1223" fmla="*/ 1219200 w 1569720"/>
              <a:gd name="connsiteY13-1224" fmla="*/ 208280 h 746760"/>
              <a:gd name="connsiteX14-1225" fmla="*/ 1203960 w 1569720"/>
              <a:gd name="connsiteY14-1226" fmla="*/ 71120 h 746760"/>
              <a:gd name="connsiteX15-1227" fmla="*/ 1061720 w 1569720"/>
              <a:gd name="connsiteY15-1228" fmla="*/ 152400 h 746760"/>
              <a:gd name="connsiteX16-1229" fmla="*/ 873760 w 1569720"/>
              <a:gd name="connsiteY16-1230" fmla="*/ 71120 h 746760"/>
              <a:gd name="connsiteX17-1231" fmla="*/ 716280 w 1569720"/>
              <a:gd name="connsiteY17-1232" fmla="*/ 447040 h 746760"/>
              <a:gd name="connsiteX18-1233" fmla="*/ 502920 w 1569720"/>
              <a:gd name="connsiteY18-1234" fmla="*/ 624840 h 746760"/>
              <a:gd name="connsiteX19-1235" fmla="*/ 238760 w 1569720"/>
              <a:gd name="connsiteY19-1236" fmla="*/ 330200 h 746760"/>
              <a:gd name="connsiteX20-1237" fmla="*/ 182880 w 1569720"/>
              <a:gd name="connsiteY20-1238" fmla="*/ 0 h 746760"/>
              <a:gd name="connsiteX21-1239" fmla="*/ 106680 w 1569720"/>
              <a:gd name="connsiteY21-1240" fmla="*/ 91440 h 746760"/>
              <a:gd name="connsiteX22-1241" fmla="*/ 0 w 1569720"/>
              <a:gd name="connsiteY22-1242" fmla="*/ 147320 h 746760"/>
              <a:gd name="connsiteX0-1243" fmla="*/ 0 w 1569720"/>
              <a:gd name="connsiteY0-1244" fmla="*/ 147320 h 746760"/>
              <a:gd name="connsiteX1-1245" fmla="*/ 208280 w 1569720"/>
              <a:gd name="connsiteY1-1246" fmla="*/ 360680 h 746760"/>
              <a:gd name="connsiteX2-1247" fmla="*/ 345440 w 1569720"/>
              <a:gd name="connsiteY2-1248" fmla="*/ 746760 h 746760"/>
              <a:gd name="connsiteX3-1249" fmla="*/ 447040 w 1569720"/>
              <a:gd name="connsiteY3-1250" fmla="*/ 662940 h 746760"/>
              <a:gd name="connsiteX4-1251" fmla="*/ 574040 w 1569720"/>
              <a:gd name="connsiteY4-1252" fmla="*/ 680720 h 746760"/>
              <a:gd name="connsiteX5-1253" fmla="*/ 665480 w 1569720"/>
              <a:gd name="connsiteY5-1254" fmla="*/ 736600 h 746760"/>
              <a:gd name="connsiteX6-1255" fmla="*/ 751840 w 1569720"/>
              <a:gd name="connsiteY6-1256" fmla="*/ 447040 h 746760"/>
              <a:gd name="connsiteX7-1257" fmla="*/ 1046480 w 1569720"/>
              <a:gd name="connsiteY7-1258" fmla="*/ 172720 h 746760"/>
              <a:gd name="connsiteX8-1259" fmla="*/ 1259840 w 1569720"/>
              <a:gd name="connsiteY8-1260" fmla="*/ 396240 h 746760"/>
              <a:gd name="connsiteX9-1261" fmla="*/ 1386840 w 1569720"/>
              <a:gd name="connsiteY9-1262" fmla="*/ 746760 h 746760"/>
              <a:gd name="connsiteX10-1263" fmla="*/ 1452880 w 1569720"/>
              <a:gd name="connsiteY10-1264" fmla="*/ 675640 h 746760"/>
              <a:gd name="connsiteX11-1265" fmla="*/ 1569720 w 1569720"/>
              <a:gd name="connsiteY11-1266" fmla="*/ 670560 h 746760"/>
              <a:gd name="connsiteX12-1267" fmla="*/ 1351280 w 1569720"/>
              <a:gd name="connsiteY12-1268" fmla="*/ 477520 h 746760"/>
              <a:gd name="connsiteX13-1269" fmla="*/ 1219200 w 1569720"/>
              <a:gd name="connsiteY13-1270" fmla="*/ 208280 h 746760"/>
              <a:gd name="connsiteX14-1271" fmla="*/ 1203960 w 1569720"/>
              <a:gd name="connsiteY14-1272" fmla="*/ 71120 h 746760"/>
              <a:gd name="connsiteX15-1273" fmla="*/ 1061720 w 1569720"/>
              <a:gd name="connsiteY15-1274" fmla="*/ 152400 h 746760"/>
              <a:gd name="connsiteX16-1275" fmla="*/ 873760 w 1569720"/>
              <a:gd name="connsiteY16-1276" fmla="*/ 71120 h 746760"/>
              <a:gd name="connsiteX17-1277" fmla="*/ 716280 w 1569720"/>
              <a:gd name="connsiteY17-1278" fmla="*/ 447040 h 746760"/>
              <a:gd name="connsiteX18-1279" fmla="*/ 502920 w 1569720"/>
              <a:gd name="connsiteY18-1280" fmla="*/ 624840 h 746760"/>
              <a:gd name="connsiteX19-1281" fmla="*/ 238760 w 1569720"/>
              <a:gd name="connsiteY19-1282" fmla="*/ 330200 h 746760"/>
              <a:gd name="connsiteX20-1283" fmla="*/ 182880 w 1569720"/>
              <a:gd name="connsiteY20-1284" fmla="*/ 0 h 746760"/>
              <a:gd name="connsiteX21-1285" fmla="*/ 106680 w 1569720"/>
              <a:gd name="connsiteY21-1286" fmla="*/ 91440 h 746760"/>
              <a:gd name="connsiteX22-1287" fmla="*/ 0 w 1569720"/>
              <a:gd name="connsiteY22-1288" fmla="*/ 147320 h 746760"/>
              <a:gd name="connsiteX0-1289" fmla="*/ 0 w 1569720"/>
              <a:gd name="connsiteY0-1290" fmla="*/ 147320 h 746760"/>
              <a:gd name="connsiteX1-1291" fmla="*/ 208280 w 1569720"/>
              <a:gd name="connsiteY1-1292" fmla="*/ 360680 h 746760"/>
              <a:gd name="connsiteX2-1293" fmla="*/ 345440 w 1569720"/>
              <a:gd name="connsiteY2-1294" fmla="*/ 746760 h 746760"/>
              <a:gd name="connsiteX3-1295" fmla="*/ 447040 w 1569720"/>
              <a:gd name="connsiteY3-1296" fmla="*/ 662940 h 746760"/>
              <a:gd name="connsiteX4-1297" fmla="*/ 574040 w 1569720"/>
              <a:gd name="connsiteY4-1298" fmla="*/ 680720 h 746760"/>
              <a:gd name="connsiteX5-1299" fmla="*/ 665480 w 1569720"/>
              <a:gd name="connsiteY5-1300" fmla="*/ 736600 h 746760"/>
              <a:gd name="connsiteX6-1301" fmla="*/ 751840 w 1569720"/>
              <a:gd name="connsiteY6-1302" fmla="*/ 447040 h 746760"/>
              <a:gd name="connsiteX7-1303" fmla="*/ 1046480 w 1569720"/>
              <a:gd name="connsiteY7-1304" fmla="*/ 172720 h 746760"/>
              <a:gd name="connsiteX8-1305" fmla="*/ 1259840 w 1569720"/>
              <a:gd name="connsiteY8-1306" fmla="*/ 396240 h 746760"/>
              <a:gd name="connsiteX9-1307" fmla="*/ 1386840 w 1569720"/>
              <a:gd name="connsiteY9-1308" fmla="*/ 746760 h 746760"/>
              <a:gd name="connsiteX10-1309" fmla="*/ 1452880 w 1569720"/>
              <a:gd name="connsiteY10-1310" fmla="*/ 675640 h 746760"/>
              <a:gd name="connsiteX11-1311" fmla="*/ 1569720 w 1569720"/>
              <a:gd name="connsiteY11-1312" fmla="*/ 670560 h 746760"/>
              <a:gd name="connsiteX12-1313" fmla="*/ 1351280 w 1569720"/>
              <a:gd name="connsiteY12-1314" fmla="*/ 477520 h 746760"/>
              <a:gd name="connsiteX13-1315" fmla="*/ 1219200 w 1569720"/>
              <a:gd name="connsiteY13-1316" fmla="*/ 208280 h 746760"/>
              <a:gd name="connsiteX14-1317" fmla="*/ 1203960 w 1569720"/>
              <a:gd name="connsiteY14-1318" fmla="*/ 71120 h 746760"/>
              <a:gd name="connsiteX15-1319" fmla="*/ 1061720 w 1569720"/>
              <a:gd name="connsiteY15-1320" fmla="*/ 152400 h 746760"/>
              <a:gd name="connsiteX16-1321" fmla="*/ 873760 w 1569720"/>
              <a:gd name="connsiteY16-1322" fmla="*/ 71120 h 746760"/>
              <a:gd name="connsiteX17-1323" fmla="*/ 716280 w 1569720"/>
              <a:gd name="connsiteY17-1324" fmla="*/ 447040 h 746760"/>
              <a:gd name="connsiteX18-1325" fmla="*/ 502920 w 1569720"/>
              <a:gd name="connsiteY18-1326" fmla="*/ 624840 h 746760"/>
              <a:gd name="connsiteX19-1327" fmla="*/ 238760 w 1569720"/>
              <a:gd name="connsiteY19-1328" fmla="*/ 330200 h 746760"/>
              <a:gd name="connsiteX20-1329" fmla="*/ 182880 w 1569720"/>
              <a:gd name="connsiteY20-1330" fmla="*/ 0 h 746760"/>
              <a:gd name="connsiteX21-1331" fmla="*/ 106680 w 1569720"/>
              <a:gd name="connsiteY21-1332" fmla="*/ 91440 h 746760"/>
              <a:gd name="connsiteX22-1333" fmla="*/ 0 w 1569720"/>
              <a:gd name="connsiteY22-1334" fmla="*/ 147320 h 746760"/>
              <a:gd name="connsiteX0-1335" fmla="*/ 0 w 1569720"/>
              <a:gd name="connsiteY0-1336" fmla="*/ 147320 h 746760"/>
              <a:gd name="connsiteX1-1337" fmla="*/ 213360 w 1569720"/>
              <a:gd name="connsiteY1-1338" fmla="*/ 360680 h 746760"/>
              <a:gd name="connsiteX2-1339" fmla="*/ 345440 w 1569720"/>
              <a:gd name="connsiteY2-1340" fmla="*/ 746760 h 746760"/>
              <a:gd name="connsiteX3-1341" fmla="*/ 447040 w 1569720"/>
              <a:gd name="connsiteY3-1342" fmla="*/ 662940 h 746760"/>
              <a:gd name="connsiteX4-1343" fmla="*/ 574040 w 1569720"/>
              <a:gd name="connsiteY4-1344" fmla="*/ 680720 h 746760"/>
              <a:gd name="connsiteX5-1345" fmla="*/ 665480 w 1569720"/>
              <a:gd name="connsiteY5-1346" fmla="*/ 736600 h 746760"/>
              <a:gd name="connsiteX6-1347" fmla="*/ 751840 w 1569720"/>
              <a:gd name="connsiteY6-1348" fmla="*/ 447040 h 746760"/>
              <a:gd name="connsiteX7-1349" fmla="*/ 1046480 w 1569720"/>
              <a:gd name="connsiteY7-1350" fmla="*/ 172720 h 746760"/>
              <a:gd name="connsiteX8-1351" fmla="*/ 1259840 w 1569720"/>
              <a:gd name="connsiteY8-1352" fmla="*/ 396240 h 746760"/>
              <a:gd name="connsiteX9-1353" fmla="*/ 1386840 w 1569720"/>
              <a:gd name="connsiteY9-1354" fmla="*/ 746760 h 746760"/>
              <a:gd name="connsiteX10-1355" fmla="*/ 1452880 w 1569720"/>
              <a:gd name="connsiteY10-1356" fmla="*/ 675640 h 746760"/>
              <a:gd name="connsiteX11-1357" fmla="*/ 1569720 w 1569720"/>
              <a:gd name="connsiteY11-1358" fmla="*/ 670560 h 746760"/>
              <a:gd name="connsiteX12-1359" fmla="*/ 1351280 w 1569720"/>
              <a:gd name="connsiteY12-1360" fmla="*/ 477520 h 746760"/>
              <a:gd name="connsiteX13-1361" fmla="*/ 1219200 w 1569720"/>
              <a:gd name="connsiteY13-1362" fmla="*/ 208280 h 746760"/>
              <a:gd name="connsiteX14-1363" fmla="*/ 1203960 w 1569720"/>
              <a:gd name="connsiteY14-1364" fmla="*/ 71120 h 746760"/>
              <a:gd name="connsiteX15-1365" fmla="*/ 1061720 w 1569720"/>
              <a:gd name="connsiteY15-1366" fmla="*/ 152400 h 746760"/>
              <a:gd name="connsiteX16-1367" fmla="*/ 873760 w 1569720"/>
              <a:gd name="connsiteY16-1368" fmla="*/ 71120 h 746760"/>
              <a:gd name="connsiteX17-1369" fmla="*/ 716280 w 1569720"/>
              <a:gd name="connsiteY17-1370" fmla="*/ 447040 h 746760"/>
              <a:gd name="connsiteX18-1371" fmla="*/ 502920 w 1569720"/>
              <a:gd name="connsiteY18-1372" fmla="*/ 624840 h 746760"/>
              <a:gd name="connsiteX19-1373" fmla="*/ 238760 w 1569720"/>
              <a:gd name="connsiteY19-1374" fmla="*/ 330200 h 746760"/>
              <a:gd name="connsiteX20-1375" fmla="*/ 182880 w 1569720"/>
              <a:gd name="connsiteY20-1376" fmla="*/ 0 h 746760"/>
              <a:gd name="connsiteX21-1377" fmla="*/ 106680 w 1569720"/>
              <a:gd name="connsiteY21-1378" fmla="*/ 91440 h 746760"/>
              <a:gd name="connsiteX22-1379" fmla="*/ 0 w 1569720"/>
              <a:gd name="connsiteY22-1380" fmla="*/ 147320 h 746760"/>
              <a:gd name="connsiteX0-1381" fmla="*/ 0 w 1569720"/>
              <a:gd name="connsiteY0-1382" fmla="*/ 147320 h 746760"/>
              <a:gd name="connsiteX1-1383" fmla="*/ 213360 w 1569720"/>
              <a:gd name="connsiteY1-1384" fmla="*/ 360680 h 746760"/>
              <a:gd name="connsiteX2-1385" fmla="*/ 345440 w 1569720"/>
              <a:gd name="connsiteY2-1386" fmla="*/ 746760 h 746760"/>
              <a:gd name="connsiteX3-1387" fmla="*/ 447040 w 1569720"/>
              <a:gd name="connsiteY3-1388" fmla="*/ 662940 h 746760"/>
              <a:gd name="connsiteX4-1389" fmla="*/ 574040 w 1569720"/>
              <a:gd name="connsiteY4-1390" fmla="*/ 680720 h 746760"/>
              <a:gd name="connsiteX5-1391" fmla="*/ 665480 w 1569720"/>
              <a:gd name="connsiteY5-1392" fmla="*/ 736600 h 746760"/>
              <a:gd name="connsiteX6-1393" fmla="*/ 751840 w 1569720"/>
              <a:gd name="connsiteY6-1394" fmla="*/ 447040 h 746760"/>
              <a:gd name="connsiteX7-1395" fmla="*/ 1046480 w 1569720"/>
              <a:gd name="connsiteY7-1396" fmla="*/ 172720 h 746760"/>
              <a:gd name="connsiteX8-1397" fmla="*/ 1259840 w 1569720"/>
              <a:gd name="connsiteY8-1398" fmla="*/ 396240 h 746760"/>
              <a:gd name="connsiteX9-1399" fmla="*/ 1386840 w 1569720"/>
              <a:gd name="connsiteY9-1400" fmla="*/ 746760 h 746760"/>
              <a:gd name="connsiteX10-1401" fmla="*/ 1452880 w 1569720"/>
              <a:gd name="connsiteY10-1402" fmla="*/ 675640 h 746760"/>
              <a:gd name="connsiteX11-1403" fmla="*/ 1569720 w 1569720"/>
              <a:gd name="connsiteY11-1404" fmla="*/ 670560 h 746760"/>
              <a:gd name="connsiteX12-1405" fmla="*/ 1351280 w 1569720"/>
              <a:gd name="connsiteY12-1406" fmla="*/ 477520 h 746760"/>
              <a:gd name="connsiteX13-1407" fmla="*/ 1219200 w 1569720"/>
              <a:gd name="connsiteY13-1408" fmla="*/ 208280 h 746760"/>
              <a:gd name="connsiteX14-1409" fmla="*/ 1203960 w 1569720"/>
              <a:gd name="connsiteY14-1410" fmla="*/ 71120 h 746760"/>
              <a:gd name="connsiteX15-1411" fmla="*/ 1061720 w 1569720"/>
              <a:gd name="connsiteY15-1412" fmla="*/ 152400 h 746760"/>
              <a:gd name="connsiteX16-1413" fmla="*/ 873760 w 1569720"/>
              <a:gd name="connsiteY16-1414" fmla="*/ 71120 h 746760"/>
              <a:gd name="connsiteX17-1415" fmla="*/ 716280 w 1569720"/>
              <a:gd name="connsiteY17-1416" fmla="*/ 447040 h 746760"/>
              <a:gd name="connsiteX18-1417" fmla="*/ 502920 w 1569720"/>
              <a:gd name="connsiteY18-1418" fmla="*/ 624840 h 746760"/>
              <a:gd name="connsiteX19-1419" fmla="*/ 238760 w 1569720"/>
              <a:gd name="connsiteY19-1420" fmla="*/ 330200 h 746760"/>
              <a:gd name="connsiteX20-1421" fmla="*/ 182880 w 1569720"/>
              <a:gd name="connsiteY20-1422" fmla="*/ 0 h 746760"/>
              <a:gd name="connsiteX21-1423" fmla="*/ 106680 w 1569720"/>
              <a:gd name="connsiteY21-1424" fmla="*/ 91440 h 746760"/>
              <a:gd name="connsiteX22-1425" fmla="*/ 0 w 1569720"/>
              <a:gd name="connsiteY22-1426" fmla="*/ 147320 h 746760"/>
              <a:gd name="connsiteX0-1427" fmla="*/ 0 w 1569720"/>
              <a:gd name="connsiteY0-1428" fmla="*/ 147320 h 746760"/>
              <a:gd name="connsiteX1-1429" fmla="*/ 213360 w 1569720"/>
              <a:gd name="connsiteY1-1430" fmla="*/ 360680 h 746760"/>
              <a:gd name="connsiteX2-1431" fmla="*/ 345440 w 1569720"/>
              <a:gd name="connsiteY2-1432" fmla="*/ 746760 h 746760"/>
              <a:gd name="connsiteX3-1433" fmla="*/ 447040 w 1569720"/>
              <a:gd name="connsiteY3-1434" fmla="*/ 662940 h 746760"/>
              <a:gd name="connsiteX4-1435" fmla="*/ 574040 w 1569720"/>
              <a:gd name="connsiteY4-1436" fmla="*/ 680720 h 746760"/>
              <a:gd name="connsiteX5-1437" fmla="*/ 665480 w 1569720"/>
              <a:gd name="connsiteY5-1438" fmla="*/ 736600 h 746760"/>
              <a:gd name="connsiteX6-1439" fmla="*/ 751840 w 1569720"/>
              <a:gd name="connsiteY6-1440" fmla="*/ 447040 h 746760"/>
              <a:gd name="connsiteX7-1441" fmla="*/ 1046480 w 1569720"/>
              <a:gd name="connsiteY7-1442" fmla="*/ 172720 h 746760"/>
              <a:gd name="connsiteX8-1443" fmla="*/ 1259840 w 1569720"/>
              <a:gd name="connsiteY8-1444" fmla="*/ 396240 h 746760"/>
              <a:gd name="connsiteX9-1445" fmla="*/ 1386840 w 1569720"/>
              <a:gd name="connsiteY9-1446" fmla="*/ 746760 h 746760"/>
              <a:gd name="connsiteX10-1447" fmla="*/ 1452880 w 1569720"/>
              <a:gd name="connsiteY10-1448" fmla="*/ 675640 h 746760"/>
              <a:gd name="connsiteX11-1449" fmla="*/ 1569720 w 1569720"/>
              <a:gd name="connsiteY11-1450" fmla="*/ 670560 h 746760"/>
              <a:gd name="connsiteX12-1451" fmla="*/ 1351280 w 1569720"/>
              <a:gd name="connsiteY12-1452" fmla="*/ 477520 h 746760"/>
              <a:gd name="connsiteX13-1453" fmla="*/ 1219200 w 1569720"/>
              <a:gd name="connsiteY13-1454" fmla="*/ 208280 h 746760"/>
              <a:gd name="connsiteX14-1455" fmla="*/ 1203960 w 1569720"/>
              <a:gd name="connsiteY14-1456" fmla="*/ 71120 h 746760"/>
              <a:gd name="connsiteX15-1457" fmla="*/ 1061720 w 1569720"/>
              <a:gd name="connsiteY15-1458" fmla="*/ 152400 h 746760"/>
              <a:gd name="connsiteX16-1459" fmla="*/ 873760 w 1569720"/>
              <a:gd name="connsiteY16-1460" fmla="*/ 71120 h 746760"/>
              <a:gd name="connsiteX17-1461" fmla="*/ 716280 w 1569720"/>
              <a:gd name="connsiteY17-1462" fmla="*/ 447040 h 746760"/>
              <a:gd name="connsiteX18-1463" fmla="*/ 502920 w 1569720"/>
              <a:gd name="connsiteY18-1464" fmla="*/ 624840 h 746760"/>
              <a:gd name="connsiteX19-1465" fmla="*/ 238760 w 1569720"/>
              <a:gd name="connsiteY19-1466" fmla="*/ 330200 h 746760"/>
              <a:gd name="connsiteX20-1467" fmla="*/ 182880 w 1569720"/>
              <a:gd name="connsiteY20-1468" fmla="*/ 0 h 746760"/>
              <a:gd name="connsiteX21-1469" fmla="*/ 106680 w 1569720"/>
              <a:gd name="connsiteY21-1470" fmla="*/ 91440 h 746760"/>
              <a:gd name="connsiteX22-1471" fmla="*/ 0 w 1569720"/>
              <a:gd name="connsiteY22-1472" fmla="*/ 147320 h 746760"/>
              <a:gd name="connsiteX0-1473" fmla="*/ 0 w 1569720"/>
              <a:gd name="connsiteY0-1474" fmla="*/ 147320 h 746760"/>
              <a:gd name="connsiteX1-1475" fmla="*/ 213360 w 1569720"/>
              <a:gd name="connsiteY1-1476" fmla="*/ 360680 h 746760"/>
              <a:gd name="connsiteX2-1477" fmla="*/ 345440 w 1569720"/>
              <a:gd name="connsiteY2-1478" fmla="*/ 746760 h 746760"/>
              <a:gd name="connsiteX3-1479" fmla="*/ 447040 w 1569720"/>
              <a:gd name="connsiteY3-1480" fmla="*/ 662940 h 746760"/>
              <a:gd name="connsiteX4-1481" fmla="*/ 574040 w 1569720"/>
              <a:gd name="connsiteY4-1482" fmla="*/ 680720 h 746760"/>
              <a:gd name="connsiteX5-1483" fmla="*/ 665480 w 1569720"/>
              <a:gd name="connsiteY5-1484" fmla="*/ 736600 h 746760"/>
              <a:gd name="connsiteX6-1485" fmla="*/ 751840 w 1569720"/>
              <a:gd name="connsiteY6-1486" fmla="*/ 447040 h 746760"/>
              <a:gd name="connsiteX7-1487" fmla="*/ 1046480 w 1569720"/>
              <a:gd name="connsiteY7-1488" fmla="*/ 172720 h 746760"/>
              <a:gd name="connsiteX8-1489" fmla="*/ 1259840 w 1569720"/>
              <a:gd name="connsiteY8-1490" fmla="*/ 396240 h 746760"/>
              <a:gd name="connsiteX9-1491" fmla="*/ 1386840 w 1569720"/>
              <a:gd name="connsiteY9-1492" fmla="*/ 746760 h 746760"/>
              <a:gd name="connsiteX10-1493" fmla="*/ 1452880 w 1569720"/>
              <a:gd name="connsiteY10-1494" fmla="*/ 675640 h 746760"/>
              <a:gd name="connsiteX11-1495" fmla="*/ 1569720 w 1569720"/>
              <a:gd name="connsiteY11-1496" fmla="*/ 670560 h 746760"/>
              <a:gd name="connsiteX12-1497" fmla="*/ 1351280 w 1569720"/>
              <a:gd name="connsiteY12-1498" fmla="*/ 477520 h 746760"/>
              <a:gd name="connsiteX13-1499" fmla="*/ 1219200 w 1569720"/>
              <a:gd name="connsiteY13-1500" fmla="*/ 208280 h 746760"/>
              <a:gd name="connsiteX14-1501" fmla="*/ 1203960 w 1569720"/>
              <a:gd name="connsiteY14-1502" fmla="*/ 71120 h 746760"/>
              <a:gd name="connsiteX15-1503" fmla="*/ 1061720 w 1569720"/>
              <a:gd name="connsiteY15-1504" fmla="*/ 152400 h 746760"/>
              <a:gd name="connsiteX16-1505" fmla="*/ 873760 w 1569720"/>
              <a:gd name="connsiteY16-1506" fmla="*/ 71120 h 746760"/>
              <a:gd name="connsiteX17-1507" fmla="*/ 716280 w 1569720"/>
              <a:gd name="connsiteY17-1508" fmla="*/ 447040 h 746760"/>
              <a:gd name="connsiteX18-1509" fmla="*/ 502920 w 1569720"/>
              <a:gd name="connsiteY18-1510" fmla="*/ 624840 h 746760"/>
              <a:gd name="connsiteX19-1511" fmla="*/ 238760 w 1569720"/>
              <a:gd name="connsiteY19-1512" fmla="*/ 330200 h 746760"/>
              <a:gd name="connsiteX20-1513" fmla="*/ 182880 w 1569720"/>
              <a:gd name="connsiteY20-1514" fmla="*/ 0 h 746760"/>
              <a:gd name="connsiteX21-1515" fmla="*/ 106680 w 1569720"/>
              <a:gd name="connsiteY21-1516" fmla="*/ 91440 h 746760"/>
              <a:gd name="connsiteX22-1517" fmla="*/ 0 w 1569720"/>
              <a:gd name="connsiteY22-1518" fmla="*/ 147320 h 746760"/>
              <a:gd name="connsiteX0-1519" fmla="*/ 0 w 1574800"/>
              <a:gd name="connsiteY0-1520" fmla="*/ 165100 h 746760"/>
              <a:gd name="connsiteX1-1521" fmla="*/ 218440 w 1574800"/>
              <a:gd name="connsiteY1-1522" fmla="*/ 360680 h 746760"/>
              <a:gd name="connsiteX2-1523" fmla="*/ 350520 w 1574800"/>
              <a:gd name="connsiteY2-1524" fmla="*/ 746760 h 746760"/>
              <a:gd name="connsiteX3-1525" fmla="*/ 452120 w 1574800"/>
              <a:gd name="connsiteY3-1526" fmla="*/ 662940 h 746760"/>
              <a:gd name="connsiteX4-1527" fmla="*/ 579120 w 1574800"/>
              <a:gd name="connsiteY4-1528" fmla="*/ 680720 h 746760"/>
              <a:gd name="connsiteX5-1529" fmla="*/ 670560 w 1574800"/>
              <a:gd name="connsiteY5-1530" fmla="*/ 736600 h 746760"/>
              <a:gd name="connsiteX6-1531" fmla="*/ 756920 w 1574800"/>
              <a:gd name="connsiteY6-1532" fmla="*/ 447040 h 746760"/>
              <a:gd name="connsiteX7-1533" fmla="*/ 1051560 w 1574800"/>
              <a:gd name="connsiteY7-1534" fmla="*/ 172720 h 746760"/>
              <a:gd name="connsiteX8-1535" fmla="*/ 1264920 w 1574800"/>
              <a:gd name="connsiteY8-1536" fmla="*/ 396240 h 746760"/>
              <a:gd name="connsiteX9-1537" fmla="*/ 1391920 w 1574800"/>
              <a:gd name="connsiteY9-1538" fmla="*/ 746760 h 746760"/>
              <a:gd name="connsiteX10-1539" fmla="*/ 1457960 w 1574800"/>
              <a:gd name="connsiteY10-1540" fmla="*/ 675640 h 746760"/>
              <a:gd name="connsiteX11-1541" fmla="*/ 1574800 w 1574800"/>
              <a:gd name="connsiteY11-1542" fmla="*/ 670560 h 746760"/>
              <a:gd name="connsiteX12-1543" fmla="*/ 1356360 w 1574800"/>
              <a:gd name="connsiteY12-1544" fmla="*/ 477520 h 746760"/>
              <a:gd name="connsiteX13-1545" fmla="*/ 1224280 w 1574800"/>
              <a:gd name="connsiteY13-1546" fmla="*/ 208280 h 746760"/>
              <a:gd name="connsiteX14-1547" fmla="*/ 1209040 w 1574800"/>
              <a:gd name="connsiteY14-1548" fmla="*/ 71120 h 746760"/>
              <a:gd name="connsiteX15-1549" fmla="*/ 1066800 w 1574800"/>
              <a:gd name="connsiteY15-1550" fmla="*/ 152400 h 746760"/>
              <a:gd name="connsiteX16-1551" fmla="*/ 878840 w 1574800"/>
              <a:gd name="connsiteY16-1552" fmla="*/ 71120 h 746760"/>
              <a:gd name="connsiteX17-1553" fmla="*/ 721360 w 1574800"/>
              <a:gd name="connsiteY17-1554" fmla="*/ 447040 h 746760"/>
              <a:gd name="connsiteX18-1555" fmla="*/ 508000 w 1574800"/>
              <a:gd name="connsiteY18-1556" fmla="*/ 624840 h 746760"/>
              <a:gd name="connsiteX19-1557" fmla="*/ 243840 w 1574800"/>
              <a:gd name="connsiteY19-1558" fmla="*/ 330200 h 746760"/>
              <a:gd name="connsiteX20-1559" fmla="*/ 187960 w 1574800"/>
              <a:gd name="connsiteY20-1560" fmla="*/ 0 h 746760"/>
              <a:gd name="connsiteX21-1561" fmla="*/ 111760 w 1574800"/>
              <a:gd name="connsiteY21-1562" fmla="*/ 91440 h 746760"/>
              <a:gd name="connsiteX22-1563" fmla="*/ 0 w 1574800"/>
              <a:gd name="connsiteY22-1564" fmla="*/ 165100 h 746760"/>
              <a:gd name="connsiteX0-1565" fmla="*/ 0 w 1574800"/>
              <a:gd name="connsiteY0-1566" fmla="*/ 165100 h 746760"/>
              <a:gd name="connsiteX1-1567" fmla="*/ 218440 w 1574800"/>
              <a:gd name="connsiteY1-1568" fmla="*/ 360680 h 746760"/>
              <a:gd name="connsiteX2-1569" fmla="*/ 350520 w 1574800"/>
              <a:gd name="connsiteY2-1570" fmla="*/ 746760 h 746760"/>
              <a:gd name="connsiteX3-1571" fmla="*/ 452120 w 1574800"/>
              <a:gd name="connsiteY3-1572" fmla="*/ 662940 h 746760"/>
              <a:gd name="connsiteX4-1573" fmla="*/ 579120 w 1574800"/>
              <a:gd name="connsiteY4-1574" fmla="*/ 680720 h 746760"/>
              <a:gd name="connsiteX5-1575" fmla="*/ 670560 w 1574800"/>
              <a:gd name="connsiteY5-1576" fmla="*/ 736600 h 746760"/>
              <a:gd name="connsiteX6-1577" fmla="*/ 756920 w 1574800"/>
              <a:gd name="connsiteY6-1578" fmla="*/ 447040 h 746760"/>
              <a:gd name="connsiteX7-1579" fmla="*/ 1051560 w 1574800"/>
              <a:gd name="connsiteY7-1580" fmla="*/ 172720 h 746760"/>
              <a:gd name="connsiteX8-1581" fmla="*/ 1264920 w 1574800"/>
              <a:gd name="connsiteY8-1582" fmla="*/ 396240 h 746760"/>
              <a:gd name="connsiteX9-1583" fmla="*/ 1391920 w 1574800"/>
              <a:gd name="connsiteY9-1584" fmla="*/ 746760 h 746760"/>
              <a:gd name="connsiteX10-1585" fmla="*/ 1457960 w 1574800"/>
              <a:gd name="connsiteY10-1586" fmla="*/ 675640 h 746760"/>
              <a:gd name="connsiteX11-1587" fmla="*/ 1574800 w 1574800"/>
              <a:gd name="connsiteY11-1588" fmla="*/ 670560 h 746760"/>
              <a:gd name="connsiteX12-1589" fmla="*/ 1356360 w 1574800"/>
              <a:gd name="connsiteY12-1590" fmla="*/ 477520 h 746760"/>
              <a:gd name="connsiteX13-1591" fmla="*/ 1224280 w 1574800"/>
              <a:gd name="connsiteY13-1592" fmla="*/ 208280 h 746760"/>
              <a:gd name="connsiteX14-1593" fmla="*/ 1209040 w 1574800"/>
              <a:gd name="connsiteY14-1594" fmla="*/ 71120 h 746760"/>
              <a:gd name="connsiteX15-1595" fmla="*/ 1066800 w 1574800"/>
              <a:gd name="connsiteY15-1596" fmla="*/ 152400 h 746760"/>
              <a:gd name="connsiteX16-1597" fmla="*/ 878840 w 1574800"/>
              <a:gd name="connsiteY16-1598" fmla="*/ 71120 h 746760"/>
              <a:gd name="connsiteX17-1599" fmla="*/ 721360 w 1574800"/>
              <a:gd name="connsiteY17-1600" fmla="*/ 447040 h 746760"/>
              <a:gd name="connsiteX18-1601" fmla="*/ 508000 w 1574800"/>
              <a:gd name="connsiteY18-1602" fmla="*/ 624840 h 746760"/>
              <a:gd name="connsiteX19-1603" fmla="*/ 243840 w 1574800"/>
              <a:gd name="connsiteY19-1604" fmla="*/ 330200 h 746760"/>
              <a:gd name="connsiteX20-1605" fmla="*/ 187960 w 1574800"/>
              <a:gd name="connsiteY20-1606" fmla="*/ 0 h 746760"/>
              <a:gd name="connsiteX21-1607" fmla="*/ 111760 w 1574800"/>
              <a:gd name="connsiteY21-1608" fmla="*/ 91440 h 746760"/>
              <a:gd name="connsiteX22-1609" fmla="*/ 0 w 1574800"/>
              <a:gd name="connsiteY22-1610" fmla="*/ 165100 h 746760"/>
              <a:gd name="connsiteX0-1611" fmla="*/ 0 w 1574800"/>
              <a:gd name="connsiteY0-1612" fmla="*/ 165100 h 749300"/>
              <a:gd name="connsiteX1-1613" fmla="*/ 218440 w 1574800"/>
              <a:gd name="connsiteY1-1614" fmla="*/ 360680 h 749300"/>
              <a:gd name="connsiteX2-1615" fmla="*/ 350520 w 1574800"/>
              <a:gd name="connsiteY2-1616" fmla="*/ 746760 h 749300"/>
              <a:gd name="connsiteX3-1617" fmla="*/ 452120 w 1574800"/>
              <a:gd name="connsiteY3-1618" fmla="*/ 662940 h 749300"/>
              <a:gd name="connsiteX4-1619" fmla="*/ 579120 w 1574800"/>
              <a:gd name="connsiteY4-1620" fmla="*/ 680720 h 749300"/>
              <a:gd name="connsiteX5-1621" fmla="*/ 673100 w 1574800"/>
              <a:gd name="connsiteY5-1622" fmla="*/ 749300 h 749300"/>
              <a:gd name="connsiteX6-1623" fmla="*/ 756920 w 1574800"/>
              <a:gd name="connsiteY6-1624" fmla="*/ 447040 h 749300"/>
              <a:gd name="connsiteX7-1625" fmla="*/ 1051560 w 1574800"/>
              <a:gd name="connsiteY7-1626" fmla="*/ 172720 h 749300"/>
              <a:gd name="connsiteX8-1627" fmla="*/ 1264920 w 1574800"/>
              <a:gd name="connsiteY8-1628" fmla="*/ 396240 h 749300"/>
              <a:gd name="connsiteX9-1629" fmla="*/ 1391920 w 1574800"/>
              <a:gd name="connsiteY9-1630" fmla="*/ 746760 h 749300"/>
              <a:gd name="connsiteX10-1631" fmla="*/ 1457960 w 1574800"/>
              <a:gd name="connsiteY10-1632" fmla="*/ 675640 h 749300"/>
              <a:gd name="connsiteX11-1633" fmla="*/ 1574800 w 1574800"/>
              <a:gd name="connsiteY11-1634" fmla="*/ 670560 h 749300"/>
              <a:gd name="connsiteX12-1635" fmla="*/ 1356360 w 1574800"/>
              <a:gd name="connsiteY12-1636" fmla="*/ 477520 h 749300"/>
              <a:gd name="connsiteX13-1637" fmla="*/ 1224280 w 1574800"/>
              <a:gd name="connsiteY13-1638" fmla="*/ 208280 h 749300"/>
              <a:gd name="connsiteX14-1639" fmla="*/ 1209040 w 1574800"/>
              <a:gd name="connsiteY14-1640" fmla="*/ 71120 h 749300"/>
              <a:gd name="connsiteX15-1641" fmla="*/ 1066800 w 1574800"/>
              <a:gd name="connsiteY15-1642" fmla="*/ 152400 h 749300"/>
              <a:gd name="connsiteX16-1643" fmla="*/ 878840 w 1574800"/>
              <a:gd name="connsiteY16-1644" fmla="*/ 71120 h 749300"/>
              <a:gd name="connsiteX17-1645" fmla="*/ 721360 w 1574800"/>
              <a:gd name="connsiteY17-1646" fmla="*/ 447040 h 749300"/>
              <a:gd name="connsiteX18-1647" fmla="*/ 508000 w 1574800"/>
              <a:gd name="connsiteY18-1648" fmla="*/ 624840 h 749300"/>
              <a:gd name="connsiteX19-1649" fmla="*/ 243840 w 1574800"/>
              <a:gd name="connsiteY19-1650" fmla="*/ 330200 h 749300"/>
              <a:gd name="connsiteX20-1651" fmla="*/ 187960 w 1574800"/>
              <a:gd name="connsiteY20-1652" fmla="*/ 0 h 749300"/>
              <a:gd name="connsiteX21-1653" fmla="*/ 111760 w 1574800"/>
              <a:gd name="connsiteY21-1654" fmla="*/ 91440 h 749300"/>
              <a:gd name="connsiteX22-1655" fmla="*/ 0 w 1574800"/>
              <a:gd name="connsiteY22-1656" fmla="*/ 165100 h 749300"/>
              <a:gd name="connsiteX0-1657" fmla="*/ 0 w 1574800"/>
              <a:gd name="connsiteY0-1658" fmla="*/ 165100 h 749300"/>
              <a:gd name="connsiteX1-1659" fmla="*/ 218440 w 1574800"/>
              <a:gd name="connsiteY1-1660" fmla="*/ 360680 h 749300"/>
              <a:gd name="connsiteX2-1661" fmla="*/ 350520 w 1574800"/>
              <a:gd name="connsiteY2-1662" fmla="*/ 746760 h 749300"/>
              <a:gd name="connsiteX3-1663" fmla="*/ 452120 w 1574800"/>
              <a:gd name="connsiteY3-1664" fmla="*/ 662940 h 749300"/>
              <a:gd name="connsiteX4-1665" fmla="*/ 579120 w 1574800"/>
              <a:gd name="connsiteY4-1666" fmla="*/ 680720 h 749300"/>
              <a:gd name="connsiteX5-1667" fmla="*/ 673100 w 1574800"/>
              <a:gd name="connsiteY5-1668" fmla="*/ 749300 h 749300"/>
              <a:gd name="connsiteX6-1669" fmla="*/ 756920 w 1574800"/>
              <a:gd name="connsiteY6-1670" fmla="*/ 447040 h 749300"/>
              <a:gd name="connsiteX7-1671" fmla="*/ 1051560 w 1574800"/>
              <a:gd name="connsiteY7-1672" fmla="*/ 172720 h 749300"/>
              <a:gd name="connsiteX8-1673" fmla="*/ 1264920 w 1574800"/>
              <a:gd name="connsiteY8-1674" fmla="*/ 396240 h 749300"/>
              <a:gd name="connsiteX9-1675" fmla="*/ 1391920 w 1574800"/>
              <a:gd name="connsiteY9-1676" fmla="*/ 746760 h 749300"/>
              <a:gd name="connsiteX10-1677" fmla="*/ 1457960 w 1574800"/>
              <a:gd name="connsiteY10-1678" fmla="*/ 675640 h 749300"/>
              <a:gd name="connsiteX11-1679" fmla="*/ 1574800 w 1574800"/>
              <a:gd name="connsiteY11-1680" fmla="*/ 670560 h 749300"/>
              <a:gd name="connsiteX12-1681" fmla="*/ 1356360 w 1574800"/>
              <a:gd name="connsiteY12-1682" fmla="*/ 477520 h 749300"/>
              <a:gd name="connsiteX13-1683" fmla="*/ 1224280 w 1574800"/>
              <a:gd name="connsiteY13-1684" fmla="*/ 208280 h 749300"/>
              <a:gd name="connsiteX14-1685" fmla="*/ 1209040 w 1574800"/>
              <a:gd name="connsiteY14-1686" fmla="*/ 71120 h 749300"/>
              <a:gd name="connsiteX15-1687" fmla="*/ 1066800 w 1574800"/>
              <a:gd name="connsiteY15-1688" fmla="*/ 152400 h 749300"/>
              <a:gd name="connsiteX16-1689" fmla="*/ 878840 w 1574800"/>
              <a:gd name="connsiteY16-1690" fmla="*/ 71120 h 749300"/>
              <a:gd name="connsiteX17-1691" fmla="*/ 721360 w 1574800"/>
              <a:gd name="connsiteY17-1692" fmla="*/ 447040 h 749300"/>
              <a:gd name="connsiteX18-1693" fmla="*/ 508000 w 1574800"/>
              <a:gd name="connsiteY18-1694" fmla="*/ 624840 h 749300"/>
              <a:gd name="connsiteX19-1695" fmla="*/ 243840 w 1574800"/>
              <a:gd name="connsiteY19-1696" fmla="*/ 330200 h 749300"/>
              <a:gd name="connsiteX20-1697" fmla="*/ 187960 w 1574800"/>
              <a:gd name="connsiteY20-1698" fmla="*/ 0 h 749300"/>
              <a:gd name="connsiteX21-1699" fmla="*/ 111760 w 1574800"/>
              <a:gd name="connsiteY21-1700" fmla="*/ 91440 h 749300"/>
              <a:gd name="connsiteX22-1701" fmla="*/ 0 w 1574800"/>
              <a:gd name="connsiteY22-1702" fmla="*/ 165100 h 749300"/>
              <a:gd name="connsiteX0-1703" fmla="*/ 0 w 1574800"/>
              <a:gd name="connsiteY0-1704" fmla="*/ 165100 h 749300"/>
              <a:gd name="connsiteX1-1705" fmla="*/ 218440 w 1574800"/>
              <a:gd name="connsiteY1-1706" fmla="*/ 360680 h 749300"/>
              <a:gd name="connsiteX2-1707" fmla="*/ 350520 w 1574800"/>
              <a:gd name="connsiteY2-1708" fmla="*/ 746760 h 749300"/>
              <a:gd name="connsiteX3-1709" fmla="*/ 452120 w 1574800"/>
              <a:gd name="connsiteY3-1710" fmla="*/ 662940 h 749300"/>
              <a:gd name="connsiteX4-1711" fmla="*/ 579120 w 1574800"/>
              <a:gd name="connsiteY4-1712" fmla="*/ 680720 h 749300"/>
              <a:gd name="connsiteX5-1713" fmla="*/ 673100 w 1574800"/>
              <a:gd name="connsiteY5-1714" fmla="*/ 749300 h 749300"/>
              <a:gd name="connsiteX6-1715" fmla="*/ 756920 w 1574800"/>
              <a:gd name="connsiteY6-1716" fmla="*/ 447040 h 749300"/>
              <a:gd name="connsiteX7-1717" fmla="*/ 1051560 w 1574800"/>
              <a:gd name="connsiteY7-1718" fmla="*/ 172720 h 749300"/>
              <a:gd name="connsiteX8-1719" fmla="*/ 1264920 w 1574800"/>
              <a:gd name="connsiteY8-1720" fmla="*/ 396240 h 749300"/>
              <a:gd name="connsiteX9-1721" fmla="*/ 1391920 w 1574800"/>
              <a:gd name="connsiteY9-1722" fmla="*/ 746760 h 749300"/>
              <a:gd name="connsiteX10-1723" fmla="*/ 1457960 w 1574800"/>
              <a:gd name="connsiteY10-1724" fmla="*/ 675640 h 749300"/>
              <a:gd name="connsiteX11-1725" fmla="*/ 1574800 w 1574800"/>
              <a:gd name="connsiteY11-1726" fmla="*/ 670560 h 749300"/>
              <a:gd name="connsiteX12-1727" fmla="*/ 1356360 w 1574800"/>
              <a:gd name="connsiteY12-1728" fmla="*/ 477520 h 749300"/>
              <a:gd name="connsiteX13-1729" fmla="*/ 1224280 w 1574800"/>
              <a:gd name="connsiteY13-1730" fmla="*/ 208280 h 749300"/>
              <a:gd name="connsiteX14-1731" fmla="*/ 1209040 w 1574800"/>
              <a:gd name="connsiteY14-1732" fmla="*/ 71120 h 749300"/>
              <a:gd name="connsiteX15-1733" fmla="*/ 1066800 w 1574800"/>
              <a:gd name="connsiteY15-1734" fmla="*/ 152400 h 749300"/>
              <a:gd name="connsiteX16-1735" fmla="*/ 878840 w 1574800"/>
              <a:gd name="connsiteY16-1736" fmla="*/ 71120 h 749300"/>
              <a:gd name="connsiteX17-1737" fmla="*/ 721360 w 1574800"/>
              <a:gd name="connsiteY17-1738" fmla="*/ 447040 h 749300"/>
              <a:gd name="connsiteX18-1739" fmla="*/ 508000 w 1574800"/>
              <a:gd name="connsiteY18-1740" fmla="*/ 624840 h 749300"/>
              <a:gd name="connsiteX19-1741" fmla="*/ 243840 w 1574800"/>
              <a:gd name="connsiteY19-1742" fmla="*/ 330200 h 749300"/>
              <a:gd name="connsiteX20-1743" fmla="*/ 187960 w 1574800"/>
              <a:gd name="connsiteY20-1744" fmla="*/ 0 h 749300"/>
              <a:gd name="connsiteX21-1745" fmla="*/ 111760 w 1574800"/>
              <a:gd name="connsiteY21-1746" fmla="*/ 91440 h 749300"/>
              <a:gd name="connsiteX22-1747" fmla="*/ 0 w 1574800"/>
              <a:gd name="connsiteY22-1748" fmla="*/ 165100 h 749300"/>
              <a:gd name="connsiteX0-1749" fmla="*/ 0 w 1574800"/>
              <a:gd name="connsiteY0-1750" fmla="*/ 165100 h 749300"/>
              <a:gd name="connsiteX1-1751" fmla="*/ 218440 w 1574800"/>
              <a:gd name="connsiteY1-1752" fmla="*/ 360680 h 749300"/>
              <a:gd name="connsiteX2-1753" fmla="*/ 350520 w 1574800"/>
              <a:gd name="connsiteY2-1754" fmla="*/ 746760 h 749300"/>
              <a:gd name="connsiteX3-1755" fmla="*/ 452120 w 1574800"/>
              <a:gd name="connsiteY3-1756" fmla="*/ 662940 h 749300"/>
              <a:gd name="connsiteX4-1757" fmla="*/ 579120 w 1574800"/>
              <a:gd name="connsiteY4-1758" fmla="*/ 680720 h 749300"/>
              <a:gd name="connsiteX5-1759" fmla="*/ 673100 w 1574800"/>
              <a:gd name="connsiteY5-1760" fmla="*/ 749300 h 749300"/>
              <a:gd name="connsiteX6-1761" fmla="*/ 756920 w 1574800"/>
              <a:gd name="connsiteY6-1762" fmla="*/ 447040 h 749300"/>
              <a:gd name="connsiteX7-1763" fmla="*/ 1051560 w 1574800"/>
              <a:gd name="connsiteY7-1764" fmla="*/ 172720 h 749300"/>
              <a:gd name="connsiteX8-1765" fmla="*/ 1264920 w 1574800"/>
              <a:gd name="connsiteY8-1766" fmla="*/ 396240 h 749300"/>
              <a:gd name="connsiteX9-1767" fmla="*/ 1391920 w 1574800"/>
              <a:gd name="connsiteY9-1768" fmla="*/ 746760 h 749300"/>
              <a:gd name="connsiteX10-1769" fmla="*/ 1457960 w 1574800"/>
              <a:gd name="connsiteY10-1770" fmla="*/ 675640 h 749300"/>
              <a:gd name="connsiteX11-1771" fmla="*/ 1574800 w 1574800"/>
              <a:gd name="connsiteY11-1772" fmla="*/ 670560 h 749300"/>
              <a:gd name="connsiteX12-1773" fmla="*/ 1356360 w 1574800"/>
              <a:gd name="connsiteY12-1774" fmla="*/ 477520 h 749300"/>
              <a:gd name="connsiteX13-1775" fmla="*/ 1224280 w 1574800"/>
              <a:gd name="connsiteY13-1776" fmla="*/ 208280 h 749300"/>
              <a:gd name="connsiteX14-1777" fmla="*/ 1209040 w 1574800"/>
              <a:gd name="connsiteY14-1778" fmla="*/ 71120 h 749300"/>
              <a:gd name="connsiteX15-1779" fmla="*/ 1066800 w 1574800"/>
              <a:gd name="connsiteY15-1780" fmla="*/ 152400 h 749300"/>
              <a:gd name="connsiteX16-1781" fmla="*/ 878840 w 1574800"/>
              <a:gd name="connsiteY16-1782" fmla="*/ 71120 h 749300"/>
              <a:gd name="connsiteX17-1783" fmla="*/ 721360 w 1574800"/>
              <a:gd name="connsiteY17-1784" fmla="*/ 447040 h 749300"/>
              <a:gd name="connsiteX18-1785" fmla="*/ 508000 w 1574800"/>
              <a:gd name="connsiteY18-1786" fmla="*/ 624840 h 749300"/>
              <a:gd name="connsiteX19-1787" fmla="*/ 243840 w 1574800"/>
              <a:gd name="connsiteY19-1788" fmla="*/ 330200 h 749300"/>
              <a:gd name="connsiteX20-1789" fmla="*/ 187960 w 1574800"/>
              <a:gd name="connsiteY20-1790" fmla="*/ 0 h 749300"/>
              <a:gd name="connsiteX21-1791" fmla="*/ 111760 w 1574800"/>
              <a:gd name="connsiteY21-1792" fmla="*/ 91440 h 749300"/>
              <a:gd name="connsiteX22-1793" fmla="*/ 0 w 1574800"/>
              <a:gd name="connsiteY22-1794" fmla="*/ 165100 h 749300"/>
              <a:gd name="connsiteX0-1795" fmla="*/ 0 w 1574800"/>
              <a:gd name="connsiteY0-1796" fmla="*/ 165100 h 749300"/>
              <a:gd name="connsiteX1-1797" fmla="*/ 218440 w 1574800"/>
              <a:gd name="connsiteY1-1798" fmla="*/ 360680 h 749300"/>
              <a:gd name="connsiteX2-1799" fmla="*/ 350520 w 1574800"/>
              <a:gd name="connsiteY2-1800" fmla="*/ 746760 h 749300"/>
              <a:gd name="connsiteX3-1801" fmla="*/ 452120 w 1574800"/>
              <a:gd name="connsiteY3-1802" fmla="*/ 662940 h 749300"/>
              <a:gd name="connsiteX4-1803" fmla="*/ 579120 w 1574800"/>
              <a:gd name="connsiteY4-1804" fmla="*/ 680720 h 749300"/>
              <a:gd name="connsiteX5-1805" fmla="*/ 673100 w 1574800"/>
              <a:gd name="connsiteY5-1806" fmla="*/ 749300 h 749300"/>
              <a:gd name="connsiteX6-1807" fmla="*/ 756920 w 1574800"/>
              <a:gd name="connsiteY6-1808" fmla="*/ 447040 h 749300"/>
              <a:gd name="connsiteX7-1809" fmla="*/ 1051560 w 1574800"/>
              <a:gd name="connsiteY7-1810" fmla="*/ 172720 h 749300"/>
              <a:gd name="connsiteX8-1811" fmla="*/ 1264920 w 1574800"/>
              <a:gd name="connsiteY8-1812" fmla="*/ 396240 h 749300"/>
              <a:gd name="connsiteX9-1813" fmla="*/ 1391920 w 1574800"/>
              <a:gd name="connsiteY9-1814" fmla="*/ 746760 h 749300"/>
              <a:gd name="connsiteX10-1815" fmla="*/ 1457960 w 1574800"/>
              <a:gd name="connsiteY10-1816" fmla="*/ 675640 h 749300"/>
              <a:gd name="connsiteX11-1817" fmla="*/ 1574800 w 1574800"/>
              <a:gd name="connsiteY11-1818" fmla="*/ 670560 h 749300"/>
              <a:gd name="connsiteX12-1819" fmla="*/ 1356360 w 1574800"/>
              <a:gd name="connsiteY12-1820" fmla="*/ 477520 h 749300"/>
              <a:gd name="connsiteX13-1821" fmla="*/ 1224280 w 1574800"/>
              <a:gd name="connsiteY13-1822" fmla="*/ 208280 h 749300"/>
              <a:gd name="connsiteX14-1823" fmla="*/ 1209040 w 1574800"/>
              <a:gd name="connsiteY14-1824" fmla="*/ 71120 h 749300"/>
              <a:gd name="connsiteX15-1825" fmla="*/ 1066800 w 1574800"/>
              <a:gd name="connsiteY15-1826" fmla="*/ 152400 h 749300"/>
              <a:gd name="connsiteX16-1827" fmla="*/ 878840 w 1574800"/>
              <a:gd name="connsiteY16-1828" fmla="*/ 71120 h 749300"/>
              <a:gd name="connsiteX17-1829" fmla="*/ 721360 w 1574800"/>
              <a:gd name="connsiteY17-1830" fmla="*/ 447040 h 749300"/>
              <a:gd name="connsiteX18-1831" fmla="*/ 508000 w 1574800"/>
              <a:gd name="connsiteY18-1832" fmla="*/ 624840 h 749300"/>
              <a:gd name="connsiteX19-1833" fmla="*/ 243840 w 1574800"/>
              <a:gd name="connsiteY19-1834" fmla="*/ 330200 h 749300"/>
              <a:gd name="connsiteX20-1835" fmla="*/ 187960 w 1574800"/>
              <a:gd name="connsiteY20-1836" fmla="*/ 0 h 749300"/>
              <a:gd name="connsiteX21-1837" fmla="*/ 111760 w 1574800"/>
              <a:gd name="connsiteY21-1838" fmla="*/ 91440 h 749300"/>
              <a:gd name="connsiteX22-1839" fmla="*/ 0 w 1574800"/>
              <a:gd name="connsiteY22-1840" fmla="*/ 165100 h 749300"/>
              <a:gd name="connsiteX0-1841" fmla="*/ 0 w 1574800"/>
              <a:gd name="connsiteY0-1842" fmla="*/ 165100 h 749300"/>
              <a:gd name="connsiteX1-1843" fmla="*/ 218440 w 1574800"/>
              <a:gd name="connsiteY1-1844" fmla="*/ 360680 h 749300"/>
              <a:gd name="connsiteX2-1845" fmla="*/ 350520 w 1574800"/>
              <a:gd name="connsiteY2-1846" fmla="*/ 746760 h 749300"/>
              <a:gd name="connsiteX3-1847" fmla="*/ 452120 w 1574800"/>
              <a:gd name="connsiteY3-1848" fmla="*/ 662940 h 749300"/>
              <a:gd name="connsiteX4-1849" fmla="*/ 579120 w 1574800"/>
              <a:gd name="connsiteY4-1850" fmla="*/ 680720 h 749300"/>
              <a:gd name="connsiteX5-1851" fmla="*/ 673100 w 1574800"/>
              <a:gd name="connsiteY5-1852" fmla="*/ 749300 h 749300"/>
              <a:gd name="connsiteX6-1853" fmla="*/ 756920 w 1574800"/>
              <a:gd name="connsiteY6-1854" fmla="*/ 447040 h 749300"/>
              <a:gd name="connsiteX7-1855" fmla="*/ 1051560 w 1574800"/>
              <a:gd name="connsiteY7-1856" fmla="*/ 172720 h 749300"/>
              <a:gd name="connsiteX8-1857" fmla="*/ 1264920 w 1574800"/>
              <a:gd name="connsiteY8-1858" fmla="*/ 396240 h 749300"/>
              <a:gd name="connsiteX9-1859" fmla="*/ 1391920 w 1574800"/>
              <a:gd name="connsiteY9-1860" fmla="*/ 746760 h 749300"/>
              <a:gd name="connsiteX10-1861" fmla="*/ 1457960 w 1574800"/>
              <a:gd name="connsiteY10-1862" fmla="*/ 675640 h 749300"/>
              <a:gd name="connsiteX11-1863" fmla="*/ 1574800 w 1574800"/>
              <a:gd name="connsiteY11-1864" fmla="*/ 670560 h 749300"/>
              <a:gd name="connsiteX12-1865" fmla="*/ 1356360 w 1574800"/>
              <a:gd name="connsiteY12-1866" fmla="*/ 477520 h 749300"/>
              <a:gd name="connsiteX13-1867" fmla="*/ 1224280 w 1574800"/>
              <a:gd name="connsiteY13-1868" fmla="*/ 208280 h 749300"/>
              <a:gd name="connsiteX14-1869" fmla="*/ 1209040 w 1574800"/>
              <a:gd name="connsiteY14-1870" fmla="*/ 71120 h 749300"/>
              <a:gd name="connsiteX15-1871" fmla="*/ 1066800 w 1574800"/>
              <a:gd name="connsiteY15-1872" fmla="*/ 152400 h 749300"/>
              <a:gd name="connsiteX16-1873" fmla="*/ 878840 w 1574800"/>
              <a:gd name="connsiteY16-1874" fmla="*/ 71120 h 749300"/>
              <a:gd name="connsiteX17-1875" fmla="*/ 721360 w 1574800"/>
              <a:gd name="connsiteY17-1876" fmla="*/ 447040 h 749300"/>
              <a:gd name="connsiteX18-1877" fmla="*/ 508000 w 1574800"/>
              <a:gd name="connsiteY18-1878" fmla="*/ 624840 h 749300"/>
              <a:gd name="connsiteX19-1879" fmla="*/ 243840 w 1574800"/>
              <a:gd name="connsiteY19-1880" fmla="*/ 330200 h 749300"/>
              <a:gd name="connsiteX20-1881" fmla="*/ 187960 w 1574800"/>
              <a:gd name="connsiteY20-1882" fmla="*/ 0 h 749300"/>
              <a:gd name="connsiteX21-1883" fmla="*/ 111760 w 1574800"/>
              <a:gd name="connsiteY21-1884" fmla="*/ 91440 h 749300"/>
              <a:gd name="connsiteX22-1885" fmla="*/ 0 w 1574800"/>
              <a:gd name="connsiteY22-1886" fmla="*/ 165100 h 749300"/>
              <a:gd name="connsiteX0-1887" fmla="*/ 0 w 1574800"/>
              <a:gd name="connsiteY0-1888" fmla="*/ 165100 h 749300"/>
              <a:gd name="connsiteX1-1889" fmla="*/ 218440 w 1574800"/>
              <a:gd name="connsiteY1-1890" fmla="*/ 360680 h 749300"/>
              <a:gd name="connsiteX2-1891" fmla="*/ 350520 w 1574800"/>
              <a:gd name="connsiteY2-1892" fmla="*/ 746760 h 749300"/>
              <a:gd name="connsiteX3-1893" fmla="*/ 452120 w 1574800"/>
              <a:gd name="connsiteY3-1894" fmla="*/ 662940 h 749300"/>
              <a:gd name="connsiteX4-1895" fmla="*/ 579120 w 1574800"/>
              <a:gd name="connsiteY4-1896" fmla="*/ 680720 h 749300"/>
              <a:gd name="connsiteX5-1897" fmla="*/ 673100 w 1574800"/>
              <a:gd name="connsiteY5-1898" fmla="*/ 749300 h 749300"/>
              <a:gd name="connsiteX6-1899" fmla="*/ 756920 w 1574800"/>
              <a:gd name="connsiteY6-1900" fmla="*/ 447040 h 749300"/>
              <a:gd name="connsiteX7-1901" fmla="*/ 1051560 w 1574800"/>
              <a:gd name="connsiteY7-1902" fmla="*/ 172720 h 749300"/>
              <a:gd name="connsiteX8-1903" fmla="*/ 1264920 w 1574800"/>
              <a:gd name="connsiteY8-1904" fmla="*/ 396240 h 749300"/>
              <a:gd name="connsiteX9-1905" fmla="*/ 1391920 w 1574800"/>
              <a:gd name="connsiteY9-1906" fmla="*/ 746760 h 749300"/>
              <a:gd name="connsiteX10-1907" fmla="*/ 1457960 w 1574800"/>
              <a:gd name="connsiteY10-1908" fmla="*/ 675640 h 749300"/>
              <a:gd name="connsiteX11-1909" fmla="*/ 1574800 w 1574800"/>
              <a:gd name="connsiteY11-1910" fmla="*/ 670560 h 749300"/>
              <a:gd name="connsiteX12-1911" fmla="*/ 1356360 w 1574800"/>
              <a:gd name="connsiteY12-1912" fmla="*/ 477520 h 749300"/>
              <a:gd name="connsiteX13-1913" fmla="*/ 1224280 w 1574800"/>
              <a:gd name="connsiteY13-1914" fmla="*/ 208280 h 749300"/>
              <a:gd name="connsiteX14-1915" fmla="*/ 1209040 w 1574800"/>
              <a:gd name="connsiteY14-1916" fmla="*/ 71120 h 749300"/>
              <a:gd name="connsiteX15-1917" fmla="*/ 1066800 w 1574800"/>
              <a:gd name="connsiteY15-1918" fmla="*/ 152400 h 749300"/>
              <a:gd name="connsiteX16-1919" fmla="*/ 878840 w 1574800"/>
              <a:gd name="connsiteY16-1920" fmla="*/ 71120 h 749300"/>
              <a:gd name="connsiteX17-1921" fmla="*/ 721360 w 1574800"/>
              <a:gd name="connsiteY17-1922" fmla="*/ 447040 h 749300"/>
              <a:gd name="connsiteX18-1923" fmla="*/ 508000 w 1574800"/>
              <a:gd name="connsiteY18-1924" fmla="*/ 624840 h 749300"/>
              <a:gd name="connsiteX19-1925" fmla="*/ 243840 w 1574800"/>
              <a:gd name="connsiteY19-1926" fmla="*/ 330200 h 749300"/>
              <a:gd name="connsiteX20-1927" fmla="*/ 187960 w 1574800"/>
              <a:gd name="connsiteY20-1928" fmla="*/ 0 h 749300"/>
              <a:gd name="connsiteX21-1929" fmla="*/ 111760 w 1574800"/>
              <a:gd name="connsiteY21-1930" fmla="*/ 91440 h 749300"/>
              <a:gd name="connsiteX22-1931" fmla="*/ 0 w 1574800"/>
              <a:gd name="connsiteY22-1932" fmla="*/ 165100 h 749300"/>
              <a:gd name="connsiteX0-1933" fmla="*/ 0 w 1574800"/>
              <a:gd name="connsiteY0-1934" fmla="*/ 165100 h 749300"/>
              <a:gd name="connsiteX1-1935" fmla="*/ 218440 w 1574800"/>
              <a:gd name="connsiteY1-1936" fmla="*/ 360680 h 749300"/>
              <a:gd name="connsiteX2-1937" fmla="*/ 350520 w 1574800"/>
              <a:gd name="connsiteY2-1938" fmla="*/ 746760 h 749300"/>
              <a:gd name="connsiteX3-1939" fmla="*/ 452120 w 1574800"/>
              <a:gd name="connsiteY3-1940" fmla="*/ 662940 h 749300"/>
              <a:gd name="connsiteX4-1941" fmla="*/ 579120 w 1574800"/>
              <a:gd name="connsiteY4-1942" fmla="*/ 680720 h 749300"/>
              <a:gd name="connsiteX5-1943" fmla="*/ 673100 w 1574800"/>
              <a:gd name="connsiteY5-1944" fmla="*/ 749300 h 749300"/>
              <a:gd name="connsiteX6-1945" fmla="*/ 756920 w 1574800"/>
              <a:gd name="connsiteY6-1946" fmla="*/ 447040 h 749300"/>
              <a:gd name="connsiteX7-1947" fmla="*/ 1051560 w 1574800"/>
              <a:gd name="connsiteY7-1948" fmla="*/ 172720 h 749300"/>
              <a:gd name="connsiteX8-1949" fmla="*/ 1264920 w 1574800"/>
              <a:gd name="connsiteY8-1950" fmla="*/ 396240 h 749300"/>
              <a:gd name="connsiteX9-1951" fmla="*/ 1391920 w 1574800"/>
              <a:gd name="connsiteY9-1952" fmla="*/ 746760 h 749300"/>
              <a:gd name="connsiteX10-1953" fmla="*/ 1457960 w 1574800"/>
              <a:gd name="connsiteY10-1954" fmla="*/ 675640 h 749300"/>
              <a:gd name="connsiteX11-1955" fmla="*/ 1574800 w 1574800"/>
              <a:gd name="connsiteY11-1956" fmla="*/ 670560 h 749300"/>
              <a:gd name="connsiteX12-1957" fmla="*/ 1356360 w 1574800"/>
              <a:gd name="connsiteY12-1958" fmla="*/ 477520 h 749300"/>
              <a:gd name="connsiteX13-1959" fmla="*/ 1224280 w 1574800"/>
              <a:gd name="connsiteY13-1960" fmla="*/ 208280 h 749300"/>
              <a:gd name="connsiteX14-1961" fmla="*/ 1209040 w 1574800"/>
              <a:gd name="connsiteY14-1962" fmla="*/ 71120 h 749300"/>
              <a:gd name="connsiteX15-1963" fmla="*/ 1066800 w 1574800"/>
              <a:gd name="connsiteY15-1964" fmla="*/ 152400 h 749300"/>
              <a:gd name="connsiteX16-1965" fmla="*/ 878840 w 1574800"/>
              <a:gd name="connsiteY16-1966" fmla="*/ 71120 h 749300"/>
              <a:gd name="connsiteX17-1967" fmla="*/ 721360 w 1574800"/>
              <a:gd name="connsiteY17-1968" fmla="*/ 447040 h 749300"/>
              <a:gd name="connsiteX18-1969" fmla="*/ 508000 w 1574800"/>
              <a:gd name="connsiteY18-1970" fmla="*/ 624840 h 749300"/>
              <a:gd name="connsiteX19-1971" fmla="*/ 243840 w 1574800"/>
              <a:gd name="connsiteY19-1972" fmla="*/ 330200 h 749300"/>
              <a:gd name="connsiteX20-1973" fmla="*/ 187960 w 1574800"/>
              <a:gd name="connsiteY20-1974" fmla="*/ 0 h 749300"/>
              <a:gd name="connsiteX21-1975" fmla="*/ 111760 w 1574800"/>
              <a:gd name="connsiteY21-1976" fmla="*/ 91440 h 749300"/>
              <a:gd name="connsiteX22-1977" fmla="*/ 0 w 1574800"/>
              <a:gd name="connsiteY22-1978" fmla="*/ 165100 h 749300"/>
              <a:gd name="connsiteX0-1979" fmla="*/ 0 w 1574800"/>
              <a:gd name="connsiteY0-1980" fmla="*/ 165100 h 749300"/>
              <a:gd name="connsiteX1-1981" fmla="*/ 218440 w 1574800"/>
              <a:gd name="connsiteY1-1982" fmla="*/ 360680 h 749300"/>
              <a:gd name="connsiteX2-1983" fmla="*/ 350520 w 1574800"/>
              <a:gd name="connsiteY2-1984" fmla="*/ 746760 h 749300"/>
              <a:gd name="connsiteX3-1985" fmla="*/ 452120 w 1574800"/>
              <a:gd name="connsiteY3-1986" fmla="*/ 662940 h 749300"/>
              <a:gd name="connsiteX4-1987" fmla="*/ 579120 w 1574800"/>
              <a:gd name="connsiteY4-1988" fmla="*/ 680720 h 749300"/>
              <a:gd name="connsiteX5-1989" fmla="*/ 673100 w 1574800"/>
              <a:gd name="connsiteY5-1990" fmla="*/ 749300 h 749300"/>
              <a:gd name="connsiteX6-1991" fmla="*/ 756920 w 1574800"/>
              <a:gd name="connsiteY6-1992" fmla="*/ 447040 h 749300"/>
              <a:gd name="connsiteX7-1993" fmla="*/ 1051560 w 1574800"/>
              <a:gd name="connsiteY7-1994" fmla="*/ 172720 h 749300"/>
              <a:gd name="connsiteX8-1995" fmla="*/ 1264920 w 1574800"/>
              <a:gd name="connsiteY8-1996" fmla="*/ 396240 h 749300"/>
              <a:gd name="connsiteX9-1997" fmla="*/ 1391920 w 1574800"/>
              <a:gd name="connsiteY9-1998" fmla="*/ 746760 h 749300"/>
              <a:gd name="connsiteX10-1999" fmla="*/ 1457960 w 1574800"/>
              <a:gd name="connsiteY10-2000" fmla="*/ 675640 h 749300"/>
              <a:gd name="connsiteX11-2001" fmla="*/ 1574800 w 1574800"/>
              <a:gd name="connsiteY11-2002" fmla="*/ 670560 h 749300"/>
              <a:gd name="connsiteX12-2003" fmla="*/ 1356360 w 1574800"/>
              <a:gd name="connsiteY12-2004" fmla="*/ 477520 h 749300"/>
              <a:gd name="connsiteX13-2005" fmla="*/ 1224280 w 1574800"/>
              <a:gd name="connsiteY13-2006" fmla="*/ 208280 h 749300"/>
              <a:gd name="connsiteX14-2007" fmla="*/ 1209040 w 1574800"/>
              <a:gd name="connsiteY14-2008" fmla="*/ 71120 h 749300"/>
              <a:gd name="connsiteX15-2009" fmla="*/ 1066800 w 1574800"/>
              <a:gd name="connsiteY15-2010" fmla="*/ 152400 h 749300"/>
              <a:gd name="connsiteX16-2011" fmla="*/ 878840 w 1574800"/>
              <a:gd name="connsiteY16-2012" fmla="*/ 71120 h 749300"/>
              <a:gd name="connsiteX17-2013" fmla="*/ 721360 w 1574800"/>
              <a:gd name="connsiteY17-2014" fmla="*/ 447040 h 749300"/>
              <a:gd name="connsiteX18-2015" fmla="*/ 508000 w 1574800"/>
              <a:gd name="connsiteY18-2016" fmla="*/ 624840 h 749300"/>
              <a:gd name="connsiteX19-2017" fmla="*/ 243840 w 1574800"/>
              <a:gd name="connsiteY19-2018" fmla="*/ 330200 h 749300"/>
              <a:gd name="connsiteX20-2019" fmla="*/ 187960 w 1574800"/>
              <a:gd name="connsiteY20-2020" fmla="*/ 0 h 749300"/>
              <a:gd name="connsiteX21-2021" fmla="*/ 111760 w 1574800"/>
              <a:gd name="connsiteY21-2022" fmla="*/ 91440 h 749300"/>
              <a:gd name="connsiteX22-2023" fmla="*/ 0 w 1574800"/>
              <a:gd name="connsiteY22-2024" fmla="*/ 165100 h 749300"/>
              <a:gd name="connsiteX0-2025" fmla="*/ 0 w 1574800"/>
              <a:gd name="connsiteY0-2026" fmla="*/ 165100 h 749300"/>
              <a:gd name="connsiteX1-2027" fmla="*/ 218440 w 1574800"/>
              <a:gd name="connsiteY1-2028" fmla="*/ 360680 h 749300"/>
              <a:gd name="connsiteX2-2029" fmla="*/ 350520 w 1574800"/>
              <a:gd name="connsiteY2-2030" fmla="*/ 746760 h 749300"/>
              <a:gd name="connsiteX3-2031" fmla="*/ 452120 w 1574800"/>
              <a:gd name="connsiteY3-2032" fmla="*/ 662940 h 749300"/>
              <a:gd name="connsiteX4-2033" fmla="*/ 579120 w 1574800"/>
              <a:gd name="connsiteY4-2034" fmla="*/ 680720 h 749300"/>
              <a:gd name="connsiteX5-2035" fmla="*/ 673100 w 1574800"/>
              <a:gd name="connsiteY5-2036" fmla="*/ 749300 h 749300"/>
              <a:gd name="connsiteX6-2037" fmla="*/ 756920 w 1574800"/>
              <a:gd name="connsiteY6-2038" fmla="*/ 447040 h 749300"/>
              <a:gd name="connsiteX7-2039" fmla="*/ 1051560 w 1574800"/>
              <a:gd name="connsiteY7-2040" fmla="*/ 172720 h 749300"/>
              <a:gd name="connsiteX8-2041" fmla="*/ 1264920 w 1574800"/>
              <a:gd name="connsiteY8-2042" fmla="*/ 396240 h 749300"/>
              <a:gd name="connsiteX9-2043" fmla="*/ 1391920 w 1574800"/>
              <a:gd name="connsiteY9-2044" fmla="*/ 746760 h 749300"/>
              <a:gd name="connsiteX10-2045" fmla="*/ 1457960 w 1574800"/>
              <a:gd name="connsiteY10-2046" fmla="*/ 675640 h 749300"/>
              <a:gd name="connsiteX11-2047" fmla="*/ 1574800 w 1574800"/>
              <a:gd name="connsiteY11-2048" fmla="*/ 670560 h 749300"/>
              <a:gd name="connsiteX12-2049" fmla="*/ 1356360 w 1574800"/>
              <a:gd name="connsiteY12-2050" fmla="*/ 477520 h 749300"/>
              <a:gd name="connsiteX13-2051" fmla="*/ 1224280 w 1574800"/>
              <a:gd name="connsiteY13-2052" fmla="*/ 208280 h 749300"/>
              <a:gd name="connsiteX14-2053" fmla="*/ 1209040 w 1574800"/>
              <a:gd name="connsiteY14-2054" fmla="*/ 71120 h 749300"/>
              <a:gd name="connsiteX15-2055" fmla="*/ 1066800 w 1574800"/>
              <a:gd name="connsiteY15-2056" fmla="*/ 152400 h 749300"/>
              <a:gd name="connsiteX16-2057" fmla="*/ 878840 w 1574800"/>
              <a:gd name="connsiteY16-2058" fmla="*/ 71120 h 749300"/>
              <a:gd name="connsiteX17-2059" fmla="*/ 721360 w 1574800"/>
              <a:gd name="connsiteY17-2060" fmla="*/ 447040 h 749300"/>
              <a:gd name="connsiteX18-2061" fmla="*/ 508000 w 1574800"/>
              <a:gd name="connsiteY18-2062" fmla="*/ 624840 h 749300"/>
              <a:gd name="connsiteX19-2063" fmla="*/ 243840 w 1574800"/>
              <a:gd name="connsiteY19-2064" fmla="*/ 330200 h 749300"/>
              <a:gd name="connsiteX20-2065" fmla="*/ 187960 w 1574800"/>
              <a:gd name="connsiteY20-2066" fmla="*/ 0 h 749300"/>
              <a:gd name="connsiteX21-2067" fmla="*/ 111760 w 1574800"/>
              <a:gd name="connsiteY21-2068" fmla="*/ 91440 h 749300"/>
              <a:gd name="connsiteX22-2069" fmla="*/ 0 w 1574800"/>
              <a:gd name="connsiteY22-2070" fmla="*/ 165100 h 749300"/>
              <a:gd name="connsiteX0-2071" fmla="*/ 0 w 1574800"/>
              <a:gd name="connsiteY0-2072" fmla="*/ 165100 h 749300"/>
              <a:gd name="connsiteX1-2073" fmla="*/ 218440 w 1574800"/>
              <a:gd name="connsiteY1-2074" fmla="*/ 360680 h 749300"/>
              <a:gd name="connsiteX2-2075" fmla="*/ 350520 w 1574800"/>
              <a:gd name="connsiteY2-2076" fmla="*/ 746760 h 749300"/>
              <a:gd name="connsiteX3-2077" fmla="*/ 452120 w 1574800"/>
              <a:gd name="connsiteY3-2078" fmla="*/ 662940 h 749300"/>
              <a:gd name="connsiteX4-2079" fmla="*/ 579120 w 1574800"/>
              <a:gd name="connsiteY4-2080" fmla="*/ 680720 h 749300"/>
              <a:gd name="connsiteX5-2081" fmla="*/ 673100 w 1574800"/>
              <a:gd name="connsiteY5-2082" fmla="*/ 749300 h 749300"/>
              <a:gd name="connsiteX6-2083" fmla="*/ 756920 w 1574800"/>
              <a:gd name="connsiteY6-2084" fmla="*/ 447040 h 749300"/>
              <a:gd name="connsiteX7-2085" fmla="*/ 1051560 w 1574800"/>
              <a:gd name="connsiteY7-2086" fmla="*/ 172720 h 749300"/>
              <a:gd name="connsiteX8-2087" fmla="*/ 1264920 w 1574800"/>
              <a:gd name="connsiteY8-2088" fmla="*/ 396240 h 749300"/>
              <a:gd name="connsiteX9-2089" fmla="*/ 1384300 w 1574800"/>
              <a:gd name="connsiteY9-2090" fmla="*/ 731520 h 749300"/>
              <a:gd name="connsiteX10-2091" fmla="*/ 1457960 w 1574800"/>
              <a:gd name="connsiteY10-2092" fmla="*/ 675640 h 749300"/>
              <a:gd name="connsiteX11-2093" fmla="*/ 1574800 w 1574800"/>
              <a:gd name="connsiteY11-2094" fmla="*/ 670560 h 749300"/>
              <a:gd name="connsiteX12-2095" fmla="*/ 1356360 w 1574800"/>
              <a:gd name="connsiteY12-2096" fmla="*/ 477520 h 749300"/>
              <a:gd name="connsiteX13-2097" fmla="*/ 1224280 w 1574800"/>
              <a:gd name="connsiteY13-2098" fmla="*/ 208280 h 749300"/>
              <a:gd name="connsiteX14-2099" fmla="*/ 1209040 w 1574800"/>
              <a:gd name="connsiteY14-2100" fmla="*/ 71120 h 749300"/>
              <a:gd name="connsiteX15-2101" fmla="*/ 1066800 w 1574800"/>
              <a:gd name="connsiteY15-2102" fmla="*/ 152400 h 749300"/>
              <a:gd name="connsiteX16-2103" fmla="*/ 878840 w 1574800"/>
              <a:gd name="connsiteY16-2104" fmla="*/ 71120 h 749300"/>
              <a:gd name="connsiteX17-2105" fmla="*/ 721360 w 1574800"/>
              <a:gd name="connsiteY17-2106" fmla="*/ 447040 h 749300"/>
              <a:gd name="connsiteX18-2107" fmla="*/ 508000 w 1574800"/>
              <a:gd name="connsiteY18-2108" fmla="*/ 624840 h 749300"/>
              <a:gd name="connsiteX19-2109" fmla="*/ 243840 w 1574800"/>
              <a:gd name="connsiteY19-2110" fmla="*/ 330200 h 749300"/>
              <a:gd name="connsiteX20-2111" fmla="*/ 187960 w 1574800"/>
              <a:gd name="connsiteY20-2112" fmla="*/ 0 h 749300"/>
              <a:gd name="connsiteX21-2113" fmla="*/ 111760 w 1574800"/>
              <a:gd name="connsiteY21-2114" fmla="*/ 91440 h 749300"/>
              <a:gd name="connsiteX22-2115" fmla="*/ 0 w 1574800"/>
              <a:gd name="connsiteY22-2116" fmla="*/ 165100 h 749300"/>
              <a:gd name="connsiteX0-2117" fmla="*/ 0 w 1574800"/>
              <a:gd name="connsiteY0-2118" fmla="*/ 165100 h 749300"/>
              <a:gd name="connsiteX1-2119" fmla="*/ 218440 w 1574800"/>
              <a:gd name="connsiteY1-2120" fmla="*/ 360680 h 749300"/>
              <a:gd name="connsiteX2-2121" fmla="*/ 350520 w 1574800"/>
              <a:gd name="connsiteY2-2122" fmla="*/ 746760 h 749300"/>
              <a:gd name="connsiteX3-2123" fmla="*/ 452120 w 1574800"/>
              <a:gd name="connsiteY3-2124" fmla="*/ 662940 h 749300"/>
              <a:gd name="connsiteX4-2125" fmla="*/ 579120 w 1574800"/>
              <a:gd name="connsiteY4-2126" fmla="*/ 680720 h 749300"/>
              <a:gd name="connsiteX5-2127" fmla="*/ 673100 w 1574800"/>
              <a:gd name="connsiteY5-2128" fmla="*/ 749300 h 749300"/>
              <a:gd name="connsiteX6-2129" fmla="*/ 756920 w 1574800"/>
              <a:gd name="connsiteY6-2130" fmla="*/ 447040 h 749300"/>
              <a:gd name="connsiteX7-2131" fmla="*/ 1051560 w 1574800"/>
              <a:gd name="connsiteY7-2132" fmla="*/ 172720 h 749300"/>
              <a:gd name="connsiteX8-2133" fmla="*/ 1264920 w 1574800"/>
              <a:gd name="connsiteY8-2134" fmla="*/ 396240 h 749300"/>
              <a:gd name="connsiteX9-2135" fmla="*/ 1384300 w 1574800"/>
              <a:gd name="connsiteY9-2136" fmla="*/ 731520 h 749300"/>
              <a:gd name="connsiteX10-2137" fmla="*/ 1457960 w 1574800"/>
              <a:gd name="connsiteY10-2138" fmla="*/ 675640 h 749300"/>
              <a:gd name="connsiteX11-2139" fmla="*/ 1574800 w 1574800"/>
              <a:gd name="connsiteY11-2140" fmla="*/ 670560 h 749300"/>
              <a:gd name="connsiteX12-2141" fmla="*/ 1356360 w 1574800"/>
              <a:gd name="connsiteY12-2142" fmla="*/ 477520 h 749300"/>
              <a:gd name="connsiteX13-2143" fmla="*/ 1224280 w 1574800"/>
              <a:gd name="connsiteY13-2144" fmla="*/ 208280 h 749300"/>
              <a:gd name="connsiteX14-2145" fmla="*/ 1209040 w 1574800"/>
              <a:gd name="connsiteY14-2146" fmla="*/ 71120 h 749300"/>
              <a:gd name="connsiteX15-2147" fmla="*/ 1066800 w 1574800"/>
              <a:gd name="connsiteY15-2148" fmla="*/ 152400 h 749300"/>
              <a:gd name="connsiteX16-2149" fmla="*/ 878840 w 1574800"/>
              <a:gd name="connsiteY16-2150" fmla="*/ 71120 h 749300"/>
              <a:gd name="connsiteX17-2151" fmla="*/ 721360 w 1574800"/>
              <a:gd name="connsiteY17-2152" fmla="*/ 447040 h 749300"/>
              <a:gd name="connsiteX18-2153" fmla="*/ 508000 w 1574800"/>
              <a:gd name="connsiteY18-2154" fmla="*/ 624840 h 749300"/>
              <a:gd name="connsiteX19-2155" fmla="*/ 243840 w 1574800"/>
              <a:gd name="connsiteY19-2156" fmla="*/ 330200 h 749300"/>
              <a:gd name="connsiteX20-2157" fmla="*/ 187960 w 1574800"/>
              <a:gd name="connsiteY20-2158" fmla="*/ 0 h 749300"/>
              <a:gd name="connsiteX21-2159" fmla="*/ 111760 w 1574800"/>
              <a:gd name="connsiteY21-2160" fmla="*/ 91440 h 749300"/>
              <a:gd name="connsiteX22-2161" fmla="*/ 0 w 1574800"/>
              <a:gd name="connsiteY22-2162" fmla="*/ 165100 h 749300"/>
              <a:gd name="connsiteX0-2163" fmla="*/ 0 w 1574800"/>
              <a:gd name="connsiteY0-2164" fmla="*/ 165100 h 749300"/>
              <a:gd name="connsiteX1-2165" fmla="*/ 218440 w 1574800"/>
              <a:gd name="connsiteY1-2166" fmla="*/ 360680 h 749300"/>
              <a:gd name="connsiteX2-2167" fmla="*/ 350520 w 1574800"/>
              <a:gd name="connsiteY2-2168" fmla="*/ 746760 h 749300"/>
              <a:gd name="connsiteX3-2169" fmla="*/ 452120 w 1574800"/>
              <a:gd name="connsiteY3-2170" fmla="*/ 662940 h 749300"/>
              <a:gd name="connsiteX4-2171" fmla="*/ 579120 w 1574800"/>
              <a:gd name="connsiteY4-2172" fmla="*/ 680720 h 749300"/>
              <a:gd name="connsiteX5-2173" fmla="*/ 673100 w 1574800"/>
              <a:gd name="connsiteY5-2174" fmla="*/ 749300 h 749300"/>
              <a:gd name="connsiteX6-2175" fmla="*/ 756920 w 1574800"/>
              <a:gd name="connsiteY6-2176" fmla="*/ 447040 h 749300"/>
              <a:gd name="connsiteX7-2177" fmla="*/ 1051560 w 1574800"/>
              <a:gd name="connsiteY7-2178" fmla="*/ 172720 h 749300"/>
              <a:gd name="connsiteX8-2179" fmla="*/ 1264920 w 1574800"/>
              <a:gd name="connsiteY8-2180" fmla="*/ 396240 h 749300"/>
              <a:gd name="connsiteX9-2181" fmla="*/ 1384300 w 1574800"/>
              <a:gd name="connsiteY9-2182" fmla="*/ 731520 h 749300"/>
              <a:gd name="connsiteX10-2183" fmla="*/ 1457960 w 1574800"/>
              <a:gd name="connsiteY10-2184" fmla="*/ 668020 h 749300"/>
              <a:gd name="connsiteX11-2185" fmla="*/ 1574800 w 1574800"/>
              <a:gd name="connsiteY11-2186" fmla="*/ 670560 h 749300"/>
              <a:gd name="connsiteX12-2187" fmla="*/ 1356360 w 1574800"/>
              <a:gd name="connsiteY12-2188" fmla="*/ 477520 h 749300"/>
              <a:gd name="connsiteX13-2189" fmla="*/ 1224280 w 1574800"/>
              <a:gd name="connsiteY13-2190" fmla="*/ 208280 h 749300"/>
              <a:gd name="connsiteX14-2191" fmla="*/ 1209040 w 1574800"/>
              <a:gd name="connsiteY14-2192" fmla="*/ 71120 h 749300"/>
              <a:gd name="connsiteX15-2193" fmla="*/ 1066800 w 1574800"/>
              <a:gd name="connsiteY15-2194" fmla="*/ 152400 h 749300"/>
              <a:gd name="connsiteX16-2195" fmla="*/ 878840 w 1574800"/>
              <a:gd name="connsiteY16-2196" fmla="*/ 71120 h 749300"/>
              <a:gd name="connsiteX17-2197" fmla="*/ 721360 w 1574800"/>
              <a:gd name="connsiteY17-2198" fmla="*/ 447040 h 749300"/>
              <a:gd name="connsiteX18-2199" fmla="*/ 508000 w 1574800"/>
              <a:gd name="connsiteY18-2200" fmla="*/ 624840 h 749300"/>
              <a:gd name="connsiteX19-2201" fmla="*/ 243840 w 1574800"/>
              <a:gd name="connsiteY19-2202" fmla="*/ 330200 h 749300"/>
              <a:gd name="connsiteX20-2203" fmla="*/ 187960 w 1574800"/>
              <a:gd name="connsiteY20-2204" fmla="*/ 0 h 749300"/>
              <a:gd name="connsiteX21-2205" fmla="*/ 111760 w 1574800"/>
              <a:gd name="connsiteY21-2206" fmla="*/ 91440 h 749300"/>
              <a:gd name="connsiteX22-2207" fmla="*/ 0 w 1574800"/>
              <a:gd name="connsiteY22-2208" fmla="*/ 165100 h 749300"/>
              <a:gd name="connsiteX0-2209" fmla="*/ 0 w 1574800"/>
              <a:gd name="connsiteY0-2210" fmla="*/ 165100 h 749300"/>
              <a:gd name="connsiteX1-2211" fmla="*/ 218440 w 1574800"/>
              <a:gd name="connsiteY1-2212" fmla="*/ 360680 h 749300"/>
              <a:gd name="connsiteX2-2213" fmla="*/ 350520 w 1574800"/>
              <a:gd name="connsiteY2-2214" fmla="*/ 746760 h 749300"/>
              <a:gd name="connsiteX3-2215" fmla="*/ 452120 w 1574800"/>
              <a:gd name="connsiteY3-2216" fmla="*/ 662940 h 749300"/>
              <a:gd name="connsiteX4-2217" fmla="*/ 579120 w 1574800"/>
              <a:gd name="connsiteY4-2218" fmla="*/ 680720 h 749300"/>
              <a:gd name="connsiteX5-2219" fmla="*/ 673100 w 1574800"/>
              <a:gd name="connsiteY5-2220" fmla="*/ 749300 h 749300"/>
              <a:gd name="connsiteX6-2221" fmla="*/ 756920 w 1574800"/>
              <a:gd name="connsiteY6-2222" fmla="*/ 447040 h 749300"/>
              <a:gd name="connsiteX7-2223" fmla="*/ 1051560 w 1574800"/>
              <a:gd name="connsiteY7-2224" fmla="*/ 172720 h 749300"/>
              <a:gd name="connsiteX8-2225" fmla="*/ 1264920 w 1574800"/>
              <a:gd name="connsiteY8-2226" fmla="*/ 396240 h 749300"/>
              <a:gd name="connsiteX9-2227" fmla="*/ 1384300 w 1574800"/>
              <a:gd name="connsiteY9-2228" fmla="*/ 731520 h 749300"/>
              <a:gd name="connsiteX10-2229" fmla="*/ 1457960 w 1574800"/>
              <a:gd name="connsiteY10-2230" fmla="*/ 668020 h 749300"/>
              <a:gd name="connsiteX11-2231" fmla="*/ 1574800 w 1574800"/>
              <a:gd name="connsiteY11-2232" fmla="*/ 670560 h 749300"/>
              <a:gd name="connsiteX12-2233" fmla="*/ 1356360 w 1574800"/>
              <a:gd name="connsiteY12-2234" fmla="*/ 477520 h 749300"/>
              <a:gd name="connsiteX13-2235" fmla="*/ 1224280 w 1574800"/>
              <a:gd name="connsiteY13-2236" fmla="*/ 208280 h 749300"/>
              <a:gd name="connsiteX14-2237" fmla="*/ 1209040 w 1574800"/>
              <a:gd name="connsiteY14-2238" fmla="*/ 71120 h 749300"/>
              <a:gd name="connsiteX15-2239" fmla="*/ 1066800 w 1574800"/>
              <a:gd name="connsiteY15-2240" fmla="*/ 152400 h 749300"/>
              <a:gd name="connsiteX16-2241" fmla="*/ 878840 w 1574800"/>
              <a:gd name="connsiteY16-2242" fmla="*/ 71120 h 749300"/>
              <a:gd name="connsiteX17-2243" fmla="*/ 721360 w 1574800"/>
              <a:gd name="connsiteY17-2244" fmla="*/ 447040 h 749300"/>
              <a:gd name="connsiteX18-2245" fmla="*/ 508000 w 1574800"/>
              <a:gd name="connsiteY18-2246" fmla="*/ 624840 h 749300"/>
              <a:gd name="connsiteX19-2247" fmla="*/ 243840 w 1574800"/>
              <a:gd name="connsiteY19-2248" fmla="*/ 330200 h 749300"/>
              <a:gd name="connsiteX20-2249" fmla="*/ 187960 w 1574800"/>
              <a:gd name="connsiteY20-2250" fmla="*/ 0 h 749300"/>
              <a:gd name="connsiteX21-2251" fmla="*/ 111760 w 1574800"/>
              <a:gd name="connsiteY21-2252" fmla="*/ 91440 h 749300"/>
              <a:gd name="connsiteX22-2253" fmla="*/ 0 w 1574800"/>
              <a:gd name="connsiteY22-2254" fmla="*/ 165100 h 749300"/>
              <a:gd name="connsiteX0-2255" fmla="*/ 0 w 1574800"/>
              <a:gd name="connsiteY0-2256" fmla="*/ 165100 h 749300"/>
              <a:gd name="connsiteX1-2257" fmla="*/ 218440 w 1574800"/>
              <a:gd name="connsiteY1-2258" fmla="*/ 360680 h 749300"/>
              <a:gd name="connsiteX2-2259" fmla="*/ 350520 w 1574800"/>
              <a:gd name="connsiteY2-2260" fmla="*/ 746760 h 749300"/>
              <a:gd name="connsiteX3-2261" fmla="*/ 452120 w 1574800"/>
              <a:gd name="connsiteY3-2262" fmla="*/ 662940 h 749300"/>
              <a:gd name="connsiteX4-2263" fmla="*/ 579120 w 1574800"/>
              <a:gd name="connsiteY4-2264" fmla="*/ 680720 h 749300"/>
              <a:gd name="connsiteX5-2265" fmla="*/ 673100 w 1574800"/>
              <a:gd name="connsiteY5-2266" fmla="*/ 749300 h 749300"/>
              <a:gd name="connsiteX6-2267" fmla="*/ 756920 w 1574800"/>
              <a:gd name="connsiteY6-2268" fmla="*/ 447040 h 749300"/>
              <a:gd name="connsiteX7-2269" fmla="*/ 1051560 w 1574800"/>
              <a:gd name="connsiteY7-2270" fmla="*/ 172720 h 749300"/>
              <a:gd name="connsiteX8-2271" fmla="*/ 1264920 w 1574800"/>
              <a:gd name="connsiteY8-2272" fmla="*/ 396240 h 749300"/>
              <a:gd name="connsiteX9-2273" fmla="*/ 1384300 w 1574800"/>
              <a:gd name="connsiteY9-2274" fmla="*/ 731520 h 749300"/>
              <a:gd name="connsiteX10-2275" fmla="*/ 1457960 w 1574800"/>
              <a:gd name="connsiteY10-2276" fmla="*/ 668020 h 749300"/>
              <a:gd name="connsiteX11-2277" fmla="*/ 1574800 w 1574800"/>
              <a:gd name="connsiteY11-2278" fmla="*/ 670560 h 749300"/>
              <a:gd name="connsiteX12-2279" fmla="*/ 1356360 w 1574800"/>
              <a:gd name="connsiteY12-2280" fmla="*/ 477520 h 749300"/>
              <a:gd name="connsiteX13-2281" fmla="*/ 1224280 w 1574800"/>
              <a:gd name="connsiteY13-2282" fmla="*/ 208280 h 749300"/>
              <a:gd name="connsiteX14-2283" fmla="*/ 1209040 w 1574800"/>
              <a:gd name="connsiteY14-2284" fmla="*/ 71120 h 749300"/>
              <a:gd name="connsiteX15-2285" fmla="*/ 1066800 w 1574800"/>
              <a:gd name="connsiteY15-2286" fmla="*/ 152400 h 749300"/>
              <a:gd name="connsiteX16-2287" fmla="*/ 878840 w 1574800"/>
              <a:gd name="connsiteY16-2288" fmla="*/ 71120 h 749300"/>
              <a:gd name="connsiteX17-2289" fmla="*/ 721360 w 1574800"/>
              <a:gd name="connsiteY17-2290" fmla="*/ 447040 h 749300"/>
              <a:gd name="connsiteX18-2291" fmla="*/ 508000 w 1574800"/>
              <a:gd name="connsiteY18-2292" fmla="*/ 624840 h 749300"/>
              <a:gd name="connsiteX19-2293" fmla="*/ 243840 w 1574800"/>
              <a:gd name="connsiteY19-2294" fmla="*/ 330200 h 749300"/>
              <a:gd name="connsiteX20-2295" fmla="*/ 187960 w 1574800"/>
              <a:gd name="connsiteY20-2296" fmla="*/ 0 h 749300"/>
              <a:gd name="connsiteX21-2297" fmla="*/ 111760 w 1574800"/>
              <a:gd name="connsiteY21-2298" fmla="*/ 91440 h 749300"/>
              <a:gd name="connsiteX22-2299" fmla="*/ 0 w 1574800"/>
              <a:gd name="connsiteY22-2300" fmla="*/ 165100 h 749300"/>
              <a:gd name="connsiteX0-2301" fmla="*/ 0 w 1574800"/>
              <a:gd name="connsiteY0-2302" fmla="*/ 165100 h 749300"/>
              <a:gd name="connsiteX1-2303" fmla="*/ 218440 w 1574800"/>
              <a:gd name="connsiteY1-2304" fmla="*/ 360680 h 749300"/>
              <a:gd name="connsiteX2-2305" fmla="*/ 350520 w 1574800"/>
              <a:gd name="connsiteY2-2306" fmla="*/ 746760 h 749300"/>
              <a:gd name="connsiteX3-2307" fmla="*/ 452120 w 1574800"/>
              <a:gd name="connsiteY3-2308" fmla="*/ 662940 h 749300"/>
              <a:gd name="connsiteX4-2309" fmla="*/ 579120 w 1574800"/>
              <a:gd name="connsiteY4-2310" fmla="*/ 680720 h 749300"/>
              <a:gd name="connsiteX5-2311" fmla="*/ 673100 w 1574800"/>
              <a:gd name="connsiteY5-2312" fmla="*/ 749300 h 749300"/>
              <a:gd name="connsiteX6-2313" fmla="*/ 756920 w 1574800"/>
              <a:gd name="connsiteY6-2314" fmla="*/ 447040 h 749300"/>
              <a:gd name="connsiteX7-2315" fmla="*/ 1051560 w 1574800"/>
              <a:gd name="connsiteY7-2316" fmla="*/ 172720 h 749300"/>
              <a:gd name="connsiteX8-2317" fmla="*/ 1264920 w 1574800"/>
              <a:gd name="connsiteY8-2318" fmla="*/ 396240 h 749300"/>
              <a:gd name="connsiteX9-2319" fmla="*/ 1384300 w 1574800"/>
              <a:gd name="connsiteY9-2320" fmla="*/ 731520 h 749300"/>
              <a:gd name="connsiteX10-2321" fmla="*/ 1457960 w 1574800"/>
              <a:gd name="connsiteY10-2322" fmla="*/ 668020 h 749300"/>
              <a:gd name="connsiteX11-2323" fmla="*/ 1574800 w 1574800"/>
              <a:gd name="connsiteY11-2324" fmla="*/ 670560 h 749300"/>
              <a:gd name="connsiteX12-2325" fmla="*/ 1356360 w 1574800"/>
              <a:gd name="connsiteY12-2326" fmla="*/ 477520 h 749300"/>
              <a:gd name="connsiteX13-2327" fmla="*/ 1224280 w 1574800"/>
              <a:gd name="connsiteY13-2328" fmla="*/ 208280 h 749300"/>
              <a:gd name="connsiteX14-2329" fmla="*/ 1209040 w 1574800"/>
              <a:gd name="connsiteY14-2330" fmla="*/ 71120 h 749300"/>
              <a:gd name="connsiteX15-2331" fmla="*/ 1066800 w 1574800"/>
              <a:gd name="connsiteY15-2332" fmla="*/ 152400 h 749300"/>
              <a:gd name="connsiteX16-2333" fmla="*/ 878840 w 1574800"/>
              <a:gd name="connsiteY16-2334" fmla="*/ 71120 h 749300"/>
              <a:gd name="connsiteX17-2335" fmla="*/ 721360 w 1574800"/>
              <a:gd name="connsiteY17-2336" fmla="*/ 447040 h 749300"/>
              <a:gd name="connsiteX18-2337" fmla="*/ 508000 w 1574800"/>
              <a:gd name="connsiteY18-2338" fmla="*/ 624840 h 749300"/>
              <a:gd name="connsiteX19-2339" fmla="*/ 243840 w 1574800"/>
              <a:gd name="connsiteY19-2340" fmla="*/ 330200 h 749300"/>
              <a:gd name="connsiteX20-2341" fmla="*/ 187960 w 1574800"/>
              <a:gd name="connsiteY20-2342" fmla="*/ 0 h 749300"/>
              <a:gd name="connsiteX21-2343" fmla="*/ 111760 w 1574800"/>
              <a:gd name="connsiteY21-2344" fmla="*/ 91440 h 749300"/>
              <a:gd name="connsiteX22-2345" fmla="*/ 0 w 1574800"/>
              <a:gd name="connsiteY22-2346" fmla="*/ 165100 h 749300"/>
              <a:gd name="connsiteX0-2347" fmla="*/ 0 w 1574800"/>
              <a:gd name="connsiteY0-2348" fmla="*/ 165100 h 749300"/>
              <a:gd name="connsiteX1-2349" fmla="*/ 218440 w 1574800"/>
              <a:gd name="connsiteY1-2350" fmla="*/ 360680 h 749300"/>
              <a:gd name="connsiteX2-2351" fmla="*/ 350520 w 1574800"/>
              <a:gd name="connsiteY2-2352" fmla="*/ 746760 h 749300"/>
              <a:gd name="connsiteX3-2353" fmla="*/ 452120 w 1574800"/>
              <a:gd name="connsiteY3-2354" fmla="*/ 662940 h 749300"/>
              <a:gd name="connsiteX4-2355" fmla="*/ 579120 w 1574800"/>
              <a:gd name="connsiteY4-2356" fmla="*/ 680720 h 749300"/>
              <a:gd name="connsiteX5-2357" fmla="*/ 673100 w 1574800"/>
              <a:gd name="connsiteY5-2358" fmla="*/ 749300 h 749300"/>
              <a:gd name="connsiteX6-2359" fmla="*/ 756920 w 1574800"/>
              <a:gd name="connsiteY6-2360" fmla="*/ 447040 h 749300"/>
              <a:gd name="connsiteX7-2361" fmla="*/ 1051560 w 1574800"/>
              <a:gd name="connsiteY7-2362" fmla="*/ 172720 h 749300"/>
              <a:gd name="connsiteX8-2363" fmla="*/ 1264920 w 1574800"/>
              <a:gd name="connsiteY8-2364" fmla="*/ 396240 h 749300"/>
              <a:gd name="connsiteX9-2365" fmla="*/ 1384300 w 1574800"/>
              <a:gd name="connsiteY9-2366" fmla="*/ 731520 h 749300"/>
              <a:gd name="connsiteX10-2367" fmla="*/ 1457960 w 1574800"/>
              <a:gd name="connsiteY10-2368" fmla="*/ 668020 h 749300"/>
              <a:gd name="connsiteX11-2369" fmla="*/ 1574800 w 1574800"/>
              <a:gd name="connsiteY11-2370" fmla="*/ 670560 h 749300"/>
              <a:gd name="connsiteX12-2371" fmla="*/ 1356360 w 1574800"/>
              <a:gd name="connsiteY12-2372" fmla="*/ 477520 h 749300"/>
              <a:gd name="connsiteX13-2373" fmla="*/ 1224280 w 1574800"/>
              <a:gd name="connsiteY13-2374" fmla="*/ 208280 h 749300"/>
              <a:gd name="connsiteX14-2375" fmla="*/ 1209040 w 1574800"/>
              <a:gd name="connsiteY14-2376" fmla="*/ 71120 h 749300"/>
              <a:gd name="connsiteX15-2377" fmla="*/ 1066800 w 1574800"/>
              <a:gd name="connsiteY15-2378" fmla="*/ 152400 h 749300"/>
              <a:gd name="connsiteX16-2379" fmla="*/ 878840 w 1574800"/>
              <a:gd name="connsiteY16-2380" fmla="*/ 71120 h 749300"/>
              <a:gd name="connsiteX17-2381" fmla="*/ 721360 w 1574800"/>
              <a:gd name="connsiteY17-2382" fmla="*/ 447040 h 749300"/>
              <a:gd name="connsiteX18-2383" fmla="*/ 508000 w 1574800"/>
              <a:gd name="connsiteY18-2384" fmla="*/ 624840 h 749300"/>
              <a:gd name="connsiteX19-2385" fmla="*/ 243840 w 1574800"/>
              <a:gd name="connsiteY19-2386" fmla="*/ 330200 h 749300"/>
              <a:gd name="connsiteX20-2387" fmla="*/ 187960 w 1574800"/>
              <a:gd name="connsiteY20-2388" fmla="*/ 0 h 749300"/>
              <a:gd name="connsiteX21-2389" fmla="*/ 111760 w 1574800"/>
              <a:gd name="connsiteY21-2390" fmla="*/ 91440 h 749300"/>
              <a:gd name="connsiteX22-2391" fmla="*/ 0 w 1574800"/>
              <a:gd name="connsiteY22-2392" fmla="*/ 165100 h 749300"/>
              <a:gd name="connsiteX0-2393" fmla="*/ 0 w 1574800"/>
              <a:gd name="connsiteY0-2394" fmla="*/ 165100 h 749300"/>
              <a:gd name="connsiteX1-2395" fmla="*/ 218440 w 1574800"/>
              <a:gd name="connsiteY1-2396" fmla="*/ 360680 h 749300"/>
              <a:gd name="connsiteX2-2397" fmla="*/ 350520 w 1574800"/>
              <a:gd name="connsiteY2-2398" fmla="*/ 746760 h 749300"/>
              <a:gd name="connsiteX3-2399" fmla="*/ 452120 w 1574800"/>
              <a:gd name="connsiteY3-2400" fmla="*/ 662940 h 749300"/>
              <a:gd name="connsiteX4-2401" fmla="*/ 579120 w 1574800"/>
              <a:gd name="connsiteY4-2402" fmla="*/ 680720 h 749300"/>
              <a:gd name="connsiteX5-2403" fmla="*/ 673100 w 1574800"/>
              <a:gd name="connsiteY5-2404" fmla="*/ 749300 h 749300"/>
              <a:gd name="connsiteX6-2405" fmla="*/ 756920 w 1574800"/>
              <a:gd name="connsiteY6-2406" fmla="*/ 447040 h 749300"/>
              <a:gd name="connsiteX7-2407" fmla="*/ 1051560 w 1574800"/>
              <a:gd name="connsiteY7-2408" fmla="*/ 172720 h 749300"/>
              <a:gd name="connsiteX8-2409" fmla="*/ 1264920 w 1574800"/>
              <a:gd name="connsiteY8-2410" fmla="*/ 396240 h 749300"/>
              <a:gd name="connsiteX9-2411" fmla="*/ 1384300 w 1574800"/>
              <a:gd name="connsiteY9-2412" fmla="*/ 731520 h 749300"/>
              <a:gd name="connsiteX10-2413" fmla="*/ 1457960 w 1574800"/>
              <a:gd name="connsiteY10-2414" fmla="*/ 668020 h 749300"/>
              <a:gd name="connsiteX11-2415" fmla="*/ 1574800 w 1574800"/>
              <a:gd name="connsiteY11-2416" fmla="*/ 670560 h 749300"/>
              <a:gd name="connsiteX12-2417" fmla="*/ 1356360 w 1574800"/>
              <a:gd name="connsiteY12-2418" fmla="*/ 477520 h 749300"/>
              <a:gd name="connsiteX13-2419" fmla="*/ 1224280 w 1574800"/>
              <a:gd name="connsiteY13-2420" fmla="*/ 208280 h 749300"/>
              <a:gd name="connsiteX14-2421" fmla="*/ 1209040 w 1574800"/>
              <a:gd name="connsiteY14-2422" fmla="*/ 71120 h 749300"/>
              <a:gd name="connsiteX15-2423" fmla="*/ 1066800 w 1574800"/>
              <a:gd name="connsiteY15-2424" fmla="*/ 152400 h 749300"/>
              <a:gd name="connsiteX16-2425" fmla="*/ 878840 w 1574800"/>
              <a:gd name="connsiteY16-2426" fmla="*/ 71120 h 749300"/>
              <a:gd name="connsiteX17-2427" fmla="*/ 721360 w 1574800"/>
              <a:gd name="connsiteY17-2428" fmla="*/ 447040 h 749300"/>
              <a:gd name="connsiteX18-2429" fmla="*/ 508000 w 1574800"/>
              <a:gd name="connsiteY18-2430" fmla="*/ 624840 h 749300"/>
              <a:gd name="connsiteX19-2431" fmla="*/ 243840 w 1574800"/>
              <a:gd name="connsiteY19-2432" fmla="*/ 330200 h 749300"/>
              <a:gd name="connsiteX20-2433" fmla="*/ 187960 w 1574800"/>
              <a:gd name="connsiteY20-2434" fmla="*/ 0 h 749300"/>
              <a:gd name="connsiteX21-2435" fmla="*/ 111760 w 1574800"/>
              <a:gd name="connsiteY21-2436" fmla="*/ 91440 h 749300"/>
              <a:gd name="connsiteX22-2437" fmla="*/ 0 w 1574800"/>
              <a:gd name="connsiteY22-2438" fmla="*/ 165100 h 749300"/>
              <a:gd name="connsiteX0-2439" fmla="*/ 0 w 1574800"/>
              <a:gd name="connsiteY0-2440" fmla="*/ 165100 h 749300"/>
              <a:gd name="connsiteX1-2441" fmla="*/ 218440 w 1574800"/>
              <a:gd name="connsiteY1-2442" fmla="*/ 360680 h 749300"/>
              <a:gd name="connsiteX2-2443" fmla="*/ 350520 w 1574800"/>
              <a:gd name="connsiteY2-2444" fmla="*/ 746760 h 749300"/>
              <a:gd name="connsiteX3-2445" fmla="*/ 452120 w 1574800"/>
              <a:gd name="connsiteY3-2446" fmla="*/ 662940 h 749300"/>
              <a:gd name="connsiteX4-2447" fmla="*/ 579120 w 1574800"/>
              <a:gd name="connsiteY4-2448" fmla="*/ 680720 h 749300"/>
              <a:gd name="connsiteX5-2449" fmla="*/ 673100 w 1574800"/>
              <a:gd name="connsiteY5-2450" fmla="*/ 749300 h 749300"/>
              <a:gd name="connsiteX6-2451" fmla="*/ 756920 w 1574800"/>
              <a:gd name="connsiteY6-2452" fmla="*/ 447040 h 749300"/>
              <a:gd name="connsiteX7-2453" fmla="*/ 1051560 w 1574800"/>
              <a:gd name="connsiteY7-2454" fmla="*/ 172720 h 749300"/>
              <a:gd name="connsiteX8-2455" fmla="*/ 1264920 w 1574800"/>
              <a:gd name="connsiteY8-2456" fmla="*/ 396240 h 749300"/>
              <a:gd name="connsiteX9-2457" fmla="*/ 1384300 w 1574800"/>
              <a:gd name="connsiteY9-2458" fmla="*/ 731520 h 749300"/>
              <a:gd name="connsiteX10-2459" fmla="*/ 1457960 w 1574800"/>
              <a:gd name="connsiteY10-2460" fmla="*/ 668020 h 749300"/>
              <a:gd name="connsiteX11-2461" fmla="*/ 1574800 w 1574800"/>
              <a:gd name="connsiteY11-2462" fmla="*/ 670560 h 749300"/>
              <a:gd name="connsiteX12-2463" fmla="*/ 1356360 w 1574800"/>
              <a:gd name="connsiteY12-2464" fmla="*/ 477520 h 749300"/>
              <a:gd name="connsiteX13-2465" fmla="*/ 1224280 w 1574800"/>
              <a:gd name="connsiteY13-2466" fmla="*/ 208280 h 749300"/>
              <a:gd name="connsiteX14-2467" fmla="*/ 1209040 w 1574800"/>
              <a:gd name="connsiteY14-2468" fmla="*/ 71120 h 749300"/>
              <a:gd name="connsiteX15-2469" fmla="*/ 1066800 w 1574800"/>
              <a:gd name="connsiteY15-2470" fmla="*/ 152400 h 749300"/>
              <a:gd name="connsiteX16-2471" fmla="*/ 878840 w 1574800"/>
              <a:gd name="connsiteY16-2472" fmla="*/ 71120 h 749300"/>
              <a:gd name="connsiteX17-2473" fmla="*/ 721360 w 1574800"/>
              <a:gd name="connsiteY17-2474" fmla="*/ 447040 h 749300"/>
              <a:gd name="connsiteX18-2475" fmla="*/ 508000 w 1574800"/>
              <a:gd name="connsiteY18-2476" fmla="*/ 624840 h 749300"/>
              <a:gd name="connsiteX19-2477" fmla="*/ 243840 w 1574800"/>
              <a:gd name="connsiteY19-2478" fmla="*/ 330200 h 749300"/>
              <a:gd name="connsiteX20-2479" fmla="*/ 187960 w 1574800"/>
              <a:gd name="connsiteY20-2480" fmla="*/ 0 h 749300"/>
              <a:gd name="connsiteX21-2481" fmla="*/ 111760 w 1574800"/>
              <a:gd name="connsiteY21-2482" fmla="*/ 91440 h 749300"/>
              <a:gd name="connsiteX22-2483" fmla="*/ 0 w 1574800"/>
              <a:gd name="connsiteY22-2484" fmla="*/ 165100 h 749300"/>
              <a:gd name="connsiteX0-2485" fmla="*/ 0 w 1574800"/>
              <a:gd name="connsiteY0-2486" fmla="*/ 165100 h 749300"/>
              <a:gd name="connsiteX1-2487" fmla="*/ 218440 w 1574800"/>
              <a:gd name="connsiteY1-2488" fmla="*/ 360680 h 749300"/>
              <a:gd name="connsiteX2-2489" fmla="*/ 350520 w 1574800"/>
              <a:gd name="connsiteY2-2490" fmla="*/ 746760 h 749300"/>
              <a:gd name="connsiteX3-2491" fmla="*/ 452120 w 1574800"/>
              <a:gd name="connsiteY3-2492" fmla="*/ 662940 h 749300"/>
              <a:gd name="connsiteX4-2493" fmla="*/ 579120 w 1574800"/>
              <a:gd name="connsiteY4-2494" fmla="*/ 680720 h 749300"/>
              <a:gd name="connsiteX5-2495" fmla="*/ 673100 w 1574800"/>
              <a:gd name="connsiteY5-2496" fmla="*/ 749300 h 749300"/>
              <a:gd name="connsiteX6-2497" fmla="*/ 756920 w 1574800"/>
              <a:gd name="connsiteY6-2498" fmla="*/ 447040 h 749300"/>
              <a:gd name="connsiteX7-2499" fmla="*/ 1051560 w 1574800"/>
              <a:gd name="connsiteY7-2500" fmla="*/ 172720 h 749300"/>
              <a:gd name="connsiteX8-2501" fmla="*/ 1264920 w 1574800"/>
              <a:gd name="connsiteY8-2502" fmla="*/ 396240 h 749300"/>
              <a:gd name="connsiteX9-2503" fmla="*/ 1384300 w 1574800"/>
              <a:gd name="connsiteY9-2504" fmla="*/ 731520 h 749300"/>
              <a:gd name="connsiteX10-2505" fmla="*/ 1457960 w 1574800"/>
              <a:gd name="connsiteY10-2506" fmla="*/ 668020 h 749300"/>
              <a:gd name="connsiteX11-2507" fmla="*/ 1574800 w 1574800"/>
              <a:gd name="connsiteY11-2508" fmla="*/ 670560 h 749300"/>
              <a:gd name="connsiteX12-2509" fmla="*/ 1356360 w 1574800"/>
              <a:gd name="connsiteY12-2510" fmla="*/ 477520 h 749300"/>
              <a:gd name="connsiteX13-2511" fmla="*/ 1224280 w 1574800"/>
              <a:gd name="connsiteY13-2512" fmla="*/ 208280 h 749300"/>
              <a:gd name="connsiteX14-2513" fmla="*/ 1209040 w 1574800"/>
              <a:gd name="connsiteY14-2514" fmla="*/ 71120 h 749300"/>
              <a:gd name="connsiteX15-2515" fmla="*/ 1066800 w 1574800"/>
              <a:gd name="connsiteY15-2516" fmla="*/ 152400 h 749300"/>
              <a:gd name="connsiteX16-2517" fmla="*/ 878840 w 1574800"/>
              <a:gd name="connsiteY16-2518" fmla="*/ 71120 h 749300"/>
              <a:gd name="connsiteX17-2519" fmla="*/ 721360 w 1574800"/>
              <a:gd name="connsiteY17-2520" fmla="*/ 447040 h 749300"/>
              <a:gd name="connsiteX18-2521" fmla="*/ 508000 w 1574800"/>
              <a:gd name="connsiteY18-2522" fmla="*/ 624840 h 749300"/>
              <a:gd name="connsiteX19-2523" fmla="*/ 243840 w 1574800"/>
              <a:gd name="connsiteY19-2524" fmla="*/ 330200 h 749300"/>
              <a:gd name="connsiteX20-2525" fmla="*/ 187960 w 1574800"/>
              <a:gd name="connsiteY20-2526" fmla="*/ 0 h 749300"/>
              <a:gd name="connsiteX21-2527" fmla="*/ 111760 w 1574800"/>
              <a:gd name="connsiteY21-2528" fmla="*/ 91440 h 749300"/>
              <a:gd name="connsiteX22-2529" fmla="*/ 0 w 1574800"/>
              <a:gd name="connsiteY22-2530" fmla="*/ 165100 h 749300"/>
              <a:gd name="connsiteX0-2531" fmla="*/ 0 w 1574800"/>
              <a:gd name="connsiteY0-2532" fmla="*/ 165100 h 749300"/>
              <a:gd name="connsiteX1-2533" fmla="*/ 218440 w 1574800"/>
              <a:gd name="connsiteY1-2534" fmla="*/ 360680 h 749300"/>
              <a:gd name="connsiteX2-2535" fmla="*/ 350520 w 1574800"/>
              <a:gd name="connsiteY2-2536" fmla="*/ 746760 h 749300"/>
              <a:gd name="connsiteX3-2537" fmla="*/ 452120 w 1574800"/>
              <a:gd name="connsiteY3-2538" fmla="*/ 662940 h 749300"/>
              <a:gd name="connsiteX4-2539" fmla="*/ 579120 w 1574800"/>
              <a:gd name="connsiteY4-2540" fmla="*/ 680720 h 749300"/>
              <a:gd name="connsiteX5-2541" fmla="*/ 673100 w 1574800"/>
              <a:gd name="connsiteY5-2542" fmla="*/ 749300 h 749300"/>
              <a:gd name="connsiteX6-2543" fmla="*/ 756920 w 1574800"/>
              <a:gd name="connsiteY6-2544" fmla="*/ 447040 h 749300"/>
              <a:gd name="connsiteX7-2545" fmla="*/ 1051560 w 1574800"/>
              <a:gd name="connsiteY7-2546" fmla="*/ 172720 h 749300"/>
              <a:gd name="connsiteX8-2547" fmla="*/ 1264920 w 1574800"/>
              <a:gd name="connsiteY8-2548" fmla="*/ 396240 h 749300"/>
              <a:gd name="connsiteX9-2549" fmla="*/ 1384300 w 1574800"/>
              <a:gd name="connsiteY9-2550" fmla="*/ 731520 h 749300"/>
              <a:gd name="connsiteX10-2551" fmla="*/ 1457960 w 1574800"/>
              <a:gd name="connsiteY10-2552" fmla="*/ 668020 h 749300"/>
              <a:gd name="connsiteX11-2553" fmla="*/ 1574800 w 1574800"/>
              <a:gd name="connsiteY11-2554" fmla="*/ 670560 h 749300"/>
              <a:gd name="connsiteX12-2555" fmla="*/ 1356360 w 1574800"/>
              <a:gd name="connsiteY12-2556" fmla="*/ 477520 h 749300"/>
              <a:gd name="connsiteX13-2557" fmla="*/ 1224280 w 1574800"/>
              <a:gd name="connsiteY13-2558" fmla="*/ 208280 h 749300"/>
              <a:gd name="connsiteX14-2559" fmla="*/ 1209040 w 1574800"/>
              <a:gd name="connsiteY14-2560" fmla="*/ 71120 h 749300"/>
              <a:gd name="connsiteX15-2561" fmla="*/ 1066800 w 1574800"/>
              <a:gd name="connsiteY15-2562" fmla="*/ 152400 h 749300"/>
              <a:gd name="connsiteX16-2563" fmla="*/ 878840 w 1574800"/>
              <a:gd name="connsiteY16-2564" fmla="*/ 71120 h 749300"/>
              <a:gd name="connsiteX17-2565" fmla="*/ 721360 w 1574800"/>
              <a:gd name="connsiteY17-2566" fmla="*/ 447040 h 749300"/>
              <a:gd name="connsiteX18-2567" fmla="*/ 508000 w 1574800"/>
              <a:gd name="connsiteY18-2568" fmla="*/ 624840 h 749300"/>
              <a:gd name="connsiteX19-2569" fmla="*/ 243840 w 1574800"/>
              <a:gd name="connsiteY19-2570" fmla="*/ 330200 h 749300"/>
              <a:gd name="connsiteX20-2571" fmla="*/ 187960 w 1574800"/>
              <a:gd name="connsiteY20-2572" fmla="*/ 0 h 749300"/>
              <a:gd name="connsiteX21-2573" fmla="*/ 111760 w 1574800"/>
              <a:gd name="connsiteY21-2574" fmla="*/ 91440 h 749300"/>
              <a:gd name="connsiteX22-2575" fmla="*/ 0 w 1574800"/>
              <a:gd name="connsiteY22-2576" fmla="*/ 165100 h 749300"/>
              <a:gd name="connsiteX0-2577" fmla="*/ 0 w 1574800"/>
              <a:gd name="connsiteY0-2578" fmla="*/ 165100 h 749300"/>
              <a:gd name="connsiteX1-2579" fmla="*/ 218440 w 1574800"/>
              <a:gd name="connsiteY1-2580" fmla="*/ 360680 h 749300"/>
              <a:gd name="connsiteX2-2581" fmla="*/ 350520 w 1574800"/>
              <a:gd name="connsiteY2-2582" fmla="*/ 746760 h 749300"/>
              <a:gd name="connsiteX3-2583" fmla="*/ 452120 w 1574800"/>
              <a:gd name="connsiteY3-2584" fmla="*/ 662940 h 749300"/>
              <a:gd name="connsiteX4-2585" fmla="*/ 579120 w 1574800"/>
              <a:gd name="connsiteY4-2586" fmla="*/ 680720 h 749300"/>
              <a:gd name="connsiteX5-2587" fmla="*/ 673100 w 1574800"/>
              <a:gd name="connsiteY5-2588" fmla="*/ 749300 h 749300"/>
              <a:gd name="connsiteX6-2589" fmla="*/ 756920 w 1574800"/>
              <a:gd name="connsiteY6-2590" fmla="*/ 447040 h 749300"/>
              <a:gd name="connsiteX7-2591" fmla="*/ 1051560 w 1574800"/>
              <a:gd name="connsiteY7-2592" fmla="*/ 172720 h 749300"/>
              <a:gd name="connsiteX8-2593" fmla="*/ 1264920 w 1574800"/>
              <a:gd name="connsiteY8-2594" fmla="*/ 396240 h 749300"/>
              <a:gd name="connsiteX9-2595" fmla="*/ 1384300 w 1574800"/>
              <a:gd name="connsiteY9-2596" fmla="*/ 731520 h 749300"/>
              <a:gd name="connsiteX10-2597" fmla="*/ 1457960 w 1574800"/>
              <a:gd name="connsiteY10-2598" fmla="*/ 668020 h 749300"/>
              <a:gd name="connsiteX11-2599" fmla="*/ 1574800 w 1574800"/>
              <a:gd name="connsiteY11-2600" fmla="*/ 670560 h 749300"/>
              <a:gd name="connsiteX12-2601" fmla="*/ 1356360 w 1574800"/>
              <a:gd name="connsiteY12-2602" fmla="*/ 477520 h 749300"/>
              <a:gd name="connsiteX13-2603" fmla="*/ 1224280 w 1574800"/>
              <a:gd name="connsiteY13-2604" fmla="*/ 208280 h 749300"/>
              <a:gd name="connsiteX14-2605" fmla="*/ 1209040 w 1574800"/>
              <a:gd name="connsiteY14-2606" fmla="*/ 71120 h 749300"/>
              <a:gd name="connsiteX15-2607" fmla="*/ 1066800 w 1574800"/>
              <a:gd name="connsiteY15-2608" fmla="*/ 152400 h 749300"/>
              <a:gd name="connsiteX16-2609" fmla="*/ 878840 w 1574800"/>
              <a:gd name="connsiteY16-2610" fmla="*/ 71120 h 749300"/>
              <a:gd name="connsiteX17-2611" fmla="*/ 721360 w 1574800"/>
              <a:gd name="connsiteY17-2612" fmla="*/ 447040 h 749300"/>
              <a:gd name="connsiteX18-2613" fmla="*/ 508000 w 1574800"/>
              <a:gd name="connsiteY18-2614" fmla="*/ 624840 h 749300"/>
              <a:gd name="connsiteX19-2615" fmla="*/ 243840 w 1574800"/>
              <a:gd name="connsiteY19-2616" fmla="*/ 330200 h 749300"/>
              <a:gd name="connsiteX20-2617" fmla="*/ 187960 w 1574800"/>
              <a:gd name="connsiteY20-2618" fmla="*/ 0 h 749300"/>
              <a:gd name="connsiteX21-2619" fmla="*/ 111760 w 1574800"/>
              <a:gd name="connsiteY21-2620" fmla="*/ 91440 h 749300"/>
              <a:gd name="connsiteX22-2621" fmla="*/ 0 w 1574800"/>
              <a:gd name="connsiteY22-2622" fmla="*/ 165100 h 749300"/>
              <a:gd name="connsiteX0-2623" fmla="*/ 0 w 1574800"/>
              <a:gd name="connsiteY0-2624" fmla="*/ 165100 h 749300"/>
              <a:gd name="connsiteX1-2625" fmla="*/ 218440 w 1574800"/>
              <a:gd name="connsiteY1-2626" fmla="*/ 360680 h 749300"/>
              <a:gd name="connsiteX2-2627" fmla="*/ 350520 w 1574800"/>
              <a:gd name="connsiteY2-2628" fmla="*/ 746760 h 749300"/>
              <a:gd name="connsiteX3-2629" fmla="*/ 452120 w 1574800"/>
              <a:gd name="connsiteY3-2630" fmla="*/ 662940 h 749300"/>
              <a:gd name="connsiteX4-2631" fmla="*/ 579120 w 1574800"/>
              <a:gd name="connsiteY4-2632" fmla="*/ 680720 h 749300"/>
              <a:gd name="connsiteX5-2633" fmla="*/ 673100 w 1574800"/>
              <a:gd name="connsiteY5-2634" fmla="*/ 749300 h 749300"/>
              <a:gd name="connsiteX6-2635" fmla="*/ 756920 w 1574800"/>
              <a:gd name="connsiteY6-2636" fmla="*/ 447040 h 749300"/>
              <a:gd name="connsiteX7-2637" fmla="*/ 1051560 w 1574800"/>
              <a:gd name="connsiteY7-2638" fmla="*/ 172720 h 749300"/>
              <a:gd name="connsiteX8-2639" fmla="*/ 1264920 w 1574800"/>
              <a:gd name="connsiteY8-2640" fmla="*/ 396240 h 749300"/>
              <a:gd name="connsiteX9-2641" fmla="*/ 1384300 w 1574800"/>
              <a:gd name="connsiteY9-2642" fmla="*/ 731520 h 749300"/>
              <a:gd name="connsiteX10-2643" fmla="*/ 1457960 w 1574800"/>
              <a:gd name="connsiteY10-2644" fmla="*/ 668020 h 749300"/>
              <a:gd name="connsiteX11-2645" fmla="*/ 1574800 w 1574800"/>
              <a:gd name="connsiteY11-2646" fmla="*/ 670560 h 749300"/>
              <a:gd name="connsiteX12-2647" fmla="*/ 1356360 w 1574800"/>
              <a:gd name="connsiteY12-2648" fmla="*/ 477520 h 749300"/>
              <a:gd name="connsiteX13-2649" fmla="*/ 1224280 w 1574800"/>
              <a:gd name="connsiteY13-2650" fmla="*/ 208280 h 749300"/>
              <a:gd name="connsiteX14-2651" fmla="*/ 1209040 w 1574800"/>
              <a:gd name="connsiteY14-2652" fmla="*/ 71120 h 749300"/>
              <a:gd name="connsiteX15-2653" fmla="*/ 1066800 w 1574800"/>
              <a:gd name="connsiteY15-2654" fmla="*/ 152400 h 749300"/>
              <a:gd name="connsiteX16-2655" fmla="*/ 878840 w 1574800"/>
              <a:gd name="connsiteY16-2656" fmla="*/ 71120 h 749300"/>
              <a:gd name="connsiteX17-2657" fmla="*/ 721360 w 1574800"/>
              <a:gd name="connsiteY17-2658" fmla="*/ 447040 h 749300"/>
              <a:gd name="connsiteX18-2659" fmla="*/ 508000 w 1574800"/>
              <a:gd name="connsiteY18-2660" fmla="*/ 624840 h 749300"/>
              <a:gd name="connsiteX19-2661" fmla="*/ 243840 w 1574800"/>
              <a:gd name="connsiteY19-2662" fmla="*/ 330200 h 749300"/>
              <a:gd name="connsiteX20-2663" fmla="*/ 187960 w 1574800"/>
              <a:gd name="connsiteY20-2664" fmla="*/ 0 h 749300"/>
              <a:gd name="connsiteX21-2665" fmla="*/ 111760 w 1574800"/>
              <a:gd name="connsiteY21-2666" fmla="*/ 91440 h 749300"/>
              <a:gd name="connsiteX22-2667" fmla="*/ 0 w 1574800"/>
              <a:gd name="connsiteY22-2668" fmla="*/ 165100 h 749300"/>
              <a:gd name="connsiteX0-2669" fmla="*/ 0 w 1574800"/>
              <a:gd name="connsiteY0-2670" fmla="*/ 165100 h 749300"/>
              <a:gd name="connsiteX1-2671" fmla="*/ 218440 w 1574800"/>
              <a:gd name="connsiteY1-2672" fmla="*/ 360680 h 749300"/>
              <a:gd name="connsiteX2-2673" fmla="*/ 350520 w 1574800"/>
              <a:gd name="connsiteY2-2674" fmla="*/ 746760 h 749300"/>
              <a:gd name="connsiteX3-2675" fmla="*/ 452120 w 1574800"/>
              <a:gd name="connsiteY3-2676" fmla="*/ 662940 h 749300"/>
              <a:gd name="connsiteX4-2677" fmla="*/ 579120 w 1574800"/>
              <a:gd name="connsiteY4-2678" fmla="*/ 680720 h 749300"/>
              <a:gd name="connsiteX5-2679" fmla="*/ 673100 w 1574800"/>
              <a:gd name="connsiteY5-2680" fmla="*/ 749300 h 749300"/>
              <a:gd name="connsiteX6-2681" fmla="*/ 756920 w 1574800"/>
              <a:gd name="connsiteY6-2682" fmla="*/ 447040 h 749300"/>
              <a:gd name="connsiteX7-2683" fmla="*/ 1051560 w 1574800"/>
              <a:gd name="connsiteY7-2684" fmla="*/ 172720 h 749300"/>
              <a:gd name="connsiteX8-2685" fmla="*/ 1264920 w 1574800"/>
              <a:gd name="connsiteY8-2686" fmla="*/ 396240 h 749300"/>
              <a:gd name="connsiteX9-2687" fmla="*/ 1384300 w 1574800"/>
              <a:gd name="connsiteY9-2688" fmla="*/ 731520 h 749300"/>
              <a:gd name="connsiteX10-2689" fmla="*/ 1457960 w 1574800"/>
              <a:gd name="connsiteY10-2690" fmla="*/ 668020 h 749300"/>
              <a:gd name="connsiteX11-2691" fmla="*/ 1574800 w 1574800"/>
              <a:gd name="connsiteY11-2692" fmla="*/ 670560 h 749300"/>
              <a:gd name="connsiteX12-2693" fmla="*/ 1356360 w 1574800"/>
              <a:gd name="connsiteY12-2694" fmla="*/ 477520 h 749300"/>
              <a:gd name="connsiteX13-2695" fmla="*/ 1224280 w 1574800"/>
              <a:gd name="connsiteY13-2696" fmla="*/ 208280 h 749300"/>
              <a:gd name="connsiteX14-2697" fmla="*/ 1209040 w 1574800"/>
              <a:gd name="connsiteY14-2698" fmla="*/ 71120 h 749300"/>
              <a:gd name="connsiteX15-2699" fmla="*/ 1066800 w 1574800"/>
              <a:gd name="connsiteY15-2700" fmla="*/ 152400 h 749300"/>
              <a:gd name="connsiteX16-2701" fmla="*/ 878840 w 1574800"/>
              <a:gd name="connsiteY16-2702" fmla="*/ 71120 h 749300"/>
              <a:gd name="connsiteX17-2703" fmla="*/ 721360 w 1574800"/>
              <a:gd name="connsiteY17-2704" fmla="*/ 447040 h 749300"/>
              <a:gd name="connsiteX18-2705" fmla="*/ 508000 w 1574800"/>
              <a:gd name="connsiteY18-2706" fmla="*/ 624840 h 749300"/>
              <a:gd name="connsiteX19-2707" fmla="*/ 243840 w 1574800"/>
              <a:gd name="connsiteY19-2708" fmla="*/ 330200 h 749300"/>
              <a:gd name="connsiteX20-2709" fmla="*/ 187960 w 1574800"/>
              <a:gd name="connsiteY20-2710" fmla="*/ 0 h 749300"/>
              <a:gd name="connsiteX21-2711" fmla="*/ 111760 w 1574800"/>
              <a:gd name="connsiteY21-2712" fmla="*/ 91440 h 749300"/>
              <a:gd name="connsiteX22-2713" fmla="*/ 0 w 1574800"/>
              <a:gd name="connsiteY22-2714" fmla="*/ 165100 h 749300"/>
              <a:gd name="connsiteX0-2715" fmla="*/ 0 w 1574800"/>
              <a:gd name="connsiteY0-2716" fmla="*/ 165100 h 749300"/>
              <a:gd name="connsiteX1-2717" fmla="*/ 218440 w 1574800"/>
              <a:gd name="connsiteY1-2718" fmla="*/ 360680 h 749300"/>
              <a:gd name="connsiteX2-2719" fmla="*/ 350520 w 1574800"/>
              <a:gd name="connsiteY2-2720" fmla="*/ 746760 h 749300"/>
              <a:gd name="connsiteX3-2721" fmla="*/ 452120 w 1574800"/>
              <a:gd name="connsiteY3-2722" fmla="*/ 662940 h 749300"/>
              <a:gd name="connsiteX4-2723" fmla="*/ 579120 w 1574800"/>
              <a:gd name="connsiteY4-2724" fmla="*/ 680720 h 749300"/>
              <a:gd name="connsiteX5-2725" fmla="*/ 673100 w 1574800"/>
              <a:gd name="connsiteY5-2726" fmla="*/ 749300 h 749300"/>
              <a:gd name="connsiteX6-2727" fmla="*/ 756920 w 1574800"/>
              <a:gd name="connsiteY6-2728" fmla="*/ 447040 h 749300"/>
              <a:gd name="connsiteX7-2729" fmla="*/ 1051560 w 1574800"/>
              <a:gd name="connsiteY7-2730" fmla="*/ 172720 h 749300"/>
              <a:gd name="connsiteX8-2731" fmla="*/ 1264920 w 1574800"/>
              <a:gd name="connsiteY8-2732" fmla="*/ 396240 h 749300"/>
              <a:gd name="connsiteX9-2733" fmla="*/ 1384300 w 1574800"/>
              <a:gd name="connsiteY9-2734" fmla="*/ 731520 h 749300"/>
              <a:gd name="connsiteX10-2735" fmla="*/ 1457960 w 1574800"/>
              <a:gd name="connsiteY10-2736" fmla="*/ 668020 h 749300"/>
              <a:gd name="connsiteX11-2737" fmla="*/ 1574800 w 1574800"/>
              <a:gd name="connsiteY11-2738" fmla="*/ 670560 h 749300"/>
              <a:gd name="connsiteX12-2739" fmla="*/ 1356360 w 1574800"/>
              <a:gd name="connsiteY12-2740" fmla="*/ 477520 h 749300"/>
              <a:gd name="connsiteX13-2741" fmla="*/ 1224280 w 1574800"/>
              <a:gd name="connsiteY13-2742" fmla="*/ 208280 h 749300"/>
              <a:gd name="connsiteX14-2743" fmla="*/ 1209040 w 1574800"/>
              <a:gd name="connsiteY14-2744" fmla="*/ 71120 h 749300"/>
              <a:gd name="connsiteX15-2745" fmla="*/ 1066800 w 1574800"/>
              <a:gd name="connsiteY15-2746" fmla="*/ 152400 h 749300"/>
              <a:gd name="connsiteX16-2747" fmla="*/ 878840 w 1574800"/>
              <a:gd name="connsiteY16-2748" fmla="*/ 71120 h 749300"/>
              <a:gd name="connsiteX17-2749" fmla="*/ 721360 w 1574800"/>
              <a:gd name="connsiteY17-2750" fmla="*/ 447040 h 749300"/>
              <a:gd name="connsiteX18-2751" fmla="*/ 508000 w 1574800"/>
              <a:gd name="connsiteY18-2752" fmla="*/ 624840 h 749300"/>
              <a:gd name="connsiteX19-2753" fmla="*/ 243840 w 1574800"/>
              <a:gd name="connsiteY19-2754" fmla="*/ 330200 h 749300"/>
              <a:gd name="connsiteX20-2755" fmla="*/ 187960 w 1574800"/>
              <a:gd name="connsiteY20-2756" fmla="*/ 0 h 749300"/>
              <a:gd name="connsiteX21-2757" fmla="*/ 111760 w 1574800"/>
              <a:gd name="connsiteY21-2758" fmla="*/ 91440 h 749300"/>
              <a:gd name="connsiteX22-2759" fmla="*/ 0 w 1574800"/>
              <a:gd name="connsiteY22-2760" fmla="*/ 165100 h 749300"/>
              <a:gd name="connsiteX0-2761" fmla="*/ 0 w 1574800"/>
              <a:gd name="connsiteY0-2762" fmla="*/ 165100 h 749300"/>
              <a:gd name="connsiteX1-2763" fmla="*/ 218440 w 1574800"/>
              <a:gd name="connsiteY1-2764" fmla="*/ 360680 h 749300"/>
              <a:gd name="connsiteX2-2765" fmla="*/ 350520 w 1574800"/>
              <a:gd name="connsiteY2-2766" fmla="*/ 746760 h 749300"/>
              <a:gd name="connsiteX3-2767" fmla="*/ 452120 w 1574800"/>
              <a:gd name="connsiteY3-2768" fmla="*/ 662940 h 749300"/>
              <a:gd name="connsiteX4-2769" fmla="*/ 579120 w 1574800"/>
              <a:gd name="connsiteY4-2770" fmla="*/ 680720 h 749300"/>
              <a:gd name="connsiteX5-2771" fmla="*/ 673100 w 1574800"/>
              <a:gd name="connsiteY5-2772" fmla="*/ 749300 h 749300"/>
              <a:gd name="connsiteX6-2773" fmla="*/ 756920 w 1574800"/>
              <a:gd name="connsiteY6-2774" fmla="*/ 447040 h 749300"/>
              <a:gd name="connsiteX7-2775" fmla="*/ 1051560 w 1574800"/>
              <a:gd name="connsiteY7-2776" fmla="*/ 172720 h 749300"/>
              <a:gd name="connsiteX8-2777" fmla="*/ 1264920 w 1574800"/>
              <a:gd name="connsiteY8-2778" fmla="*/ 396240 h 749300"/>
              <a:gd name="connsiteX9-2779" fmla="*/ 1384300 w 1574800"/>
              <a:gd name="connsiteY9-2780" fmla="*/ 731520 h 749300"/>
              <a:gd name="connsiteX10-2781" fmla="*/ 1457960 w 1574800"/>
              <a:gd name="connsiteY10-2782" fmla="*/ 668020 h 749300"/>
              <a:gd name="connsiteX11-2783" fmla="*/ 1574800 w 1574800"/>
              <a:gd name="connsiteY11-2784" fmla="*/ 670560 h 749300"/>
              <a:gd name="connsiteX12-2785" fmla="*/ 1356360 w 1574800"/>
              <a:gd name="connsiteY12-2786" fmla="*/ 477520 h 749300"/>
              <a:gd name="connsiteX13-2787" fmla="*/ 1224280 w 1574800"/>
              <a:gd name="connsiteY13-2788" fmla="*/ 208280 h 749300"/>
              <a:gd name="connsiteX14-2789" fmla="*/ 1209040 w 1574800"/>
              <a:gd name="connsiteY14-2790" fmla="*/ 71120 h 749300"/>
              <a:gd name="connsiteX15-2791" fmla="*/ 1066800 w 1574800"/>
              <a:gd name="connsiteY15-2792" fmla="*/ 152400 h 749300"/>
              <a:gd name="connsiteX16-2793" fmla="*/ 878840 w 1574800"/>
              <a:gd name="connsiteY16-2794" fmla="*/ 71120 h 749300"/>
              <a:gd name="connsiteX17-2795" fmla="*/ 721360 w 1574800"/>
              <a:gd name="connsiteY17-2796" fmla="*/ 447040 h 749300"/>
              <a:gd name="connsiteX18-2797" fmla="*/ 508000 w 1574800"/>
              <a:gd name="connsiteY18-2798" fmla="*/ 624840 h 749300"/>
              <a:gd name="connsiteX19-2799" fmla="*/ 243840 w 1574800"/>
              <a:gd name="connsiteY19-2800" fmla="*/ 330200 h 749300"/>
              <a:gd name="connsiteX20-2801" fmla="*/ 187960 w 1574800"/>
              <a:gd name="connsiteY20-2802" fmla="*/ 0 h 749300"/>
              <a:gd name="connsiteX21-2803" fmla="*/ 111760 w 1574800"/>
              <a:gd name="connsiteY21-2804" fmla="*/ 91440 h 749300"/>
              <a:gd name="connsiteX22-2805" fmla="*/ 0 w 1574800"/>
              <a:gd name="connsiteY22-2806" fmla="*/ 165100 h 749300"/>
              <a:gd name="connsiteX0-2807" fmla="*/ 0 w 1574800"/>
              <a:gd name="connsiteY0-2808" fmla="*/ 165100 h 749300"/>
              <a:gd name="connsiteX1-2809" fmla="*/ 218440 w 1574800"/>
              <a:gd name="connsiteY1-2810" fmla="*/ 360680 h 749300"/>
              <a:gd name="connsiteX2-2811" fmla="*/ 350520 w 1574800"/>
              <a:gd name="connsiteY2-2812" fmla="*/ 746760 h 749300"/>
              <a:gd name="connsiteX3-2813" fmla="*/ 452120 w 1574800"/>
              <a:gd name="connsiteY3-2814" fmla="*/ 662940 h 749300"/>
              <a:gd name="connsiteX4-2815" fmla="*/ 579120 w 1574800"/>
              <a:gd name="connsiteY4-2816" fmla="*/ 680720 h 749300"/>
              <a:gd name="connsiteX5-2817" fmla="*/ 673100 w 1574800"/>
              <a:gd name="connsiteY5-2818" fmla="*/ 749300 h 749300"/>
              <a:gd name="connsiteX6-2819" fmla="*/ 756920 w 1574800"/>
              <a:gd name="connsiteY6-2820" fmla="*/ 447040 h 749300"/>
              <a:gd name="connsiteX7-2821" fmla="*/ 1051560 w 1574800"/>
              <a:gd name="connsiteY7-2822" fmla="*/ 172720 h 749300"/>
              <a:gd name="connsiteX8-2823" fmla="*/ 1264920 w 1574800"/>
              <a:gd name="connsiteY8-2824" fmla="*/ 396240 h 749300"/>
              <a:gd name="connsiteX9-2825" fmla="*/ 1384300 w 1574800"/>
              <a:gd name="connsiteY9-2826" fmla="*/ 731520 h 749300"/>
              <a:gd name="connsiteX10-2827" fmla="*/ 1457960 w 1574800"/>
              <a:gd name="connsiteY10-2828" fmla="*/ 668020 h 749300"/>
              <a:gd name="connsiteX11-2829" fmla="*/ 1574800 w 1574800"/>
              <a:gd name="connsiteY11-2830" fmla="*/ 670560 h 749300"/>
              <a:gd name="connsiteX12-2831" fmla="*/ 1356360 w 1574800"/>
              <a:gd name="connsiteY12-2832" fmla="*/ 477520 h 749300"/>
              <a:gd name="connsiteX13-2833" fmla="*/ 1224280 w 1574800"/>
              <a:gd name="connsiteY13-2834" fmla="*/ 208280 h 749300"/>
              <a:gd name="connsiteX14-2835" fmla="*/ 1209040 w 1574800"/>
              <a:gd name="connsiteY14-2836" fmla="*/ 71120 h 749300"/>
              <a:gd name="connsiteX15-2837" fmla="*/ 1066800 w 1574800"/>
              <a:gd name="connsiteY15-2838" fmla="*/ 152400 h 749300"/>
              <a:gd name="connsiteX16-2839" fmla="*/ 878840 w 1574800"/>
              <a:gd name="connsiteY16-2840" fmla="*/ 71120 h 749300"/>
              <a:gd name="connsiteX17-2841" fmla="*/ 721360 w 1574800"/>
              <a:gd name="connsiteY17-2842" fmla="*/ 447040 h 749300"/>
              <a:gd name="connsiteX18-2843" fmla="*/ 508000 w 1574800"/>
              <a:gd name="connsiteY18-2844" fmla="*/ 624840 h 749300"/>
              <a:gd name="connsiteX19-2845" fmla="*/ 243840 w 1574800"/>
              <a:gd name="connsiteY19-2846" fmla="*/ 330200 h 749300"/>
              <a:gd name="connsiteX20-2847" fmla="*/ 187960 w 1574800"/>
              <a:gd name="connsiteY20-2848" fmla="*/ 0 h 749300"/>
              <a:gd name="connsiteX21-2849" fmla="*/ 111760 w 1574800"/>
              <a:gd name="connsiteY21-2850" fmla="*/ 91440 h 749300"/>
              <a:gd name="connsiteX22-2851" fmla="*/ 0 w 1574800"/>
              <a:gd name="connsiteY22-2852" fmla="*/ 165100 h 749300"/>
              <a:gd name="connsiteX0-2853" fmla="*/ 0 w 1574800"/>
              <a:gd name="connsiteY0-2854" fmla="*/ 165100 h 749300"/>
              <a:gd name="connsiteX1-2855" fmla="*/ 218440 w 1574800"/>
              <a:gd name="connsiteY1-2856" fmla="*/ 360680 h 749300"/>
              <a:gd name="connsiteX2-2857" fmla="*/ 350520 w 1574800"/>
              <a:gd name="connsiteY2-2858" fmla="*/ 746760 h 749300"/>
              <a:gd name="connsiteX3-2859" fmla="*/ 452120 w 1574800"/>
              <a:gd name="connsiteY3-2860" fmla="*/ 662940 h 749300"/>
              <a:gd name="connsiteX4-2861" fmla="*/ 579120 w 1574800"/>
              <a:gd name="connsiteY4-2862" fmla="*/ 680720 h 749300"/>
              <a:gd name="connsiteX5-2863" fmla="*/ 673100 w 1574800"/>
              <a:gd name="connsiteY5-2864" fmla="*/ 749300 h 749300"/>
              <a:gd name="connsiteX6-2865" fmla="*/ 756920 w 1574800"/>
              <a:gd name="connsiteY6-2866" fmla="*/ 447040 h 749300"/>
              <a:gd name="connsiteX7-2867" fmla="*/ 1051560 w 1574800"/>
              <a:gd name="connsiteY7-2868" fmla="*/ 172720 h 749300"/>
              <a:gd name="connsiteX8-2869" fmla="*/ 1264920 w 1574800"/>
              <a:gd name="connsiteY8-2870" fmla="*/ 396240 h 749300"/>
              <a:gd name="connsiteX9-2871" fmla="*/ 1384300 w 1574800"/>
              <a:gd name="connsiteY9-2872" fmla="*/ 731520 h 749300"/>
              <a:gd name="connsiteX10-2873" fmla="*/ 1457960 w 1574800"/>
              <a:gd name="connsiteY10-2874" fmla="*/ 668020 h 749300"/>
              <a:gd name="connsiteX11-2875" fmla="*/ 1574800 w 1574800"/>
              <a:gd name="connsiteY11-2876" fmla="*/ 670560 h 749300"/>
              <a:gd name="connsiteX12-2877" fmla="*/ 1356360 w 1574800"/>
              <a:gd name="connsiteY12-2878" fmla="*/ 477520 h 749300"/>
              <a:gd name="connsiteX13-2879" fmla="*/ 1224280 w 1574800"/>
              <a:gd name="connsiteY13-2880" fmla="*/ 208280 h 749300"/>
              <a:gd name="connsiteX14-2881" fmla="*/ 1209040 w 1574800"/>
              <a:gd name="connsiteY14-2882" fmla="*/ 71120 h 749300"/>
              <a:gd name="connsiteX15-2883" fmla="*/ 1066800 w 1574800"/>
              <a:gd name="connsiteY15-2884" fmla="*/ 152400 h 749300"/>
              <a:gd name="connsiteX16-2885" fmla="*/ 878840 w 1574800"/>
              <a:gd name="connsiteY16-2886" fmla="*/ 71120 h 749300"/>
              <a:gd name="connsiteX17-2887" fmla="*/ 721360 w 1574800"/>
              <a:gd name="connsiteY17-2888" fmla="*/ 447040 h 749300"/>
              <a:gd name="connsiteX18-2889" fmla="*/ 508000 w 1574800"/>
              <a:gd name="connsiteY18-2890" fmla="*/ 624840 h 749300"/>
              <a:gd name="connsiteX19-2891" fmla="*/ 243840 w 1574800"/>
              <a:gd name="connsiteY19-2892" fmla="*/ 330200 h 749300"/>
              <a:gd name="connsiteX20-2893" fmla="*/ 187960 w 1574800"/>
              <a:gd name="connsiteY20-2894" fmla="*/ 0 h 749300"/>
              <a:gd name="connsiteX21-2895" fmla="*/ 111760 w 1574800"/>
              <a:gd name="connsiteY21-2896" fmla="*/ 91440 h 749300"/>
              <a:gd name="connsiteX22-2897" fmla="*/ 0 w 1574800"/>
              <a:gd name="connsiteY22-2898" fmla="*/ 165100 h 749300"/>
              <a:gd name="connsiteX0-2899" fmla="*/ 0 w 1574800"/>
              <a:gd name="connsiteY0-2900" fmla="*/ 165100 h 749300"/>
              <a:gd name="connsiteX1-2901" fmla="*/ 218440 w 1574800"/>
              <a:gd name="connsiteY1-2902" fmla="*/ 360680 h 749300"/>
              <a:gd name="connsiteX2-2903" fmla="*/ 350520 w 1574800"/>
              <a:gd name="connsiteY2-2904" fmla="*/ 746760 h 749300"/>
              <a:gd name="connsiteX3-2905" fmla="*/ 452120 w 1574800"/>
              <a:gd name="connsiteY3-2906" fmla="*/ 662940 h 749300"/>
              <a:gd name="connsiteX4-2907" fmla="*/ 579120 w 1574800"/>
              <a:gd name="connsiteY4-2908" fmla="*/ 680720 h 749300"/>
              <a:gd name="connsiteX5-2909" fmla="*/ 673100 w 1574800"/>
              <a:gd name="connsiteY5-2910" fmla="*/ 749300 h 749300"/>
              <a:gd name="connsiteX6-2911" fmla="*/ 756920 w 1574800"/>
              <a:gd name="connsiteY6-2912" fmla="*/ 447040 h 749300"/>
              <a:gd name="connsiteX7-2913" fmla="*/ 1051560 w 1574800"/>
              <a:gd name="connsiteY7-2914" fmla="*/ 172720 h 749300"/>
              <a:gd name="connsiteX8-2915" fmla="*/ 1264920 w 1574800"/>
              <a:gd name="connsiteY8-2916" fmla="*/ 396240 h 749300"/>
              <a:gd name="connsiteX9-2917" fmla="*/ 1384300 w 1574800"/>
              <a:gd name="connsiteY9-2918" fmla="*/ 731520 h 749300"/>
              <a:gd name="connsiteX10-2919" fmla="*/ 1457960 w 1574800"/>
              <a:gd name="connsiteY10-2920" fmla="*/ 668020 h 749300"/>
              <a:gd name="connsiteX11-2921" fmla="*/ 1574800 w 1574800"/>
              <a:gd name="connsiteY11-2922" fmla="*/ 670560 h 749300"/>
              <a:gd name="connsiteX12-2923" fmla="*/ 1356360 w 1574800"/>
              <a:gd name="connsiteY12-2924" fmla="*/ 477520 h 749300"/>
              <a:gd name="connsiteX13-2925" fmla="*/ 1224280 w 1574800"/>
              <a:gd name="connsiteY13-2926" fmla="*/ 208280 h 749300"/>
              <a:gd name="connsiteX14-2927" fmla="*/ 1209040 w 1574800"/>
              <a:gd name="connsiteY14-2928" fmla="*/ 71120 h 749300"/>
              <a:gd name="connsiteX15-2929" fmla="*/ 1066800 w 1574800"/>
              <a:gd name="connsiteY15-2930" fmla="*/ 152400 h 749300"/>
              <a:gd name="connsiteX16-2931" fmla="*/ 878840 w 1574800"/>
              <a:gd name="connsiteY16-2932" fmla="*/ 71120 h 749300"/>
              <a:gd name="connsiteX17-2933" fmla="*/ 721360 w 1574800"/>
              <a:gd name="connsiteY17-2934" fmla="*/ 447040 h 749300"/>
              <a:gd name="connsiteX18-2935" fmla="*/ 508000 w 1574800"/>
              <a:gd name="connsiteY18-2936" fmla="*/ 624840 h 749300"/>
              <a:gd name="connsiteX19-2937" fmla="*/ 243840 w 1574800"/>
              <a:gd name="connsiteY19-2938" fmla="*/ 330200 h 749300"/>
              <a:gd name="connsiteX20-2939" fmla="*/ 187960 w 1574800"/>
              <a:gd name="connsiteY20-2940" fmla="*/ 0 h 749300"/>
              <a:gd name="connsiteX21-2941" fmla="*/ 111760 w 1574800"/>
              <a:gd name="connsiteY21-2942" fmla="*/ 91440 h 749300"/>
              <a:gd name="connsiteX22-2943" fmla="*/ 0 w 1574800"/>
              <a:gd name="connsiteY22-2944" fmla="*/ 165100 h 749300"/>
              <a:gd name="connsiteX0-2945" fmla="*/ 0 w 1574800"/>
              <a:gd name="connsiteY0-2946" fmla="*/ 165100 h 749300"/>
              <a:gd name="connsiteX1-2947" fmla="*/ 218440 w 1574800"/>
              <a:gd name="connsiteY1-2948" fmla="*/ 360680 h 749300"/>
              <a:gd name="connsiteX2-2949" fmla="*/ 350520 w 1574800"/>
              <a:gd name="connsiteY2-2950" fmla="*/ 746760 h 749300"/>
              <a:gd name="connsiteX3-2951" fmla="*/ 452120 w 1574800"/>
              <a:gd name="connsiteY3-2952" fmla="*/ 662940 h 749300"/>
              <a:gd name="connsiteX4-2953" fmla="*/ 579120 w 1574800"/>
              <a:gd name="connsiteY4-2954" fmla="*/ 680720 h 749300"/>
              <a:gd name="connsiteX5-2955" fmla="*/ 673100 w 1574800"/>
              <a:gd name="connsiteY5-2956" fmla="*/ 749300 h 749300"/>
              <a:gd name="connsiteX6-2957" fmla="*/ 756920 w 1574800"/>
              <a:gd name="connsiteY6-2958" fmla="*/ 447040 h 749300"/>
              <a:gd name="connsiteX7-2959" fmla="*/ 1051560 w 1574800"/>
              <a:gd name="connsiteY7-2960" fmla="*/ 172720 h 749300"/>
              <a:gd name="connsiteX8-2961" fmla="*/ 1264920 w 1574800"/>
              <a:gd name="connsiteY8-2962" fmla="*/ 396240 h 749300"/>
              <a:gd name="connsiteX9-2963" fmla="*/ 1384300 w 1574800"/>
              <a:gd name="connsiteY9-2964" fmla="*/ 731520 h 749300"/>
              <a:gd name="connsiteX10-2965" fmla="*/ 1457960 w 1574800"/>
              <a:gd name="connsiteY10-2966" fmla="*/ 668020 h 749300"/>
              <a:gd name="connsiteX11-2967" fmla="*/ 1574800 w 1574800"/>
              <a:gd name="connsiteY11-2968" fmla="*/ 670560 h 749300"/>
              <a:gd name="connsiteX12-2969" fmla="*/ 1356360 w 1574800"/>
              <a:gd name="connsiteY12-2970" fmla="*/ 477520 h 749300"/>
              <a:gd name="connsiteX13-2971" fmla="*/ 1224280 w 1574800"/>
              <a:gd name="connsiteY13-2972" fmla="*/ 208280 h 749300"/>
              <a:gd name="connsiteX14-2973" fmla="*/ 1209040 w 1574800"/>
              <a:gd name="connsiteY14-2974" fmla="*/ 71120 h 749300"/>
              <a:gd name="connsiteX15-2975" fmla="*/ 1066800 w 1574800"/>
              <a:gd name="connsiteY15-2976" fmla="*/ 152400 h 749300"/>
              <a:gd name="connsiteX16-2977" fmla="*/ 878840 w 1574800"/>
              <a:gd name="connsiteY16-2978" fmla="*/ 71120 h 749300"/>
              <a:gd name="connsiteX17-2979" fmla="*/ 713740 w 1574800"/>
              <a:gd name="connsiteY17-2980" fmla="*/ 449580 h 749300"/>
              <a:gd name="connsiteX18-2981" fmla="*/ 508000 w 1574800"/>
              <a:gd name="connsiteY18-2982" fmla="*/ 624840 h 749300"/>
              <a:gd name="connsiteX19-2983" fmla="*/ 243840 w 1574800"/>
              <a:gd name="connsiteY19-2984" fmla="*/ 330200 h 749300"/>
              <a:gd name="connsiteX20-2985" fmla="*/ 187960 w 1574800"/>
              <a:gd name="connsiteY20-2986" fmla="*/ 0 h 749300"/>
              <a:gd name="connsiteX21-2987" fmla="*/ 111760 w 1574800"/>
              <a:gd name="connsiteY21-2988" fmla="*/ 91440 h 749300"/>
              <a:gd name="connsiteX22-2989" fmla="*/ 0 w 1574800"/>
              <a:gd name="connsiteY22-2990" fmla="*/ 165100 h 749300"/>
              <a:gd name="connsiteX0-2991" fmla="*/ 0 w 1574800"/>
              <a:gd name="connsiteY0-2992" fmla="*/ 165100 h 749300"/>
              <a:gd name="connsiteX1-2993" fmla="*/ 218440 w 1574800"/>
              <a:gd name="connsiteY1-2994" fmla="*/ 360680 h 749300"/>
              <a:gd name="connsiteX2-2995" fmla="*/ 350520 w 1574800"/>
              <a:gd name="connsiteY2-2996" fmla="*/ 746760 h 749300"/>
              <a:gd name="connsiteX3-2997" fmla="*/ 452120 w 1574800"/>
              <a:gd name="connsiteY3-2998" fmla="*/ 662940 h 749300"/>
              <a:gd name="connsiteX4-2999" fmla="*/ 579120 w 1574800"/>
              <a:gd name="connsiteY4-3000" fmla="*/ 680720 h 749300"/>
              <a:gd name="connsiteX5-3001" fmla="*/ 673100 w 1574800"/>
              <a:gd name="connsiteY5-3002" fmla="*/ 749300 h 749300"/>
              <a:gd name="connsiteX6-3003" fmla="*/ 756920 w 1574800"/>
              <a:gd name="connsiteY6-3004" fmla="*/ 447040 h 749300"/>
              <a:gd name="connsiteX7-3005" fmla="*/ 1051560 w 1574800"/>
              <a:gd name="connsiteY7-3006" fmla="*/ 172720 h 749300"/>
              <a:gd name="connsiteX8-3007" fmla="*/ 1264920 w 1574800"/>
              <a:gd name="connsiteY8-3008" fmla="*/ 396240 h 749300"/>
              <a:gd name="connsiteX9-3009" fmla="*/ 1384300 w 1574800"/>
              <a:gd name="connsiteY9-3010" fmla="*/ 731520 h 749300"/>
              <a:gd name="connsiteX10-3011" fmla="*/ 1457960 w 1574800"/>
              <a:gd name="connsiteY10-3012" fmla="*/ 668020 h 749300"/>
              <a:gd name="connsiteX11-3013" fmla="*/ 1574800 w 1574800"/>
              <a:gd name="connsiteY11-3014" fmla="*/ 670560 h 749300"/>
              <a:gd name="connsiteX12-3015" fmla="*/ 1356360 w 1574800"/>
              <a:gd name="connsiteY12-3016" fmla="*/ 477520 h 749300"/>
              <a:gd name="connsiteX13-3017" fmla="*/ 1224280 w 1574800"/>
              <a:gd name="connsiteY13-3018" fmla="*/ 208280 h 749300"/>
              <a:gd name="connsiteX14-3019" fmla="*/ 1209040 w 1574800"/>
              <a:gd name="connsiteY14-3020" fmla="*/ 71120 h 749300"/>
              <a:gd name="connsiteX15-3021" fmla="*/ 1066800 w 1574800"/>
              <a:gd name="connsiteY15-3022" fmla="*/ 152400 h 749300"/>
              <a:gd name="connsiteX16-3023" fmla="*/ 878840 w 1574800"/>
              <a:gd name="connsiteY16-3024" fmla="*/ 71120 h 749300"/>
              <a:gd name="connsiteX17-3025" fmla="*/ 713740 w 1574800"/>
              <a:gd name="connsiteY17-3026" fmla="*/ 449580 h 749300"/>
              <a:gd name="connsiteX18-3027" fmla="*/ 508000 w 1574800"/>
              <a:gd name="connsiteY18-3028" fmla="*/ 624840 h 749300"/>
              <a:gd name="connsiteX19-3029" fmla="*/ 243840 w 1574800"/>
              <a:gd name="connsiteY19-3030" fmla="*/ 330200 h 749300"/>
              <a:gd name="connsiteX20-3031" fmla="*/ 187960 w 1574800"/>
              <a:gd name="connsiteY20-3032" fmla="*/ 0 h 749300"/>
              <a:gd name="connsiteX21-3033" fmla="*/ 111760 w 1574800"/>
              <a:gd name="connsiteY21-3034" fmla="*/ 91440 h 749300"/>
              <a:gd name="connsiteX22-3035" fmla="*/ 0 w 1574800"/>
              <a:gd name="connsiteY22-3036" fmla="*/ 165100 h 749300"/>
              <a:gd name="connsiteX0-3037" fmla="*/ 0 w 1574800"/>
              <a:gd name="connsiteY0-3038" fmla="*/ 165100 h 749300"/>
              <a:gd name="connsiteX1-3039" fmla="*/ 218440 w 1574800"/>
              <a:gd name="connsiteY1-3040" fmla="*/ 360680 h 749300"/>
              <a:gd name="connsiteX2-3041" fmla="*/ 350520 w 1574800"/>
              <a:gd name="connsiteY2-3042" fmla="*/ 746760 h 749300"/>
              <a:gd name="connsiteX3-3043" fmla="*/ 452120 w 1574800"/>
              <a:gd name="connsiteY3-3044" fmla="*/ 662940 h 749300"/>
              <a:gd name="connsiteX4-3045" fmla="*/ 579120 w 1574800"/>
              <a:gd name="connsiteY4-3046" fmla="*/ 680720 h 749300"/>
              <a:gd name="connsiteX5-3047" fmla="*/ 673100 w 1574800"/>
              <a:gd name="connsiteY5-3048" fmla="*/ 749300 h 749300"/>
              <a:gd name="connsiteX6-3049" fmla="*/ 756920 w 1574800"/>
              <a:gd name="connsiteY6-3050" fmla="*/ 447040 h 749300"/>
              <a:gd name="connsiteX7-3051" fmla="*/ 1051560 w 1574800"/>
              <a:gd name="connsiteY7-3052" fmla="*/ 172720 h 749300"/>
              <a:gd name="connsiteX8-3053" fmla="*/ 1264920 w 1574800"/>
              <a:gd name="connsiteY8-3054" fmla="*/ 396240 h 749300"/>
              <a:gd name="connsiteX9-3055" fmla="*/ 1384300 w 1574800"/>
              <a:gd name="connsiteY9-3056" fmla="*/ 731520 h 749300"/>
              <a:gd name="connsiteX10-3057" fmla="*/ 1457960 w 1574800"/>
              <a:gd name="connsiteY10-3058" fmla="*/ 668020 h 749300"/>
              <a:gd name="connsiteX11-3059" fmla="*/ 1574800 w 1574800"/>
              <a:gd name="connsiteY11-3060" fmla="*/ 670560 h 749300"/>
              <a:gd name="connsiteX12-3061" fmla="*/ 1356360 w 1574800"/>
              <a:gd name="connsiteY12-3062" fmla="*/ 477520 h 749300"/>
              <a:gd name="connsiteX13-3063" fmla="*/ 1224280 w 1574800"/>
              <a:gd name="connsiteY13-3064" fmla="*/ 208280 h 749300"/>
              <a:gd name="connsiteX14-3065" fmla="*/ 1209040 w 1574800"/>
              <a:gd name="connsiteY14-3066" fmla="*/ 71120 h 749300"/>
              <a:gd name="connsiteX15-3067" fmla="*/ 1066800 w 1574800"/>
              <a:gd name="connsiteY15-3068" fmla="*/ 152400 h 749300"/>
              <a:gd name="connsiteX16-3069" fmla="*/ 878840 w 1574800"/>
              <a:gd name="connsiteY16-3070" fmla="*/ 71120 h 749300"/>
              <a:gd name="connsiteX17-3071" fmla="*/ 713740 w 1574800"/>
              <a:gd name="connsiteY17-3072" fmla="*/ 449580 h 749300"/>
              <a:gd name="connsiteX18-3073" fmla="*/ 508000 w 1574800"/>
              <a:gd name="connsiteY18-3074" fmla="*/ 624840 h 749300"/>
              <a:gd name="connsiteX19-3075" fmla="*/ 243840 w 1574800"/>
              <a:gd name="connsiteY19-3076" fmla="*/ 330200 h 749300"/>
              <a:gd name="connsiteX20-3077" fmla="*/ 187960 w 1574800"/>
              <a:gd name="connsiteY20-3078" fmla="*/ 0 h 749300"/>
              <a:gd name="connsiteX21-3079" fmla="*/ 111760 w 1574800"/>
              <a:gd name="connsiteY21-3080" fmla="*/ 91440 h 749300"/>
              <a:gd name="connsiteX22-3081" fmla="*/ 0 w 1574800"/>
              <a:gd name="connsiteY22-3082" fmla="*/ 165100 h 749300"/>
              <a:gd name="connsiteX0-3083" fmla="*/ 0 w 1574800"/>
              <a:gd name="connsiteY0-3084" fmla="*/ 165100 h 749300"/>
              <a:gd name="connsiteX1-3085" fmla="*/ 218440 w 1574800"/>
              <a:gd name="connsiteY1-3086" fmla="*/ 360680 h 749300"/>
              <a:gd name="connsiteX2-3087" fmla="*/ 350520 w 1574800"/>
              <a:gd name="connsiteY2-3088" fmla="*/ 746760 h 749300"/>
              <a:gd name="connsiteX3-3089" fmla="*/ 452120 w 1574800"/>
              <a:gd name="connsiteY3-3090" fmla="*/ 662940 h 749300"/>
              <a:gd name="connsiteX4-3091" fmla="*/ 579120 w 1574800"/>
              <a:gd name="connsiteY4-3092" fmla="*/ 680720 h 749300"/>
              <a:gd name="connsiteX5-3093" fmla="*/ 673100 w 1574800"/>
              <a:gd name="connsiteY5-3094" fmla="*/ 749300 h 749300"/>
              <a:gd name="connsiteX6-3095" fmla="*/ 756920 w 1574800"/>
              <a:gd name="connsiteY6-3096" fmla="*/ 447040 h 749300"/>
              <a:gd name="connsiteX7-3097" fmla="*/ 1051560 w 1574800"/>
              <a:gd name="connsiteY7-3098" fmla="*/ 172720 h 749300"/>
              <a:gd name="connsiteX8-3099" fmla="*/ 1264920 w 1574800"/>
              <a:gd name="connsiteY8-3100" fmla="*/ 396240 h 749300"/>
              <a:gd name="connsiteX9-3101" fmla="*/ 1384300 w 1574800"/>
              <a:gd name="connsiteY9-3102" fmla="*/ 731520 h 749300"/>
              <a:gd name="connsiteX10-3103" fmla="*/ 1457960 w 1574800"/>
              <a:gd name="connsiteY10-3104" fmla="*/ 668020 h 749300"/>
              <a:gd name="connsiteX11-3105" fmla="*/ 1574800 w 1574800"/>
              <a:gd name="connsiteY11-3106" fmla="*/ 670560 h 749300"/>
              <a:gd name="connsiteX12-3107" fmla="*/ 1356360 w 1574800"/>
              <a:gd name="connsiteY12-3108" fmla="*/ 477520 h 749300"/>
              <a:gd name="connsiteX13-3109" fmla="*/ 1224280 w 1574800"/>
              <a:gd name="connsiteY13-3110" fmla="*/ 208280 h 749300"/>
              <a:gd name="connsiteX14-3111" fmla="*/ 1209040 w 1574800"/>
              <a:gd name="connsiteY14-3112" fmla="*/ 71120 h 749300"/>
              <a:gd name="connsiteX15-3113" fmla="*/ 1066800 w 1574800"/>
              <a:gd name="connsiteY15-3114" fmla="*/ 152400 h 749300"/>
              <a:gd name="connsiteX16-3115" fmla="*/ 878840 w 1574800"/>
              <a:gd name="connsiteY16-3116" fmla="*/ 71120 h 749300"/>
              <a:gd name="connsiteX17-3117" fmla="*/ 713740 w 1574800"/>
              <a:gd name="connsiteY17-3118" fmla="*/ 449580 h 749300"/>
              <a:gd name="connsiteX18-3119" fmla="*/ 508000 w 1574800"/>
              <a:gd name="connsiteY18-3120" fmla="*/ 624840 h 749300"/>
              <a:gd name="connsiteX19-3121" fmla="*/ 243840 w 1574800"/>
              <a:gd name="connsiteY19-3122" fmla="*/ 330200 h 749300"/>
              <a:gd name="connsiteX20-3123" fmla="*/ 187960 w 1574800"/>
              <a:gd name="connsiteY20-3124" fmla="*/ 0 h 749300"/>
              <a:gd name="connsiteX21-3125" fmla="*/ 111760 w 1574800"/>
              <a:gd name="connsiteY21-3126" fmla="*/ 91440 h 749300"/>
              <a:gd name="connsiteX22-3127" fmla="*/ 0 w 1574800"/>
              <a:gd name="connsiteY22-3128" fmla="*/ 165100 h 749300"/>
              <a:gd name="connsiteX0-3129" fmla="*/ 0 w 1574800"/>
              <a:gd name="connsiteY0-3130" fmla="*/ 165100 h 749300"/>
              <a:gd name="connsiteX1-3131" fmla="*/ 218440 w 1574800"/>
              <a:gd name="connsiteY1-3132" fmla="*/ 360680 h 749300"/>
              <a:gd name="connsiteX2-3133" fmla="*/ 350520 w 1574800"/>
              <a:gd name="connsiteY2-3134" fmla="*/ 746760 h 749300"/>
              <a:gd name="connsiteX3-3135" fmla="*/ 452120 w 1574800"/>
              <a:gd name="connsiteY3-3136" fmla="*/ 662940 h 749300"/>
              <a:gd name="connsiteX4-3137" fmla="*/ 579120 w 1574800"/>
              <a:gd name="connsiteY4-3138" fmla="*/ 680720 h 749300"/>
              <a:gd name="connsiteX5-3139" fmla="*/ 673100 w 1574800"/>
              <a:gd name="connsiteY5-3140" fmla="*/ 749300 h 749300"/>
              <a:gd name="connsiteX6-3141" fmla="*/ 756920 w 1574800"/>
              <a:gd name="connsiteY6-3142" fmla="*/ 447040 h 749300"/>
              <a:gd name="connsiteX7-3143" fmla="*/ 1051560 w 1574800"/>
              <a:gd name="connsiteY7-3144" fmla="*/ 172720 h 749300"/>
              <a:gd name="connsiteX8-3145" fmla="*/ 1264920 w 1574800"/>
              <a:gd name="connsiteY8-3146" fmla="*/ 396240 h 749300"/>
              <a:gd name="connsiteX9-3147" fmla="*/ 1384300 w 1574800"/>
              <a:gd name="connsiteY9-3148" fmla="*/ 731520 h 749300"/>
              <a:gd name="connsiteX10-3149" fmla="*/ 1457960 w 1574800"/>
              <a:gd name="connsiteY10-3150" fmla="*/ 668020 h 749300"/>
              <a:gd name="connsiteX11-3151" fmla="*/ 1574800 w 1574800"/>
              <a:gd name="connsiteY11-3152" fmla="*/ 670560 h 749300"/>
              <a:gd name="connsiteX12-3153" fmla="*/ 1356360 w 1574800"/>
              <a:gd name="connsiteY12-3154" fmla="*/ 477520 h 749300"/>
              <a:gd name="connsiteX13-3155" fmla="*/ 1224280 w 1574800"/>
              <a:gd name="connsiteY13-3156" fmla="*/ 208280 h 749300"/>
              <a:gd name="connsiteX14-3157" fmla="*/ 1209040 w 1574800"/>
              <a:gd name="connsiteY14-3158" fmla="*/ 71120 h 749300"/>
              <a:gd name="connsiteX15-3159" fmla="*/ 1066800 w 1574800"/>
              <a:gd name="connsiteY15-3160" fmla="*/ 152400 h 749300"/>
              <a:gd name="connsiteX16-3161" fmla="*/ 878840 w 1574800"/>
              <a:gd name="connsiteY16-3162" fmla="*/ 71120 h 749300"/>
              <a:gd name="connsiteX17-3163" fmla="*/ 713740 w 1574800"/>
              <a:gd name="connsiteY17-3164" fmla="*/ 449580 h 749300"/>
              <a:gd name="connsiteX18-3165" fmla="*/ 508000 w 1574800"/>
              <a:gd name="connsiteY18-3166" fmla="*/ 624840 h 749300"/>
              <a:gd name="connsiteX19-3167" fmla="*/ 243840 w 1574800"/>
              <a:gd name="connsiteY19-3168" fmla="*/ 330200 h 749300"/>
              <a:gd name="connsiteX20-3169" fmla="*/ 187960 w 1574800"/>
              <a:gd name="connsiteY20-3170" fmla="*/ 0 h 749300"/>
              <a:gd name="connsiteX21-3171" fmla="*/ 111760 w 1574800"/>
              <a:gd name="connsiteY21-3172" fmla="*/ 91440 h 749300"/>
              <a:gd name="connsiteX22-3173" fmla="*/ 0 w 1574800"/>
              <a:gd name="connsiteY22-3174" fmla="*/ 165100 h 749300"/>
              <a:gd name="connsiteX0-3175" fmla="*/ 0 w 1574800"/>
              <a:gd name="connsiteY0-3176" fmla="*/ 165100 h 749300"/>
              <a:gd name="connsiteX1-3177" fmla="*/ 218440 w 1574800"/>
              <a:gd name="connsiteY1-3178" fmla="*/ 360680 h 749300"/>
              <a:gd name="connsiteX2-3179" fmla="*/ 350520 w 1574800"/>
              <a:gd name="connsiteY2-3180" fmla="*/ 746760 h 749300"/>
              <a:gd name="connsiteX3-3181" fmla="*/ 452120 w 1574800"/>
              <a:gd name="connsiteY3-3182" fmla="*/ 662940 h 749300"/>
              <a:gd name="connsiteX4-3183" fmla="*/ 579120 w 1574800"/>
              <a:gd name="connsiteY4-3184" fmla="*/ 680720 h 749300"/>
              <a:gd name="connsiteX5-3185" fmla="*/ 673100 w 1574800"/>
              <a:gd name="connsiteY5-3186" fmla="*/ 749300 h 749300"/>
              <a:gd name="connsiteX6-3187" fmla="*/ 756920 w 1574800"/>
              <a:gd name="connsiteY6-3188" fmla="*/ 447040 h 749300"/>
              <a:gd name="connsiteX7-3189" fmla="*/ 1051560 w 1574800"/>
              <a:gd name="connsiteY7-3190" fmla="*/ 172720 h 749300"/>
              <a:gd name="connsiteX8-3191" fmla="*/ 1264920 w 1574800"/>
              <a:gd name="connsiteY8-3192" fmla="*/ 396240 h 749300"/>
              <a:gd name="connsiteX9-3193" fmla="*/ 1384300 w 1574800"/>
              <a:gd name="connsiteY9-3194" fmla="*/ 731520 h 749300"/>
              <a:gd name="connsiteX10-3195" fmla="*/ 1457960 w 1574800"/>
              <a:gd name="connsiteY10-3196" fmla="*/ 668020 h 749300"/>
              <a:gd name="connsiteX11-3197" fmla="*/ 1574800 w 1574800"/>
              <a:gd name="connsiteY11-3198" fmla="*/ 670560 h 749300"/>
              <a:gd name="connsiteX12-3199" fmla="*/ 1356360 w 1574800"/>
              <a:gd name="connsiteY12-3200" fmla="*/ 477520 h 749300"/>
              <a:gd name="connsiteX13-3201" fmla="*/ 1224280 w 1574800"/>
              <a:gd name="connsiteY13-3202" fmla="*/ 208280 h 749300"/>
              <a:gd name="connsiteX14-3203" fmla="*/ 1209040 w 1574800"/>
              <a:gd name="connsiteY14-3204" fmla="*/ 71120 h 749300"/>
              <a:gd name="connsiteX15-3205" fmla="*/ 1066800 w 1574800"/>
              <a:gd name="connsiteY15-3206" fmla="*/ 152400 h 749300"/>
              <a:gd name="connsiteX16-3207" fmla="*/ 878840 w 1574800"/>
              <a:gd name="connsiteY16-3208" fmla="*/ 71120 h 749300"/>
              <a:gd name="connsiteX17-3209" fmla="*/ 713740 w 1574800"/>
              <a:gd name="connsiteY17-3210" fmla="*/ 449580 h 749300"/>
              <a:gd name="connsiteX18-3211" fmla="*/ 508000 w 1574800"/>
              <a:gd name="connsiteY18-3212" fmla="*/ 624840 h 749300"/>
              <a:gd name="connsiteX19-3213" fmla="*/ 243840 w 1574800"/>
              <a:gd name="connsiteY19-3214" fmla="*/ 330200 h 749300"/>
              <a:gd name="connsiteX20-3215" fmla="*/ 187960 w 1574800"/>
              <a:gd name="connsiteY20-3216" fmla="*/ 0 h 749300"/>
              <a:gd name="connsiteX21-3217" fmla="*/ 111760 w 1574800"/>
              <a:gd name="connsiteY21-3218" fmla="*/ 91440 h 749300"/>
              <a:gd name="connsiteX22-3219" fmla="*/ 0 w 1574800"/>
              <a:gd name="connsiteY22-3220" fmla="*/ 165100 h 749300"/>
              <a:gd name="connsiteX0-3221" fmla="*/ 0 w 1574800"/>
              <a:gd name="connsiteY0-3222" fmla="*/ 165100 h 749300"/>
              <a:gd name="connsiteX1-3223" fmla="*/ 218440 w 1574800"/>
              <a:gd name="connsiteY1-3224" fmla="*/ 360680 h 749300"/>
              <a:gd name="connsiteX2-3225" fmla="*/ 350520 w 1574800"/>
              <a:gd name="connsiteY2-3226" fmla="*/ 746760 h 749300"/>
              <a:gd name="connsiteX3-3227" fmla="*/ 452120 w 1574800"/>
              <a:gd name="connsiteY3-3228" fmla="*/ 662940 h 749300"/>
              <a:gd name="connsiteX4-3229" fmla="*/ 579120 w 1574800"/>
              <a:gd name="connsiteY4-3230" fmla="*/ 680720 h 749300"/>
              <a:gd name="connsiteX5-3231" fmla="*/ 673100 w 1574800"/>
              <a:gd name="connsiteY5-3232" fmla="*/ 749300 h 749300"/>
              <a:gd name="connsiteX6-3233" fmla="*/ 756920 w 1574800"/>
              <a:gd name="connsiteY6-3234" fmla="*/ 447040 h 749300"/>
              <a:gd name="connsiteX7-3235" fmla="*/ 1051560 w 1574800"/>
              <a:gd name="connsiteY7-3236" fmla="*/ 172720 h 749300"/>
              <a:gd name="connsiteX8-3237" fmla="*/ 1264920 w 1574800"/>
              <a:gd name="connsiteY8-3238" fmla="*/ 396240 h 749300"/>
              <a:gd name="connsiteX9-3239" fmla="*/ 1384300 w 1574800"/>
              <a:gd name="connsiteY9-3240" fmla="*/ 731520 h 749300"/>
              <a:gd name="connsiteX10-3241" fmla="*/ 1457960 w 1574800"/>
              <a:gd name="connsiteY10-3242" fmla="*/ 668020 h 749300"/>
              <a:gd name="connsiteX11-3243" fmla="*/ 1574800 w 1574800"/>
              <a:gd name="connsiteY11-3244" fmla="*/ 670560 h 749300"/>
              <a:gd name="connsiteX12-3245" fmla="*/ 1356360 w 1574800"/>
              <a:gd name="connsiteY12-3246" fmla="*/ 477520 h 749300"/>
              <a:gd name="connsiteX13-3247" fmla="*/ 1224280 w 1574800"/>
              <a:gd name="connsiteY13-3248" fmla="*/ 208280 h 749300"/>
              <a:gd name="connsiteX14-3249" fmla="*/ 1209040 w 1574800"/>
              <a:gd name="connsiteY14-3250" fmla="*/ 71120 h 749300"/>
              <a:gd name="connsiteX15-3251" fmla="*/ 1066800 w 1574800"/>
              <a:gd name="connsiteY15-3252" fmla="*/ 152400 h 749300"/>
              <a:gd name="connsiteX16-3253" fmla="*/ 878840 w 1574800"/>
              <a:gd name="connsiteY16-3254" fmla="*/ 71120 h 749300"/>
              <a:gd name="connsiteX17-3255" fmla="*/ 713740 w 1574800"/>
              <a:gd name="connsiteY17-3256" fmla="*/ 449580 h 749300"/>
              <a:gd name="connsiteX18-3257" fmla="*/ 508000 w 1574800"/>
              <a:gd name="connsiteY18-3258" fmla="*/ 624840 h 749300"/>
              <a:gd name="connsiteX19-3259" fmla="*/ 243840 w 1574800"/>
              <a:gd name="connsiteY19-3260" fmla="*/ 330200 h 749300"/>
              <a:gd name="connsiteX20-3261" fmla="*/ 187960 w 1574800"/>
              <a:gd name="connsiteY20-3262" fmla="*/ 0 h 749300"/>
              <a:gd name="connsiteX21-3263" fmla="*/ 111760 w 1574800"/>
              <a:gd name="connsiteY21-3264" fmla="*/ 91440 h 749300"/>
              <a:gd name="connsiteX22-3265" fmla="*/ 0 w 1574800"/>
              <a:gd name="connsiteY22-3266" fmla="*/ 165100 h 749300"/>
              <a:gd name="connsiteX0-3267" fmla="*/ 0 w 1574800"/>
              <a:gd name="connsiteY0-3268" fmla="*/ 165100 h 749300"/>
              <a:gd name="connsiteX1-3269" fmla="*/ 218440 w 1574800"/>
              <a:gd name="connsiteY1-3270" fmla="*/ 360680 h 749300"/>
              <a:gd name="connsiteX2-3271" fmla="*/ 350520 w 1574800"/>
              <a:gd name="connsiteY2-3272" fmla="*/ 746760 h 749300"/>
              <a:gd name="connsiteX3-3273" fmla="*/ 452120 w 1574800"/>
              <a:gd name="connsiteY3-3274" fmla="*/ 662940 h 749300"/>
              <a:gd name="connsiteX4-3275" fmla="*/ 579120 w 1574800"/>
              <a:gd name="connsiteY4-3276" fmla="*/ 680720 h 749300"/>
              <a:gd name="connsiteX5-3277" fmla="*/ 673100 w 1574800"/>
              <a:gd name="connsiteY5-3278" fmla="*/ 749300 h 749300"/>
              <a:gd name="connsiteX6-3279" fmla="*/ 756920 w 1574800"/>
              <a:gd name="connsiteY6-3280" fmla="*/ 447040 h 749300"/>
              <a:gd name="connsiteX7-3281" fmla="*/ 1051560 w 1574800"/>
              <a:gd name="connsiteY7-3282" fmla="*/ 172720 h 749300"/>
              <a:gd name="connsiteX8-3283" fmla="*/ 1264920 w 1574800"/>
              <a:gd name="connsiteY8-3284" fmla="*/ 396240 h 749300"/>
              <a:gd name="connsiteX9-3285" fmla="*/ 1384300 w 1574800"/>
              <a:gd name="connsiteY9-3286" fmla="*/ 731520 h 749300"/>
              <a:gd name="connsiteX10-3287" fmla="*/ 1457960 w 1574800"/>
              <a:gd name="connsiteY10-3288" fmla="*/ 668020 h 749300"/>
              <a:gd name="connsiteX11-3289" fmla="*/ 1574800 w 1574800"/>
              <a:gd name="connsiteY11-3290" fmla="*/ 670560 h 749300"/>
              <a:gd name="connsiteX12-3291" fmla="*/ 1356360 w 1574800"/>
              <a:gd name="connsiteY12-3292" fmla="*/ 477520 h 749300"/>
              <a:gd name="connsiteX13-3293" fmla="*/ 1224280 w 1574800"/>
              <a:gd name="connsiteY13-3294" fmla="*/ 208280 h 749300"/>
              <a:gd name="connsiteX14-3295" fmla="*/ 1209040 w 1574800"/>
              <a:gd name="connsiteY14-3296" fmla="*/ 71120 h 749300"/>
              <a:gd name="connsiteX15-3297" fmla="*/ 1066800 w 1574800"/>
              <a:gd name="connsiteY15-3298" fmla="*/ 152400 h 749300"/>
              <a:gd name="connsiteX16-3299" fmla="*/ 878840 w 1574800"/>
              <a:gd name="connsiteY16-3300" fmla="*/ 71120 h 749300"/>
              <a:gd name="connsiteX17-3301" fmla="*/ 713740 w 1574800"/>
              <a:gd name="connsiteY17-3302" fmla="*/ 449580 h 749300"/>
              <a:gd name="connsiteX18-3303" fmla="*/ 508000 w 1574800"/>
              <a:gd name="connsiteY18-3304" fmla="*/ 624840 h 749300"/>
              <a:gd name="connsiteX19-3305" fmla="*/ 243840 w 1574800"/>
              <a:gd name="connsiteY19-3306" fmla="*/ 330200 h 749300"/>
              <a:gd name="connsiteX20-3307" fmla="*/ 187960 w 1574800"/>
              <a:gd name="connsiteY20-3308" fmla="*/ 0 h 749300"/>
              <a:gd name="connsiteX21-3309" fmla="*/ 111760 w 1574800"/>
              <a:gd name="connsiteY21-3310" fmla="*/ 91440 h 749300"/>
              <a:gd name="connsiteX22-3311" fmla="*/ 0 w 1574800"/>
              <a:gd name="connsiteY22-3312" fmla="*/ 165100 h 749300"/>
              <a:gd name="connsiteX0-3313" fmla="*/ 0 w 1574800"/>
              <a:gd name="connsiteY0-3314" fmla="*/ 165100 h 749300"/>
              <a:gd name="connsiteX1-3315" fmla="*/ 218440 w 1574800"/>
              <a:gd name="connsiteY1-3316" fmla="*/ 360680 h 749300"/>
              <a:gd name="connsiteX2-3317" fmla="*/ 350520 w 1574800"/>
              <a:gd name="connsiteY2-3318" fmla="*/ 746760 h 749300"/>
              <a:gd name="connsiteX3-3319" fmla="*/ 452120 w 1574800"/>
              <a:gd name="connsiteY3-3320" fmla="*/ 662940 h 749300"/>
              <a:gd name="connsiteX4-3321" fmla="*/ 579120 w 1574800"/>
              <a:gd name="connsiteY4-3322" fmla="*/ 680720 h 749300"/>
              <a:gd name="connsiteX5-3323" fmla="*/ 673100 w 1574800"/>
              <a:gd name="connsiteY5-3324" fmla="*/ 749300 h 749300"/>
              <a:gd name="connsiteX6-3325" fmla="*/ 756920 w 1574800"/>
              <a:gd name="connsiteY6-3326" fmla="*/ 447040 h 749300"/>
              <a:gd name="connsiteX7-3327" fmla="*/ 1051560 w 1574800"/>
              <a:gd name="connsiteY7-3328" fmla="*/ 172720 h 749300"/>
              <a:gd name="connsiteX8-3329" fmla="*/ 1264920 w 1574800"/>
              <a:gd name="connsiteY8-3330" fmla="*/ 396240 h 749300"/>
              <a:gd name="connsiteX9-3331" fmla="*/ 1384300 w 1574800"/>
              <a:gd name="connsiteY9-3332" fmla="*/ 731520 h 749300"/>
              <a:gd name="connsiteX10-3333" fmla="*/ 1457960 w 1574800"/>
              <a:gd name="connsiteY10-3334" fmla="*/ 668020 h 749300"/>
              <a:gd name="connsiteX11-3335" fmla="*/ 1574800 w 1574800"/>
              <a:gd name="connsiteY11-3336" fmla="*/ 670560 h 749300"/>
              <a:gd name="connsiteX12-3337" fmla="*/ 1356360 w 1574800"/>
              <a:gd name="connsiteY12-3338" fmla="*/ 477520 h 749300"/>
              <a:gd name="connsiteX13-3339" fmla="*/ 1224280 w 1574800"/>
              <a:gd name="connsiteY13-3340" fmla="*/ 208280 h 749300"/>
              <a:gd name="connsiteX14-3341" fmla="*/ 1209040 w 1574800"/>
              <a:gd name="connsiteY14-3342" fmla="*/ 71120 h 749300"/>
              <a:gd name="connsiteX15-3343" fmla="*/ 1066800 w 1574800"/>
              <a:gd name="connsiteY15-3344" fmla="*/ 152400 h 749300"/>
              <a:gd name="connsiteX16-3345" fmla="*/ 878840 w 1574800"/>
              <a:gd name="connsiteY16-3346" fmla="*/ 71120 h 749300"/>
              <a:gd name="connsiteX17-3347" fmla="*/ 713740 w 1574800"/>
              <a:gd name="connsiteY17-3348" fmla="*/ 449580 h 749300"/>
              <a:gd name="connsiteX18-3349" fmla="*/ 508000 w 1574800"/>
              <a:gd name="connsiteY18-3350" fmla="*/ 624840 h 749300"/>
              <a:gd name="connsiteX19-3351" fmla="*/ 243840 w 1574800"/>
              <a:gd name="connsiteY19-3352" fmla="*/ 330200 h 749300"/>
              <a:gd name="connsiteX20-3353" fmla="*/ 187960 w 1574800"/>
              <a:gd name="connsiteY20-3354" fmla="*/ 0 h 749300"/>
              <a:gd name="connsiteX21-3355" fmla="*/ 111760 w 1574800"/>
              <a:gd name="connsiteY21-3356" fmla="*/ 91440 h 749300"/>
              <a:gd name="connsiteX22-3357" fmla="*/ 0 w 1574800"/>
              <a:gd name="connsiteY22-3358" fmla="*/ 165100 h 749300"/>
              <a:gd name="connsiteX0-3359" fmla="*/ 0 w 1574800"/>
              <a:gd name="connsiteY0-3360" fmla="*/ 165100 h 749300"/>
              <a:gd name="connsiteX1-3361" fmla="*/ 218440 w 1574800"/>
              <a:gd name="connsiteY1-3362" fmla="*/ 360680 h 749300"/>
              <a:gd name="connsiteX2-3363" fmla="*/ 350520 w 1574800"/>
              <a:gd name="connsiteY2-3364" fmla="*/ 746760 h 749300"/>
              <a:gd name="connsiteX3-3365" fmla="*/ 452120 w 1574800"/>
              <a:gd name="connsiteY3-3366" fmla="*/ 662940 h 749300"/>
              <a:gd name="connsiteX4-3367" fmla="*/ 579120 w 1574800"/>
              <a:gd name="connsiteY4-3368" fmla="*/ 680720 h 749300"/>
              <a:gd name="connsiteX5-3369" fmla="*/ 673100 w 1574800"/>
              <a:gd name="connsiteY5-3370" fmla="*/ 749300 h 749300"/>
              <a:gd name="connsiteX6-3371" fmla="*/ 756920 w 1574800"/>
              <a:gd name="connsiteY6-3372" fmla="*/ 447040 h 749300"/>
              <a:gd name="connsiteX7-3373" fmla="*/ 1051560 w 1574800"/>
              <a:gd name="connsiteY7-3374" fmla="*/ 172720 h 749300"/>
              <a:gd name="connsiteX8-3375" fmla="*/ 1264920 w 1574800"/>
              <a:gd name="connsiteY8-3376" fmla="*/ 396240 h 749300"/>
              <a:gd name="connsiteX9-3377" fmla="*/ 1384300 w 1574800"/>
              <a:gd name="connsiteY9-3378" fmla="*/ 731520 h 749300"/>
              <a:gd name="connsiteX10-3379" fmla="*/ 1457960 w 1574800"/>
              <a:gd name="connsiteY10-3380" fmla="*/ 668020 h 749300"/>
              <a:gd name="connsiteX11-3381" fmla="*/ 1574800 w 1574800"/>
              <a:gd name="connsiteY11-3382" fmla="*/ 670560 h 749300"/>
              <a:gd name="connsiteX12-3383" fmla="*/ 1356360 w 1574800"/>
              <a:gd name="connsiteY12-3384" fmla="*/ 477520 h 749300"/>
              <a:gd name="connsiteX13-3385" fmla="*/ 1224280 w 1574800"/>
              <a:gd name="connsiteY13-3386" fmla="*/ 208280 h 749300"/>
              <a:gd name="connsiteX14-3387" fmla="*/ 1209040 w 1574800"/>
              <a:gd name="connsiteY14-3388" fmla="*/ 71120 h 749300"/>
              <a:gd name="connsiteX15-3389" fmla="*/ 1066800 w 1574800"/>
              <a:gd name="connsiteY15-3390" fmla="*/ 152400 h 749300"/>
              <a:gd name="connsiteX16-3391" fmla="*/ 878840 w 1574800"/>
              <a:gd name="connsiteY16-3392" fmla="*/ 71120 h 749300"/>
              <a:gd name="connsiteX17-3393" fmla="*/ 713740 w 1574800"/>
              <a:gd name="connsiteY17-3394" fmla="*/ 449580 h 749300"/>
              <a:gd name="connsiteX18-3395" fmla="*/ 508000 w 1574800"/>
              <a:gd name="connsiteY18-3396" fmla="*/ 624840 h 749300"/>
              <a:gd name="connsiteX19-3397" fmla="*/ 243840 w 1574800"/>
              <a:gd name="connsiteY19-3398" fmla="*/ 330200 h 749300"/>
              <a:gd name="connsiteX20-3399" fmla="*/ 187960 w 1574800"/>
              <a:gd name="connsiteY20-3400" fmla="*/ 0 h 749300"/>
              <a:gd name="connsiteX21-3401" fmla="*/ 121920 w 1574800"/>
              <a:gd name="connsiteY21-3402" fmla="*/ 101600 h 749300"/>
              <a:gd name="connsiteX22-3403" fmla="*/ 0 w 1574800"/>
              <a:gd name="connsiteY22-3404" fmla="*/ 165100 h 749300"/>
              <a:gd name="connsiteX0-3405" fmla="*/ 0 w 1574800"/>
              <a:gd name="connsiteY0-3406" fmla="*/ 165100 h 749300"/>
              <a:gd name="connsiteX1-3407" fmla="*/ 218440 w 1574800"/>
              <a:gd name="connsiteY1-3408" fmla="*/ 360680 h 749300"/>
              <a:gd name="connsiteX2-3409" fmla="*/ 350520 w 1574800"/>
              <a:gd name="connsiteY2-3410" fmla="*/ 746760 h 749300"/>
              <a:gd name="connsiteX3-3411" fmla="*/ 452120 w 1574800"/>
              <a:gd name="connsiteY3-3412" fmla="*/ 662940 h 749300"/>
              <a:gd name="connsiteX4-3413" fmla="*/ 579120 w 1574800"/>
              <a:gd name="connsiteY4-3414" fmla="*/ 680720 h 749300"/>
              <a:gd name="connsiteX5-3415" fmla="*/ 673100 w 1574800"/>
              <a:gd name="connsiteY5-3416" fmla="*/ 749300 h 749300"/>
              <a:gd name="connsiteX6-3417" fmla="*/ 756920 w 1574800"/>
              <a:gd name="connsiteY6-3418" fmla="*/ 447040 h 749300"/>
              <a:gd name="connsiteX7-3419" fmla="*/ 1051560 w 1574800"/>
              <a:gd name="connsiteY7-3420" fmla="*/ 172720 h 749300"/>
              <a:gd name="connsiteX8-3421" fmla="*/ 1264920 w 1574800"/>
              <a:gd name="connsiteY8-3422" fmla="*/ 396240 h 749300"/>
              <a:gd name="connsiteX9-3423" fmla="*/ 1384300 w 1574800"/>
              <a:gd name="connsiteY9-3424" fmla="*/ 731520 h 749300"/>
              <a:gd name="connsiteX10-3425" fmla="*/ 1457960 w 1574800"/>
              <a:gd name="connsiteY10-3426" fmla="*/ 668020 h 749300"/>
              <a:gd name="connsiteX11-3427" fmla="*/ 1574800 w 1574800"/>
              <a:gd name="connsiteY11-3428" fmla="*/ 670560 h 749300"/>
              <a:gd name="connsiteX12-3429" fmla="*/ 1356360 w 1574800"/>
              <a:gd name="connsiteY12-3430" fmla="*/ 477520 h 749300"/>
              <a:gd name="connsiteX13-3431" fmla="*/ 1224280 w 1574800"/>
              <a:gd name="connsiteY13-3432" fmla="*/ 208280 h 749300"/>
              <a:gd name="connsiteX14-3433" fmla="*/ 1209040 w 1574800"/>
              <a:gd name="connsiteY14-3434" fmla="*/ 71120 h 749300"/>
              <a:gd name="connsiteX15-3435" fmla="*/ 1066800 w 1574800"/>
              <a:gd name="connsiteY15-3436" fmla="*/ 152400 h 749300"/>
              <a:gd name="connsiteX16-3437" fmla="*/ 878840 w 1574800"/>
              <a:gd name="connsiteY16-3438" fmla="*/ 71120 h 749300"/>
              <a:gd name="connsiteX17-3439" fmla="*/ 713740 w 1574800"/>
              <a:gd name="connsiteY17-3440" fmla="*/ 449580 h 749300"/>
              <a:gd name="connsiteX18-3441" fmla="*/ 508000 w 1574800"/>
              <a:gd name="connsiteY18-3442" fmla="*/ 624840 h 749300"/>
              <a:gd name="connsiteX19-3443" fmla="*/ 243840 w 1574800"/>
              <a:gd name="connsiteY19-3444" fmla="*/ 330200 h 749300"/>
              <a:gd name="connsiteX20-3445" fmla="*/ 187960 w 1574800"/>
              <a:gd name="connsiteY20-3446" fmla="*/ 0 h 749300"/>
              <a:gd name="connsiteX21-3447" fmla="*/ 121920 w 1574800"/>
              <a:gd name="connsiteY21-3448" fmla="*/ 101600 h 749300"/>
              <a:gd name="connsiteX22-3449" fmla="*/ 0 w 1574800"/>
              <a:gd name="connsiteY22-3450" fmla="*/ 165100 h 749300"/>
              <a:gd name="connsiteX0-3451" fmla="*/ 0 w 1574800"/>
              <a:gd name="connsiteY0-3452" fmla="*/ 165100 h 749300"/>
              <a:gd name="connsiteX1-3453" fmla="*/ 218440 w 1574800"/>
              <a:gd name="connsiteY1-3454" fmla="*/ 360680 h 749300"/>
              <a:gd name="connsiteX2-3455" fmla="*/ 350520 w 1574800"/>
              <a:gd name="connsiteY2-3456" fmla="*/ 746760 h 749300"/>
              <a:gd name="connsiteX3-3457" fmla="*/ 452120 w 1574800"/>
              <a:gd name="connsiteY3-3458" fmla="*/ 662940 h 749300"/>
              <a:gd name="connsiteX4-3459" fmla="*/ 579120 w 1574800"/>
              <a:gd name="connsiteY4-3460" fmla="*/ 680720 h 749300"/>
              <a:gd name="connsiteX5-3461" fmla="*/ 673100 w 1574800"/>
              <a:gd name="connsiteY5-3462" fmla="*/ 749300 h 749300"/>
              <a:gd name="connsiteX6-3463" fmla="*/ 756920 w 1574800"/>
              <a:gd name="connsiteY6-3464" fmla="*/ 447040 h 749300"/>
              <a:gd name="connsiteX7-3465" fmla="*/ 1051560 w 1574800"/>
              <a:gd name="connsiteY7-3466" fmla="*/ 172720 h 749300"/>
              <a:gd name="connsiteX8-3467" fmla="*/ 1264920 w 1574800"/>
              <a:gd name="connsiteY8-3468" fmla="*/ 396240 h 749300"/>
              <a:gd name="connsiteX9-3469" fmla="*/ 1384300 w 1574800"/>
              <a:gd name="connsiteY9-3470" fmla="*/ 731520 h 749300"/>
              <a:gd name="connsiteX10-3471" fmla="*/ 1457960 w 1574800"/>
              <a:gd name="connsiteY10-3472" fmla="*/ 668020 h 749300"/>
              <a:gd name="connsiteX11-3473" fmla="*/ 1574800 w 1574800"/>
              <a:gd name="connsiteY11-3474" fmla="*/ 670560 h 749300"/>
              <a:gd name="connsiteX12-3475" fmla="*/ 1356360 w 1574800"/>
              <a:gd name="connsiteY12-3476" fmla="*/ 477520 h 749300"/>
              <a:gd name="connsiteX13-3477" fmla="*/ 1224280 w 1574800"/>
              <a:gd name="connsiteY13-3478" fmla="*/ 208280 h 749300"/>
              <a:gd name="connsiteX14-3479" fmla="*/ 1209040 w 1574800"/>
              <a:gd name="connsiteY14-3480" fmla="*/ 71120 h 749300"/>
              <a:gd name="connsiteX15-3481" fmla="*/ 1066800 w 1574800"/>
              <a:gd name="connsiteY15-3482" fmla="*/ 152400 h 749300"/>
              <a:gd name="connsiteX16-3483" fmla="*/ 878840 w 1574800"/>
              <a:gd name="connsiteY16-3484" fmla="*/ 71120 h 749300"/>
              <a:gd name="connsiteX17-3485" fmla="*/ 713740 w 1574800"/>
              <a:gd name="connsiteY17-3486" fmla="*/ 449580 h 749300"/>
              <a:gd name="connsiteX18-3487" fmla="*/ 508000 w 1574800"/>
              <a:gd name="connsiteY18-3488" fmla="*/ 624840 h 749300"/>
              <a:gd name="connsiteX19-3489" fmla="*/ 251460 w 1574800"/>
              <a:gd name="connsiteY19-3490" fmla="*/ 332740 h 749300"/>
              <a:gd name="connsiteX20-3491" fmla="*/ 187960 w 1574800"/>
              <a:gd name="connsiteY20-3492" fmla="*/ 0 h 749300"/>
              <a:gd name="connsiteX21-3493" fmla="*/ 121920 w 1574800"/>
              <a:gd name="connsiteY21-3494" fmla="*/ 101600 h 749300"/>
              <a:gd name="connsiteX22-3495" fmla="*/ 0 w 1574800"/>
              <a:gd name="connsiteY22-3496" fmla="*/ 165100 h 749300"/>
              <a:gd name="connsiteX0-3497" fmla="*/ 0 w 1574800"/>
              <a:gd name="connsiteY0-3498" fmla="*/ 165100 h 749300"/>
              <a:gd name="connsiteX1-3499" fmla="*/ 218440 w 1574800"/>
              <a:gd name="connsiteY1-3500" fmla="*/ 360680 h 749300"/>
              <a:gd name="connsiteX2-3501" fmla="*/ 350520 w 1574800"/>
              <a:gd name="connsiteY2-3502" fmla="*/ 746760 h 749300"/>
              <a:gd name="connsiteX3-3503" fmla="*/ 452120 w 1574800"/>
              <a:gd name="connsiteY3-3504" fmla="*/ 662940 h 749300"/>
              <a:gd name="connsiteX4-3505" fmla="*/ 579120 w 1574800"/>
              <a:gd name="connsiteY4-3506" fmla="*/ 680720 h 749300"/>
              <a:gd name="connsiteX5-3507" fmla="*/ 673100 w 1574800"/>
              <a:gd name="connsiteY5-3508" fmla="*/ 749300 h 749300"/>
              <a:gd name="connsiteX6-3509" fmla="*/ 756920 w 1574800"/>
              <a:gd name="connsiteY6-3510" fmla="*/ 447040 h 749300"/>
              <a:gd name="connsiteX7-3511" fmla="*/ 1051560 w 1574800"/>
              <a:gd name="connsiteY7-3512" fmla="*/ 172720 h 749300"/>
              <a:gd name="connsiteX8-3513" fmla="*/ 1264920 w 1574800"/>
              <a:gd name="connsiteY8-3514" fmla="*/ 396240 h 749300"/>
              <a:gd name="connsiteX9-3515" fmla="*/ 1384300 w 1574800"/>
              <a:gd name="connsiteY9-3516" fmla="*/ 731520 h 749300"/>
              <a:gd name="connsiteX10-3517" fmla="*/ 1457960 w 1574800"/>
              <a:gd name="connsiteY10-3518" fmla="*/ 668020 h 749300"/>
              <a:gd name="connsiteX11-3519" fmla="*/ 1574800 w 1574800"/>
              <a:gd name="connsiteY11-3520" fmla="*/ 670560 h 749300"/>
              <a:gd name="connsiteX12-3521" fmla="*/ 1356360 w 1574800"/>
              <a:gd name="connsiteY12-3522" fmla="*/ 477520 h 749300"/>
              <a:gd name="connsiteX13-3523" fmla="*/ 1224280 w 1574800"/>
              <a:gd name="connsiteY13-3524" fmla="*/ 208280 h 749300"/>
              <a:gd name="connsiteX14-3525" fmla="*/ 1209040 w 1574800"/>
              <a:gd name="connsiteY14-3526" fmla="*/ 71120 h 749300"/>
              <a:gd name="connsiteX15-3527" fmla="*/ 1066800 w 1574800"/>
              <a:gd name="connsiteY15-3528" fmla="*/ 152400 h 749300"/>
              <a:gd name="connsiteX16-3529" fmla="*/ 878840 w 1574800"/>
              <a:gd name="connsiteY16-3530" fmla="*/ 71120 h 749300"/>
              <a:gd name="connsiteX17-3531" fmla="*/ 713740 w 1574800"/>
              <a:gd name="connsiteY17-3532" fmla="*/ 449580 h 749300"/>
              <a:gd name="connsiteX18-3533" fmla="*/ 508000 w 1574800"/>
              <a:gd name="connsiteY18-3534" fmla="*/ 624840 h 749300"/>
              <a:gd name="connsiteX19-3535" fmla="*/ 251460 w 1574800"/>
              <a:gd name="connsiteY19-3536" fmla="*/ 332740 h 749300"/>
              <a:gd name="connsiteX20-3537" fmla="*/ 187960 w 1574800"/>
              <a:gd name="connsiteY20-3538" fmla="*/ 0 h 749300"/>
              <a:gd name="connsiteX21-3539" fmla="*/ 121920 w 1574800"/>
              <a:gd name="connsiteY21-3540" fmla="*/ 101600 h 749300"/>
              <a:gd name="connsiteX22-3541" fmla="*/ 0 w 1574800"/>
              <a:gd name="connsiteY22-3542" fmla="*/ 165100 h 749300"/>
              <a:gd name="connsiteX0-3543" fmla="*/ 0 w 1574800"/>
              <a:gd name="connsiteY0-3544" fmla="*/ 165100 h 749300"/>
              <a:gd name="connsiteX1-3545" fmla="*/ 218440 w 1574800"/>
              <a:gd name="connsiteY1-3546" fmla="*/ 360680 h 749300"/>
              <a:gd name="connsiteX2-3547" fmla="*/ 350520 w 1574800"/>
              <a:gd name="connsiteY2-3548" fmla="*/ 746760 h 749300"/>
              <a:gd name="connsiteX3-3549" fmla="*/ 452120 w 1574800"/>
              <a:gd name="connsiteY3-3550" fmla="*/ 662940 h 749300"/>
              <a:gd name="connsiteX4-3551" fmla="*/ 579120 w 1574800"/>
              <a:gd name="connsiteY4-3552" fmla="*/ 680720 h 749300"/>
              <a:gd name="connsiteX5-3553" fmla="*/ 673100 w 1574800"/>
              <a:gd name="connsiteY5-3554" fmla="*/ 749300 h 749300"/>
              <a:gd name="connsiteX6-3555" fmla="*/ 756920 w 1574800"/>
              <a:gd name="connsiteY6-3556" fmla="*/ 447040 h 749300"/>
              <a:gd name="connsiteX7-3557" fmla="*/ 1051560 w 1574800"/>
              <a:gd name="connsiteY7-3558" fmla="*/ 172720 h 749300"/>
              <a:gd name="connsiteX8-3559" fmla="*/ 1264920 w 1574800"/>
              <a:gd name="connsiteY8-3560" fmla="*/ 396240 h 749300"/>
              <a:gd name="connsiteX9-3561" fmla="*/ 1384300 w 1574800"/>
              <a:gd name="connsiteY9-3562" fmla="*/ 731520 h 749300"/>
              <a:gd name="connsiteX10-3563" fmla="*/ 1457960 w 1574800"/>
              <a:gd name="connsiteY10-3564" fmla="*/ 668020 h 749300"/>
              <a:gd name="connsiteX11-3565" fmla="*/ 1574800 w 1574800"/>
              <a:gd name="connsiteY11-3566" fmla="*/ 670560 h 749300"/>
              <a:gd name="connsiteX12-3567" fmla="*/ 1356360 w 1574800"/>
              <a:gd name="connsiteY12-3568" fmla="*/ 477520 h 749300"/>
              <a:gd name="connsiteX13-3569" fmla="*/ 1224280 w 1574800"/>
              <a:gd name="connsiteY13-3570" fmla="*/ 208280 h 749300"/>
              <a:gd name="connsiteX14-3571" fmla="*/ 1209040 w 1574800"/>
              <a:gd name="connsiteY14-3572" fmla="*/ 71120 h 749300"/>
              <a:gd name="connsiteX15-3573" fmla="*/ 1066800 w 1574800"/>
              <a:gd name="connsiteY15-3574" fmla="*/ 152400 h 749300"/>
              <a:gd name="connsiteX16-3575" fmla="*/ 878840 w 1574800"/>
              <a:gd name="connsiteY16-3576" fmla="*/ 71120 h 749300"/>
              <a:gd name="connsiteX17-3577" fmla="*/ 713740 w 1574800"/>
              <a:gd name="connsiteY17-3578" fmla="*/ 449580 h 749300"/>
              <a:gd name="connsiteX18-3579" fmla="*/ 508000 w 1574800"/>
              <a:gd name="connsiteY18-3580" fmla="*/ 624840 h 749300"/>
              <a:gd name="connsiteX19-3581" fmla="*/ 251460 w 1574800"/>
              <a:gd name="connsiteY19-3582" fmla="*/ 332740 h 749300"/>
              <a:gd name="connsiteX20-3583" fmla="*/ 187960 w 1574800"/>
              <a:gd name="connsiteY20-3584" fmla="*/ 0 h 749300"/>
              <a:gd name="connsiteX21-3585" fmla="*/ 121920 w 1574800"/>
              <a:gd name="connsiteY21-3586" fmla="*/ 101600 h 749300"/>
              <a:gd name="connsiteX22-3587" fmla="*/ 0 w 1574800"/>
              <a:gd name="connsiteY22-3588" fmla="*/ 165100 h 749300"/>
              <a:gd name="connsiteX0-3589" fmla="*/ 0 w 1574800"/>
              <a:gd name="connsiteY0-3590" fmla="*/ 165100 h 749300"/>
              <a:gd name="connsiteX1-3591" fmla="*/ 218440 w 1574800"/>
              <a:gd name="connsiteY1-3592" fmla="*/ 360680 h 749300"/>
              <a:gd name="connsiteX2-3593" fmla="*/ 350520 w 1574800"/>
              <a:gd name="connsiteY2-3594" fmla="*/ 746760 h 749300"/>
              <a:gd name="connsiteX3-3595" fmla="*/ 452120 w 1574800"/>
              <a:gd name="connsiteY3-3596" fmla="*/ 662940 h 749300"/>
              <a:gd name="connsiteX4-3597" fmla="*/ 579120 w 1574800"/>
              <a:gd name="connsiteY4-3598" fmla="*/ 680720 h 749300"/>
              <a:gd name="connsiteX5-3599" fmla="*/ 673100 w 1574800"/>
              <a:gd name="connsiteY5-3600" fmla="*/ 749300 h 749300"/>
              <a:gd name="connsiteX6-3601" fmla="*/ 756920 w 1574800"/>
              <a:gd name="connsiteY6-3602" fmla="*/ 447040 h 749300"/>
              <a:gd name="connsiteX7-3603" fmla="*/ 1051560 w 1574800"/>
              <a:gd name="connsiteY7-3604" fmla="*/ 172720 h 749300"/>
              <a:gd name="connsiteX8-3605" fmla="*/ 1264920 w 1574800"/>
              <a:gd name="connsiteY8-3606" fmla="*/ 396240 h 749300"/>
              <a:gd name="connsiteX9-3607" fmla="*/ 1384300 w 1574800"/>
              <a:gd name="connsiteY9-3608" fmla="*/ 731520 h 749300"/>
              <a:gd name="connsiteX10-3609" fmla="*/ 1457960 w 1574800"/>
              <a:gd name="connsiteY10-3610" fmla="*/ 668020 h 749300"/>
              <a:gd name="connsiteX11-3611" fmla="*/ 1574800 w 1574800"/>
              <a:gd name="connsiteY11-3612" fmla="*/ 670560 h 749300"/>
              <a:gd name="connsiteX12-3613" fmla="*/ 1356360 w 1574800"/>
              <a:gd name="connsiteY12-3614" fmla="*/ 477520 h 749300"/>
              <a:gd name="connsiteX13-3615" fmla="*/ 1224280 w 1574800"/>
              <a:gd name="connsiteY13-3616" fmla="*/ 208280 h 749300"/>
              <a:gd name="connsiteX14-3617" fmla="*/ 1209040 w 1574800"/>
              <a:gd name="connsiteY14-3618" fmla="*/ 71120 h 749300"/>
              <a:gd name="connsiteX15-3619" fmla="*/ 1066800 w 1574800"/>
              <a:gd name="connsiteY15-3620" fmla="*/ 152400 h 749300"/>
              <a:gd name="connsiteX16-3621" fmla="*/ 878840 w 1574800"/>
              <a:gd name="connsiteY16-3622" fmla="*/ 71120 h 749300"/>
              <a:gd name="connsiteX17-3623" fmla="*/ 713740 w 1574800"/>
              <a:gd name="connsiteY17-3624" fmla="*/ 449580 h 749300"/>
              <a:gd name="connsiteX18-3625" fmla="*/ 508000 w 1574800"/>
              <a:gd name="connsiteY18-3626" fmla="*/ 624840 h 749300"/>
              <a:gd name="connsiteX19-3627" fmla="*/ 251460 w 1574800"/>
              <a:gd name="connsiteY19-3628" fmla="*/ 332740 h 749300"/>
              <a:gd name="connsiteX20-3629" fmla="*/ 187960 w 1574800"/>
              <a:gd name="connsiteY20-3630" fmla="*/ 0 h 749300"/>
              <a:gd name="connsiteX21-3631" fmla="*/ 121920 w 1574800"/>
              <a:gd name="connsiteY21-3632" fmla="*/ 101600 h 749300"/>
              <a:gd name="connsiteX22-3633" fmla="*/ 0 w 1574800"/>
              <a:gd name="connsiteY22-3634" fmla="*/ 165100 h 749300"/>
              <a:gd name="connsiteX0-3635" fmla="*/ 0 w 1574800"/>
              <a:gd name="connsiteY0-3636" fmla="*/ 165100 h 749300"/>
              <a:gd name="connsiteX1-3637" fmla="*/ 218440 w 1574800"/>
              <a:gd name="connsiteY1-3638" fmla="*/ 360680 h 749300"/>
              <a:gd name="connsiteX2-3639" fmla="*/ 350520 w 1574800"/>
              <a:gd name="connsiteY2-3640" fmla="*/ 746760 h 749300"/>
              <a:gd name="connsiteX3-3641" fmla="*/ 452120 w 1574800"/>
              <a:gd name="connsiteY3-3642" fmla="*/ 662940 h 749300"/>
              <a:gd name="connsiteX4-3643" fmla="*/ 579120 w 1574800"/>
              <a:gd name="connsiteY4-3644" fmla="*/ 680720 h 749300"/>
              <a:gd name="connsiteX5-3645" fmla="*/ 673100 w 1574800"/>
              <a:gd name="connsiteY5-3646" fmla="*/ 749300 h 749300"/>
              <a:gd name="connsiteX6-3647" fmla="*/ 756920 w 1574800"/>
              <a:gd name="connsiteY6-3648" fmla="*/ 447040 h 749300"/>
              <a:gd name="connsiteX7-3649" fmla="*/ 1051560 w 1574800"/>
              <a:gd name="connsiteY7-3650" fmla="*/ 172720 h 749300"/>
              <a:gd name="connsiteX8-3651" fmla="*/ 1264920 w 1574800"/>
              <a:gd name="connsiteY8-3652" fmla="*/ 396240 h 749300"/>
              <a:gd name="connsiteX9-3653" fmla="*/ 1384300 w 1574800"/>
              <a:gd name="connsiteY9-3654" fmla="*/ 731520 h 749300"/>
              <a:gd name="connsiteX10-3655" fmla="*/ 1457960 w 1574800"/>
              <a:gd name="connsiteY10-3656" fmla="*/ 668020 h 749300"/>
              <a:gd name="connsiteX11-3657" fmla="*/ 1574800 w 1574800"/>
              <a:gd name="connsiteY11-3658" fmla="*/ 670560 h 749300"/>
              <a:gd name="connsiteX12-3659" fmla="*/ 1356360 w 1574800"/>
              <a:gd name="connsiteY12-3660" fmla="*/ 477520 h 749300"/>
              <a:gd name="connsiteX13-3661" fmla="*/ 1224280 w 1574800"/>
              <a:gd name="connsiteY13-3662" fmla="*/ 208280 h 749300"/>
              <a:gd name="connsiteX14-3663" fmla="*/ 1209040 w 1574800"/>
              <a:gd name="connsiteY14-3664" fmla="*/ 71120 h 749300"/>
              <a:gd name="connsiteX15-3665" fmla="*/ 1066800 w 1574800"/>
              <a:gd name="connsiteY15-3666" fmla="*/ 152400 h 749300"/>
              <a:gd name="connsiteX16-3667" fmla="*/ 878840 w 1574800"/>
              <a:gd name="connsiteY16-3668" fmla="*/ 71120 h 749300"/>
              <a:gd name="connsiteX17-3669" fmla="*/ 713740 w 1574800"/>
              <a:gd name="connsiteY17-3670" fmla="*/ 449580 h 749300"/>
              <a:gd name="connsiteX18-3671" fmla="*/ 508000 w 1574800"/>
              <a:gd name="connsiteY18-3672" fmla="*/ 624840 h 749300"/>
              <a:gd name="connsiteX19-3673" fmla="*/ 251460 w 1574800"/>
              <a:gd name="connsiteY19-3674" fmla="*/ 332740 h 749300"/>
              <a:gd name="connsiteX20-3675" fmla="*/ 187960 w 1574800"/>
              <a:gd name="connsiteY20-3676" fmla="*/ 0 h 749300"/>
              <a:gd name="connsiteX21-3677" fmla="*/ 121920 w 1574800"/>
              <a:gd name="connsiteY21-3678" fmla="*/ 101600 h 749300"/>
              <a:gd name="connsiteX22-3679" fmla="*/ 0 w 1574800"/>
              <a:gd name="connsiteY22-3680" fmla="*/ 165100 h 749300"/>
              <a:gd name="connsiteX0-3681" fmla="*/ 0 w 1574800"/>
              <a:gd name="connsiteY0-3682" fmla="*/ 165100 h 749300"/>
              <a:gd name="connsiteX1-3683" fmla="*/ 218440 w 1574800"/>
              <a:gd name="connsiteY1-3684" fmla="*/ 360680 h 749300"/>
              <a:gd name="connsiteX2-3685" fmla="*/ 350520 w 1574800"/>
              <a:gd name="connsiteY2-3686" fmla="*/ 746760 h 749300"/>
              <a:gd name="connsiteX3-3687" fmla="*/ 452120 w 1574800"/>
              <a:gd name="connsiteY3-3688" fmla="*/ 662940 h 749300"/>
              <a:gd name="connsiteX4-3689" fmla="*/ 579120 w 1574800"/>
              <a:gd name="connsiteY4-3690" fmla="*/ 680720 h 749300"/>
              <a:gd name="connsiteX5-3691" fmla="*/ 673100 w 1574800"/>
              <a:gd name="connsiteY5-3692" fmla="*/ 749300 h 749300"/>
              <a:gd name="connsiteX6-3693" fmla="*/ 756920 w 1574800"/>
              <a:gd name="connsiteY6-3694" fmla="*/ 447040 h 749300"/>
              <a:gd name="connsiteX7-3695" fmla="*/ 1051560 w 1574800"/>
              <a:gd name="connsiteY7-3696" fmla="*/ 172720 h 749300"/>
              <a:gd name="connsiteX8-3697" fmla="*/ 1264920 w 1574800"/>
              <a:gd name="connsiteY8-3698" fmla="*/ 396240 h 749300"/>
              <a:gd name="connsiteX9-3699" fmla="*/ 1384300 w 1574800"/>
              <a:gd name="connsiteY9-3700" fmla="*/ 731520 h 749300"/>
              <a:gd name="connsiteX10-3701" fmla="*/ 1457960 w 1574800"/>
              <a:gd name="connsiteY10-3702" fmla="*/ 668020 h 749300"/>
              <a:gd name="connsiteX11-3703" fmla="*/ 1574800 w 1574800"/>
              <a:gd name="connsiteY11-3704" fmla="*/ 670560 h 749300"/>
              <a:gd name="connsiteX12-3705" fmla="*/ 1356360 w 1574800"/>
              <a:gd name="connsiteY12-3706" fmla="*/ 477520 h 749300"/>
              <a:gd name="connsiteX13-3707" fmla="*/ 1224280 w 1574800"/>
              <a:gd name="connsiteY13-3708" fmla="*/ 208280 h 749300"/>
              <a:gd name="connsiteX14-3709" fmla="*/ 1209040 w 1574800"/>
              <a:gd name="connsiteY14-3710" fmla="*/ 71120 h 749300"/>
              <a:gd name="connsiteX15-3711" fmla="*/ 1066800 w 1574800"/>
              <a:gd name="connsiteY15-3712" fmla="*/ 152400 h 749300"/>
              <a:gd name="connsiteX16-3713" fmla="*/ 878840 w 1574800"/>
              <a:gd name="connsiteY16-3714" fmla="*/ 71120 h 749300"/>
              <a:gd name="connsiteX17-3715" fmla="*/ 713740 w 1574800"/>
              <a:gd name="connsiteY17-3716" fmla="*/ 449580 h 749300"/>
              <a:gd name="connsiteX18-3717" fmla="*/ 508000 w 1574800"/>
              <a:gd name="connsiteY18-3718" fmla="*/ 624840 h 749300"/>
              <a:gd name="connsiteX19-3719" fmla="*/ 251460 w 1574800"/>
              <a:gd name="connsiteY19-3720" fmla="*/ 332740 h 749300"/>
              <a:gd name="connsiteX20-3721" fmla="*/ 187960 w 1574800"/>
              <a:gd name="connsiteY20-3722" fmla="*/ 0 h 749300"/>
              <a:gd name="connsiteX21-3723" fmla="*/ 121920 w 1574800"/>
              <a:gd name="connsiteY21-3724" fmla="*/ 101600 h 749300"/>
              <a:gd name="connsiteX22-3725" fmla="*/ 0 w 1574800"/>
              <a:gd name="connsiteY22-3726" fmla="*/ 165100 h 749300"/>
              <a:gd name="connsiteX0-3727" fmla="*/ 0 w 1574800"/>
              <a:gd name="connsiteY0-3728" fmla="*/ 165100 h 749300"/>
              <a:gd name="connsiteX1-3729" fmla="*/ 218440 w 1574800"/>
              <a:gd name="connsiteY1-3730" fmla="*/ 360680 h 749300"/>
              <a:gd name="connsiteX2-3731" fmla="*/ 350520 w 1574800"/>
              <a:gd name="connsiteY2-3732" fmla="*/ 746760 h 749300"/>
              <a:gd name="connsiteX3-3733" fmla="*/ 452120 w 1574800"/>
              <a:gd name="connsiteY3-3734" fmla="*/ 662940 h 749300"/>
              <a:gd name="connsiteX4-3735" fmla="*/ 579120 w 1574800"/>
              <a:gd name="connsiteY4-3736" fmla="*/ 680720 h 749300"/>
              <a:gd name="connsiteX5-3737" fmla="*/ 673100 w 1574800"/>
              <a:gd name="connsiteY5-3738" fmla="*/ 749300 h 749300"/>
              <a:gd name="connsiteX6-3739" fmla="*/ 756920 w 1574800"/>
              <a:gd name="connsiteY6-3740" fmla="*/ 447040 h 749300"/>
              <a:gd name="connsiteX7-3741" fmla="*/ 1051560 w 1574800"/>
              <a:gd name="connsiteY7-3742" fmla="*/ 172720 h 749300"/>
              <a:gd name="connsiteX8-3743" fmla="*/ 1264920 w 1574800"/>
              <a:gd name="connsiteY8-3744" fmla="*/ 396240 h 749300"/>
              <a:gd name="connsiteX9-3745" fmla="*/ 1384300 w 1574800"/>
              <a:gd name="connsiteY9-3746" fmla="*/ 731520 h 749300"/>
              <a:gd name="connsiteX10-3747" fmla="*/ 1457960 w 1574800"/>
              <a:gd name="connsiteY10-3748" fmla="*/ 668020 h 749300"/>
              <a:gd name="connsiteX11-3749" fmla="*/ 1574800 w 1574800"/>
              <a:gd name="connsiteY11-3750" fmla="*/ 670560 h 749300"/>
              <a:gd name="connsiteX12-3751" fmla="*/ 1356360 w 1574800"/>
              <a:gd name="connsiteY12-3752" fmla="*/ 477520 h 749300"/>
              <a:gd name="connsiteX13-3753" fmla="*/ 1224280 w 1574800"/>
              <a:gd name="connsiteY13-3754" fmla="*/ 208280 h 749300"/>
              <a:gd name="connsiteX14-3755" fmla="*/ 1209040 w 1574800"/>
              <a:gd name="connsiteY14-3756" fmla="*/ 71120 h 749300"/>
              <a:gd name="connsiteX15-3757" fmla="*/ 1066800 w 1574800"/>
              <a:gd name="connsiteY15-3758" fmla="*/ 152400 h 749300"/>
              <a:gd name="connsiteX16-3759" fmla="*/ 878840 w 1574800"/>
              <a:gd name="connsiteY16-3760" fmla="*/ 71120 h 749300"/>
              <a:gd name="connsiteX17-3761" fmla="*/ 713740 w 1574800"/>
              <a:gd name="connsiteY17-3762" fmla="*/ 449580 h 749300"/>
              <a:gd name="connsiteX18-3763" fmla="*/ 508000 w 1574800"/>
              <a:gd name="connsiteY18-3764" fmla="*/ 624840 h 749300"/>
              <a:gd name="connsiteX19-3765" fmla="*/ 251460 w 1574800"/>
              <a:gd name="connsiteY19-3766" fmla="*/ 332740 h 749300"/>
              <a:gd name="connsiteX20-3767" fmla="*/ 187960 w 1574800"/>
              <a:gd name="connsiteY20-3768" fmla="*/ 0 h 749300"/>
              <a:gd name="connsiteX21-3769" fmla="*/ 121920 w 1574800"/>
              <a:gd name="connsiteY21-3770" fmla="*/ 101600 h 749300"/>
              <a:gd name="connsiteX22-3771" fmla="*/ 0 w 1574800"/>
              <a:gd name="connsiteY22-3772" fmla="*/ 165100 h 749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Lst>
            <a:rect l="l" t="t" r="r" b="b"/>
            <a:pathLst>
              <a:path w="1574800" h="749300">
                <a:moveTo>
                  <a:pt x="0" y="165100"/>
                </a:moveTo>
                <a:cubicBezTo>
                  <a:pt x="87207" y="233680"/>
                  <a:pt x="136313" y="243840"/>
                  <a:pt x="218440" y="360680"/>
                </a:cubicBezTo>
                <a:cubicBezTo>
                  <a:pt x="386080" y="606213"/>
                  <a:pt x="332740" y="701887"/>
                  <a:pt x="350520" y="746760"/>
                </a:cubicBezTo>
                <a:cubicBezTo>
                  <a:pt x="372533" y="701040"/>
                  <a:pt x="409787" y="673100"/>
                  <a:pt x="452120" y="662940"/>
                </a:cubicBezTo>
                <a:cubicBezTo>
                  <a:pt x="511387" y="648547"/>
                  <a:pt x="552873" y="657013"/>
                  <a:pt x="579120" y="680720"/>
                </a:cubicBezTo>
                <a:lnTo>
                  <a:pt x="673100" y="749300"/>
                </a:lnTo>
                <a:cubicBezTo>
                  <a:pt x="702733" y="710353"/>
                  <a:pt x="666327" y="586740"/>
                  <a:pt x="756920" y="447040"/>
                </a:cubicBezTo>
                <a:cubicBezTo>
                  <a:pt x="847513" y="307340"/>
                  <a:pt x="927947" y="226060"/>
                  <a:pt x="1051560" y="172720"/>
                </a:cubicBezTo>
                <a:cubicBezTo>
                  <a:pt x="1165860" y="242147"/>
                  <a:pt x="1224280" y="329353"/>
                  <a:pt x="1264920" y="396240"/>
                </a:cubicBezTo>
                <a:cubicBezTo>
                  <a:pt x="1322493" y="502920"/>
                  <a:pt x="1372447" y="599440"/>
                  <a:pt x="1384300" y="731520"/>
                </a:cubicBezTo>
                <a:cubicBezTo>
                  <a:pt x="1406313" y="707813"/>
                  <a:pt x="1415627" y="681567"/>
                  <a:pt x="1457960" y="668020"/>
                </a:cubicBezTo>
                <a:cubicBezTo>
                  <a:pt x="1496907" y="656167"/>
                  <a:pt x="1535853" y="672253"/>
                  <a:pt x="1574800" y="670560"/>
                </a:cubicBezTo>
                <a:cubicBezTo>
                  <a:pt x="1501987" y="606213"/>
                  <a:pt x="1425787" y="574887"/>
                  <a:pt x="1356360" y="477520"/>
                </a:cubicBezTo>
                <a:cubicBezTo>
                  <a:pt x="1286933" y="380153"/>
                  <a:pt x="1244600" y="269240"/>
                  <a:pt x="1224280" y="208280"/>
                </a:cubicBezTo>
                <a:cubicBezTo>
                  <a:pt x="1203960" y="147320"/>
                  <a:pt x="1214120" y="116840"/>
                  <a:pt x="1209040" y="71120"/>
                </a:cubicBezTo>
                <a:cubicBezTo>
                  <a:pt x="1176867" y="115993"/>
                  <a:pt x="1134533" y="138007"/>
                  <a:pt x="1066800" y="152400"/>
                </a:cubicBezTo>
                <a:cubicBezTo>
                  <a:pt x="991447" y="140547"/>
                  <a:pt x="941493" y="126153"/>
                  <a:pt x="878840" y="71120"/>
                </a:cubicBezTo>
                <a:cubicBezTo>
                  <a:pt x="859367" y="267547"/>
                  <a:pt x="782320" y="375920"/>
                  <a:pt x="713740" y="449580"/>
                </a:cubicBezTo>
                <a:cubicBezTo>
                  <a:pt x="645160" y="523240"/>
                  <a:pt x="576580" y="566420"/>
                  <a:pt x="508000" y="624840"/>
                </a:cubicBezTo>
                <a:cubicBezTo>
                  <a:pt x="419947" y="526627"/>
                  <a:pt x="298027" y="450427"/>
                  <a:pt x="251460" y="332740"/>
                </a:cubicBezTo>
                <a:cubicBezTo>
                  <a:pt x="204893" y="215053"/>
                  <a:pt x="206587" y="110067"/>
                  <a:pt x="187960" y="0"/>
                </a:cubicBezTo>
                <a:lnTo>
                  <a:pt x="121920" y="101600"/>
                </a:lnTo>
                <a:cubicBezTo>
                  <a:pt x="84667" y="141393"/>
                  <a:pt x="37253" y="140547"/>
                  <a:pt x="0" y="165100"/>
                </a:cubicBezTo>
                <a:close/>
              </a:path>
            </a:pathLst>
          </a:custGeom>
          <a:noFill/>
          <a:ln w="222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31"/>
          <p:cNvSpPr/>
          <p:nvPr/>
        </p:nvSpPr>
        <p:spPr>
          <a:xfrm rot="15654318">
            <a:off x="4731686" y="4270524"/>
            <a:ext cx="1097858" cy="10869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19" name="椭圆 31"/>
          <p:cNvSpPr/>
          <p:nvPr/>
        </p:nvSpPr>
        <p:spPr>
          <a:xfrm rot="6146721">
            <a:off x="6136403" y="1847547"/>
            <a:ext cx="1097858" cy="10869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0" name="椭圆 31"/>
          <p:cNvSpPr/>
          <p:nvPr/>
        </p:nvSpPr>
        <p:spPr>
          <a:xfrm rot="8855301">
            <a:off x="7419168" y="4250204"/>
            <a:ext cx="1097858" cy="10869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1" name="文本框 220"/>
          <p:cNvSpPr txBox="1"/>
          <p:nvPr/>
        </p:nvSpPr>
        <p:spPr>
          <a:xfrm>
            <a:off x="3478210" y="2052116"/>
            <a:ext cx="898857" cy="707886"/>
          </a:xfrm>
          <a:prstGeom prst="rect">
            <a:avLst/>
          </a:prstGeom>
          <a:noFill/>
        </p:spPr>
        <p:txBody>
          <a:bodyPr wrap="square" rtlCol="0">
            <a:spAutoFit/>
          </a:bodyPr>
          <a:lstStyle/>
          <a:p>
            <a:pPr algn="dist"/>
            <a:r>
              <a:rPr lang="en-US" altLang="zh-CN" sz="4000" smtClean="0">
                <a:latin typeface="新蒂黑板报" panose="03000600000000000000" pitchFamily="66" charset="-122"/>
                <a:ea typeface="新蒂黑板报" panose="03000600000000000000" pitchFamily="66" charset="-122"/>
              </a:rPr>
              <a:t>01</a:t>
            </a:r>
            <a:endParaRPr lang="zh-CN" altLang="en-US" sz="4000" dirty="0">
              <a:latin typeface="新蒂黑板报" panose="03000600000000000000" pitchFamily="66" charset="-122"/>
              <a:ea typeface="新蒂黑板报" panose="03000600000000000000" pitchFamily="66" charset="-122"/>
            </a:endParaRPr>
          </a:p>
        </p:txBody>
      </p:sp>
      <p:sp>
        <p:nvSpPr>
          <p:cNvPr id="222" name="文本框 221"/>
          <p:cNvSpPr txBox="1"/>
          <p:nvPr/>
        </p:nvSpPr>
        <p:spPr>
          <a:xfrm>
            <a:off x="6196589" y="2037059"/>
            <a:ext cx="977486" cy="707886"/>
          </a:xfrm>
          <a:prstGeom prst="rect">
            <a:avLst/>
          </a:prstGeom>
          <a:noFill/>
        </p:spPr>
        <p:txBody>
          <a:bodyPr wrap="square" rtlCol="0">
            <a:spAutoFit/>
          </a:bodyPr>
          <a:lstStyle/>
          <a:p>
            <a:pPr algn="dist"/>
            <a:r>
              <a:rPr lang="en-US" altLang="zh-CN" sz="4000" smtClean="0">
                <a:latin typeface="新蒂黑板报" panose="03000600000000000000" pitchFamily="66" charset="-122"/>
                <a:ea typeface="新蒂黑板报" panose="03000600000000000000" pitchFamily="66" charset="-122"/>
              </a:rPr>
              <a:t>02</a:t>
            </a:r>
            <a:endParaRPr lang="zh-CN" altLang="en-US" sz="4000" dirty="0">
              <a:latin typeface="新蒂黑板报" panose="03000600000000000000" pitchFamily="66" charset="-122"/>
              <a:ea typeface="新蒂黑板报" panose="03000600000000000000" pitchFamily="66" charset="-122"/>
            </a:endParaRPr>
          </a:p>
        </p:txBody>
      </p:sp>
      <p:sp>
        <p:nvSpPr>
          <p:cNvPr id="223" name="文本框 222"/>
          <p:cNvSpPr txBox="1"/>
          <p:nvPr/>
        </p:nvSpPr>
        <p:spPr>
          <a:xfrm>
            <a:off x="4817147" y="4421290"/>
            <a:ext cx="898857" cy="707886"/>
          </a:xfrm>
          <a:prstGeom prst="rect">
            <a:avLst/>
          </a:prstGeom>
          <a:noFill/>
        </p:spPr>
        <p:txBody>
          <a:bodyPr wrap="square" rtlCol="0">
            <a:spAutoFit/>
          </a:bodyPr>
          <a:lstStyle/>
          <a:p>
            <a:pPr algn="dist"/>
            <a:r>
              <a:rPr lang="en-US" altLang="zh-CN" sz="4000" smtClean="0">
                <a:latin typeface="新蒂黑板报" panose="03000600000000000000" pitchFamily="66" charset="-122"/>
                <a:ea typeface="新蒂黑板报" panose="03000600000000000000" pitchFamily="66" charset="-122"/>
              </a:rPr>
              <a:t>03</a:t>
            </a:r>
            <a:endParaRPr lang="zh-CN" altLang="en-US" sz="4000" dirty="0">
              <a:latin typeface="新蒂黑板报" panose="03000600000000000000" pitchFamily="66" charset="-122"/>
              <a:ea typeface="新蒂黑板报" panose="03000600000000000000" pitchFamily="66" charset="-122"/>
            </a:endParaRPr>
          </a:p>
        </p:txBody>
      </p:sp>
      <p:sp>
        <p:nvSpPr>
          <p:cNvPr id="224" name="文本框 223"/>
          <p:cNvSpPr txBox="1"/>
          <p:nvPr/>
        </p:nvSpPr>
        <p:spPr>
          <a:xfrm>
            <a:off x="7535526" y="4406233"/>
            <a:ext cx="977486" cy="707886"/>
          </a:xfrm>
          <a:prstGeom prst="rect">
            <a:avLst/>
          </a:prstGeom>
          <a:noFill/>
        </p:spPr>
        <p:txBody>
          <a:bodyPr wrap="square" rtlCol="0">
            <a:spAutoFit/>
          </a:bodyPr>
          <a:lstStyle/>
          <a:p>
            <a:pPr algn="dist"/>
            <a:r>
              <a:rPr lang="en-US" altLang="zh-CN" sz="4000" smtClean="0">
                <a:latin typeface="新蒂黑板报" panose="03000600000000000000" pitchFamily="66" charset="-122"/>
                <a:ea typeface="新蒂黑板报" panose="03000600000000000000" pitchFamily="66" charset="-122"/>
              </a:rPr>
              <a:t>04</a:t>
            </a:r>
            <a:endParaRPr lang="zh-CN" altLang="en-US" sz="4000" dirty="0">
              <a:latin typeface="新蒂黑板报" panose="03000600000000000000" pitchFamily="66" charset="-122"/>
              <a:ea typeface="新蒂黑板报" panose="03000600000000000000" pitchFamily="66" charset="-122"/>
            </a:endParaRPr>
          </a:p>
        </p:txBody>
      </p:sp>
      <p:sp>
        <p:nvSpPr>
          <p:cNvPr id="225" name="文本框 224"/>
          <p:cNvSpPr txBox="1"/>
          <p:nvPr/>
        </p:nvSpPr>
        <p:spPr>
          <a:xfrm>
            <a:off x="7759119" y="2195640"/>
            <a:ext cx="2393045" cy="900246"/>
          </a:xfrm>
          <a:prstGeom prst="rect">
            <a:avLst/>
          </a:prstGeom>
          <a:noFill/>
        </p:spPr>
        <p:txBody>
          <a:bodyPr wrap="square" rtlCol="0">
            <a:spAutoFit/>
          </a:bodyPr>
          <a:lstStyle/>
          <a:p>
            <a:pPr>
              <a:lnSpc>
                <a:spcPct val="125000"/>
              </a:lnSpc>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rPr>
              <a:t>请在这里输入文字请在这里输入文字请在这里输入文字请在这里输入</a:t>
            </a:r>
            <a:r>
              <a:rPr lang="zh-CN" altLang="en-US" sz="1400">
                <a:solidFill>
                  <a:schemeClr val="tx1">
                    <a:lumMod val="85000"/>
                    <a:lumOff val="15000"/>
                  </a:schemeClr>
                </a:solidFill>
                <a:latin typeface="华文细黑" panose="02010600040101010101" pitchFamily="2" charset="-122"/>
                <a:ea typeface="华文细黑" panose="02010600040101010101" pitchFamily="2" charset="-122"/>
              </a:rPr>
              <a:t>文字</a:t>
            </a:r>
            <a:r>
              <a:rPr lang="zh-CN" altLang="en-US" sz="1400" smtClean="0">
                <a:solidFill>
                  <a:schemeClr val="tx1">
                    <a:lumMod val="85000"/>
                    <a:lumOff val="15000"/>
                  </a:schemeClr>
                </a:solidFill>
                <a:latin typeface="华文细黑" panose="02010600040101010101" pitchFamily="2" charset="-122"/>
                <a:ea typeface="华文细黑" panose="02010600040101010101" pitchFamily="2" charset="-122"/>
              </a:rPr>
              <a:t>请</a:t>
            </a:r>
            <a:endParaRPr lang="en-US" altLang="zh-CN" sz="1400" dirty="0" smtClean="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26" name="文本框 225"/>
          <p:cNvSpPr txBox="1"/>
          <p:nvPr/>
        </p:nvSpPr>
        <p:spPr>
          <a:xfrm>
            <a:off x="7772790" y="1765910"/>
            <a:ext cx="1117614" cy="461665"/>
          </a:xfrm>
          <a:prstGeom prst="rect">
            <a:avLst/>
          </a:prstGeom>
          <a:noFill/>
          <a:effectLst/>
        </p:spPr>
        <p:txBody>
          <a:bodyPr wrap="none" rtlCol="0">
            <a:spAutoFit/>
          </a:bodyPr>
          <a:lstStyle/>
          <a:p>
            <a:r>
              <a:rPr lang="zh-CN" altLang="en-US" sz="2400" b="1" dirty="0" smtClean="0">
                <a:solidFill>
                  <a:schemeClr val="tx1">
                    <a:lumMod val="85000"/>
                    <a:lumOff val="15000"/>
                  </a:schemeClr>
                </a:solidFill>
                <a:latin typeface="方正静蕾简体" panose="02000000000000000000" pitchFamily="2" charset="-122"/>
                <a:ea typeface="方正静蕾简体" panose="02000000000000000000" pitchFamily="2" charset="-122"/>
              </a:rPr>
              <a:t>小标题</a:t>
            </a:r>
            <a:endParaRPr lang="zh-CN" altLang="en-US" sz="24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227" name="文本框 226"/>
          <p:cNvSpPr txBox="1"/>
          <p:nvPr/>
        </p:nvSpPr>
        <p:spPr>
          <a:xfrm>
            <a:off x="8715253" y="5031334"/>
            <a:ext cx="2393045" cy="900246"/>
          </a:xfrm>
          <a:prstGeom prst="rect">
            <a:avLst/>
          </a:prstGeom>
          <a:noFill/>
        </p:spPr>
        <p:txBody>
          <a:bodyPr wrap="square" rtlCol="0">
            <a:spAutoFit/>
          </a:bodyPr>
          <a:lstStyle/>
          <a:p>
            <a:pPr>
              <a:lnSpc>
                <a:spcPct val="125000"/>
              </a:lnSpc>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rPr>
              <a:t>请在这里输入文字请在这里输入文字请在这里输入文字请在这里输入</a:t>
            </a:r>
            <a:r>
              <a:rPr lang="zh-CN" altLang="en-US" sz="1400">
                <a:solidFill>
                  <a:schemeClr val="tx1">
                    <a:lumMod val="85000"/>
                    <a:lumOff val="15000"/>
                  </a:schemeClr>
                </a:solidFill>
                <a:latin typeface="华文细黑" panose="02010600040101010101" pitchFamily="2" charset="-122"/>
                <a:ea typeface="华文细黑" panose="02010600040101010101" pitchFamily="2" charset="-122"/>
              </a:rPr>
              <a:t>文字</a:t>
            </a:r>
            <a:r>
              <a:rPr lang="zh-CN" altLang="en-US" sz="1400" smtClean="0">
                <a:solidFill>
                  <a:schemeClr val="tx1">
                    <a:lumMod val="85000"/>
                    <a:lumOff val="15000"/>
                  </a:schemeClr>
                </a:solidFill>
                <a:latin typeface="华文细黑" panose="02010600040101010101" pitchFamily="2" charset="-122"/>
                <a:ea typeface="华文细黑" panose="02010600040101010101" pitchFamily="2" charset="-122"/>
              </a:rPr>
              <a:t>请</a:t>
            </a:r>
            <a:endParaRPr lang="en-US" altLang="zh-CN" sz="1400" dirty="0" smtClean="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28" name="文本框 227"/>
          <p:cNvSpPr txBox="1"/>
          <p:nvPr/>
        </p:nvSpPr>
        <p:spPr>
          <a:xfrm>
            <a:off x="8728924" y="4601604"/>
            <a:ext cx="1117614" cy="461665"/>
          </a:xfrm>
          <a:prstGeom prst="rect">
            <a:avLst/>
          </a:prstGeom>
          <a:noFill/>
          <a:effectLst/>
        </p:spPr>
        <p:txBody>
          <a:bodyPr wrap="none" rtlCol="0">
            <a:spAutoFit/>
          </a:bodyPr>
          <a:lstStyle/>
          <a:p>
            <a:r>
              <a:rPr lang="zh-CN" altLang="en-US" sz="2400" b="1" dirty="0" smtClean="0">
                <a:solidFill>
                  <a:schemeClr val="tx1">
                    <a:lumMod val="85000"/>
                    <a:lumOff val="15000"/>
                  </a:schemeClr>
                </a:solidFill>
                <a:latin typeface="方正静蕾简体" panose="02000000000000000000" pitchFamily="2" charset="-122"/>
                <a:ea typeface="方正静蕾简体" panose="02000000000000000000" pitchFamily="2" charset="-122"/>
              </a:rPr>
              <a:t>小标题</a:t>
            </a:r>
            <a:endParaRPr lang="zh-CN" altLang="en-US" sz="24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229" name="文本框 228"/>
          <p:cNvSpPr txBox="1"/>
          <p:nvPr/>
        </p:nvSpPr>
        <p:spPr>
          <a:xfrm>
            <a:off x="715743" y="2394537"/>
            <a:ext cx="2393045" cy="900246"/>
          </a:xfrm>
          <a:prstGeom prst="rect">
            <a:avLst/>
          </a:prstGeom>
          <a:noFill/>
        </p:spPr>
        <p:txBody>
          <a:bodyPr wrap="square" rtlCol="0">
            <a:spAutoFit/>
          </a:bodyPr>
          <a:lstStyle/>
          <a:p>
            <a:pPr algn="r">
              <a:lnSpc>
                <a:spcPct val="125000"/>
              </a:lnSpc>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rPr>
              <a:t>请在这里输入文字请在这里输入文字请在这里输入文字请在这里输入</a:t>
            </a:r>
            <a:r>
              <a:rPr lang="zh-CN" altLang="en-US" sz="1400">
                <a:solidFill>
                  <a:schemeClr val="tx1">
                    <a:lumMod val="85000"/>
                    <a:lumOff val="15000"/>
                  </a:schemeClr>
                </a:solidFill>
                <a:latin typeface="华文细黑" panose="02010600040101010101" pitchFamily="2" charset="-122"/>
                <a:ea typeface="华文细黑" panose="02010600040101010101" pitchFamily="2" charset="-122"/>
              </a:rPr>
              <a:t>文字</a:t>
            </a:r>
            <a:r>
              <a:rPr lang="zh-CN" altLang="en-US" sz="1400" smtClean="0">
                <a:solidFill>
                  <a:schemeClr val="tx1">
                    <a:lumMod val="85000"/>
                    <a:lumOff val="15000"/>
                  </a:schemeClr>
                </a:solidFill>
                <a:latin typeface="华文细黑" panose="02010600040101010101" pitchFamily="2" charset="-122"/>
                <a:ea typeface="华文细黑" panose="02010600040101010101" pitchFamily="2" charset="-122"/>
              </a:rPr>
              <a:t>请</a:t>
            </a:r>
            <a:endParaRPr lang="en-US" altLang="zh-CN" sz="1400" dirty="0" smtClean="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30" name="文本框 229"/>
          <p:cNvSpPr txBox="1"/>
          <p:nvPr/>
        </p:nvSpPr>
        <p:spPr>
          <a:xfrm>
            <a:off x="2012671" y="1996742"/>
            <a:ext cx="1117614" cy="461665"/>
          </a:xfrm>
          <a:prstGeom prst="rect">
            <a:avLst/>
          </a:prstGeom>
          <a:noFill/>
          <a:effectLst/>
        </p:spPr>
        <p:txBody>
          <a:bodyPr wrap="none" rtlCol="0">
            <a:spAutoFit/>
          </a:bodyPr>
          <a:lstStyle/>
          <a:p>
            <a:r>
              <a:rPr lang="zh-CN" altLang="en-US" sz="2400" b="1" dirty="0" smtClean="0">
                <a:solidFill>
                  <a:schemeClr val="tx1">
                    <a:lumMod val="85000"/>
                    <a:lumOff val="15000"/>
                  </a:schemeClr>
                </a:solidFill>
                <a:latin typeface="方正静蕾简体" panose="02000000000000000000" pitchFamily="2" charset="-122"/>
                <a:ea typeface="方正静蕾简体" panose="02000000000000000000" pitchFamily="2" charset="-122"/>
              </a:rPr>
              <a:t>小标题</a:t>
            </a:r>
            <a:endParaRPr lang="zh-CN" altLang="en-US" sz="24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231" name="文本框 230"/>
          <p:cNvSpPr txBox="1"/>
          <p:nvPr/>
        </p:nvSpPr>
        <p:spPr>
          <a:xfrm>
            <a:off x="1998437" y="4819085"/>
            <a:ext cx="2393045" cy="900246"/>
          </a:xfrm>
          <a:prstGeom prst="rect">
            <a:avLst/>
          </a:prstGeom>
          <a:noFill/>
        </p:spPr>
        <p:txBody>
          <a:bodyPr wrap="square" rtlCol="0">
            <a:spAutoFit/>
          </a:bodyPr>
          <a:lstStyle/>
          <a:p>
            <a:pPr algn="r">
              <a:lnSpc>
                <a:spcPct val="125000"/>
              </a:lnSpc>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rPr>
              <a:t>请在这里输入文字请在这里输入文字请在这里输入文字请在这里输入</a:t>
            </a:r>
            <a:r>
              <a:rPr lang="zh-CN" altLang="en-US" sz="1400">
                <a:solidFill>
                  <a:schemeClr val="tx1">
                    <a:lumMod val="85000"/>
                    <a:lumOff val="15000"/>
                  </a:schemeClr>
                </a:solidFill>
                <a:latin typeface="华文细黑" panose="02010600040101010101" pitchFamily="2" charset="-122"/>
                <a:ea typeface="华文细黑" panose="02010600040101010101" pitchFamily="2" charset="-122"/>
              </a:rPr>
              <a:t>文字</a:t>
            </a:r>
            <a:r>
              <a:rPr lang="zh-CN" altLang="en-US" sz="1400" smtClean="0">
                <a:solidFill>
                  <a:schemeClr val="tx1">
                    <a:lumMod val="85000"/>
                    <a:lumOff val="15000"/>
                  </a:schemeClr>
                </a:solidFill>
                <a:latin typeface="华文细黑" panose="02010600040101010101" pitchFamily="2" charset="-122"/>
                <a:ea typeface="华文细黑" panose="02010600040101010101" pitchFamily="2" charset="-122"/>
              </a:rPr>
              <a:t>请</a:t>
            </a:r>
            <a:endParaRPr lang="en-US" altLang="zh-CN" sz="1400" dirty="0" smtClean="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32" name="文本框 231"/>
          <p:cNvSpPr txBox="1"/>
          <p:nvPr/>
        </p:nvSpPr>
        <p:spPr>
          <a:xfrm>
            <a:off x="3295365" y="4421290"/>
            <a:ext cx="1117614" cy="461665"/>
          </a:xfrm>
          <a:prstGeom prst="rect">
            <a:avLst/>
          </a:prstGeom>
          <a:noFill/>
          <a:effectLst/>
        </p:spPr>
        <p:txBody>
          <a:bodyPr wrap="none" rtlCol="0">
            <a:spAutoFit/>
          </a:bodyPr>
          <a:lstStyle/>
          <a:p>
            <a:r>
              <a:rPr lang="zh-CN" altLang="en-US" sz="2400" b="1" dirty="0" smtClean="0">
                <a:solidFill>
                  <a:schemeClr val="tx1">
                    <a:lumMod val="85000"/>
                    <a:lumOff val="15000"/>
                  </a:schemeClr>
                </a:solidFill>
                <a:latin typeface="方正静蕾简体" panose="02000000000000000000" pitchFamily="2" charset="-122"/>
                <a:ea typeface="方正静蕾简体" panose="02000000000000000000" pitchFamily="2" charset="-122"/>
              </a:rPr>
              <a:t>小标题</a:t>
            </a:r>
            <a:endParaRPr lang="zh-CN" altLang="en-US" sz="24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32540" y="141408"/>
            <a:ext cx="580260" cy="811420"/>
          </a:xfrm>
          <a:prstGeom prst="rect">
            <a:avLst/>
          </a:prstGeom>
        </p:spPr>
      </p:pic>
      <p:sp>
        <p:nvSpPr>
          <p:cNvPr id="9" name="文本框 8"/>
          <p:cNvSpPr txBox="1"/>
          <p:nvPr/>
        </p:nvSpPr>
        <p:spPr>
          <a:xfrm>
            <a:off x="1166364" y="285508"/>
            <a:ext cx="2709396" cy="523220"/>
          </a:xfrm>
          <a:prstGeom prst="rect">
            <a:avLst/>
          </a:prstGeom>
          <a:noFill/>
          <a:effectLst/>
        </p:spPr>
        <p:txBody>
          <a:bodyPr wrap="none" rtlCol="0">
            <a:spAutoFit/>
          </a:bodyPr>
          <a:lstStyle/>
          <a:p>
            <a:r>
              <a:rPr lang="zh-CN" altLang="en-US" sz="2800" b="1">
                <a:solidFill>
                  <a:schemeClr val="tx1">
                    <a:lumMod val="85000"/>
                    <a:lumOff val="15000"/>
                  </a:schemeClr>
                </a:solidFill>
                <a:latin typeface="方正静蕾简体" panose="02000000000000000000" pitchFamily="2" charset="-122"/>
                <a:ea typeface="方正静蕾简体" panose="02000000000000000000" pitchFamily="2" charset="-122"/>
              </a:rPr>
              <a:t>请</a:t>
            </a:r>
            <a:r>
              <a:rPr lang="zh-CN" altLang="en-US" sz="2800" b="1" smtClean="0">
                <a:solidFill>
                  <a:schemeClr val="tx1">
                    <a:lumMod val="85000"/>
                    <a:lumOff val="15000"/>
                  </a:schemeClr>
                </a:solidFill>
                <a:latin typeface="方正静蕾简体" panose="02000000000000000000" pitchFamily="2" charset="-122"/>
                <a:ea typeface="方正静蕾简体" panose="02000000000000000000" pitchFamily="2" charset="-122"/>
              </a:rPr>
              <a:t>在此加小标题</a:t>
            </a:r>
            <a:endParaRPr lang="zh-CN" altLang="en-US" sz="28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grpSp>
        <p:nvGrpSpPr>
          <p:cNvPr id="94" name="组合 93"/>
          <p:cNvGrpSpPr/>
          <p:nvPr/>
        </p:nvGrpSpPr>
        <p:grpSpPr>
          <a:xfrm>
            <a:off x="4594860" y="2157099"/>
            <a:ext cx="3002280" cy="2986401"/>
            <a:chOff x="4632960" y="2641600"/>
            <a:chExt cx="2608661" cy="2594864"/>
          </a:xfrm>
        </p:grpSpPr>
        <p:sp>
          <p:nvSpPr>
            <p:cNvPr id="95" name="任意多边形 94"/>
            <p:cNvSpPr/>
            <p:nvPr/>
          </p:nvSpPr>
          <p:spPr>
            <a:xfrm>
              <a:off x="4632960" y="2641600"/>
              <a:ext cx="1371600" cy="1554480"/>
            </a:xfrm>
            <a:custGeom>
              <a:avLst/>
              <a:gdLst>
                <a:gd name="connsiteX0" fmla="*/ 0 w 1371600"/>
                <a:gd name="connsiteY0" fmla="*/ 396240 h 1554480"/>
                <a:gd name="connsiteX1" fmla="*/ 690880 w 1371600"/>
                <a:gd name="connsiteY1" fmla="*/ 0 h 1554480"/>
                <a:gd name="connsiteX2" fmla="*/ 1371600 w 1371600"/>
                <a:gd name="connsiteY2" fmla="*/ 416560 h 1554480"/>
                <a:gd name="connsiteX3" fmla="*/ 1371600 w 1371600"/>
                <a:gd name="connsiteY3" fmla="*/ 1148080 h 1554480"/>
                <a:gd name="connsiteX4" fmla="*/ 701040 w 1371600"/>
                <a:gd name="connsiteY4" fmla="*/ 1554480 h 1554480"/>
                <a:gd name="connsiteX5" fmla="*/ 0 w 1371600"/>
                <a:gd name="connsiteY5" fmla="*/ 1158240 h 1554480"/>
                <a:gd name="connsiteX6" fmla="*/ 0 w 1371600"/>
                <a:gd name="connsiteY6" fmla="*/ 396240 h 1554480"/>
                <a:gd name="connsiteX0-1" fmla="*/ 0 w 1371600"/>
                <a:gd name="connsiteY0-2" fmla="*/ 396240 h 1554480"/>
                <a:gd name="connsiteX1-3" fmla="*/ 690880 w 1371600"/>
                <a:gd name="connsiteY1-4" fmla="*/ 0 h 1554480"/>
                <a:gd name="connsiteX2-5" fmla="*/ 1371600 w 1371600"/>
                <a:gd name="connsiteY2-6" fmla="*/ 416560 h 1554480"/>
                <a:gd name="connsiteX3-7" fmla="*/ 1371600 w 1371600"/>
                <a:gd name="connsiteY3-8" fmla="*/ 1148080 h 1554480"/>
                <a:gd name="connsiteX4-9" fmla="*/ 701040 w 1371600"/>
                <a:gd name="connsiteY4-10" fmla="*/ 1554480 h 1554480"/>
                <a:gd name="connsiteX5-11" fmla="*/ 0 w 1371600"/>
                <a:gd name="connsiteY5-12" fmla="*/ 1158240 h 1554480"/>
                <a:gd name="connsiteX6-13" fmla="*/ 91440 w 1371600"/>
                <a:gd name="connsiteY6-14" fmla="*/ 487680 h 1554480"/>
                <a:gd name="connsiteX0-15" fmla="*/ 0 w 1371600"/>
                <a:gd name="connsiteY0-16" fmla="*/ 396240 h 1554480"/>
                <a:gd name="connsiteX1-17" fmla="*/ 690880 w 1371600"/>
                <a:gd name="connsiteY1-18" fmla="*/ 0 h 1554480"/>
                <a:gd name="connsiteX2-19" fmla="*/ 1371600 w 1371600"/>
                <a:gd name="connsiteY2-20" fmla="*/ 416560 h 1554480"/>
                <a:gd name="connsiteX3-21" fmla="*/ 1371600 w 1371600"/>
                <a:gd name="connsiteY3-22" fmla="*/ 1148080 h 1554480"/>
                <a:gd name="connsiteX4-23" fmla="*/ 701040 w 1371600"/>
                <a:gd name="connsiteY4-24" fmla="*/ 1554480 h 1554480"/>
                <a:gd name="connsiteX5-25" fmla="*/ 0 w 1371600"/>
                <a:gd name="connsiteY5-26" fmla="*/ 1158240 h 1554480"/>
                <a:gd name="connsiteX6-27" fmla="*/ 20320 w 1371600"/>
                <a:gd name="connsiteY6-28" fmla="*/ 670560 h 1554480"/>
                <a:gd name="connsiteX0-29" fmla="*/ 20320 w 1391920"/>
                <a:gd name="connsiteY0-30" fmla="*/ 396240 h 1554480"/>
                <a:gd name="connsiteX1-31" fmla="*/ 711200 w 1391920"/>
                <a:gd name="connsiteY1-32" fmla="*/ 0 h 1554480"/>
                <a:gd name="connsiteX2-33" fmla="*/ 1391920 w 1391920"/>
                <a:gd name="connsiteY2-34" fmla="*/ 416560 h 1554480"/>
                <a:gd name="connsiteX3-35" fmla="*/ 1391920 w 1391920"/>
                <a:gd name="connsiteY3-36" fmla="*/ 1148080 h 1554480"/>
                <a:gd name="connsiteX4-37" fmla="*/ 721360 w 1391920"/>
                <a:gd name="connsiteY4-38" fmla="*/ 1554480 h 1554480"/>
                <a:gd name="connsiteX5-39" fmla="*/ 20320 w 1391920"/>
                <a:gd name="connsiteY5-40" fmla="*/ 1158240 h 1554480"/>
                <a:gd name="connsiteX6-41" fmla="*/ 0 w 1391920"/>
                <a:gd name="connsiteY6-42" fmla="*/ 741680 h 1554480"/>
                <a:gd name="connsiteX0-43" fmla="*/ 2032 w 1373632"/>
                <a:gd name="connsiteY0-44" fmla="*/ 396240 h 1554480"/>
                <a:gd name="connsiteX1-45" fmla="*/ 692912 w 1373632"/>
                <a:gd name="connsiteY1-46" fmla="*/ 0 h 1554480"/>
                <a:gd name="connsiteX2-47" fmla="*/ 1373632 w 1373632"/>
                <a:gd name="connsiteY2-48" fmla="*/ 416560 h 1554480"/>
                <a:gd name="connsiteX3-49" fmla="*/ 1373632 w 1373632"/>
                <a:gd name="connsiteY3-50" fmla="*/ 1148080 h 1554480"/>
                <a:gd name="connsiteX4-51" fmla="*/ 703072 w 1373632"/>
                <a:gd name="connsiteY4-52" fmla="*/ 1554480 h 1554480"/>
                <a:gd name="connsiteX5-53" fmla="*/ 2032 w 1373632"/>
                <a:gd name="connsiteY5-54" fmla="*/ 1158240 h 1554480"/>
                <a:gd name="connsiteX6-55" fmla="*/ 0 w 1373632"/>
                <a:gd name="connsiteY6-56" fmla="*/ 735584 h 1554480"/>
                <a:gd name="connsiteX0-57" fmla="*/ 8128 w 1379728"/>
                <a:gd name="connsiteY0-58" fmla="*/ 396240 h 1554480"/>
                <a:gd name="connsiteX1-59" fmla="*/ 699008 w 1379728"/>
                <a:gd name="connsiteY1-60" fmla="*/ 0 h 1554480"/>
                <a:gd name="connsiteX2-61" fmla="*/ 1379728 w 1379728"/>
                <a:gd name="connsiteY2-62" fmla="*/ 416560 h 1554480"/>
                <a:gd name="connsiteX3-63" fmla="*/ 1379728 w 1379728"/>
                <a:gd name="connsiteY3-64" fmla="*/ 1148080 h 1554480"/>
                <a:gd name="connsiteX4-65" fmla="*/ 709168 w 1379728"/>
                <a:gd name="connsiteY4-66" fmla="*/ 1554480 h 1554480"/>
                <a:gd name="connsiteX5-67" fmla="*/ 8128 w 1379728"/>
                <a:gd name="connsiteY5-68" fmla="*/ 1158240 h 1554480"/>
                <a:gd name="connsiteX6-69" fmla="*/ 0 w 1379728"/>
                <a:gd name="connsiteY6-70" fmla="*/ 644144 h 1554480"/>
                <a:gd name="connsiteX0-71" fmla="*/ 0 w 1371600"/>
                <a:gd name="connsiteY0-72" fmla="*/ 396240 h 1554480"/>
                <a:gd name="connsiteX1-73" fmla="*/ 690880 w 1371600"/>
                <a:gd name="connsiteY1-74" fmla="*/ 0 h 1554480"/>
                <a:gd name="connsiteX2-75" fmla="*/ 1371600 w 1371600"/>
                <a:gd name="connsiteY2-76" fmla="*/ 416560 h 1554480"/>
                <a:gd name="connsiteX3-77" fmla="*/ 1371600 w 1371600"/>
                <a:gd name="connsiteY3-78" fmla="*/ 1148080 h 1554480"/>
                <a:gd name="connsiteX4-79" fmla="*/ 701040 w 1371600"/>
                <a:gd name="connsiteY4-80" fmla="*/ 1554480 h 1554480"/>
                <a:gd name="connsiteX5-81" fmla="*/ 0 w 1371600"/>
                <a:gd name="connsiteY5-82" fmla="*/ 1158240 h 1554480"/>
                <a:gd name="connsiteX6-83" fmla="*/ 4064 w 1371600"/>
                <a:gd name="connsiteY6-84" fmla="*/ 644144 h 15544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371600" h="1554480">
                  <a:moveTo>
                    <a:pt x="0" y="396240"/>
                  </a:moveTo>
                  <a:lnTo>
                    <a:pt x="690880" y="0"/>
                  </a:lnTo>
                  <a:lnTo>
                    <a:pt x="1371600" y="416560"/>
                  </a:lnTo>
                  <a:lnTo>
                    <a:pt x="1371600" y="1148080"/>
                  </a:lnTo>
                  <a:lnTo>
                    <a:pt x="701040" y="1554480"/>
                  </a:lnTo>
                  <a:lnTo>
                    <a:pt x="0" y="1158240"/>
                  </a:lnTo>
                  <a:cubicBezTo>
                    <a:pt x="0" y="904240"/>
                    <a:pt x="4064" y="644144"/>
                    <a:pt x="4064" y="64414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a:off x="5870021" y="2651760"/>
              <a:ext cx="1371600" cy="1554480"/>
            </a:xfrm>
            <a:custGeom>
              <a:avLst/>
              <a:gdLst>
                <a:gd name="connsiteX0" fmla="*/ 0 w 1371600"/>
                <a:gd name="connsiteY0" fmla="*/ 396240 h 1554480"/>
                <a:gd name="connsiteX1" fmla="*/ 690880 w 1371600"/>
                <a:gd name="connsiteY1" fmla="*/ 0 h 1554480"/>
                <a:gd name="connsiteX2" fmla="*/ 1371600 w 1371600"/>
                <a:gd name="connsiteY2" fmla="*/ 416560 h 1554480"/>
                <a:gd name="connsiteX3" fmla="*/ 1371600 w 1371600"/>
                <a:gd name="connsiteY3" fmla="*/ 1148080 h 1554480"/>
                <a:gd name="connsiteX4" fmla="*/ 701040 w 1371600"/>
                <a:gd name="connsiteY4" fmla="*/ 1554480 h 1554480"/>
                <a:gd name="connsiteX5" fmla="*/ 0 w 1371600"/>
                <a:gd name="connsiteY5" fmla="*/ 1158240 h 1554480"/>
                <a:gd name="connsiteX6" fmla="*/ 0 w 1371600"/>
                <a:gd name="connsiteY6" fmla="*/ 396240 h 1554480"/>
                <a:gd name="connsiteX0-1" fmla="*/ 0 w 1371600"/>
                <a:gd name="connsiteY0-2" fmla="*/ 396240 h 1554480"/>
                <a:gd name="connsiteX1-3" fmla="*/ 690880 w 1371600"/>
                <a:gd name="connsiteY1-4" fmla="*/ 0 h 1554480"/>
                <a:gd name="connsiteX2-5" fmla="*/ 1371600 w 1371600"/>
                <a:gd name="connsiteY2-6" fmla="*/ 416560 h 1554480"/>
                <a:gd name="connsiteX3-7" fmla="*/ 1371600 w 1371600"/>
                <a:gd name="connsiteY3-8" fmla="*/ 1148080 h 1554480"/>
                <a:gd name="connsiteX4-9" fmla="*/ 701040 w 1371600"/>
                <a:gd name="connsiteY4-10" fmla="*/ 1554480 h 1554480"/>
                <a:gd name="connsiteX5-11" fmla="*/ 0 w 1371600"/>
                <a:gd name="connsiteY5-12" fmla="*/ 1158240 h 1554480"/>
                <a:gd name="connsiteX6-13" fmla="*/ 91440 w 1371600"/>
                <a:gd name="connsiteY6-14" fmla="*/ 487680 h 1554480"/>
                <a:gd name="connsiteX0-15" fmla="*/ 0 w 1371600"/>
                <a:gd name="connsiteY0-16" fmla="*/ 396240 h 1554480"/>
                <a:gd name="connsiteX1-17" fmla="*/ 690880 w 1371600"/>
                <a:gd name="connsiteY1-18" fmla="*/ 0 h 1554480"/>
                <a:gd name="connsiteX2-19" fmla="*/ 1371600 w 1371600"/>
                <a:gd name="connsiteY2-20" fmla="*/ 416560 h 1554480"/>
                <a:gd name="connsiteX3-21" fmla="*/ 1371600 w 1371600"/>
                <a:gd name="connsiteY3-22" fmla="*/ 1148080 h 1554480"/>
                <a:gd name="connsiteX4-23" fmla="*/ 701040 w 1371600"/>
                <a:gd name="connsiteY4-24" fmla="*/ 1554480 h 1554480"/>
                <a:gd name="connsiteX5-25" fmla="*/ 0 w 1371600"/>
                <a:gd name="connsiteY5-26" fmla="*/ 1158240 h 1554480"/>
                <a:gd name="connsiteX6-27" fmla="*/ 20320 w 1371600"/>
                <a:gd name="connsiteY6-28" fmla="*/ 670560 h 1554480"/>
                <a:gd name="connsiteX0-29" fmla="*/ 20320 w 1391920"/>
                <a:gd name="connsiteY0-30" fmla="*/ 396240 h 1554480"/>
                <a:gd name="connsiteX1-31" fmla="*/ 711200 w 1391920"/>
                <a:gd name="connsiteY1-32" fmla="*/ 0 h 1554480"/>
                <a:gd name="connsiteX2-33" fmla="*/ 1391920 w 1391920"/>
                <a:gd name="connsiteY2-34" fmla="*/ 416560 h 1554480"/>
                <a:gd name="connsiteX3-35" fmla="*/ 1391920 w 1391920"/>
                <a:gd name="connsiteY3-36" fmla="*/ 1148080 h 1554480"/>
                <a:gd name="connsiteX4-37" fmla="*/ 721360 w 1391920"/>
                <a:gd name="connsiteY4-38" fmla="*/ 1554480 h 1554480"/>
                <a:gd name="connsiteX5-39" fmla="*/ 20320 w 1391920"/>
                <a:gd name="connsiteY5-40" fmla="*/ 1158240 h 1554480"/>
                <a:gd name="connsiteX6-41" fmla="*/ 0 w 1391920"/>
                <a:gd name="connsiteY6-42" fmla="*/ 741680 h 1554480"/>
                <a:gd name="connsiteX0-43" fmla="*/ 2032 w 1373632"/>
                <a:gd name="connsiteY0-44" fmla="*/ 396240 h 1554480"/>
                <a:gd name="connsiteX1-45" fmla="*/ 692912 w 1373632"/>
                <a:gd name="connsiteY1-46" fmla="*/ 0 h 1554480"/>
                <a:gd name="connsiteX2-47" fmla="*/ 1373632 w 1373632"/>
                <a:gd name="connsiteY2-48" fmla="*/ 416560 h 1554480"/>
                <a:gd name="connsiteX3-49" fmla="*/ 1373632 w 1373632"/>
                <a:gd name="connsiteY3-50" fmla="*/ 1148080 h 1554480"/>
                <a:gd name="connsiteX4-51" fmla="*/ 703072 w 1373632"/>
                <a:gd name="connsiteY4-52" fmla="*/ 1554480 h 1554480"/>
                <a:gd name="connsiteX5-53" fmla="*/ 2032 w 1373632"/>
                <a:gd name="connsiteY5-54" fmla="*/ 1158240 h 1554480"/>
                <a:gd name="connsiteX6-55" fmla="*/ 0 w 1373632"/>
                <a:gd name="connsiteY6-56" fmla="*/ 735584 h 1554480"/>
                <a:gd name="connsiteX0-57" fmla="*/ 8128 w 1379728"/>
                <a:gd name="connsiteY0-58" fmla="*/ 396240 h 1554480"/>
                <a:gd name="connsiteX1-59" fmla="*/ 699008 w 1379728"/>
                <a:gd name="connsiteY1-60" fmla="*/ 0 h 1554480"/>
                <a:gd name="connsiteX2-61" fmla="*/ 1379728 w 1379728"/>
                <a:gd name="connsiteY2-62" fmla="*/ 416560 h 1554480"/>
                <a:gd name="connsiteX3-63" fmla="*/ 1379728 w 1379728"/>
                <a:gd name="connsiteY3-64" fmla="*/ 1148080 h 1554480"/>
                <a:gd name="connsiteX4-65" fmla="*/ 709168 w 1379728"/>
                <a:gd name="connsiteY4-66" fmla="*/ 1554480 h 1554480"/>
                <a:gd name="connsiteX5-67" fmla="*/ 8128 w 1379728"/>
                <a:gd name="connsiteY5-68" fmla="*/ 1158240 h 1554480"/>
                <a:gd name="connsiteX6-69" fmla="*/ 0 w 1379728"/>
                <a:gd name="connsiteY6-70" fmla="*/ 644144 h 1554480"/>
                <a:gd name="connsiteX0-71" fmla="*/ 0 w 1371600"/>
                <a:gd name="connsiteY0-72" fmla="*/ 396240 h 1554480"/>
                <a:gd name="connsiteX1-73" fmla="*/ 690880 w 1371600"/>
                <a:gd name="connsiteY1-74" fmla="*/ 0 h 1554480"/>
                <a:gd name="connsiteX2-75" fmla="*/ 1371600 w 1371600"/>
                <a:gd name="connsiteY2-76" fmla="*/ 416560 h 1554480"/>
                <a:gd name="connsiteX3-77" fmla="*/ 1371600 w 1371600"/>
                <a:gd name="connsiteY3-78" fmla="*/ 1148080 h 1554480"/>
                <a:gd name="connsiteX4-79" fmla="*/ 701040 w 1371600"/>
                <a:gd name="connsiteY4-80" fmla="*/ 1554480 h 1554480"/>
                <a:gd name="connsiteX5-81" fmla="*/ 0 w 1371600"/>
                <a:gd name="connsiteY5-82" fmla="*/ 1158240 h 1554480"/>
                <a:gd name="connsiteX6-83" fmla="*/ 4064 w 1371600"/>
                <a:gd name="connsiteY6-84" fmla="*/ 644144 h 15544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371600" h="1554480">
                  <a:moveTo>
                    <a:pt x="0" y="396240"/>
                  </a:moveTo>
                  <a:lnTo>
                    <a:pt x="690880" y="0"/>
                  </a:lnTo>
                  <a:lnTo>
                    <a:pt x="1371600" y="416560"/>
                  </a:lnTo>
                  <a:lnTo>
                    <a:pt x="1371600" y="1148080"/>
                  </a:lnTo>
                  <a:lnTo>
                    <a:pt x="701040" y="1554480"/>
                  </a:lnTo>
                  <a:lnTo>
                    <a:pt x="0" y="1158240"/>
                  </a:lnTo>
                  <a:cubicBezTo>
                    <a:pt x="0" y="904240"/>
                    <a:pt x="4064" y="644144"/>
                    <a:pt x="4064" y="64414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96"/>
            <p:cNvSpPr/>
            <p:nvPr/>
          </p:nvSpPr>
          <p:spPr>
            <a:xfrm>
              <a:off x="5251491" y="3681984"/>
              <a:ext cx="1371600" cy="1554480"/>
            </a:xfrm>
            <a:custGeom>
              <a:avLst/>
              <a:gdLst>
                <a:gd name="connsiteX0" fmla="*/ 0 w 1371600"/>
                <a:gd name="connsiteY0" fmla="*/ 396240 h 1554480"/>
                <a:gd name="connsiteX1" fmla="*/ 690880 w 1371600"/>
                <a:gd name="connsiteY1" fmla="*/ 0 h 1554480"/>
                <a:gd name="connsiteX2" fmla="*/ 1371600 w 1371600"/>
                <a:gd name="connsiteY2" fmla="*/ 416560 h 1554480"/>
                <a:gd name="connsiteX3" fmla="*/ 1371600 w 1371600"/>
                <a:gd name="connsiteY3" fmla="*/ 1148080 h 1554480"/>
                <a:gd name="connsiteX4" fmla="*/ 701040 w 1371600"/>
                <a:gd name="connsiteY4" fmla="*/ 1554480 h 1554480"/>
                <a:gd name="connsiteX5" fmla="*/ 0 w 1371600"/>
                <a:gd name="connsiteY5" fmla="*/ 1158240 h 1554480"/>
                <a:gd name="connsiteX6" fmla="*/ 0 w 1371600"/>
                <a:gd name="connsiteY6" fmla="*/ 396240 h 1554480"/>
                <a:gd name="connsiteX0-1" fmla="*/ 0 w 1371600"/>
                <a:gd name="connsiteY0-2" fmla="*/ 396240 h 1554480"/>
                <a:gd name="connsiteX1-3" fmla="*/ 690880 w 1371600"/>
                <a:gd name="connsiteY1-4" fmla="*/ 0 h 1554480"/>
                <a:gd name="connsiteX2-5" fmla="*/ 1371600 w 1371600"/>
                <a:gd name="connsiteY2-6" fmla="*/ 416560 h 1554480"/>
                <a:gd name="connsiteX3-7" fmla="*/ 1371600 w 1371600"/>
                <a:gd name="connsiteY3-8" fmla="*/ 1148080 h 1554480"/>
                <a:gd name="connsiteX4-9" fmla="*/ 701040 w 1371600"/>
                <a:gd name="connsiteY4-10" fmla="*/ 1554480 h 1554480"/>
                <a:gd name="connsiteX5-11" fmla="*/ 0 w 1371600"/>
                <a:gd name="connsiteY5-12" fmla="*/ 1158240 h 1554480"/>
                <a:gd name="connsiteX6-13" fmla="*/ 91440 w 1371600"/>
                <a:gd name="connsiteY6-14" fmla="*/ 487680 h 1554480"/>
                <a:gd name="connsiteX0-15" fmla="*/ 0 w 1371600"/>
                <a:gd name="connsiteY0-16" fmla="*/ 396240 h 1554480"/>
                <a:gd name="connsiteX1-17" fmla="*/ 690880 w 1371600"/>
                <a:gd name="connsiteY1-18" fmla="*/ 0 h 1554480"/>
                <a:gd name="connsiteX2-19" fmla="*/ 1371600 w 1371600"/>
                <a:gd name="connsiteY2-20" fmla="*/ 416560 h 1554480"/>
                <a:gd name="connsiteX3-21" fmla="*/ 1371600 w 1371600"/>
                <a:gd name="connsiteY3-22" fmla="*/ 1148080 h 1554480"/>
                <a:gd name="connsiteX4-23" fmla="*/ 701040 w 1371600"/>
                <a:gd name="connsiteY4-24" fmla="*/ 1554480 h 1554480"/>
                <a:gd name="connsiteX5-25" fmla="*/ 0 w 1371600"/>
                <a:gd name="connsiteY5-26" fmla="*/ 1158240 h 1554480"/>
                <a:gd name="connsiteX6-27" fmla="*/ 20320 w 1371600"/>
                <a:gd name="connsiteY6-28" fmla="*/ 670560 h 1554480"/>
                <a:gd name="connsiteX0-29" fmla="*/ 20320 w 1391920"/>
                <a:gd name="connsiteY0-30" fmla="*/ 396240 h 1554480"/>
                <a:gd name="connsiteX1-31" fmla="*/ 711200 w 1391920"/>
                <a:gd name="connsiteY1-32" fmla="*/ 0 h 1554480"/>
                <a:gd name="connsiteX2-33" fmla="*/ 1391920 w 1391920"/>
                <a:gd name="connsiteY2-34" fmla="*/ 416560 h 1554480"/>
                <a:gd name="connsiteX3-35" fmla="*/ 1391920 w 1391920"/>
                <a:gd name="connsiteY3-36" fmla="*/ 1148080 h 1554480"/>
                <a:gd name="connsiteX4-37" fmla="*/ 721360 w 1391920"/>
                <a:gd name="connsiteY4-38" fmla="*/ 1554480 h 1554480"/>
                <a:gd name="connsiteX5-39" fmla="*/ 20320 w 1391920"/>
                <a:gd name="connsiteY5-40" fmla="*/ 1158240 h 1554480"/>
                <a:gd name="connsiteX6-41" fmla="*/ 0 w 1391920"/>
                <a:gd name="connsiteY6-42" fmla="*/ 741680 h 1554480"/>
                <a:gd name="connsiteX0-43" fmla="*/ 2032 w 1373632"/>
                <a:gd name="connsiteY0-44" fmla="*/ 396240 h 1554480"/>
                <a:gd name="connsiteX1-45" fmla="*/ 692912 w 1373632"/>
                <a:gd name="connsiteY1-46" fmla="*/ 0 h 1554480"/>
                <a:gd name="connsiteX2-47" fmla="*/ 1373632 w 1373632"/>
                <a:gd name="connsiteY2-48" fmla="*/ 416560 h 1554480"/>
                <a:gd name="connsiteX3-49" fmla="*/ 1373632 w 1373632"/>
                <a:gd name="connsiteY3-50" fmla="*/ 1148080 h 1554480"/>
                <a:gd name="connsiteX4-51" fmla="*/ 703072 w 1373632"/>
                <a:gd name="connsiteY4-52" fmla="*/ 1554480 h 1554480"/>
                <a:gd name="connsiteX5-53" fmla="*/ 2032 w 1373632"/>
                <a:gd name="connsiteY5-54" fmla="*/ 1158240 h 1554480"/>
                <a:gd name="connsiteX6-55" fmla="*/ 0 w 1373632"/>
                <a:gd name="connsiteY6-56" fmla="*/ 735584 h 1554480"/>
                <a:gd name="connsiteX0-57" fmla="*/ 8128 w 1379728"/>
                <a:gd name="connsiteY0-58" fmla="*/ 396240 h 1554480"/>
                <a:gd name="connsiteX1-59" fmla="*/ 699008 w 1379728"/>
                <a:gd name="connsiteY1-60" fmla="*/ 0 h 1554480"/>
                <a:gd name="connsiteX2-61" fmla="*/ 1379728 w 1379728"/>
                <a:gd name="connsiteY2-62" fmla="*/ 416560 h 1554480"/>
                <a:gd name="connsiteX3-63" fmla="*/ 1379728 w 1379728"/>
                <a:gd name="connsiteY3-64" fmla="*/ 1148080 h 1554480"/>
                <a:gd name="connsiteX4-65" fmla="*/ 709168 w 1379728"/>
                <a:gd name="connsiteY4-66" fmla="*/ 1554480 h 1554480"/>
                <a:gd name="connsiteX5-67" fmla="*/ 8128 w 1379728"/>
                <a:gd name="connsiteY5-68" fmla="*/ 1158240 h 1554480"/>
                <a:gd name="connsiteX6-69" fmla="*/ 0 w 1379728"/>
                <a:gd name="connsiteY6-70" fmla="*/ 644144 h 1554480"/>
                <a:gd name="connsiteX0-71" fmla="*/ 0 w 1371600"/>
                <a:gd name="connsiteY0-72" fmla="*/ 396240 h 1554480"/>
                <a:gd name="connsiteX1-73" fmla="*/ 690880 w 1371600"/>
                <a:gd name="connsiteY1-74" fmla="*/ 0 h 1554480"/>
                <a:gd name="connsiteX2-75" fmla="*/ 1371600 w 1371600"/>
                <a:gd name="connsiteY2-76" fmla="*/ 416560 h 1554480"/>
                <a:gd name="connsiteX3-77" fmla="*/ 1371600 w 1371600"/>
                <a:gd name="connsiteY3-78" fmla="*/ 1148080 h 1554480"/>
                <a:gd name="connsiteX4-79" fmla="*/ 701040 w 1371600"/>
                <a:gd name="connsiteY4-80" fmla="*/ 1554480 h 1554480"/>
                <a:gd name="connsiteX5-81" fmla="*/ 0 w 1371600"/>
                <a:gd name="connsiteY5-82" fmla="*/ 1158240 h 1554480"/>
                <a:gd name="connsiteX6-83" fmla="*/ 4064 w 1371600"/>
                <a:gd name="connsiteY6-84" fmla="*/ 644144 h 15544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371600" h="1554480">
                  <a:moveTo>
                    <a:pt x="0" y="396240"/>
                  </a:moveTo>
                  <a:lnTo>
                    <a:pt x="690880" y="0"/>
                  </a:lnTo>
                  <a:lnTo>
                    <a:pt x="1371600" y="416560"/>
                  </a:lnTo>
                  <a:lnTo>
                    <a:pt x="1371600" y="1148080"/>
                  </a:lnTo>
                  <a:lnTo>
                    <a:pt x="701040" y="1554480"/>
                  </a:lnTo>
                  <a:lnTo>
                    <a:pt x="0" y="1158240"/>
                  </a:lnTo>
                  <a:cubicBezTo>
                    <a:pt x="0" y="904240"/>
                    <a:pt x="4064" y="644144"/>
                    <a:pt x="4064" y="64414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组合 97"/>
          <p:cNvGrpSpPr/>
          <p:nvPr/>
        </p:nvGrpSpPr>
        <p:grpSpPr>
          <a:xfrm>
            <a:off x="5122023" y="2782946"/>
            <a:ext cx="524234" cy="537339"/>
            <a:chOff x="3282950" y="1154113"/>
            <a:chExt cx="698501" cy="715963"/>
          </a:xfrm>
          <a:solidFill>
            <a:schemeClr val="tx1"/>
          </a:solidFill>
        </p:grpSpPr>
        <p:sp>
          <p:nvSpPr>
            <p:cNvPr id="99" name="Freeform 905"/>
            <p:cNvSpPr/>
            <p:nvPr/>
          </p:nvSpPr>
          <p:spPr bwMode="auto">
            <a:xfrm>
              <a:off x="3324225" y="1268413"/>
              <a:ext cx="55563" cy="153988"/>
            </a:xfrm>
            <a:custGeom>
              <a:avLst/>
              <a:gdLst/>
              <a:ahLst/>
              <a:cxnLst>
                <a:cxn ang="0">
                  <a:pos x="96" y="3"/>
                </a:cxn>
                <a:cxn ang="0">
                  <a:pos x="96" y="3"/>
                </a:cxn>
                <a:cxn ang="0">
                  <a:pos x="86" y="18"/>
                </a:cxn>
                <a:cxn ang="0">
                  <a:pos x="77" y="35"/>
                </a:cxn>
                <a:cxn ang="0">
                  <a:pos x="70" y="51"/>
                </a:cxn>
                <a:cxn ang="0">
                  <a:pos x="63" y="69"/>
                </a:cxn>
                <a:cxn ang="0">
                  <a:pos x="50" y="104"/>
                </a:cxn>
                <a:cxn ang="0">
                  <a:pos x="39" y="138"/>
                </a:cxn>
                <a:cxn ang="0">
                  <a:pos x="39" y="138"/>
                </a:cxn>
                <a:cxn ang="0">
                  <a:pos x="27" y="174"/>
                </a:cxn>
                <a:cxn ang="0">
                  <a:pos x="15" y="210"/>
                </a:cxn>
                <a:cxn ang="0">
                  <a:pos x="10" y="229"/>
                </a:cxn>
                <a:cxn ang="0">
                  <a:pos x="5" y="247"/>
                </a:cxn>
                <a:cxn ang="0">
                  <a:pos x="2" y="266"/>
                </a:cxn>
                <a:cxn ang="0">
                  <a:pos x="0" y="285"/>
                </a:cxn>
                <a:cxn ang="0">
                  <a:pos x="0" y="285"/>
                </a:cxn>
                <a:cxn ang="0">
                  <a:pos x="1" y="287"/>
                </a:cxn>
                <a:cxn ang="0">
                  <a:pos x="2" y="288"/>
                </a:cxn>
                <a:cxn ang="0">
                  <a:pos x="3" y="289"/>
                </a:cxn>
                <a:cxn ang="0">
                  <a:pos x="5" y="290"/>
                </a:cxn>
                <a:cxn ang="0">
                  <a:pos x="6" y="289"/>
                </a:cxn>
                <a:cxn ang="0">
                  <a:pos x="8" y="288"/>
                </a:cxn>
                <a:cxn ang="0">
                  <a:pos x="9" y="287"/>
                </a:cxn>
                <a:cxn ang="0">
                  <a:pos x="10" y="285"/>
                </a:cxn>
                <a:cxn ang="0">
                  <a:pos x="10" y="285"/>
                </a:cxn>
                <a:cxn ang="0">
                  <a:pos x="11" y="266"/>
                </a:cxn>
                <a:cxn ang="0">
                  <a:pos x="15" y="247"/>
                </a:cxn>
                <a:cxn ang="0">
                  <a:pos x="19" y="230"/>
                </a:cxn>
                <a:cxn ang="0">
                  <a:pos x="25" y="211"/>
                </a:cxn>
                <a:cxn ang="0">
                  <a:pos x="36" y="176"/>
                </a:cxn>
                <a:cxn ang="0">
                  <a:pos x="48" y="141"/>
                </a:cxn>
                <a:cxn ang="0">
                  <a:pos x="48" y="141"/>
                </a:cxn>
                <a:cxn ang="0">
                  <a:pos x="60" y="107"/>
                </a:cxn>
                <a:cxn ang="0">
                  <a:pos x="71" y="72"/>
                </a:cxn>
                <a:cxn ang="0">
                  <a:pos x="78" y="55"/>
                </a:cxn>
                <a:cxn ang="0">
                  <a:pos x="86" y="39"/>
                </a:cxn>
                <a:cxn ang="0">
                  <a:pos x="94" y="22"/>
                </a:cxn>
                <a:cxn ang="0">
                  <a:pos x="104" y="8"/>
                </a:cxn>
                <a:cxn ang="0">
                  <a:pos x="104" y="8"/>
                </a:cxn>
                <a:cxn ang="0">
                  <a:pos x="105" y="6"/>
                </a:cxn>
                <a:cxn ang="0">
                  <a:pos x="104" y="4"/>
                </a:cxn>
                <a:cxn ang="0">
                  <a:pos x="104" y="3"/>
                </a:cxn>
                <a:cxn ang="0">
                  <a:pos x="102" y="2"/>
                </a:cxn>
                <a:cxn ang="0">
                  <a:pos x="99" y="0"/>
                </a:cxn>
                <a:cxn ang="0">
                  <a:pos x="97" y="2"/>
                </a:cxn>
                <a:cxn ang="0">
                  <a:pos x="96" y="3"/>
                </a:cxn>
                <a:cxn ang="0">
                  <a:pos x="96" y="3"/>
                </a:cxn>
              </a:cxnLst>
              <a:rect l="0" t="0" r="r" b="b"/>
              <a:pathLst>
                <a:path w="105" h="290">
                  <a:moveTo>
                    <a:pt x="96" y="3"/>
                  </a:moveTo>
                  <a:lnTo>
                    <a:pt x="96" y="3"/>
                  </a:lnTo>
                  <a:lnTo>
                    <a:pt x="86" y="18"/>
                  </a:lnTo>
                  <a:lnTo>
                    <a:pt x="77" y="35"/>
                  </a:lnTo>
                  <a:lnTo>
                    <a:pt x="70" y="51"/>
                  </a:lnTo>
                  <a:lnTo>
                    <a:pt x="63" y="69"/>
                  </a:lnTo>
                  <a:lnTo>
                    <a:pt x="50" y="104"/>
                  </a:lnTo>
                  <a:lnTo>
                    <a:pt x="39" y="138"/>
                  </a:lnTo>
                  <a:lnTo>
                    <a:pt x="39" y="138"/>
                  </a:lnTo>
                  <a:lnTo>
                    <a:pt x="27" y="174"/>
                  </a:lnTo>
                  <a:lnTo>
                    <a:pt x="15" y="210"/>
                  </a:lnTo>
                  <a:lnTo>
                    <a:pt x="10" y="229"/>
                  </a:lnTo>
                  <a:lnTo>
                    <a:pt x="5" y="247"/>
                  </a:lnTo>
                  <a:lnTo>
                    <a:pt x="2" y="266"/>
                  </a:lnTo>
                  <a:lnTo>
                    <a:pt x="0" y="285"/>
                  </a:lnTo>
                  <a:lnTo>
                    <a:pt x="0" y="285"/>
                  </a:lnTo>
                  <a:lnTo>
                    <a:pt x="1" y="287"/>
                  </a:lnTo>
                  <a:lnTo>
                    <a:pt x="2" y="288"/>
                  </a:lnTo>
                  <a:lnTo>
                    <a:pt x="3" y="289"/>
                  </a:lnTo>
                  <a:lnTo>
                    <a:pt x="5" y="290"/>
                  </a:lnTo>
                  <a:lnTo>
                    <a:pt x="6" y="289"/>
                  </a:lnTo>
                  <a:lnTo>
                    <a:pt x="8" y="288"/>
                  </a:lnTo>
                  <a:lnTo>
                    <a:pt x="9" y="287"/>
                  </a:lnTo>
                  <a:lnTo>
                    <a:pt x="10" y="285"/>
                  </a:lnTo>
                  <a:lnTo>
                    <a:pt x="10" y="285"/>
                  </a:lnTo>
                  <a:lnTo>
                    <a:pt x="11" y="266"/>
                  </a:lnTo>
                  <a:lnTo>
                    <a:pt x="15" y="247"/>
                  </a:lnTo>
                  <a:lnTo>
                    <a:pt x="19" y="230"/>
                  </a:lnTo>
                  <a:lnTo>
                    <a:pt x="25" y="211"/>
                  </a:lnTo>
                  <a:lnTo>
                    <a:pt x="36" y="176"/>
                  </a:lnTo>
                  <a:lnTo>
                    <a:pt x="48" y="141"/>
                  </a:lnTo>
                  <a:lnTo>
                    <a:pt x="48" y="141"/>
                  </a:lnTo>
                  <a:lnTo>
                    <a:pt x="60" y="107"/>
                  </a:lnTo>
                  <a:lnTo>
                    <a:pt x="71" y="72"/>
                  </a:lnTo>
                  <a:lnTo>
                    <a:pt x="78" y="55"/>
                  </a:lnTo>
                  <a:lnTo>
                    <a:pt x="86" y="39"/>
                  </a:lnTo>
                  <a:lnTo>
                    <a:pt x="94" y="22"/>
                  </a:lnTo>
                  <a:lnTo>
                    <a:pt x="104" y="8"/>
                  </a:lnTo>
                  <a:lnTo>
                    <a:pt x="104" y="8"/>
                  </a:lnTo>
                  <a:lnTo>
                    <a:pt x="105" y="6"/>
                  </a:lnTo>
                  <a:lnTo>
                    <a:pt x="104" y="4"/>
                  </a:lnTo>
                  <a:lnTo>
                    <a:pt x="104" y="3"/>
                  </a:lnTo>
                  <a:lnTo>
                    <a:pt x="102" y="2"/>
                  </a:lnTo>
                  <a:lnTo>
                    <a:pt x="99" y="0"/>
                  </a:lnTo>
                  <a:lnTo>
                    <a:pt x="97" y="2"/>
                  </a:lnTo>
                  <a:lnTo>
                    <a:pt x="96" y="3"/>
                  </a:lnTo>
                  <a:lnTo>
                    <a:pt x="9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0" name="Freeform 906"/>
            <p:cNvSpPr/>
            <p:nvPr/>
          </p:nvSpPr>
          <p:spPr bwMode="auto">
            <a:xfrm>
              <a:off x="3325813" y="1239838"/>
              <a:ext cx="88900" cy="280988"/>
            </a:xfrm>
            <a:custGeom>
              <a:avLst/>
              <a:gdLst/>
              <a:ahLst/>
              <a:cxnLst>
                <a:cxn ang="0">
                  <a:pos x="156" y="4"/>
                </a:cxn>
                <a:cxn ang="0">
                  <a:pos x="152" y="37"/>
                </a:cxn>
                <a:cxn ang="0">
                  <a:pos x="143" y="70"/>
                </a:cxn>
                <a:cxn ang="0">
                  <a:pos x="121" y="134"/>
                </a:cxn>
                <a:cxn ang="0">
                  <a:pos x="108" y="168"/>
                </a:cxn>
                <a:cxn ang="0">
                  <a:pos x="82" y="235"/>
                </a:cxn>
                <a:cxn ang="0">
                  <a:pos x="68" y="268"/>
                </a:cxn>
                <a:cxn ang="0">
                  <a:pos x="58" y="301"/>
                </a:cxn>
                <a:cxn ang="0">
                  <a:pos x="38" y="399"/>
                </a:cxn>
                <a:cxn ang="0">
                  <a:pos x="35" y="416"/>
                </a:cxn>
                <a:cxn ang="0">
                  <a:pos x="26" y="446"/>
                </a:cxn>
                <a:cxn ang="0">
                  <a:pos x="20" y="461"/>
                </a:cxn>
                <a:cxn ang="0">
                  <a:pos x="11" y="492"/>
                </a:cxn>
                <a:cxn ang="0">
                  <a:pos x="2" y="522"/>
                </a:cxn>
                <a:cxn ang="0">
                  <a:pos x="0" y="524"/>
                </a:cxn>
                <a:cxn ang="0">
                  <a:pos x="1" y="528"/>
                </a:cxn>
                <a:cxn ang="0">
                  <a:pos x="1" y="529"/>
                </a:cxn>
                <a:cxn ang="0">
                  <a:pos x="3" y="531"/>
                </a:cxn>
                <a:cxn ang="0">
                  <a:pos x="7" y="531"/>
                </a:cxn>
                <a:cxn ang="0">
                  <a:pos x="9" y="529"/>
                </a:cxn>
                <a:cxn ang="0">
                  <a:pos x="18" y="505"/>
                </a:cxn>
                <a:cxn ang="0">
                  <a:pos x="23" y="480"/>
                </a:cxn>
                <a:cxn ang="0">
                  <a:pos x="29" y="462"/>
                </a:cxn>
                <a:cxn ang="0">
                  <a:pos x="41" y="428"/>
                </a:cxn>
                <a:cxn ang="0">
                  <a:pos x="46" y="410"/>
                </a:cxn>
                <a:cxn ang="0">
                  <a:pos x="59" y="341"/>
                </a:cxn>
                <a:cxn ang="0">
                  <a:pos x="71" y="288"/>
                </a:cxn>
                <a:cxn ang="0">
                  <a:pos x="77" y="271"/>
                </a:cxn>
                <a:cxn ang="0">
                  <a:pos x="105" y="200"/>
                </a:cxn>
                <a:cxn ang="0">
                  <a:pos x="132" y="129"/>
                </a:cxn>
                <a:cxn ang="0">
                  <a:pos x="143" y="98"/>
                </a:cxn>
                <a:cxn ang="0">
                  <a:pos x="158" y="51"/>
                </a:cxn>
                <a:cxn ang="0">
                  <a:pos x="164" y="20"/>
                </a:cxn>
                <a:cxn ang="0">
                  <a:pos x="166" y="4"/>
                </a:cxn>
                <a:cxn ang="0">
                  <a:pos x="164" y="1"/>
                </a:cxn>
                <a:cxn ang="0">
                  <a:pos x="161" y="0"/>
                </a:cxn>
                <a:cxn ang="0">
                  <a:pos x="158" y="1"/>
                </a:cxn>
                <a:cxn ang="0">
                  <a:pos x="156" y="4"/>
                </a:cxn>
              </a:cxnLst>
              <a:rect l="0" t="0" r="r" b="b"/>
              <a:pathLst>
                <a:path w="166" h="531">
                  <a:moveTo>
                    <a:pt x="156" y="4"/>
                  </a:moveTo>
                  <a:lnTo>
                    <a:pt x="156" y="4"/>
                  </a:lnTo>
                  <a:lnTo>
                    <a:pt x="155" y="20"/>
                  </a:lnTo>
                  <a:lnTo>
                    <a:pt x="152" y="37"/>
                  </a:lnTo>
                  <a:lnTo>
                    <a:pt x="148" y="53"/>
                  </a:lnTo>
                  <a:lnTo>
                    <a:pt x="143" y="70"/>
                  </a:lnTo>
                  <a:lnTo>
                    <a:pt x="132" y="103"/>
                  </a:lnTo>
                  <a:lnTo>
                    <a:pt x="121" y="134"/>
                  </a:lnTo>
                  <a:lnTo>
                    <a:pt x="121" y="134"/>
                  </a:lnTo>
                  <a:lnTo>
                    <a:pt x="108" y="168"/>
                  </a:lnTo>
                  <a:lnTo>
                    <a:pt x="95" y="202"/>
                  </a:lnTo>
                  <a:lnTo>
                    <a:pt x="82" y="235"/>
                  </a:lnTo>
                  <a:lnTo>
                    <a:pt x="68" y="268"/>
                  </a:lnTo>
                  <a:lnTo>
                    <a:pt x="68" y="268"/>
                  </a:lnTo>
                  <a:lnTo>
                    <a:pt x="63" y="285"/>
                  </a:lnTo>
                  <a:lnTo>
                    <a:pt x="58" y="301"/>
                  </a:lnTo>
                  <a:lnTo>
                    <a:pt x="51" y="333"/>
                  </a:lnTo>
                  <a:lnTo>
                    <a:pt x="38" y="399"/>
                  </a:lnTo>
                  <a:lnTo>
                    <a:pt x="38" y="399"/>
                  </a:lnTo>
                  <a:lnTo>
                    <a:pt x="35" y="416"/>
                  </a:lnTo>
                  <a:lnTo>
                    <a:pt x="31" y="431"/>
                  </a:lnTo>
                  <a:lnTo>
                    <a:pt x="26" y="446"/>
                  </a:lnTo>
                  <a:lnTo>
                    <a:pt x="20" y="461"/>
                  </a:lnTo>
                  <a:lnTo>
                    <a:pt x="20" y="461"/>
                  </a:lnTo>
                  <a:lnTo>
                    <a:pt x="15" y="476"/>
                  </a:lnTo>
                  <a:lnTo>
                    <a:pt x="11" y="492"/>
                  </a:lnTo>
                  <a:lnTo>
                    <a:pt x="7" y="507"/>
                  </a:lnTo>
                  <a:lnTo>
                    <a:pt x="2" y="522"/>
                  </a:lnTo>
                  <a:lnTo>
                    <a:pt x="2" y="522"/>
                  </a:lnTo>
                  <a:lnTo>
                    <a:pt x="0" y="524"/>
                  </a:lnTo>
                  <a:lnTo>
                    <a:pt x="0" y="526"/>
                  </a:lnTo>
                  <a:lnTo>
                    <a:pt x="1" y="528"/>
                  </a:lnTo>
                  <a:lnTo>
                    <a:pt x="1" y="528"/>
                  </a:lnTo>
                  <a:lnTo>
                    <a:pt x="1" y="529"/>
                  </a:lnTo>
                  <a:lnTo>
                    <a:pt x="1" y="529"/>
                  </a:lnTo>
                  <a:lnTo>
                    <a:pt x="3" y="531"/>
                  </a:lnTo>
                  <a:lnTo>
                    <a:pt x="5" y="531"/>
                  </a:lnTo>
                  <a:lnTo>
                    <a:pt x="7" y="531"/>
                  </a:lnTo>
                  <a:lnTo>
                    <a:pt x="9" y="529"/>
                  </a:lnTo>
                  <a:lnTo>
                    <a:pt x="9" y="529"/>
                  </a:lnTo>
                  <a:lnTo>
                    <a:pt x="13" y="517"/>
                  </a:lnTo>
                  <a:lnTo>
                    <a:pt x="18" y="505"/>
                  </a:lnTo>
                  <a:lnTo>
                    <a:pt x="20" y="492"/>
                  </a:lnTo>
                  <a:lnTo>
                    <a:pt x="23" y="480"/>
                  </a:lnTo>
                  <a:lnTo>
                    <a:pt x="23" y="480"/>
                  </a:lnTo>
                  <a:lnTo>
                    <a:pt x="29" y="462"/>
                  </a:lnTo>
                  <a:lnTo>
                    <a:pt x="35" y="446"/>
                  </a:lnTo>
                  <a:lnTo>
                    <a:pt x="41" y="428"/>
                  </a:lnTo>
                  <a:lnTo>
                    <a:pt x="46" y="410"/>
                  </a:lnTo>
                  <a:lnTo>
                    <a:pt x="46" y="410"/>
                  </a:lnTo>
                  <a:lnTo>
                    <a:pt x="53" y="375"/>
                  </a:lnTo>
                  <a:lnTo>
                    <a:pt x="59" y="341"/>
                  </a:lnTo>
                  <a:lnTo>
                    <a:pt x="67" y="305"/>
                  </a:lnTo>
                  <a:lnTo>
                    <a:pt x="71" y="288"/>
                  </a:lnTo>
                  <a:lnTo>
                    <a:pt x="77" y="271"/>
                  </a:lnTo>
                  <a:lnTo>
                    <a:pt x="77" y="271"/>
                  </a:lnTo>
                  <a:lnTo>
                    <a:pt x="91" y="235"/>
                  </a:lnTo>
                  <a:lnTo>
                    <a:pt x="105" y="200"/>
                  </a:lnTo>
                  <a:lnTo>
                    <a:pt x="120" y="165"/>
                  </a:lnTo>
                  <a:lnTo>
                    <a:pt x="132" y="129"/>
                  </a:lnTo>
                  <a:lnTo>
                    <a:pt x="132" y="129"/>
                  </a:lnTo>
                  <a:lnTo>
                    <a:pt x="143" y="98"/>
                  </a:lnTo>
                  <a:lnTo>
                    <a:pt x="154" y="67"/>
                  </a:lnTo>
                  <a:lnTo>
                    <a:pt x="158" y="51"/>
                  </a:lnTo>
                  <a:lnTo>
                    <a:pt x="162" y="36"/>
                  </a:lnTo>
                  <a:lnTo>
                    <a:pt x="164" y="20"/>
                  </a:lnTo>
                  <a:lnTo>
                    <a:pt x="166" y="4"/>
                  </a:lnTo>
                  <a:lnTo>
                    <a:pt x="166" y="4"/>
                  </a:lnTo>
                  <a:lnTo>
                    <a:pt x="165" y="2"/>
                  </a:lnTo>
                  <a:lnTo>
                    <a:pt x="164" y="1"/>
                  </a:lnTo>
                  <a:lnTo>
                    <a:pt x="163" y="0"/>
                  </a:lnTo>
                  <a:lnTo>
                    <a:pt x="161" y="0"/>
                  </a:lnTo>
                  <a:lnTo>
                    <a:pt x="160" y="0"/>
                  </a:lnTo>
                  <a:lnTo>
                    <a:pt x="158" y="1"/>
                  </a:lnTo>
                  <a:lnTo>
                    <a:pt x="157" y="2"/>
                  </a:lnTo>
                  <a:lnTo>
                    <a:pt x="156" y="4"/>
                  </a:lnTo>
                  <a:lnTo>
                    <a:pt x="15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1" name="Freeform 907"/>
            <p:cNvSpPr/>
            <p:nvPr/>
          </p:nvSpPr>
          <p:spPr bwMode="auto">
            <a:xfrm>
              <a:off x="3338513" y="1404938"/>
              <a:ext cx="58738" cy="168275"/>
            </a:xfrm>
            <a:custGeom>
              <a:avLst/>
              <a:gdLst/>
              <a:ahLst/>
              <a:cxnLst>
                <a:cxn ang="0">
                  <a:pos x="99" y="4"/>
                </a:cxn>
                <a:cxn ang="0">
                  <a:pos x="99" y="4"/>
                </a:cxn>
                <a:cxn ang="0">
                  <a:pos x="98" y="14"/>
                </a:cxn>
                <a:cxn ang="0">
                  <a:pos x="97" y="23"/>
                </a:cxn>
                <a:cxn ang="0">
                  <a:pos x="92" y="43"/>
                </a:cxn>
                <a:cxn ang="0">
                  <a:pos x="79" y="81"/>
                </a:cxn>
                <a:cxn ang="0">
                  <a:pos x="79" y="81"/>
                </a:cxn>
                <a:cxn ang="0">
                  <a:pos x="73" y="103"/>
                </a:cxn>
                <a:cxn ang="0">
                  <a:pos x="68" y="125"/>
                </a:cxn>
                <a:cxn ang="0">
                  <a:pos x="57" y="169"/>
                </a:cxn>
                <a:cxn ang="0">
                  <a:pos x="57" y="169"/>
                </a:cxn>
                <a:cxn ang="0">
                  <a:pos x="51" y="188"/>
                </a:cxn>
                <a:cxn ang="0">
                  <a:pos x="43" y="205"/>
                </a:cxn>
                <a:cxn ang="0">
                  <a:pos x="35" y="223"/>
                </a:cxn>
                <a:cxn ang="0">
                  <a:pos x="26" y="239"/>
                </a:cxn>
                <a:cxn ang="0">
                  <a:pos x="17" y="257"/>
                </a:cxn>
                <a:cxn ang="0">
                  <a:pos x="10" y="274"/>
                </a:cxn>
                <a:cxn ang="0">
                  <a:pos x="4" y="293"/>
                </a:cxn>
                <a:cxn ang="0">
                  <a:pos x="1" y="302"/>
                </a:cxn>
                <a:cxn ang="0">
                  <a:pos x="0" y="313"/>
                </a:cxn>
                <a:cxn ang="0">
                  <a:pos x="0" y="313"/>
                </a:cxn>
                <a:cxn ang="0">
                  <a:pos x="0" y="314"/>
                </a:cxn>
                <a:cxn ang="0">
                  <a:pos x="1" y="316"/>
                </a:cxn>
                <a:cxn ang="0">
                  <a:pos x="2" y="317"/>
                </a:cxn>
                <a:cxn ang="0">
                  <a:pos x="4" y="317"/>
                </a:cxn>
                <a:cxn ang="0">
                  <a:pos x="7" y="316"/>
                </a:cxn>
                <a:cxn ang="0">
                  <a:pos x="9" y="314"/>
                </a:cxn>
                <a:cxn ang="0">
                  <a:pos x="9" y="313"/>
                </a:cxn>
                <a:cxn ang="0">
                  <a:pos x="9" y="313"/>
                </a:cxn>
                <a:cxn ang="0">
                  <a:pos x="11" y="302"/>
                </a:cxn>
                <a:cxn ang="0">
                  <a:pos x="13" y="292"/>
                </a:cxn>
                <a:cxn ang="0">
                  <a:pos x="19" y="273"/>
                </a:cxn>
                <a:cxn ang="0">
                  <a:pos x="28" y="255"/>
                </a:cxn>
                <a:cxn ang="0">
                  <a:pos x="36" y="237"/>
                </a:cxn>
                <a:cxn ang="0">
                  <a:pos x="45" y="220"/>
                </a:cxn>
                <a:cxn ang="0">
                  <a:pos x="54" y="201"/>
                </a:cxn>
                <a:cxn ang="0">
                  <a:pos x="62" y="182"/>
                </a:cxn>
                <a:cxn ang="0">
                  <a:pos x="68" y="164"/>
                </a:cxn>
                <a:cxn ang="0">
                  <a:pos x="68" y="164"/>
                </a:cxn>
                <a:cxn ang="0">
                  <a:pos x="79" y="119"/>
                </a:cxn>
                <a:cxn ang="0">
                  <a:pos x="91" y="76"/>
                </a:cxn>
                <a:cxn ang="0">
                  <a:pos x="91" y="76"/>
                </a:cxn>
                <a:cxn ang="0">
                  <a:pos x="102" y="40"/>
                </a:cxn>
                <a:cxn ang="0">
                  <a:pos x="106" y="22"/>
                </a:cxn>
                <a:cxn ang="0">
                  <a:pos x="109" y="4"/>
                </a:cxn>
                <a:cxn ang="0">
                  <a:pos x="109" y="4"/>
                </a:cxn>
                <a:cxn ang="0">
                  <a:pos x="108" y="2"/>
                </a:cxn>
                <a:cxn ang="0">
                  <a:pos x="107" y="1"/>
                </a:cxn>
                <a:cxn ang="0">
                  <a:pos x="106" y="0"/>
                </a:cxn>
                <a:cxn ang="0">
                  <a:pos x="104" y="0"/>
                </a:cxn>
                <a:cxn ang="0">
                  <a:pos x="101" y="1"/>
                </a:cxn>
                <a:cxn ang="0">
                  <a:pos x="100" y="2"/>
                </a:cxn>
                <a:cxn ang="0">
                  <a:pos x="99" y="4"/>
                </a:cxn>
                <a:cxn ang="0">
                  <a:pos x="99" y="4"/>
                </a:cxn>
              </a:cxnLst>
              <a:rect l="0" t="0" r="r" b="b"/>
              <a:pathLst>
                <a:path w="109" h="317">
                  <a:moveTo>
                    <a:pt x="99" y="4"/>
                  </a:moveTo>
                  <a:lnTo>
                    <a:pt x="99" y="4"/>
                  </a:lnTo>
                  <a:lnTo>
                    <a:pt x="98" y="14"/>
                  </a:lnTo>
                  <a:lnTo>
                    <a:pt x="97" y="23"/>
                  </a:lnTo>
                  <a:lnTo>
                    <a:pt x="92" y="43"/>
                  </a:lnTo>
                  <a:lnTo>
                    <a:pt x="79" y="81"/>
                  </a:lnTo>
                  <a:lnTo>
                    <a:pt x="79" y="81"/>
                  </a:lnTo>
                  <a:lnTo>
                    <a:pt x="73" y="103"/>
                  </a:lnTo>
                  <a:lnTo>
                    <a:pt x="68" y="125"/>
                  </a:lnTo>
                  <a:lnTo>
                    <a:pt x="57" y="169"/>
                  </a:lnTo>
                  <a:lnTo>
                    <a:pt x="57" y="169"/>
                  </a:lnTo>
                  <a:lnTo>
                    <a:pt x="51" y="188"/>
                  </a:lnTo>
                  <a:lnTo>
                    <a:pt x="43" y="205"/>
                  </a:lnTo>
                  <a:lnTo>
                    <a:pt x="35" y="223"/>
                  </a:lnTo>
                  <a:lnTo>
                    <a:pt x="26" y="239"/>
                  </a:lnTo>
                  <a:lnTo>
                    <a:pt x="17" y="257"/>
                  </a:lnTo>
                  <a:lnTo>
                    <a:pt x="10" y="274"/>
                  </a:lnTo>
                  <a:lnTo>
                    <a:pt x="4" y="293"/>
                  </a:lnTo>
                  <a:lnTo>
                    <a:pt x="1" y="302"/>
                  </a:lnTo>
                  <a:lnTo>
                    <a:pt x="0" y="313"/>
                  </a:lnTo>
                  <a:lnTo>
                    <a:pt x="0" y="313"/>
                  </a:lnTo>
                  <a:lnTo>
                    <a:pt x="0" y="314"/>
                  </a:lnTo>
                  <a:lnTo>
                    <a:pt x="1" y="316"/>
                  </a:lnTo>
                  <a:lnTo>
                    <a:pt x="2" y="317"/>
                  </a:lnTo>
                  <a:lnTo>
                    <a:pt x="4" y="317"/>
                  </a:lnTo>
                  <a:lnTo>
                    <a:pt x="7" y="316"/>
                  </a:lnTo>
                  <a:lnTo>
                    <a:pt x="9" y="314"/>
                  </a:lnTo>
                  <a:lnTo>
                    <a:pt x="9" y="313"/>
                  </a:lnTo>
                  <a:lnTo>
                    <a:pt x="9" y="313"/>
                  </a:lnTo>
                  <a:lnTo>
                    <a:pt x="11" y="302"/>
                  </a:lnTo>
                  <a:lnTo>
                    <a:pt x="13" y="292"/>
                  </a:lnTo>
                  <a:lnTo>
                    <a:pt x="19" y="273"/>
                  </a:lnTo>
                  <a:lnTo>
                    <a:pt x="28" y="255"/>
                  </a:lnTo>
                  <a:lnTo>
                    <a:pt x="36" y="237"/>
                  </a:lnTo>
                  <a:lnTo>
                    <a:pt x="45" y="220"/>
                  </a:lnTo>
                  <a:lnTo>
                    <a:pt x="54" y="201"/>
                  </a:lnTo>
                  <a:lnTo>
                    <a:pt x="62" y="182"/>
                  </a:lnTo>
                  <a:lnTo>
                    <a:pt x="68" y="164"/>
                  </a:lnTo>
                  <a:lnTo>
                    <a:pt x="68" y="164"/>
                  </a:lnTo>
                  <a:lnTo>
                    <a:pt x="79" y="119"/>
                  </a:lnTo>
                  <a:lnTo>
                    <a:pt x="91" y="76"/>
                  </a:lnTo>
                  <a:lnTo>
                    <a:pt x="91" y="76"/>
                  </a:lnTo>
                  <a:lnTo>
                    <a:pt x="102" y="40"/>
                  </a:lnTo>
                  <a:lnTo>
                    <a:pt x="106" y="22"/>
                  </a:lnTo>
                  <a:lnTo>
                    <a:pt x="109" y="4"/>
                  </a:lnTo>
                  <a:lnTo>
                    <a:pt x="109" y="4"/>
                  </a:lnTo>
                  <a:lnTo>
                    <a:pt x="108" y="2"/>
                  </a:lnTo>
                  <a:lnTo>
                    <a:pt x="107" y="1"/>
                  </a:lnTo>
                  <a:lnTo>
                    <a:pt x="106" y="0"/>
                  </a:lnTo>
                  <a:lnTo>
                    <a:pt x="104" y="0"/>
                  </a:lnTo>
                  <a:lnTo>
                    <a:pt x="101" y="1"/>
                  </a:lnTo>
                  <a:lnTo>
                    <a:pt x="100" y="2"/>
                  </a:lnTo>
                  <a:lnTo>
                    <a:pt x="99" y="4"/>
                  </a:lnTo>
                  <a:lnTo>
                    <a:pt x="9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2" name="Freeform 908"/>
            <p:cNvSpPr/>
            <p:nvPr/>
          </p:nvSpPr>
          <p:spPr bwMode="auto">
            <a:xfrm>
              <a:off x="3365500" y="1427163"/>
              <a:ext cx="58738" cy="169863"/>
            </a:xfrm>
            <a:custGeom>
              <a:avLst/>
              <a:gdLst/>
              <a:ahLst/>
              <a:cxnLst>
                <a:cxn ang="0">
                  <a:pos x="102" y="1"/>
                </a:cxn>
                <a:cxn ang="0">
                  <a:pos x="102" y="1"/>
                </a:cxn>
                <a:cxn ang="0">
                  <a:pos x="97" y="7"/>
                </a:cxn>
                <a:cxn ang="0">
                  <a:pos x="93" y="13"/>
                </a:cxn>
                <a:cxn ang="0">
                  <a:pos x="87" y="26"/>
                </a:cxn>
                <a:cxn ang="0">
                  <a:pos x="82" y="39"/>
                </a:cxn>
                <a:cxn ang="0">
                  <a:pos x="79" y="54"/>
                </a:cxn>
                <a:cxn ang="0">
                  <a:pos x="79" y="54"/>
                </a:cxn>
                <a:cxn ang="0">
                  <a:pos x="72" y="77"/>
                </a:cxn>
                <a:cxn ang="0">
                  <a:pos x="65" y="101"/>
                </a:cxn>
                <a:cxn ang="0">
                  <a:pos x="51" y="148"/>
                </a:cxn>
                <a:cxn ang="0">
                  <a:pos x="51" y="148"/>
                </a:cxn>
                <a:cxn ang="0">
                  <a:pos x="44" y="168"/>
                </a:cxn>
                <a:cxn ang="0">
                  <a:pos x="37" y="190"/>
                </a:cxn>
                <a:cxn ang="0">
                  <a:pos x="20" y="231"/>
                </a:cxn>
                <a:cxn ang="0">
                  <a:pos x="13" y="252"/>
                </a:cxn>
                <a:cxn ang="0">
                  <a:pos x="7" y="274"/>
                </a:cxn>
                <a:cxn ang="0">
                  <a:pos x="2" y="295"/>
                </a:cxn>
                <a:cxn ang="0">
                  <a:pos x="1" y="307"/>
                </a:cxn>
                <a:cxn ang="0">
                  <a:pos x="0" y="317"/>
                </a:cxn>
                <a:cxn ang="0">
                  <a:pos x="0" y="317"/>
                </a:cxn>
                <a:cxn ang="0">
                  <a:pos x="1" y="319"/>
                </a:cxn>
                <a:cxn ang="0">
                  <a:pos x="2" y="321"/>
                </a:cxn>
                <a:cxn ang="0">
                  <a:pos x="3" y="322"/>
                </a:cxn>
                <a:cxn ang="0">
                  <a:pos x="6" y="322"/>
                </a:cxn>
                <a:cxn ang="0">
                  <a:pos x="8" y="322"/>
                </a:cxn>
                <a:cxn ang="0">
                  <a:pos x="9" y="321"/>
                </a:cxn>
                <a:cxn ang="0">
                  <a:pos x="10" y="319"/>
                </a:cxn>
                <a:cxn ang="0">
                  <a:pos x="11" y="317"/>
                </a:cxn>
                <a:cxn ang="0">
                  <a:pos x="11" y="317"/>
                </a:cxn>
                <a:cxn ang="0">
                  <a:pos x="11" y="307"/>
                </a:cxn>
                <a:cxn ang="0">
                  <a:pos x="12" y="296"/>
                </a:cxn>
                <a:cxn ang="0">
                  <a:pos x="16" y="276"/>
                </a:cxn>
                <a:cxn ang="0">
                  <a:pos x="22" y="256"/>
                </a:cxn>
                <a:cxn ang="0">
                  <a:pos x="29" y="237"/>
                </a:cxn>
                <a:cxn ang="0">
                  <a:pos x="44" y="198"/>
                </a:cxn>
                <a:cxn ang="0">
                  <a:pos x="51" y="179"/>
                </a:cxn>
                <a:cxn ang="0">
                  <a:pos x="57" y="159"/>
                </a:cxn>
                <a:cxn ang="0">
                  <a:pos x="57" y="159"/>
                </a:cxn>
                <a:cxn ang="0">
                  <a:pos x="70" y="120"/>
                </a:cxn>
                <a:cxn ang="0">
                  <a:pos x="81" y="81"/>
                </a:cxn>
                <a:cxn ang="0">
                  <a:pos x="81" y="81"/>
                </a:cxn>
                <a:cxn ang="0">
                  <a:pos x="86" y="62"/>
                </a:cxn>
                <a:cxn ang="0">
                  <a:pos x="91" y="42"/>
                </a:cxn>
                <a:cxn ang="0">
                  <a:pos x="94" y="33"/>
                </a:cxn>
                <a:cxn ang="0">
                  <a:pos x="97" y="25"/>
                </a:cxn>
                <a:cxn ang="0">
                  <a:pos x="103" y="16"/>
                </a:cxn>
                <a:cxn ang="0">
                  <a:pos x="109" y="8"/>
                </a:cxn>
                <a:cxn ang="0">
                  <a:pos x="109" y="8"/>
                </a:cxn>
                <a:cxn ang="0">
                  <a:pos x="110" y="6"/>
                </a:cxn>
                <a:cxn ang="0">
                  <a:pos x="110" y="4"/>
                </a:cxn>
                <a:cxn ang="0">
                  <a:pos x="109" y="3"/>
                </a:cxn>
                <a:cxn ang="0">
                  <a:pos x="108" y="1"/>
                </a:cxn>
                <a:cxn ang="0">
                  <a:pos x="107" y="0"/>
                </a:cxn>
                <a:cxn ang="0">
                  <a:pos x="105" y="0"/>
                </a:cxn>
                <a:cxn ang="0">
                  <a:pos x="104" y="0"/>
                </a:cxn>
                <a:cxn ang="0">
                  <a:pos x="102" y="1"/>
                </a:cxn>
                <a:cxn ang="0">
                  <a:pos x="102" y="1"/>
                </a:cxn>
              </a:cxnLst>
              <a:rect l="0" t="0" r="r" b="b"/>
              <a:pathLst>
                <a:path w="110" h="322">
                  <a:moveTo>
                    <a:pt x="102" y="1"/>
                  </a:moveTo>
                  <a:lnTo>
                    <a:pt x="102" y="1"/>
                  </a:lnTo>
                  <a:lnTo>
                    <a:pt x="97" y="7"/>
                  </a:lnTo>
                  <a:lnTo>
                    <a:pt x="93" y="13"/>
                  </a:lnTo>
                  <a:lnTo>
                    <a:pt x="87" y="26"/>
                  </a:lnTo>
                  <a:lnTo>
                    <a:pt x="82" y="39"/>
                  </a:lnTo>
                  <a:lnTo>
                    <a:pt x="79" y="54"/>
                  </a:lnTo>
                  <a:lnTo>
                    <a:pt x="79" y="54"/>
                  </a:lnTo>
                  <a:lnTo>
                    <a:pt x="72" y="77"/>
                  </a:lnTo>
                  <a:lnTo>
                    <a:pt x="65" y="101"/>
                  </a:lnTo>
                  <a:lnTo>
                    <a:pt x="51" y="148"/>
                  </a:lnTo>
                  <a:lnTo>
                    <a:pt x="51" y="148"/>
                  </a:lnTo>
                  <a:lnTo>
                    <a:pt x="44" y="168"/>
                  </a:lnTo>
                  <a:lnTo>
                    <a:pt x="37" y="190"/>
                  </a:lnTo>
                  <a:lnTo>
                    <a:pt x="20" y="231"/>
                  </a:lnTo>
                  <a:lnTo>
                    <a:pt x="13" y="252"/>
                  </a:lnTo>
                  <a:lnTo>
                    <a:pt x="7" y="274"/>
                  </a:lnTo>
                  <a:lnTo>
                    <a:pt x="2" y="295"/>
                  </a:lnTo>
                  <a:lnTo>
                    <a:pt x="1" y="307"/>
                  </a:lnTo>
                  <a:lnTo>
                    <a:pt x="0" y="317"/>
                  </a:lnTo>
                  <a:lnTo>
                    <a:pt x="0" y="317"/>
                  </a:lnTo>
                  <a:lnTo>
                    <a:pt x="1" y="319"/>
                  </a:lnTo>
                  <a:lnTo>
                    <a:pt x="2" y="321"/>
                  </a:lnTo>
                  <a:lnTo>
                    <a:pt x="3" y="322"/>
                  </a:lnTo>
                  <a:lnTo>
                    <a:pt x="6" y="322"/>
                  </a:lnTo>
                  <a:lnTo>
                    <a:pt x="8" y="322"/>
                  </a:lnTo>
                  <a:lnTo>
                    <a:pt x="9" y="321"/>
                  </a:lnTo>
                  <a:lnTo>
                    <a:pt x="10" y="319"/>
                  </a:lnTo>
                  <a:lnTo>
                    <a:pt x="11" y="317"/>
                  </a:lnTo>
                  <a:lnTo>
                    <a:pt x="11" y="317"/>
                  </a:lnTo>
                  <a:lnTo>
                    <a:pt x="11" y="307"/>
                  </a:lnTo>
                  <a:lnTo>
                    <a:pt x="12" y="296"/>
                  </a:lnTo>
                  <a:lnTo>
                    <a:pt x="16" y="276"/>
                  </a:lnTo>
                  <a:lnTo>
                    <a:pt x="22" y="256"/>
                  </a:lnTo>
                  <a:lnTo>
                    <a:pt x="29" y="237"/>
                  </a:lnTo>
                  <a:lnTo>
                    <a:pt x="44" y="198"/>
                  </a:lnTo>
                  <a:lnTo>
                    <a:pt x="51" y="179"/>
                  </a:lnTo>
                  <a:lnTo>
                    <a:pt x="57" y="159"/>
                  </a:lnTo>
                  <a:lnTo>
                    <a:pt x="57" y="159"/>
                  </a:lnTo>
                  <a:lnTo>
                    <a:pt x="70" y="120"/>
                  </a:lnTo>
                  <a:lnTo>
                    <a:pt x="81" y="81"/>
                  </a:lnTo>
                  <a:lnTo>
                    <a:pt x="81" y="81"/>
                  </a:lnTo>
                  <a:lnTo>
                    <a:pt x="86" y="62"/>
                  </a:lnTo>
                  <a:lnTo>
                    <a:pt x="91" y="42"/>
                  </a:lnTo>
                  <a:lnTo>
                    <a:pt x="94" y="33"/>
                  </a:lnTo>
                  <a:lnTo>
                    <a:pt x="97" y="25"/>
                  </a:lnTo>
                  <a:lnTo>
                    <a:pt x="103" y="16"/>
                  </a:lnTo>
                  <a:lnTo>
                    <a:pt x="109" y="8"/>
                  </a:lnTo>
                  <a:lnTo>
                    <a:pt x="109" y="8"/>
                  </a:lnTo>
                  <a:lnTo>
                    <a:pt x="110" y="6"/>
                  </a:lnTo>
                  <a:lnTo>
                    <a:pt x="110" y="4"/>
                  </a:lnTo>
                  <a:lnTo>
                    <a:pt x="109" y="3"/>
                  </a:lnTo>
                  <a:lnTo>
                    <a:pt x="108" y="1"/>
                  </a:lnTo>
                  <a:lnTo>
                    <a:pt x="107" y="0"/>
                  </a:lnTo>
                  <a:lnTo>
                    <a:pt x="105" y="0"/>
                  </a:lnTo>
                  <a:lnTo>
                    <a:pt x="104" y="0"/>
                  </a:lnTo>
                  <a:lnTo>
                    <a:pt x="102" y="1"/>
                  </a:lnTo>
                  <a:lnTo>
                    <a:pt x="10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3" name="Freeform 909"/>
            <p:cNvSpPr/>
            <p:nvPr/>
          </p:nvSpPr>
          <p:spPr bwMode="auto">
            <a:xfrm>
              <a:off x="3403600" y="1430338"/>
              <a:ext cx="41275" cy="182563"/>
            </a:xfrm>
            <a:custGeom>
              <a:avLst/>
              <a:gdLst/>
              <a:ahLst/>
              <a:cxnLst>
                <a:cxn ang="0">
                  <a:pos x="67" y="4"/>
                </a:cxn>
                <a:cxn ang="0">
                  <a:pos x="62" y="52"/>
                </a:cxn>
                <a:cxn ang="0">
                  <a:pos x="53" y="99"/>
                </a:cxn>
                <a:cxn ang="0">
                  <a:pos x="39" y="171"/>
                </a:cxn>
                <a:cxn ang="0">
                  <a:pos x="35" y="193"/>
                </a:cxn>
                <a:cxn ang="0">
                  <a:pos x="30" y="215"/>
                </a:cxn>
                <a:cxn ang="0">
                  <a:pos x="15" y="255"/>
                </a:cxn>
                <a:cxn ang="0">
                  <a:pos x="10" y="277"/>
                </a:cxn>
                <a:cxn ang="0">
                  <a:pos x="7" y="294"/>
                </a:cxn>
                <a:cxn ang="0">
                  <a:pos x="5" y="310"/>
                </a:cxn>
                <a:cxn ang="0">
                  <a:pos x="5" y="325"/>
                </a:cxn>
                <a:cxn ang="0">
                  <a:pos x="4" y="335"/>
                </a:cxn>
                <a:cxn ang="0">
                  <a:pos x="3" y="337"/>
                </a:cxn>
                <a:cxn ang="0">
                  <a:pos x="0" y="340"/>
                </a:cxn>
                <a:cxn ang="0">
                  <a:pos x="1" y="343"/>
                </a:cxn>
                <a:cxn ang="0">
                  <a:pos x="4" y="345"/>
                </a:cxn>
                <a:cxn ang="0">
                  <a:pos x="7" y="345"/>
                </a:cxn>
                <a:cxn ang="0">
                  <a:pos x="10" y="342"/>
                </a:cxn>
                <a:cxn ang="0">
                  <a:pos x="13" y="334"/>
                </a:cxn>
                <a:cxn ang="0">
                  <a:pos x="14" y="318"/>
                </a:cxn>
                <a:cxn ang="0">
                  <a:pos x="14" y="310"/>
                </a:cxn>
                <a:cxn ang="0">
                  <a:pos x="17" y="285"/>
                </a:cxn>
                <a:cxn ang="0">
                  <a:pos x="23" y="260"/>
                </a:cxn>
                <a:cxn ang="0">
                  <a:pos x="40" y="213"/>
                </a:cxn>
                <a:cxn ang="0">
                  <a:pos x="44" y="201"/>
                </a:cxn>
                <a:cxn ang="0">
                  <a:pos x="47" y="176"/>
                </a:cxn>
                <a:cxn ang="0">
                  <a:pos x="49" y="163"/>
                </a:cxn>
                <a:cxn ang="0">
                  <a:pos x="63" y="107"/>
                </a:cxn>
                <a:cxn ang="0">
                  <a:pos x="65" y="93"/>
                </a:cxn>
                <a:cxn ang="0">
                  <a:pos x="70" y="52"/>
                </a:cxn>
                <a:cxn ang="0">
                  <a:pos x="73" y="28"/>
                </a:cxn>
                <a:cxn ang="0">
                  <a:pos x="76" y="4"/>
                </a:cxn>
                <a:cxn ang="0">
                  <a:pos x="75" y="2"/>
                </a:cxn>
                <a:cxn ang="0">
                  <a:pos x="73" y="0"/>
                </a:cxn>
                <a:cxn ang="0">
                  <a:pos x="70" y="0"/>
                </a:cxn>
                <a:cxn ang="0">
                  <a:pos x="67" y="2"/>
                </a:cxn>
                <a:cxn ang="0">
                  <a:pos x="67" y="4"/>
                </a:cxn>
              </a:cxnLst>
              <a:rect l="0" t="0" r="r" b="b"/>
              <a:pathLst>
                <a:path w="76" h="346">
                  <a:moveTo>
                    <a:pt x="67" y="4"/>
                  </a:moveTo>
                  <a:lnTo>
                    <a:pt x="67" y="4"/>
                  </a:lnTo>
                  <a:lnTo>
                    <a:pt x="65" y="28"/>
                  </a:lnTo>
                  <a:lnTo>
                    <a:pt x="62" y="52"/>
                  </a:lnTo>
                  <a:lnTo>
                    <a:pt x="58" y="76"/>
                  </a:lnTo>
                  <a:lnTo>
                    <a:pt x="53" y="99"/>
                  </a:lnTo>
                  <a:lnTo>
                    <a:pt x="43" y="147"/>
                  </a:lnTo>
                  <a:lnTo>
                    <a:pt x="39" y="171"/>
                  </a:lnTo>
                  <a:lnTo>
                    <a:pt x="35" y="193"/>
                  </a:lnTo>
                  <a:lnTo>
                    <a:pt x="35" y="193"/>
                  </a:lnTo>
                  <a:lnTo>
                    <a:pt x="33" y="205"/>
                  </a:lnTo>
                  <a:lnTo>
                    <a:pt x="30" y="215"/>
                  </a:lnTo>
                  <a:lnTo>
                    <a:pt x="22" y="236"/>
                  </a:lnTo>
                  <a:lnTo>
                    <a:pt x="15" y="255"/>
                  </a:lnTo>
                  <a:lnTo>
                    <a:pt x="12" y="267"/>
                  </a:lnTo>
                  <a:lnTo>
                    <a:pt x="10" y="277"/>
                  </a:lnTo>
                  <a:lnTo>
                    <a:pt x="10" y="277"/>
                  </a:lnTo>
                  <a:lnTo>
                    <a:pt x="7" y="294"/>
                  </a:lnTo>
                  <a:lnTo>
                    <a:pt x="6" y="302"/>
                  </a:lnTo>
                  <a:lnTo>
                    <a:pt x="5" y="310"/>
                  </a:lnTo>
                  <a:lnTo>
                    <a:pt x="5" y="310"/>
                  </a:lnTo>
                  <a:lnTo>
                    <a:pt x="5" y="325"/>
                  </a:lnTo>
                  <a:lnTo>
                    <a:pt x="5" y="333"/>
                  </a:lnTo>
                  <a:lnTo>
                    <a:pt x="4" y="335"/>
                  </a:lnTo>
                  <a:lnTo>
                    <a:pt x="3" y="337"/>
                  </a:lnTo>
                  <a:lnTo>
                    <a:pt x="3" y="337"/>
                  </a:lnTo>
                  <a:lnTo>
                    <a:pt x="1" y="338"/>
                  </a:lnTo>
                  <a:lnTo>
                    <a:pt x="0" y="340"/>
                  </a:lnTo>
                  <a:lnTo>
                    <a:pt x="1" y="342"/>
                  </a:lnTo>
                  <a:lnTo>
                    <a:pt x="1" y="343"/>
                  </a:lnTo>
                  <a:lnTo>
                    <a:pt x="2" y="345"/>
                  </a:lnTo>
                  <a:lnTo>
                    <a:pt x="4" y="345"/>
                  </a:lnTo>
                  <a:lnTo>
                    <a:pt x="5" y="346"/>
                  </a:lnTo>
                  <a:lnTo>
                    <a:pt x="7" y="345"/>
                  </a:lnTo>
                  <a:lnTo>
                    <a:pt x="7" y="345"/>
                  </a:lnTo>
                  <a:lnTo>
                    <a:pt x="10" y="342"/>
                  </a:lnTo>
                  <a:lnTo>
                    <a:pt x="12" y="339"/>
                  </a:lnTo>
                  <a:lnTo>
                    <a:pt x="13" y="334"/>
                  </a:lnTo>
                  <a:lnTo>
                    <a:pt x="14" y="329"/>
                  </a:lnTo>
                  <a:lnTo>
                    <a:pt x="14" y="318"/>
                  </a:lnTo>
                  <a:lnTo>
                    <a:pt x="14" y="310"/>
                  </a:lnTo>
                  <a:lnTo>
                    <a:pt x="14" y="310"/>
                  </a:lnTo>
                  <a:lnTo>
                    <a:pt x="15" y="298"/>
                  </a:lnTo>
                  <a:lnTo>
                    <a:pt x="17" y="285"/>
                  </a:lnTo>
                  <a:lnTo>
                    <a:pt x="19" y="273"/>
                  </a:lnTo>
                  <a:lnTo>
                    <a:pt x="23" y="260"/>
                  </a:lnTo>
                  <a:lnTo>
                    <a:pt x="32" y="236"/>
                  </a:lnTo>
                  <a:lnTo>
                    <a:pt x="40" y="213"/>
                  </a:lnTo>
                  <a:lnTo>
                    <a:pt x="40" y="213"/>
                  </a:lnTo>
                  <a:lnTo>
                    <a:pt x="44" y="201"/>
                  </a:lnTo>
                  <a:lnTo>
                    <a:pt x="46" y="188"/>
                  </a:lnTo>
                  <a:lnTo>
                    <a:pt x="47" y="176"/>
                  </a:lnTo>
                  <a:lnTo>
                    <a:pt x="49" y="163"/>
                  </a:lnTo>
                  <a:lnTo>
                    <a:pt x="49" y="163"/>
                  </a:lnTo>
                  <a:lnTo>
                    <a:pt x="56" y="135"/>
                  </a:lnTo>
                  <a:lnTo>
                    <a:pt x="63" y="107"/>
                  </a:lnTo>
                  <a:lnTo>
                    <a:pt x="63" y="107"/>
                  </a:lnTo>
                  <a:lnTo>
                    <a:pt x="65" y="93"/>
                  </a:lnTo>
                  <a:lnTo>
                    <a:pt x="66" y="79"/>
                  </a:lnTo>
                  <a:lnTo>
                    <a:pt x="70" y="52"/>
                  </a:lnTo>
                  <a:lnTo>
                    <a:pt x="70" y="52"/>
                  </a:lnTo>
                  <a:lnTo>
                    <a:pt x="73" y="28"/>
                  </a:lnTo>
                  <a:lnTo>
                    <a:pt x="75" y="17"/>
                  </a:lnTo>
                  <a:lnTo>
                    <a:pt x="76" y="4"/>
                  </a:lnTo>
                  <a:lnTo>
                    <a:pt x="76" y="4"/>
                  </a:lnTo>
                  <a:lnTo>
                    <a:pt x="75" y="2"/>
                  </a:lnTo>
                  <a:lnTo>
                    <a:pt x="74" y="1"/>
                  </a:lnTo>
                  <a:lnTo>
                    <a:pt x="73" y="0"/>
                  </a:lnTo>
                  <a:lnTo>
                    <a:pt x="71" y="0"/>
                  </a:lnTo>
                  <a:lnTo>
                    <a:pt x="70" y="0"/>
                  </a:lnTo>
                  <a:lnTo>
                    <a:pt x="68" y="1"/>
                  </a:lnTo>
                  <a:lnTo>
                    <a:pt x="67" y="2"/>
                  </a:lnTo>
                  <a:lnTo>
                    <a:pt x="67" y="4"/>
                  </a:lnTo>
                  <a:lnTo>
                    <a:pt x="6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4" name="Freeform 910"/>
            <p:cNvSpPr/>
            <p:nvPr/>
          </p:nvSpPr>
          <p:spPr bwMode="auto">
            <a:xfrm>
              <a:off x="3436938" y="1397000"/>
              <a:ext cx="47625" cy="252413"/>
            </a:xfrm>
            <a:custGeom>
              <a:avLst/>
              <a:gdLst/>
              <a:ahLst/>
              <a:cxnLst>
                <a:cxn ang="0">
                  <a:pos x="80" y="4"/>
                </a:cxn>
                <a:cxn ang="0">
                  <a:pos x="80" y="4"/>
                </a:cxn>
                <a:cxn ang="0">
                  <a:pos x="78" y="20"/>
                </a:cxn>
                <a:cxn ang="0">
                  <a:pos x="76" y="34"/>
                </a:cxn>
                <a:cxn ang="0">
                  <a:pos x="69" y="63"/>
                </a:cxn>
                <a:cxn ang="0">
                  <a:pos x="54" y="121"/>
                </a:cxn>
                <a:cxn ang="0">
                  <a:pos x="54" y="121"/>
                </a:cxn>
                <a:cxn ang="0">
                  <a:pos x="40" y="180"/>
                </a:cxn>
                <a:cxn ang="0">
                  <a:pos x="26" y="238"/>
                </a:cxn>
                <a:cxn ang="0">
                  <a:pos x="26" y="238"/>
                </a:cxn>
                <a:cxn ang="0">
                  <a:pos x="23" y="253"/>
                </a:cxn>
                <a:cxn ang="0">
                  <a:pos x="21" y="269"/>
                </a:cxn>
                <a:cxn ang="0">
                  <a:pos x="19" y="301"/>
                </a:cxn>
                <a:cxn ang="0">
                  <a:pos x="16" y="332"/>
                </a:cxn>
                <a:cxn ang="0">
                  <a:pos x="15" y="347"/>
                </a:cxn>
                <a:cxn ang="0">
                  <a:pos x="12" y="363"/>
                </a:cxn>
                <a:cxn ang="0">
                  <a:pos x="12" y="363"/>
                </a:cxn>
                <a:cxn ang="0">
                  <a:pos x="8" y="391"/>
                </a:cxn>
                <a:cxn ang="0">
                  <a:pos x="4" y="419"/>
                </a:cxn>
                <a:cxn ang="0">
                  <a:pos x="2" y="446"/>
                </a:cxn>
                <a:cxn ang="0">
                  <a:pos x="0" y="474"/>
                </a:cxn>
                <a:cxn ang="0">
                  <a:pos x="0" y="474"/>
                </a:cxn>
                <a:cxn ang="0">
                  <a:pos x="0" y="476"/>
                </a:cxn>
                <a:cxn ang="0">
                  <a:pos x="1" y="477"/>
                </a:cxn>
                <a:cxn ang="0">
                  <a:pos x="3" y="478"/>
                </a:cxn>
                <a:cxn ang="0">
                  <a:pos x="4" y="478"/>
                </a:cxn>
                <a:cxn ang="0">
                  <a:pos x="6" y="478"/>
                </a:cxn>
                <a:cxn ang="0">
                  <a:pos x="8" y="477"/>
                </a:cxn>
                <a:cxn ang="0">
                  <a:pos x="9" y="476"/>
                </a:cxn>
                <a:cxn ang="0">
                  <a:pos x="9" y="474"/>
                </a:cxn>
                <a:cxn ang="0">
                  <a:pos x="9" y="474"/>
                </a:cxn>
                <a:cxn ang="0">
                  <a:pos x="11" y="444"/>
                </a:cxn>
                <a:cxn ang="0">
                  <a:pos x="14" y="415"/>
                </a:cxn>
                <a:cxn ang="0">
                  <a:pos x="18" y="385"/>
                </a:cxn>
                <a:cxn ang="0">
                  <a:pos x="23" y="357"/>
                </a:cxn>
                <a:cxn ang="0">
                  <a:pos x="23" y="357"/>
                </a:cxn>
                <a:cxn ang="0">
                  <a:pos x="25" y="341"/>
                </a:cxn>
                <a:cxn ang="0">
                  <a:pos x="28" y="326"/>
                </a:cxn>
                <a:cxn ang="0">
                  <a:pos x="30" y="295"/>
                </a:cxn>
                <a:cxn ang="0">
                  <a:pos x="33" y="263"/>
                </a:cxn>
                <a:cxn ang="0">
                  <a:pos x="35" y="247"/>
                </a:cxn>
                <a:cxn ang="0">
                  <a:pos x="38" y="232"/>
                </a:cxn>
                <a:cxn ang="0">
                  <a:pos x="38" y="232"/>
                </a:cxn>
                <a:cxn ang="0">
                  <a:pos x="51" y="174"/>
                </a:cxn>
                <a:cxn ang="0">
                  <a:pos x="66" y="116"/>
                </a:cxn>
                <a:cxn ang="0">
                  <a:pos x="66" y="116"/>
                </a:cxn>
                <a:cxn ang="0">
                  <a:pos x="79" y="61"/>
                </a:cxn>
                <a:cxn ang="0">
                  <a:pos x="85" y="32"/>
                </a:cxn>
                <a:cxn ang="0">
                  <a:pos x="90" y="4"/>
                </a:cxn>
                <a:cxn ang="0">
                  <a:pos x="90" y="4"/>
                </a:cxn>
                <a:cxn ang="0">
                  <a:pos x="90" y="3"/>
                </a:cxn>
                <a:cxn ang="0">
                  <a:pos x="88" y="1"/>
                </a:cxn>
                <a:cxn ang="0">
                  <a:pos x="87" y="0"/>
                </a:cxn>
                <a:cxn ang="0">
                  <a:pos x="85" y="0"/>
                </a:cxn>
                <a:cxn ang="0">
                  <a:pos x="82" y="1"/>
                </a:cxn>
                <a:cxn ang="0">
                  <a:pos x="81" y="3"/>
                </a:cxn>
                <a:cxn ang="0">
                  <a:pos x="80" y="4"/>
                </a:cxn>
                <a:cxn ang="0">
                  <a:pos x="80" y="4"/>
                </a:cxn>
              </a:cxnLst>
              <a:rect l="0" t="0" r="r" b="b"/>
              <a:pathLst>
                <a:path w="90" h="478">
                  <a:moveTo>
                    <a:pt x="80" y="4"/>
                  </a:moveTo>
                  <a:lnTo>
                    <a:pt x="80" y="4"/>
                  </a:lnTo>
                  <a:lnTo>
                    <a:pt x="78" y="20"/>
                  </a:lnTo>
                  <a:lnTo>
                    <a:pt x="76" y="34"/>
                  </a:lnTo>
                  <a:lnTo>
                    <a:pt x="69" y="63"/>
                  </a:lnTo>
                  <a:lnTo>
                    <a:pt x="54" y="121"/>
                  </a:lnTo>
                  <a:lnTo>
                    <a:pt x="54" y="121"/>
                  </a:lnTo>
                  <a:lnTo>
                    <a:pt x="40" y="180"/>
                  </a:lnTo>
                  <a:lnTo>
                    <a:pt x="26" y="238"/>
                  </a:lnTo>
                  <a:lnTo>
                    <a:pt x="26" y="238"/>
                  </a:lnTo>
                  <a:lnTo>
                    <a:pt x="23" y="253"/>
                  </a:lnTo>
                  <a:lnTo>
                    <a:pt x="21" y="269"/>
                  </a:lnTo>
                  <a:lnTo>
                    <a:pt x="19" y="301"/>
                  </a:lnTo>
                  <a:lnTo>
                    <a:pt x="16" y="332"/>
                  </a:lnTo>
                  <a:lnTo>
                    <a:pt x="15" y="347"/>
                  </a:lnTo>
                  <a:lnTo>
                    <a:pt x="12" y="363"/>
                  </a:lnTo>
                  <a:lnTo>
                    <a:pt x="12" y="363"/>
                  </a:lnTo>
                  <a:lnTo>
                    <a:pt x="8" y="391"/>
                  </a:lnTo>
                  <a:lnTo>
                    <a:pt x="4" y="419"/>
                  </a:lnTo>
                  <a:lnTo>
                    <a:pt x="2" y="446"/>
                  </a:lnTo>
                  <a:lnTo>
                    <a:pt x="0" y="474"/>
                  </a:lnTo>
                  <a:lnTo>
                    <a:pt x="0" y="474"/>
                  </a:lnTo>
                  <a:lnTo>
                    <a:pt x="0" y="476"/>
                  </a:lnTo>
                  <a:lnTo>
                    <a:pt x="1" y="477"/>
                  </a:lnTo>
                  <a:lnTo>
                    <a:pt x="3" y="478"/>
                  </a:lnTo>
                  <a:lnTo>
                    <a:pt x="4" y="478"/>
                  </a:lnTo>
                  <a:lnTo>
                    <a:pt x="6" y="478"/>
                  </a:lnTo>
                  <a:lnTo>
                    <a:pt x="8" y="477"/>
                  </a:lnTo>
                  <a:lnTo>
                    <a:pt x="9" y="476"/>
                  </a:lnTo>
                  <a:lnTo>
                    <a:pt x="9" y="474"/>
                  </a:lnTo>
                  <a:lnTo>
                    <a:pt x="9" y="474"/>
                  </a:lnTo>
                  <a:lnTo>
                    <a:pt x="11" y="444"/>
                  </a:lnTo>
                  <a:lnTo>
                    <a:pt x="14" y="415"/>
                  </a:lnTo>
                  <a:lnTo>
                    <a:pt x="18" y="385"/>
                  </a:lnTo>
                  <a:lnTo>
                    <a:pt x="23" y="357"/>
                  </a:lnTo>
                  <a:lnTo>
                    <a:pt x="23" y="357"/>
                  </a:lnTo>
                  <a:lnTo>
                    <a:pt x="25" y="341"/>
                  </a:lnTo>
                  <a:lnTo>
                    <a:pt x="28" y="326"/>
                  </a:lnTo>
                  <a:lnTo>
                    <a:pt x="30" y="295"/>
                  </a:lnTo>
                  <a:lnTo>
                    <a:pt x="33" y="263"/>
                  </a:lnTo>
                  <a:lnTo>
                    <a:pt x="35" y="247"/>
                  </a:lnTo>
                  <a:lnTo>
                    <a:pt x="38" y="232"/>
                  </a:lnTo>
                  <a:lnTo>
                    <a:pt x="38" y="232"/>
                  </a:lnTo>
                  <a:lnTo>
                    <a:pt x="51" y="174"/>
                  </a:lnTo>
                  <a:lnTo>
                    <a:pt x="66" y="116"/>
                  </a:lnTo>
                  <a:lnTo>
                    <a:pt x="66" y="116"/>
                  </a:lnTo>
                  <a:lnTo>
                    <a:pt x="79" y="61"/>
                  </a:lnTo>
                  <a:lnTo>
                    <a:pt x="85" y="32"/>
                  </a:lnTo>
                  <a:lnTo>
                    <a:pt x="90" y="4"/>
                  </a:lnTo>
                  <a:lnTo>
                    <a:pt x="90" y="4"/>
                  </a:lnTo>
                  <a:lnTo>
                    <a:pt x="90" y="3"/>
                  </a:lnTo>
                  <a:lnTo>
                    <a:pt x="88" y="1"/>
                  </a:lnTo>
                  <a:lnTo>
                    <a:pt x="87" y="0"/>
                  </a:lnTo>
                  <a:lnTo>
                    <a:pt x="85" y="0"/>
                  </a:lnTo>
                  <a:lnTo>
                    <a:pt x="82" y="1"/>
                  </a:lnTo>
                  <a:lnTo>
                    <a:pt x="81" y="3"/>
                  </a:lnTo>
                  <a:lnTo>
                    <a:pt x="80" y="4"/>
                  </a:lnTo>
                  <a:lnTo>
                    <a:pt x="8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5" name="Freeform 911"/>
            <p:cNvSpPr/>
            <p:nvPr/>
          </p:nvSpPr>
          <p:spPr bwMode="auto">
            <a:xfrm>
              <a:off x="3457575" y="1241425"/>
              <a:ext cx="104775" cy="455613"/>
            </a:xfrm>
            <a:custGeom>
              <a:avLst/>
              <a:gdLst/>
              <a:ahLst/>
              <a:cxnLst>
                <a:cxn ang="0">
                  <a:pos x="189" y="5"/>
                </a:cxn>
                <a:cxn ang="0">
                  <a:pos x="187" y="12"/>
                </a:cxn>
                <a:cxn ang="0">
                  <a:pos x="185" y="19"/>
                </a:cxn>
                <a:cxn ang="0">
                  <a:pos x="183" y="34"/>
                </a:cxn>
                <a:cxn ang="0">
                  <a:pos x="181" y="47"/>
                </a:cxn>
                <a:cxn ang="0">
                  <a:pos x="173" y="98"/>
                </a:cxn>
                <a:cxn ang="0">
                  <a:pos x="167" y="127"/>
                </a:cxn>
                <a:cxn ang="0">
                  <a:pos x="152" y="182"/>
                </a:cxn>
                <a:cxn ang="0">
                  <a:pos x="142" y="208"/>
                </a:cxn>
                <a:cxn ang="0">
                  <a:pos x="108" y="307"/>
                </a:cxn>
                <a:cxn ang="0">
                  <a:pos x="101" y="334"/>
                </a:cxn>
                <a:cxn ang="0">
                  <a:pos x="88" y="420"/>
                </a:cxn>
                <a:cxn ang="0">
                  <a:pos x="82" y="448"/>
                </a:cxn>
                <a:cxn ang="0">
                  <a:pos x="66" y="533"/>
                </a:cxn>
                <a:cxn ang="0">
                  <a:pos x="41" y="644"/>
                </a:cxn>
                <a:cxn ang="0">
                  <a:pos x="30" y="698"/>
                </a:cxn>
                <a:cxn ang="0">
                  <a:pos x="7" y="804"/>
                </a:cxn>
                <a:cxn ang="0">
                  <a:pos x="0" y="858"/>
                </a:cxn>
                <a:cxn ang="0">
                  <a:pos x="0" y="860"/>
                </a:cxn>
                <a:cxn ang="0">
                  <a:pos x="2" y="862"/>
                </a:cxn>
                <a:cxn ang="0">
                  <a:pos x="7" y="861"/>
                </a:cxn>
                <a:cxn ang="0">
                  <a:pos x="9" y="858"/>
                </a:cxn>
                <a:cxn ang="0">
                  <a:pos x="12" y="830"/>
                </a:cxn>
                <a:cxn ang="0">
                  <a:pos x="29" y="748"/>
                </a:cxn>
                <a:cxn ang="0">
                  <a:pos x="53" y="638"/>
                </a:cxn>
                <a:cxn ang="0">
                  <a:pos x="64" y="580"/>
                </a:cxn>
                <a:cxn ang="0">
                  <a:pos x="89" y="464"/>
                </a:cxn>
                <a:cxn ang="0">
                  <a:pos x="99" y="405"/>
                </a:cxn>
                <a:cxn ang="0">
                  <a:pos x="103" y="379"/>
                </a:cxn>
                <a:cxn ang="0">
                  <a:pos x="113" y="326"/>
                </a:cxn>
                <a:cxn ang="0">
                  <a:pos x="121" y="301"/>
                </a:cxn>
                <a:cxn ang="0">
                  <a:pos x="158" y="195"/>
                </a:cxn>
                <a:cxn ang="0">
                  <a:pos x="174" y="140"/>
                </a:cxn>
                <a:cxn ang="0">
                  <a:pos x="186" y="83"/>
                </a:cxn>
                <a:cxn ang="0">
                  <a:pos x="189" y="60"/>
                </a:cxn>
                <a:cxn ang="0">
                  <a:pos x="192" y="36"/>
                </a:cxn>
                <a:cxn ang="0">
                  <a:pos x="196" y="20"/>
                </a:cxn>
                <a:cxn ang="0">
                  <a:pos x="198" y="5"/>
                </a:cxn>
                <a:cxn ang="0">
                  <a:pos x="198" y="3"/>
                </a:cxn>
                <a:cxn ang="0">
                  <a:pos x="196" y="1"/>
                </a:cxn>
                <a:cxn ang="0">
                  <a:pos x="192" y="1"/>
                </a:cxn>
                <a:cxn ang="0">
                  <a:pos x="190" y="3"/>
                </a:cxn>
                <a:cxn ang="0">
                  <a:pos x="189" y="5"/>
                </a:cxn>
              </a:cxnLst>
              <a:rect l="0" t="0" r="r" b="b"/>
              <a:pathLst>
                <a:path w="198" h="862">
                  <a:moveTo>
                    <a:pt x="189" y="5"/>
                  </a:moveTo>
                  <a:lnTo>
                    <a:pt x="189" y="5"/>
                  </a:lnTo>
                  <a:lnTo>
                    <a:pt x="189" y="9"/>
                  </a:lnTo>
                  <a:lnTo>
                    <a:pt x="187" y="12"/>
                  </a:lnTo>
                  <a:lnTo>
                    <a:pt x="186" y="15"/>
                  </a:lnTo>
                  <a:lnTo>
                    <a:pt x="185" y="19"/>
                  </a:lnTo>
                  <a:lnTo>
                    <a:pt x="185" y="19"/>
                  </a:lnTo>
                  <a:lnTo>
                    <a:pt x="183" y="34"/>
                  </a:lnTo>
                  <a:lnTo>
                    <a:pt x="181" y="47"/>
                  </a:lnTo>
                  <a:lnTo>
                    <a:pt x="181" y="47"/>
                  </a:lnTo>
                  <a:lnTo>
                    <a:pt x="178" y="73"/>
                  </a:lnTo>
                  <a:lnTo>
                    <a:pt x="173" y="98"/>
                  </a:lnTo>
                  <a:lnTo>
                    <a:pt x="173" y="98"/>
                  </a:lnTo>
                  <a:lnTo>
                    <a:pt x="167" y="127"/>
                  </a:lnTo>
                  <a:lnTo>
                    <a:pt x="160" y="154"/>
                  </a:lnTo>
                  <a:lnTo>
                    <a:pt x="152" y="182"/>
                  </a:lnTo>
                  <a:lnTo>
                    <a:pt x="142" y="208"/>
                  </a:lnTo>
                  <a:lnTo>
                    <a:pt x="142" y="208"/>
                  </a:lnTo>
                  <a:lnTo>
                    <a:pt x="108" y="307"/>
                  </a:lnTo>
                  <a:lnTo>
                    <a:pt x="108" y="307"/>
                  </a:lnTo>
                  <a:lnTo>
                    <a:pt x="104" y="321"/>
                  </a:lnTo>
                  <a:lnTo>
                    <a:pt x="101" y="334"/>
                  </a:lnTo>
                  <a:lnTo>
                    <a:pt x="96" y="363"/>
                  </a:lnTo>
                  <a:lnTo>
                    <a:pt x="88" y="420"/>
                  </a:lnTo>
                  <a:lnTo>
                    <a:pt x="88" y="420"/>
                  </a:lnTo>
                  <a:lnTo>
                    <a:pt x="82" y="448"/>
                  </a:lnTo>
                  <a:lnTo>
                    <a:pt x="77" y="476"/>
                  </a:lnTo>
                  <a:lnTo>
                    <a:pt x="66" y="533"/>
                  </a:lnTo>
                  <a:lnTo>
                    <a:pt x="54" y="589"/>
                  </a:lnTo>
                  <a:lnTo>
                    <a:pt x="41" y="644"/>
                  </a:lnTo>
                  <a:lnTo>
                    <a:pt x="41" y="644"/>
                  </a:lnTo>
                  <a:lnTo>
                    <a:pt x="30" y="698"/>
                  </a:lnTo>
                  <a:lnTo>
                    <a:pt x="18" y="751"/>
                  </a:lnTo>
                  <a:lnTo>
                    <a:pt x="7" y="804"/>
                  </a:lnTo>
                  <a:lnTo>
                    <a:pt x="3" y="831"/>
                  </a:lnTo>
                  <a:lnTo>
                    <a:pt x="0" y="858"/>
                  </a:lnTo>
                  <a:lnTo>
                    <a:pt x="0" y="858"/>
                  </a:lnTo>
                  <a:lnTo>
                    <a:pt x="0" y="860"/>
                  </a:lnTo>
                  <a:lnTo>
                    <a:pt x="1" y="861"/>
                  </a:lnTo>
                  <a:lnTo>
                    <a:pt x="2" y="862"/>
                  </a:lnTo>
                  <a:lnTo>
                    <a:pt x="4" y="862"/>
                  </a:lnTo>
                  <a:lnTo>
                    <a:pt x="7" y="861"/>
                  </a:lnTo>
                  <a:lnTo>
                    <a:pt x="8" y="860"/>
                  </a:lnTo>
                  <a:lnTo>
                    <a:pt x="9" y="858"/>
                  </a:lnTo>
                  <a:lnTo>
                    <a:pt x="9" y="858"/>
                  </a:lnTo>
                  <a:lnTo>
                    <a:pt x="12" y="830"/>
                  </a:lnTo>
                  <a:lnTo>
                    <a:pt x="17" y="803"/>
                  </a:lnTo>
                  <a:lnTo>
                    <a:pt x="29" y="748"/>
                  </a:lnTo>
                  <a:lnTo>
                    <a:pt x="40" y="693"/>
                  </a:lnTo>
                  <a:lnTo>
                    <a:pt x="53" y="638"/>
                  </a:lnTo>
                  <a:lnTo>
                    <a:pt x="53" y="638"/>
                  </a:lnTo>
                  <a:lnTo>
                    <a:pt x="64" y="580"/>
                  </a:lnTo>
                  <a:lnTo>
                    <a:pt x="77" y="522"/>
                  </a:lnTo>
                  <a:lnTo>
                    <a:pt x="89" y="464"/>
                  </a:lnTo>
                  <a:lnTo>
                    <a:pt x="95" y="435"/>
                  </a:lnTo>
                  <a:lnTo>
                    <a:pt x="99" y="405"/>
                  </a:lnTo>
                  <a:lnTo>
                    <a:pt x="99" y="405"/>
                  </a:lnTo>
                  <a:lnTo>
                    <a:pt x="103" y="379"/>
                  </a:lnTo>
                  <a:lnTo>
                    <a:pt x="107" y="353"/>
                  </a:lnTo>
                  <a:lnTo>
                    <a:pt x="113" y="326"/>
                  </a:lnTo>
                  <a:lnTo>
                    <a:pt x="121" y="301"/>
                  </a:lnTo>
                  <a:lnTo>
                    <a:pt x="121" y="301"/>
                  </a:lnTo>
                  <a:lnTo>
                    <a:pt x="158" y="195"/>
                  </a:lnTo>
                  <a:lnTo>
                    <a:pt x="158" y="195"/>
                  </a:lnTo>
                  <a:lnTo>
                    <a:pt x="166" y="167"/>
                  </a:lnTo>
                  <a:lnTo>
                    <a:pt x="174" y="140"/>
                  </a:lnTo>
                  <a:lnTo>
                    <a:pt x="181" y="112"/>
                  </a:lnTo>
                  <a:lnTo>
                    <a:pt x="186" y="83"/>
                  </a:lnTo>
                  <a:lnTo>
                    <a:pt x="186" y="83"/>
                  </a:lnTo>
                  <a:lnTo>
                    <a:pt x="189" y="60"/>
                  </a:lnTo>
                  <a:lnTo>
                    <a:pt x="190" y="47"/>
                  </a:lnTo>
                  <a:lnTo>
                    <a:pt x="192" y="36"/>
                  </a:lnTo>
                  <a:lnTo>
                    <a:pt x="192" y="36"/>
                  </a:lnTo>
                  <a:lnTo>
                    <a:pt x="196" y="20"/>
                  </a:lnTo>
                  <a:lnTo>
                    <a:pt x="198" y="12"/>
                  </a:lnTo>
                  <a:lnTo>
                    <a:pt x="198" y="5"/>
                  </a:lnTo>
                  <a:lnTo>
                    <a:pt x="198" y="5"/>
                  </a:lnTo>
                  <a:lnTo>
                    <a:pt x="198" y="3"/>
                  </a:lnTo>
                  <a:lnTo>
                    <a:pt x="197" y="2"/>
                  </a:lnTo>
                  <a:lnTo>
                    <a:pt x="196" y="1"/>
                  </a:lnTo>
                  <a:lnTo>
                    <a:pt x="194" y="0"/>
                  </a:lnTo>
                  <a:lnTo>
                    <a:pt x="192" y="1"/>
                  </a:lnTo>
                  <a:lnTo>
                    <a:pt x="191" y="2"/>
                  </a:lnTo>
                  <a:lnTo>
                    <a:pt x="190" y="3"/>
                  </a:lnTo>
                  <a:lnTo>
                    <a:pt x="189" y="5"/>
                  </a:lnTo>
                  <a:lnTo>
                    <a:pt x="18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6" name="Freeform 912"/>
            <p:cNvSpPr/>
            <p:nvPr/>
          </p:nvSpPr>
          <p:spPr bwMode="auto">
            <a:xfrm>
              <a:off x="3494088" y="1250950"/>
              <a:ext cx="98425" cy="452438"/>
            </a:xfrm>
            <a:custGeom>
              <a:avLst/>
              <a:gdLst/>
              <a:ahLst/>
              <a:cxnLst>
                <a:cxn ang="0">
                  <a:pos x="175" y="5"/>
                </a:cxn>
                <a:cxn ang="0">
                  <a:pos x="174" y="29"/>
                </a:cxn>
                <a:cxn ang="0">
                  <a:pos x="159" y="100"/>
                </a:cxn>
                <a:cxn ang="0">
                  <a:pos x="150" y="153"/>
                </a:cxn>
                <a:cxn ang="0">
                  <a:pos x="141" y="207"/>
                </a:cxn>
                <a:cxn ang="0">
                  <a:pos x="121" y="315"/>
                </a:cxn>
                <a:cxn ang="0">
                  <a:pos x="104" y="426"/>
                </a:cxn>
                <a:cxn ang="0">
                  <a:pos x="99" y="449"/>
                </a:cxn>
                <a:cxn ang="0">
                  <a:pos x="93" y="472"/>
                </a:cxn>
                <a:cxn ang="0">
                  <a:pos x="91" y="488"/>
                </a:cxn>
                <a:cxn ang="0">
                  <a:pos x="81" y="531"/>
                </a:cxn>
                <a:cxn ang="0">
                  <a:pos x="51" y="644"/>
                </a:cxn>
                <a:cxn ang="0">
                  <a:pos x="44" y="672"/>
                </a:cxn>
                <a:cxn ang="0">
                  <a:pos x="19" y="753"/>
                </a:cxn>
                <a:cxn ang="0">
                  <a:pos x="13" y="780"/>
                </a:cxn>
                <a:cxn ang="0">
                  <a:pos x="7" y="806"/>
                </a:cxn>
                <a:cxn ang="0">
                  <a:pos x="0" y="838"/>
                </a:cxn>
                <a:cxn ang="0">
                  <a:pos x="0" y="848"/>
                </a:cxn>
                <a:cxn ang="0">
                  <a:pos x="1" y="853"/>
                </a:cxn>
                <a:cxn ang="0">
                  <a:pos x="4" y="854"/>
                </a:cxn>
                <a:cxn ang="0">
                  <a:pos x="7" y="853"/>
                </a:cxn>
                <a:cxn ang="0">
                  <a:pos x="9" y="848"/>
                </a:cxn>
                <a:cxn ang="0">
                  <a:pos x="10" y="837"/>
                </a:cxn>
                <a:cxn ang="0">
                  <a:pos x="18" y="800"/>
                </a:cxn>
                <a:cxn ang="0">
                  <a:pos x="23" y="774"/>
                </a:cxn>
                <a:cxn ang="0">
                  <a:pos x="30" y="747"/>
                </a:cxn>
                <a:cxn ang="0">
                  <a:pos x="63" y="638"/>
                </a:cxn>
                <a:cxn ang="0">
                  <a:pos x="92" y="525"/>
                </a:cxn>
                <a:cxn ang="0">
                  <a:pos x="98" y="500"/>
                </a:cxn>
                <a:cxn ang="0">
                  <a:pos x="102" y="476"/>
                </a:cxn>
                <a:cxn ang="0">
                  <a:pos x="109" y="447"/>
                </a:cxn>
                <a:cxn ang="0">
                  <a:pos x="115" y="419"/>
                </a:cxn>
                <a:cxn ang="0">
                  <a:pos x="131" y="309"/>
                </a:cxn>
                <a:cxn ang="0">
                  <a:pos x="151" y="201"/>
                </a:cxn>
                <a:cxn ang="0">
                  <a:pos x="160" y="147"/>
                </a:cxn>
                <a:cxn ang="0">
                  <a:pos x="170" y="93"/>
                </a:cxn>
                <a:cxn ang="0">
                  <a:pos x="183" y="27"/>
                </a:cxn>
                <a:cxn ang="0">
                  <a:pos x="185" y="5"/>
                </a:cxn>
                <a:cxn ang="0">
                  <a:pos x="184" y="3"/>
                </a:cxn>
                <a:cxn ang="0">
                  <a:pos x="182" y="0"/>
                </a:cxn>
                <a:cxn ang="0">
                  <a:pos x="178" y="0"/>
                </a:cxn>
                <a:cxn ang="0">
                  <a:pos x="176" y="3"/>
                </a:cxn>
                <a:cxn ang="0">
                  <a:pos x="175" y="5"/>
                </a:cxn>
              </a:cxnLst>
              <a:rect l="0" t="0" r="r" b="b"/>
              <a:pathLst>
                <a:path w="185" h="854">
                  <a:moveTo>
                    <a:pt x="175" y="5"/>
                  </a:moveTo>
                  <a:lnTo>
                    <a:pt x="175" y="5"/>
                  </a:lnTo>
                  <a:lnTo>
                    <a:pt x="175" y="17"/>
                  </a:lnTo>
                  <a:lnTo>
                    <a:pt x="174" y="29"/>
                  </a:lnTo>
                  <a:lnTo>
                    <a:pt x="170" y="52"/>
                  </a:lnTo>
                  <a:lnTo>
                    <a:pt x="159" y="100"/>
                  </a:lnTo>
                  <a:lnTo>
                    <a:pt x="159" y="100"/>
                  </a:lnTo>
                  <a:lnTo>
                    <a:pt x="150" y="153"/>
                  </a:lnTo>
                  <a:lnTo>
                    <a:pt x="141" y="207"/>
                  </a:lnTo>
                  <a:lnTo>
                    <a:pt x="141" y="207"/>
                  </a:lnTo>
                  <a:lnTo>
                    <a:pt x="130" y="261"/>
                  </a:lnTo>
                  <a:lnTo>
                    <a:pt x="121" y="315"/>
                  </a:lnTo>
                  <a:lnTo>
                    <a:pt x="104" y="426"/>
                  </a:lnTo>
                  <a:lnTo>
                    <a:pt x="104" y="426"/>
                  </a:lnTo>
                  <a:lnTo>
                    <a:pt x="101" y="437"/>
                  </a:lnTo>
                  <a:lnTo>
                    <a:pt x="99" y="449"/>
                  </a:lnTo>
                  <a:lnTo>
                    <a:pt x="96" y="461"/>
                  </a:lnTo>
                  <a:lnTo>
                    <a:pt x="93" y="472"/>
                  </a:lnTo>
                  <a:lnTo>
                    <a:pt x="93" y="472"/>
                  </a:lnTo>
                  <a:lnTo>
                    <a:pt x="91" y="488"/>
                  </a:lnTo>
                  <a:lnTo>
                    <a:pt x="88" y="502"/>
                  </a:lnTo>
                  <a:lnTo>
                    <a:pt x="81" y="531"/>
                  </a:lnTo>
                  <a:lnTo>
                    <a:pt x="81" y="531"/>
                  </a:lnTo>
                  <a:lnTo>
                    <a:pt x="51" y="644"/>
                  </a:lnTo>
                  <a:lnTo>
                    <a:pt x="51" y="644"/>
                  </a:lnTo>
                  <a:lnTo>
                    <a:pt x="44" y="672"/>
                  </a:lnTo>
                  <a:lnTo>
                    <a:pt x="35" y="699"/>
                  </a:lnTo>
                  <a:lnTo>
                    <a:pt x="19" y="753"/>
                  </a:lnTo>
                  <a:lnTo>
                    <a:pt x="19" y="753"/>
                  </a:lnTo>
                  <a:lnTo>
                    <a:pt x="13" y="780"/>
                  </a:lnTo>
                  <a:lnTo>
                    <a:pt x="7" y="806"/>
                  </a:lnTo>
                  <a:lnTo>
                    <a:pt x="7" y="806"/>
                  </a:lnTo>
                  <a:lnTo>
                    <a:pt x="2" y="828"/>
                  </a:lnTo>
                  <a:lnTo>
                    <a:pt x="0" y="838"/>
                  </a:lnTo>
                  <a:lnTo>
                    <a:pt x="0" y="848"/>
                  </a:lnTo>
                  <a:lnTo>
                    <a:pt x="0" y="848"/>
                  </a:lnTo>
                  <a:lnTo>
                    <a:pt x="0" y="851"/>
                  </a:lnTo>
                  <a:lnTo>
                    <a:pt x="1" y="853"/>
                  </a:lnTo>
                  <a:lnTo>
                    <a:pt x="2" y="853"/>
                  </a:lnTo>
                  <a:lnTo>
                    <a:pt x="4" y="854"/>
                  </a:lnTo>
                  <a:lnTo>
                    <a:pt x="6" y="853"/>
                  </a:lnTo>
                  <a:lnTo>
                    <a:pt x="7" y="853"/>
                  </a:lnTo>
                  <a:lnTo>
                    <a:pt x="8" y="851"/>
                  </a:lnTo>
                  <a:lnTo>
                    <a:pt x="9" y="848"/>
                  </a:lnTo>
                  <a:lnTo>
                    <a:pt x="9" y="848"/>
                  </a:lnTo>
                  <a:lnTo>
                    <a:pt x="10" y="837"/>
                  </a:lnTo>
                  <a:lnTo>
                    <a:pt x="13" y="825"/>
                  </a:lnTo>
                  <a:lnTo>
                    <a:pt x="18" y="800"/>
                  </a:lnTo>
                  <a:lnTo>
                    <a:pt x="18" y="800"/>
                  </a:lnTo>
                  <a:lnTo>
                    <a:pt x="23" y="774"/>
                  </a:lnTo>
                  <a:lnTo>
                    <a:pt x="30" y="747"/>
                  </a:lnTo>
                  <a:lnTo>
                    <a:pt x="30" y="747"/>
                  </a:lnTo>
                  <a:lnTo>
                    <a:pt x="47" y="693"/>
                  </a:lnTo>
                  <a:lnTo>
                    <a:pt x="63" y="638"/>
                  </a:lnTo>
                  <a:lnTo>
                    <a:pt x="63" y="638"/>
                  </a:lnTo>
                  <a:lnTo>
                    <a:pt x="92" y="525"/>
                  </a:lnTo>
                  <a:lnTo>
                    <a:pt x="92" y="525"/>
                  </a:lnTo>
                  <a:lnTo>
                    <a:pt x="98" y="500"/>
                  </a:lnTo>
                  <a:lnTo>
                    <a:pt x="102" y="476"/>
                  </a:lnTo>
                  <a:lnTo>
                    <a:pt x="102" y="476"/>
                  </a:lnTo>
                  <a:lnTo>
                    <a:pt x="105" y="461"/>
                  </a:lnTo>
                  <a:lnTo>
                    <a:pt x="109" y="447"/>
                  </a:lnTo>
                  <a:lnTo>
                    <a:pt x="112" y="433"/>
                  </a:lnTo>
                  <a:lnTo>
                    <a:pt x="115" y="419"/>
                  </a:lnTo>
                  <a:lnTo>
                    <a:pt x="115" y="419"/>
                  </a:lnTo>
                  <a:lnTo>
                    <a:pt x="131" y="309"/>
                  </a:lnTo>
                  <a:lnTo>
                    <a:pt x="141" y="255"/>
                  </a:lnTo>
                  <a:lnTo>
                    <a:pt x="151" y="201"/>
                  </a:lnTo>
                  <a:lnTo>
                    <a:pt x="151" y="201"/>
                  </a:lnTo>
                  <a:lnTo>
                    <a:pt x="160" y="147"/>
                  </a:lnTo>
                  <a:lnTo>
                    <a:pt x="170" y="93"/>
                  </a:lnTo>
                  <a:lnTo>
                    <a:pt x="170" y="93"/>
                  </a:lnTo>
                  <a:lnTo>
                    <a:pt x="180" y="50"/>
                  </a:lnTo>
                  <a:lnTo>
                    <a:pt x="183" y="27"/>
                  </a:lnTo>
                  <a:lnTo>
                    <a:pt x="184" y="16"/>
                  </a:lnTo>
                  <a:lnTo>
                    <a:pt x="185" y="5"/>
                  </a:lnTo>
                  <a:lnTo>
                    <a:pt x="185" y="5"/>
                  </a:lnTo>
                  <a:lnTo>
                    <a:pt x="184" y="3"/>
                  </a:lnTo>
                  <a:lnTo>
                    <a:pt x="183" y="1"/>
                  </a:lnTo>
                  <a:lnTo>
                    <a:pt x="182" y="0"/>
                  </a:lnTo>
                  <a:lnTo>
                    <a:pt x="180" y="0"/>
                  </a:lnTo>
                  <a:lnTo>
                    <a:pt x="178" y="0"/>
                  </a:lnTo>
                  <a:lnTo>
                    <a:pt x="177" y="1"/>
                  </a:lnTo>
                  <a:lnTo>
                    <a:pt x="176" y="3"/>
                  </a:lnTo>
                  <a:lnTo>
                    <a:pt x="175" y="5"/>
                  </a:lnTo>
                  <a:lnTo>
                    <a:pt x="17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7" name="Freeform 913"/>
            <p:cNvSpPr/>
            <p:nvPr/>
          </p:nvSpPr>
          <p:spPr bwMode="auto">
            <a:xfrm>
              <a:off x="3532188" y="1266825"/>
              <a:ext cx="103188" cy="504825"/>
            </a:xfrm>
            <a:custGeom>
              <a:avLst/>
              <a:gdLst/>
              <a:ahLst/>
              <a:cxnLst>
                <a:cxn ang="0">
                  <a:pos x="185" y="5"/>
                </a:cxn>
                <a:cxn ang="0">
                  <a:pos x="181" y="67"/>
                </a:cxn>
                <a:cxn ang="0">
                  <a:pos x="169" y="127"/>
                </a:cxn>
                <a:cxn ang="0">
                  <a:pos x="153" y="187"/>
                </a:cxn>
                <a:cxn ang="0">
                  <a:pos x="136" y="246"/>
                </a:cxn>
                <a:cxn ang="0">
                  <a:pos x="129" y="273"/>
                </a:cxn>
                <a:cxn ang="0">
                  <a:pos x="124" y="327"/>
                </a:cxn>
                <a:cxn ang="0">
                  <a:pos x="123" y="355"/>
                </a:cxn>
                <a:cxn ang="0">
                  <a:pos x="118" y="418"/>
                </a:cxn>
                <a:cxn ang="0">
                  <a:pos x="108" y="481"/>
                </a:cxn>
                <a:cxn ang="0">
                  <a:pos x="101" y="511"/>
                </a:cxn>
                <a:cxn ang="0">
                  <a:pos x="74" y="596"/>
                </a:cxn>
                <a:cxn ang="0">
                  <a:pos x="65" y="627"/>
                </a:cxn>
                <a:cxn ang="0">
                  <a:pos x="53" y="691"/>
                </a:cxn>
                <a:cxn ang="0">
                  <a:pos x="47" y="723"/>
                </a:cxn>
                <a:cxn ang="0">
                  <a:pos x="23" y="846"/>
                </a:cxn>
                <a:cxn ang="0">
                  <a:pos x="20" y="863"/>
                </a:cxn>
                <a:cxn ang="0">
                  <a:pos x="14" y="897"/>
                </a:cxn>
                <a:cxn ang="0">
                  <a:pos x="9" y="913"/>
                </a:cxn>
                <a:cxn ang="0">
                  <a:pos x="6" y="922"/>
                </a:cxn>
                <a:cxn ang="0">
                  <a:pos x="1" y="939"/>
                </a:cxn>
                <a:cxn ang="0">
                  <a:pos x="0" y="949"/>
                </a:cxn>
                <a:cxn ang="0">
                  <a:pos x="2" y="952"/>
                </a:cxn>
                <a:cxn ang="0">
                  <a:pos x="6" y="954"/>
                </a:cxn>
                <a:cxn ang="0">
                  <a:pos x="9" y="952"/>
                </a:cxn>
                <a:cxn ang="0">
                  <a:pos x="11" y="949"/>
                </a:cxn>
                <a:cxn ang="0">
                  <a:pos x="12" y="937"/>
                </a:cxn>
                <a:cxn ang="0">
                  <a:pos x="18" y="914"/>
                </a:cxn>
                <a:cxn ang="0">
                  <a:pos x="21" y="903"/>
                </a:cxn>
                <a:cxn ang="0">
                  <a:pos x="33" y="840"/>
                </a:cxn>
                <a:cxn ang="0">
                  <a:pos x="47" y="774"/>
                </a:cxn>
                <a:cxn ang="0">
                  <a:pos x="59" y="709"/>
                </a:cxn>
                <a:cxn ang="0">
                  <a:pos x="71" y="650"/>
                </a:cxn>
                <a:cxn ang="0">
                  <a:pos x="85" y="591"/>
                </a:cxn>
                <a:cxn ang="0">
                  <a:pos x="94" y="563"/>
                </a:cxn>
                <a:cxn ang="0">
                  <a:pos x="105" y="534"/>
                </a:cxn>
                <a:cxn ang="0">
                  <a:pos x="114" y="500"/>
                </a:cxn>
                <a:cxn ang="0">
                  <a:pos x="120" y="465"/>
                </a:cxn>
                <a:cxn ang="0">
                  <a:pos x="128" y="407"/>
                </a:cxn>
                <a:cxn ang="0">
                  <a:pos x="135" y="320"/>
                </a:cxn>
                <a:cxn ang="0">
                  <a:pos x="143" y="262"/>
                </a:cxn>
                <a:cxn ang="0">
                  <a:pos x="150" y="233"/>
                </a:cxn>
                <a:cxn ang="0">
                  <a:pos x="167" y="177"/>
                </a:cxn>
                <a:cxn ang="0">
                  <a:pos x="181" y="120"/>
                </a:cxn>
                <a:cxn ang="0">
                  <a:pos x="191" y="63"/>
                </a:cxn>
                <a:cxn ang="0">
                  <a:pos x="196" y="5"/>
                </a:cxn>
                <a:cxn ang="0">
                  <a:pos x="195" y="3"/>
                </a:cxn>
                <a:cxn ang="0">
                  <a:pos x="192" y="1"/>
                </a:cxn>
                <a:cxn ang="0">
                  <a:pos x="188" y="1"/>
                </a:cxn>
                <a:cxn ang="0">
                  <a:pos x="186" y="3"/>
                </a:cxn>
                <a:cxn ang="0">
                  <a:pos x="185" y="5"/>
                </a:cxn>
              </a:cxnLst>
              <a:rect l="0" t="0" r="r" b="b"/>
              <a:pathLst>
                <a:path w="196" h="954">
                  <a:moveTo>
                    <a:pt x="185" y="5"/>
                  </a:moveTo>
                  <a:lnTo>
                    <a:pt x="185" y="5"/>
                  </a:lnTo>
                  <a:lnTo>
                    <a:pt x="184" y="36"/>
                  </a:lnTo>
                  <a:lnTo>
                    <a:pt x="181" y="67"/>
                  </a:lnTo>
                  <a:lnTo>
                    <a:pt x="176" y="97"/>
                  </a:lnTo>
                  <a:lnTo>
                    <a:pt x="169" y="127"/>
                  </a:lnTo>
                  <a:lnTo>
                    <a:pt x="162" y="157"/>
                  </a:lnTo>
                  <a:lnTo>
                    <a:pt x="153" y="187"/>
                  </a:lnTo>
                  <a:lnTo>
                    <a:pt x="136" y="246"/>
                  </a:lnTo>
                  <a:lnTo>
                    <a:pt x="136" y="246"/>
                  </a:lnTo>
                  <a:lnTo>
                    <a:pt x="133" y="261"/>
                  </a:lnTo>
                  <a:lnTo>
                    <a:pt x="129" y="273"/>
                  </a:lnTo>
                  <a:lnTo>
                    <a:pt x="126" y="300"/>
                  </a:lnTo>
                  <a:lnTo>
                    <a:pt x="124" y="327"/>
                  </a:lnTo>
                  <a:lnTo>
                    <a:pt x="123" y="355"/>
                  </a:lnTo>
                  <a:lnTo>
                    <a:pt x="123" y="355"/>
                  </a:lnTo>
                  <a:lnTo>
                    <a:pt x="121" y="386"/>
                  </a:lnTo>
                  <a:lnTo>
                    <a:pt x="118" y="418"/>
                  </a:lnTo>
                  <a:lnTo>
                    <a:pt x="113" y="449"/>
                  </a:lnTo>
                  <a:lnTo>
                    <a:pt x="108" y="481"/>
                  </a:lnTo>
                  <a:lnTo>
                    <a:pt x="108" y="481"/>
                  </a:lnTo>
                  <a:lnTo>
                    <a:pt x="101" y="511"/>
                  </a:lnTo>
                  <a:lnTo>
                    <a:pt x="92" y="538"/>
                  </a:lnTo>
                  <a:lnTo>
                    <a:pt x="74" y="596"/>
                  </a:lnTo>
                  <a:lnTo>
                    <a:pt x="74" y="596"/>
                  </a:lnTo>
                  <a:lnTo>
                    <a:pt x="65" y="627"/>
                  </a:lnTo>
                  <a:lnTo>
                    <a:pt x="58" y="659"/>
                  </a:lnTo>
                  <a:lnTo>
                    <a:pt x="53" y="691"/>
                  </a:lnTo>
                  <a:lnTo>
                    <a:pt x="47" y="723"/>
                  </a:lnTo>
                  <a:lnTo>
                    <a:pt x="47" y="723"/>
                  </a:lnTo>
                  <a:lnTo>
                    <a:pt x="34" y="784"/>
                  </a:lnTo>
                  <a:lnTo>
                    <a:pt x="23" y="846"/>
                  </a:lnTo>
                  <a:lnTo>
                    <a:pt x="23" y="846"/>
                  </a:lnTo>
                  <a:lnTo>
                    <a:pt x="20" y="863"/>
                  </a:lnTo>
                  <a:lnTo>
                    <a:pt x="18" y="880"/>
                  </a:lnTo>
                  <a:lnTo>
                    <a:pt x="14" y="897"/>
                  </a:lnTo>
                  <a:lnTo>
                    <a:pt x="12" y="905"/>
                  </a:lnTo>
                  <a:lnTo>
                    <a:pt x="9" y="913"/>
                  </a:lnTo>
                  <a:lnTo>
                    <a:pt x="9" y="913"/>
                  </a:lnTo>
                  <a:lnTo>
                    <a:pt x="6" y="922"/>
                  </a:lnTo>
                  <a:lnTo>
                    <a:pt x="3" y="931"/>
                  </a:lnTo>
                  <a:lnTo>
                    <a:pt x="1" y="939"/>
                  </a:lnTo>
                  <a:lnTo>
                    <a:pt x="0" y="949"/>
                  </a:lnTo>
                  <a:lnTo>
                    <a:pt x="0" y="949"/>
                  </a:lnTo>
                  <a:lnTo>
                    <a:pt x="1" y="951"/>
                  </a:lnTo>
                  <a:lnTo>
                    <a:pt x="2" y="952"/>
                  </a:lnTo>
                  <a:lnTo>
                    <a:pt x="3" y="953"/>
                  </a:lnTo>
                  <a:lnTo>
                    <a:pt x="6" y="954"/>
                  </a:lnTo>
                  <a:lnTo>
                    <a:pt x="7" y="953"/>
                  </a:lnTo>
                  <a:lnTo>
                    <a:pt x="9" y="952"/>
                  </a:lnTo>
                  <a:lnTo>
                    <a:pt x="10" y="951"/>
                  </a:lnTo>
                  <a:lnTo>
                    <a:pt x="11" y="949"/>
                  </a:lnTo>
                  <a:lnTo>
                    <a:pt x="11" y="949"/>
                  </a:lnTo>
                  <a:lnTo>
                    <a:pt x="12" y="937"/>
                  </a:lnTo>
                  <a:lnTo>
                    <a:pt x="15" y="926"/>
                  </a:lnTo>
                  <a:lnTo>
                    <a:pt x="18" y="914"/>
                  </a:lnTo>
                  <a:lnTo>
                    <a:pt x="21" y="903"/>
                  </a:lnTo>
                  <a:lnTo>
                    <a:pt x="21" y="903"/>
                  </a:lnTo>
                  <a:lnTo>
                    <a:pt x="27" y="871"/>
                  </a:lnTo>
                  <a:lnTo>
                    <a:pt x="33" y="840"/>
                  </a:lnTo>
                  <a:lnTo>
                    <a:pt x="33" y="840"/>
                  </a:lnTo>
                  <a:lnTo>
                    <a:pt x="47" y="774"/>
                  </a:lnTo>
                  <a:lnTo>
                    <a:pt x="53" y="741"/>
                  </a:lnTo>
                  <a:lnTo>
                    <a:pt x="59" y="709"/>
                  </a:lnTo>
                  <a:lnTo>
                    <a:pt x="59" y="709"/>
                  </a:lnTo>
                  <a:lnTo>
                    <a:pt x="71" y="650"/>
                  </a:lnTo>
                  <a:lnTo>
                    <a:pt x="77" y="620"/>
                  </a:lnTo>
                  <a:lnTo>
                    <a:pt x="85" y="591"/>
                  </a:lnTo>
                  <a:lnTo>
                    <a:pt x="85" y="591"/>
                  </a:lnTo>
                  <a:lnTo>
                    <a:pt x="94" y="563"/>
                  </a:lnTo>
                  <a:lnTo>
                    <a:pt x="105" y="534"/>
                  </a:lnTo>
                  <a:lnTo>
                    <a:pt x="105" y="534"/>
                  </a:lnTo>
                  <a:lnTo>
                    <a:pt x="110" y="518"/>
                  </a:lnTo>
                  <a:lnTo>
                    <a:pt x="114" y="500"/>
                  </a:lnTo>
                  <a:lnTo>
                    <a:pt x="120" y="465"/>
                  </a:lnTo>
                  <a:lnTo>
                    <a:pt x="120" y="465"/>
                  </a:lnTo>
                  <a:lnTo>
                    <a:pt x="125" y="436"/>
                  </a:lnTo>
                  <a:lnTo>
                    <a:pt x="128" y="407"/>
                  </a:lnTo>
                  <a:lnTo>
                    <a:pt x="133" y="348"/>
                  </a:lnTo>
                  <a:lnTo>
                    <a:pt x="135" y="320"/>
                  </a:lnTo>
                  <a:lnTo>
                    <a:pt x="138" y="291"/>
                  </a:lnTo>
                  <a:lnTo>
                    <a:pt x="143" y="262"/>
                  </a:lnTo>
                  <a:lnTo>
                    <a:pt x="146" y="247"/>
                  </a:lnTo>
                  <a:lnTo>
                    <a:pt x="150" y="233"/>
                  </a:lnTo>
                  <a:lnTo>
                    <a:pt x="150" y="233"/>
                  </a:lnTo>
                  <a:lnTo>
                    <a:pt x="167" y="177"/>
                  </a:lnTo>
                  <a:lnTo>
                    <a:pt x="174" y="149"/>
                  </a:lnTo>
                  <a:lnTo>
                    <a:pt x="181" y="120"/>
                  </a:lnTo>
                  <a:lnTo>
                    <a:pt x="186" y="92"/>
                  </a:lnTo>
                  <a:lnTo>
                    <a:pt x="191" y="63"/>
                  </a:lnTo>
                  <a:lnTo>
                    <a:pt x="195" y="34"/>
                  </a:lnTo>
                  <a:lnTo>
                    <a:pt x="196" y="5"/>
                  </a:lnTo>
                  <a:lnTo>
                    <a:pt x="196" y="5"/>
                  </a:lnTo>
                  <a:lnTo>
                    <a:pt x="195" y="3"/>
                  </a:lnTo>
                  <a:lnTo>
                    <a:pt x="194" y="1"/>
                  </a:lnTo>
                  <a:lnTo>
                    <a:pt x="192" y="1"/>
                  </a:lnTo>
                  <a:lnTo>
                    <a:pt x="190" y="0"/>
                  </a:lnTo>
                  <a:lnTo>
                    <a:pt x="188" y="1"/>
                  </a:lnTo>
                  <a:lnTo>
                    <a:pt x="187" y="1"/>
                  </a:lnTo>
                  <a:lnTo>
                    <a:pt x="186" y="3"/>
                  </a:lnTo>
                  <a:lnTo>
                    <a:pt x="185" y="5"/>
                  </a:lnTo>
                  <a:lnTo>
                    <a:pt x="18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8" name="Freeform 914"/>
            <p:cNvSpPr/>
            <p:nvPr/>
          </p:nvSpPr>
          <p:spPr bwMode="auto">
            <a:xfrm>
              <a:off x="3570288" y="1301750"/>
              <a:ext cx="96838" cy="488950"/>
            </a:xfrm>
            <a:custGeom>
              <a:avLst/>
              <a:gdLst/>
              <a:ahLst/>
              <a:cxnLst>
                <a:cxn ang="0">
                  <a:pos x="175" y="5"/>
                </a:cxn>
                <a:cxn ang="0">
                  <a:pos x="172" y="13"/>
                </a:cxn>
                <a:cxn ang="0">
                  <a:pos x="163" y="30"/>
                </a:cxn>
                <a:cxn ang="0">
                  <a:pos x="161" y="39"/>
                </a:cxn>
                <a:cxn ang="0">
                  <a:pos x="161" y="62"/>
                </a:cxn>
                <a:cxn ang="0">
                  <a:pos x="159" y="87"/>
                </a:cxn>
                <a:cxn ang="0">
                  <a:pos x="149" y="148"/>
                </a:cxn>
                <a:cxn ang="0">
                  <a:pos x="146" y="164"/>
                </a:cxn>
                <a:cxn ang="0">
                  <a:pos x="138" y="193"/>
                </a:cxn>
                <a:cxn ang="0">
                  <a:pos x="135" y="207"/>
                </a:cxn>
                <a:cxn ang="0">
                  <a:pos x="128" y="268"/>
                </a:cxn>
                <a:cxn ang="0">
                  <a:pos x="117" y="361"/>
                </a:cxn>
                <a:cxn ang="0">
                  <a:pos x="106" y="422"/>
                </a:cxn>
                <a:cxn ang="0">
                  <a:pos x="99" y="452"/>
                </a:cxn>
                <a:cxn ang="0">
                  <a:pos x="72" y="538"/>
                </a:cxn>
                <a:cxn ang="0">
                  <a:pos x="64" y="568"/>
                </a:cxn>
                <a:cxn ang="0">
                  <a:pos x="50" y="630"/>
                </a:cxn>
                <a:cxn ang="0">
                  <a:pos x="38" y="691"/>
                </a:cxn>
                <a:cxn ang="0">
                  <a:pos x="15" y="809"/>
                </a:cxn>
                <a:cxn ang="0">
                  <a:pos x="6" y="865"/>
                </a:cxn>
                <a:cxn ang="0">
                  <a:pos x="1" y="906"/>
                </a:cxn>
                <a:cxn ang="0">
                  <a:pos x="0" y="921"/>
                </a:cxn>
                <a:cxn ang="0">
                  <a:pos x="2" y="924"/>
                </a:cxn>
                <a:cxn ang="0">
                  <a:pos x="5" y="925"/>
                </a:cxn>
                <a:cxn ang="0">
                  <a:pos x="8" y="924"/>
                </a:cxn>
                <a:cxn ang="0">
                  <a:pos x="9" y="921"/>
                </a:cxn>
                <a:cxn ang="0">
                  <a:pos x="10" y="906"/>
                </a:cxn>
                <a:cxn ang="0">
                  <a:pos x="13" y="875"/>
                </a:cxn>
                <a:cxn ang="0">
                  <a:pos x="16" y="862"/>
                </a:cxn>
                <a:cxn ang="0">
                  <a:pos x="25" y="803"/>
                </a:cxn>
                <a:cxn ang="0">
                  <a:pos x="31" y="774"/>
                </a:cxn>
                <a:cxn ang="0">
                  <a:pos x="48" y="685"/>
                </a:cxn>
                <a:cxn ang="0">
                  <a:pos x="62" y="623"/>
                </a:cxn>
                <a:cxn ang="0">
                  <a:pos x="75" y="560"/>
                </a:cxn>
                <a:cxn ang="0">
                  <a:pos x="83" y="531"/>
                </a:cxn>
                <a:cxn ang="0">
                  <a:pos x="110" y="446"/>
                </a:cxn>
                <a:cxn ang="0">
                  <a:pos x="117" y="417"/>
                </a:cxn>
                <a:cxn ang="0">
                  <a:pos x="129" y="355"/>
                </a:cxn>
                <a:cxn ang="0">
                  <a:pos x="138" y="262"/>
                </a:cxn>
                <a:cxn ang="0">
                  <a:pos x="145" y="201"/>
                </a:cxn>
                <a:cxn ang="0">
                  <a:pos x="148" y="186"/>
                </a:cxn>
                <a:cxn ang="0">
                  <a:pos x="157" y="157"/>
                </a:cxn>
                <a:cxn ang="0">
                  <a:pos x="161" y="143"/>
                </a:cxn>
                <a:cxn ang="0">
                  <a:pos x="167" y="94"/>
                </a:cxn>
                <a:cxn ang="0">
                  <a:pos x="169" y="70"/>
                </a:cxn>
                <a:cxn ang="0">
                  <a:pos x="171" y="45"/>
                </a:cxn>
                <a:cxn ang="0">
                  <a:pos x="172" y="36"/>
                </a:cxn>
                <a:cxn ang="0">
                  <a:pos x="181" y="17"/>
                </a:cxn>
                <a:cxn ang="0">
                  <a:pos x="185" y="7"/>
                </a:cxn>
                <a:cxn ang="0">
                  <a:pos x="185" y="5"/>
                </a:cxn>
                <a:cxn ang="0">
                  <a:pos x="180" y="1"/>
                </a:cxn>
                <a:cxn ang="0">
                  <a:pos x="177" y="1"/>
                </a:cxn>
                <a:cxn ang="0">
                  <a:pos x="175" y="5"/>
                </a:cxn>
              </a:cxnLst>
              <a:rect l="0" t="0" r="r" b="b"/>
              <a:pathLst>
                <a:path w="185" h="925">
                  <a:moveTo>
                    <a:pt x="175" y="5"/>
                  </a:moveTo>
                  <a:lnTo>
                    <a:pt x="175" y="5"/>
                  </a:lnTo>
                  <a:lnTo>
                    <a:pt x="174" y="9"/>
                  </a:lnTo>
                  <a:lnTo>
                    <a:pt x="172" y="13"/>
                  </a:lnTo>
                  <a:lnTo>
                    <a:pt x="168" y="22"/>
                  </a:lnTo>
                  <a:lnTo>
                    <a:pt x="163" y="30"/>
                  </a:lnTo>
                  <a:lnTo>
                    <a:pt x="162" y="35"/>
                  </a:lnTo>
                  <a:lnTo>
                    <a:pt x="161" y="39"/>
                  </a:lnTo>
                  <a:lnTo>
                    <a:pt x="161" y="39"/>
                  </a:lnTo>
                  <a:lnTo>
                    <a:pt x="161" y="62"/>
                  </a:lnTo>
                  <a:lnTo>
                    <a:pt x="159" y="87"/>
                  </a:lnTo>
                  <a:lnTo>
                    <a:pt x="159" y="87"/>
                  </a:lnTo>
                  <a:lnTo>
                    <a:pt x="155" y="118"/>
                  </a:lnTo>
                  <a:lnTo>
                    <a:pt x="149" y="148"/>
                  </a:lnTo>
                  <a:lnTo>
                    <a:pt x="149" y="148"/>
                  </a:lnTo>
                  <a:lnTo>
                    <a:pt x="146" y="164"/>
                  </a:lnTo>
                  <a:lnTo>
                    <a:pt x="142" y="178"/>
                  </a:lnTo>
                  <a:lnTo>
                    <a:pt x="138" y="193"/>
                  </a:lnTo>
                  <a:lnTo>
                    <a:pt x="135" y="207"/>
                  </a:lnTo>
                  <a:lnTo>
                    <a:pt x="135" y="207"/>
                  </a:lnTo>
                  <a:lnTo>
                    <a:pt x="131" y="238"/>
                  </a:lnTo>
                  <a:lnTo>
                    <a:pt x="128" y="268"/>
                  </a:lnTo>
                  <a:lnTo>
                    <a:pt x="122" y="330"/>
                  </a:lnTo>
                  <a:lnTo>
                    <a:pt x="117" y="361"/>
                  </a:lnTo>
                  <a:lnTo>
                    <a:pt x="112" y="392"/>
                  </a:lnTo>
                  <a:lnTo>
                    <a:pt x="106" y="422"/>
                  </a:lnTo>
                  <a:lnTo>
                    <a:pt x="99" y="452"/>
                  </a:lnTo>
                  <a:lnTo>
                    <a:pt x="99" y="452"/>
                  </a:lnTo>
                  <a:lnTo>
                    <a:pt x="80" y="510"/>
                  </a:lnTo>
                  <a:lnTo>
                    <a:pt x="72" y="538"/>
                  </a:lnTo>
                  <a:lnTo>
                    <a:pt x="64" y="568"/>
                  </a:lnTo>
                  <a:lnTo>
                    <a:pt x="64" y="568"/>
                  </a:lnTo>
                  <a:lnTo>
                    <a:pt x="56" y="599"/>
                  </a:lnTo>
                  <a:lnTo>
                    <a:pt x="50" y="630"/>
                  </a:lnTo>
                  <a:lnTo>
                    <a:pt x="38" y="691"/>
                  </a:lnTo>
                  <a:lnTo>
                    <a:pt x="38" y="691"/>
                  </a:lnTo>
                  <a:lnTo>
                    <a:pt x="25" y="750"/>
                  </a:lnTo>
                  <a:lnTo>
                    <a:pt x="15" y="809"/>
                  </a:lnTo>
                  <a:lnTo>
                    <a:pt x="15" y="809"/>
                  </a:lnTo>
                  <a:lnTo>
                    <a:pt x="6" y="865"/>
                  </a:lnTo>
                  <a:lnTo>
                    <a:pt x="2" y="893"/>
                  </a:lnTo>
                  <a:lnTo>
                    <a:pt x="1" y="906"/>
                  </a:lnTo>
                  <a:lnTo>
                    <a:pt x="0" y="921"/>
                  </a:lnTo>
                  <a:lnTo>
                    <a:pt x="0" y="921"/>
                  </a:lnTo>
                  <a:lnTo>
                    <a:pt x="1" y="923"/>
                  </a:lnTo>
                  <a:lnTo>
                    <a:pt x="2" y="924"/>
                  </a:lnTo>
                  <a:lnTo>
                    <a:pt x="3" y="925"/>
                  </a:lnTo>
                  <a:lnTo>
                    <a:pt x="5" y="925"/>
                  </a:lnTo>
                  <a:lnTo>
                    <a:pt x="7" y="925"/>
                  </a:lnTo>
                  <a:lnTo>
                    <a:pt x="8" y="924"/>
                  </a:lnTo>
                  <a:lnTo>
                    <a:pt x="9" y="923"/>
                  </a:lnTo>
                  <a:lnTo>
                    <a:pt x="9" y="921"/>
                  </a:lnTo>
                  <a:lnTo>
                    <a:pt x="9" y="921"/>
                  </a:lnTo>
                  <a:lnTo>
                    <a:pt x="10" y="906"/>
                  </a:lnTo>
                  <a:lnTo>
                    <a:pt x="11" y="891"/>
                  </a:lnTo>
                  <a:lnTo>
                    <a:pt x="13" y="875"/>
                  </a:lnTo>
                  <a:lnTo>
                    <a:pt x="16" y="862"/>
                  </a:lnTo>
                  <a:lnTo>
                    <a:pt x="16" y="862"/>
                  </a:lnTo>
                  <a:lnTo>
                    <a:pt x="21" y="833"/>
                  </a:lnTo>
                  <a:lnTo>
                    <a:pt x="25" y="803"/>
                  </a:lnTo>
                  <a:lnTo>
                    <a:pt x="25" y="803"/>
                  </a:lnTo>
                  <a:lnTo>
                    <a:pt x="31" y="774"/>
                  </a:lnTo>
                  <a:lnTo>
                    <a:pt x="37" y="744"/>
                  </a:lnTo>
                  <a:lnTo>
                    <a:pt x="48" y="685"/>
                  </a:lnTo>
                  <a:lnTo>
                    <a:pt x="48" y="685"/>
                  </a:lnTo>
                  <a:lnTo>
                    <a:pt x="62" y="623"/>
                  </a:lnTo>
                  <a:lnTo>
                    <a:pt x="68" y="592"/>
                  </a:lnTo>
                  <a:lnTo>
                    <a:pt x="75" y="560"/>
                  </a:lnTo>
                  <a:lnTo>
                    <a:pt x="75" y="560"/>
                  </a:lnTo>
                  <a:lnTo>
                    <a:pt x="83" y="531"/>
                  </a:lnTo>
                  <a:lnTo>
                    <a:pt x="93" y="503"/>
                  </a:lnTo>
                  <a:lnTo>
                    <a:pt x="110" y="446"/>
                  </a:lnTo>
                  <a:lnTo>
                    <a:pt x="110" y="446"/>
                  </a:lnTo>
                  <a:lnTo>
                    <a:pt x="117" y="417"/>
                  </a:lnTo>
                  <a:lnTo>
                    <a:pt x="124" y="386"/>
                  </a:lnTo>
                  <a:lnTo>
                    <a:pt x="129" y="355"/>
                  </a:lnTo>
                  <a:lnTo>
                    <a:pt x="132" y="324"/>
                  </a:lnTo>
                  <a:lnTo>
                    <a:pt x="138" y="262"/>
                  </a:lnTo>
                  <a:lnTo>
                    <a:pt x="141" y="231"/>
                  </a:lnTo>
                  <a:lnTo>
                    <a:pt x="145" y="201"/>
                  </a:lnTo>
                  <a:lnTo>
                    <a:pt x="145" y="201"/>
                  </a:lnTo>
                  <a:lnTo>
                    <a:pt x="148" y="186"/>
                  </a:lnTo>
                  <a:lnTo>
                    <a:pt x="153" y="172"/>
                  </a:lnTo>
                  <a:lnTo>
                    <a:pt x="157" y="157"/>
                  </a:lnTo>
                  <a:lnTo>
                    <a:pt x="161" y="143"/>
                  </a:lnTo>
                  <a:lnTo>
                    <a:pt x="161" y="143"/>
                  </a:lnTo>
                  <a:lnTo>
                    <a:pt x="164" y="119"/>
                  </a:lnTo>
                  <a:lnTo>
                    <a:pt x="167" y="94"/>
                  </a:lnTo>
                  <a:lnTo>
                    <a:pt x="167" y="94"/>
                  </a:lnTo>
                  <a:lnTo>
                    <a:pt x="169" y="70"/>
                  </a:lnTo>
                  <a:lnTo>
                    <a:pt x="171" y="45"/>
                  </a:lnTo>
                  <a:lnTo>
                    <a:pt x="171" y="45"/>
                  </a:lnTo>
                  <a:lnTo>
                    <a:pt x="171" y="40"/>
                  </a:lnTo>
                  <a:lnTo>
                    <a:pt x="172" y="36"/>
                  </a:lnTo>
                  <a:lnTo>
                    <a:pt x="177" y="26"/>
                  </a:lnTo>
                  <a:lnTo>
                    <a:pt x="181" y="17"/>
                  </a:lnTo>
                  <a:lnTo>
                    <a:pt x="183" y="12"/>
                  </a:lnTo>
                  <a:lnTo>
                    <a:pt x="185" y="7"/>
                  </a:lnTo>
                  <a:lnTo>
                    <a:pt x="185" y="7"/>
                  </a:lnTo>
                  <a:lnTo>
                    <a:pt x="185" y="5"/>
                  </a:lnTo>
                  <a:lnTo>
                    <a:pt x="183" y="4"/>
                  </a:lnTo>
                  <a:lnTo>
                    <a:pt x="180" y="1"/>
                  </a:lnTo>
                  <a:lnTo>
                    <a:pt x="179" y="0"/>
                  </a:lnTo>
                  <a:lnTo>
                    <a:pt x="177" y="1"/>
                  </a:lnTo>
                  <a:lnTo>
                    <a:pt x="176" y="3"/>
                  </a:lnTo>
                  <a:lnTo>
                    <a:pt x="175" y="5"/>
                  </a:lnTo>
                  <a:lnTo>
                    <a:pt x="17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9" name="Freeform 915"/>
            <p:cNvSpPr/>
            <p:nvPr/>
          </p:nvSpPr>
          <p:spPr bwMode="auto">
            <a:xfrm>
              <a:off x="3605213" y="1336675"/>
              <a:ext cx="98425" cy="500063"/>
            </a:xfrm>
            <a:custGeom>
              <a:avLst/>
              <a:gdLst/>
              <a:ahLst/>
              <a:cxnLst>
                <a:cxn ang="0">
                  <a:pos x="174" y="4"/>
                </a:cxn>
                <a:cxn ang="0">
                  <a:pos x="173" y="62"/>
                </a:cxn>
                <a:cxn ang="0">
                  <a:pos x="167" y="119"/>
                </a:cxn>
                <a:cxn ang="0">
                  <a:pos x="157" y="179"/>
                </a:cxn>
                <a:cxn ang="0">
                  <a:pos x="147" y="239"/>
                </a:cxn>
                <a:cxn ang="0">
                  <a:pos x="136" y="302"/>
                </a:cxn>
                <a:cxn ang="0">
                  <a:pos x="126" y="365"/>
                </a:cxn>
                <a:cxn ang="0">
                  <a:pos x="118" y="428"/>
                </a:cxn>
                <a:cxn ang="0">
                  <a:pos x="107" y="490"/>
                </a:cxn>
                <a:cxn ang="0">
                  <a:pos x="101" y="519"/>
                </a:cxn>
                <a:cxn ang="0">
                  <a:pos x="78" y="605"/>
                </a:cxn>
                <a:cxn ang="0">
                  <a:pos x="47" y="719"/>
                </a:cxn>
                <a:cxn ang="0">
                  <a:pos x="41" y="747"/>
                </a:cxn>
                <a:cxn ang="0">
                  <a:pos x="32" y="806"/>
                </a:cxn>
                <a:cxn ang="0">
                  <a:pos x="27" y="835"/>
                </a:cxn>
                <a:cxn ang="0">
                  <a:pos x="20" y="859"/>
                </a:cxn>
                <a:cxn ang="0">
                  <a:pos x="5" y="907"/>
                </a:cxn>
                <a:cxn ang="0">
                  <a:pos x="0" y="931"/>
                </a:cxn>
                <a:cxn ang="0">
                  <a:pos x="0" y="933"/>
                </a:cxn>
                <a:cxn ang="0">
                  <a:pos x="0" y="939"/>
                </a:cxn>
                <a:cxn ang="0">
                  <a:pos x="1" y="942"/>
                </a:cxn>
                <a:cxn ang="0">
                  <a:pos x="4" y="943"/>
                </a:cxn>
                <a:cxn ang="0">
                  <a:pos x="7" y="942"/>
                </a:cxn>
                <a:cxn ang="0">
                  <a:pos x="9" y="939"/>
                </a:cxn>
                <a:cxn ang="0">
                  <a:pos x="10" y="924"/>
                </a:cxn>
                <a:cxn ang="0">
                  <a:pos x="16" y="897"/>
                </a:cxn>
                <a:cxn ang="0">
                  <a:pos x="30" y="857"/>
                </a:cxn>
                <a:cxn ang="0">
                  <a:pos x="37" y="829"/>
                </a:cxn>
                <a:cxn ang="0">
                  <a:pos x="42" y="800"/>
                </a:cxn>
                <a:cxn ang="0">
                  <a:pos x="52" y="741"/>
                </a:cxn>
                <a:cxn ang="0">
                  <a:pos x="58" y="712"/>
                </a:cxn>
                <a:cxn ang="0">
                  <a:pos x="90" y="595"/>
                </a:cxn>
                <a:cxn ang="0">
                  <a:pos x="113" y="506"/>
                </a:cxn>
                <a:cxn ang="0">
                  <a:pos x="120" y="476"/>
                </a:cxn>
                <a:cxn ang="0">
                  <a:pos x="129" y="417"/>
                </a:cxn>
                <a:cxn ang="0">
                  <a:pos x="136" y="359"/>
                </a:cxn>
                <a:cxn ang="0">
                  <a:pos x="146" y="296"/>
                </a:cxn>
                <a:cxn ang="0">
                  <a:pos x="158" y="233"/>
                </a:cxn>
                <a:cxn ang="0">
                  <a:pos x="168" y="173"/>
                </a:cxn>
                <a:cxn ang="0">
                  <a:pos x="178" y="113"/>
                </a:cxn>
                <a:cxn ang="0">
                  <a:pos x="184" y="58"/>
                </a:cxn>
                <a:cxn ang="0">
                  <a:pos x="185" y="4"/>
                </a:cxn>
                <a:cxn ang="0">
                  <a:pos x="184" y="2"/>
                </a:cxn>
                <a:cxn ang="0">
                  <a:pos x="182" y="0"/>
                </a:cxn>
                <a:cxn ang="0">
                  <a:pos x="177" y="0"/>
                </a:cxn>
                <a:cxn ang="0">
                  <a:pos x="175" y="2"/>
                </a:cxn>
                <a:cxn ang="0">
                  <a:pos x="174" y="4"/>
                </a:cxn>
              </a:cxnLst>
              <a:rect l="0" t="0" r="r" b="b"/>
              <a:pathLst>
                <a:path w="185" h="943">
                  <a:moveTo>
                    <a:pt x="174" y="4"/>
                  </a:moveTo>
                  <a:lnTo>
                    <a:pt x="174" y="4"/>
                  </a:lnTo>
                  <a:lnTo>
                    <a:pt x="174" y="33"/>
                  </a:lnTo>
                  <a:lnTo>
                    <a:pt x="173" y="62"/>
                  </a:lnTo>
                  <a:lnTo>
                    <a:pt x="171" y="90"/>
                  </a:lnTo>
                  <a:lnTo>
                    <a:pt x="167" y="119"/>
                  </a:lnTo>
                  <a:lnTo>
                    <a:pt x="167" y="119"/>
                  </a:lnTo>
                  <a:lnTo>
                    <a:pt x="157" y="179"/>
                  </a:lnTo>
                  <a:lnTo>
                    <a:pt x="147" y="239"/>
                  </a:lnTo>
                  <a:lnTo>
                    <a:pt x="147" y="239"/>
                  </a:lnTo>
                  <a:lnTo>
                    <a:pt x="142" y="271"/>
                  </a:lnTo>
                  <a:lnTo>
                    <a:pt x="136" y="302"/>
                  </a:lnTo>
                  <a:lnTo>
                    <a:pt x="131" y="334"/>
                  </a:lnTo>
                  <a:lnTo>
                    <a:pt x="126" y="365"/>
                  </a:lnTo>
                  <a:lnTo>
                    <a:pt x="126" y="365"/>
                  </a:lnTo>
                  <a:lnTo>
                    <a:pt x="118" y="428"/>
                  </a:lnTo>
                  <a:lnTo>
                    <a:pt x="112" y="459"/>
                  </a:lnTo>
                  <a:lnTo>
                    <a:pt x="107" y="490"/>
                  </a:lnTo>
                  <a:lnTo>
                    <a:pt x="107" y="490"/>
                  </a:lnTo>
                  <a:lnTo>
                    <a:pt x="101" y="519"/>
                  </a:lnTo>
                  <a:lnTo>
                    <a:pt x="94" y="547"/>
                  </a:lnTo>
                  <a:lnTo>
                    <a:pt x="78" y="605"/>
                  </a:lnTo>
                  <a:lnTo>
                    <a:pt x="62" y="662"/>
                  </a:lnTo>
                  <a:lnTo>
                    <a:pt x="47" y="719"/>
                  </a:lnTo>
                  <a:lnTo>
                    <a:pt x="47" y="719"/>
                  </a:lnTo>
                  <a:lnTo>
                    <a:pt x="41" y="747"/>
                  </a:lnTo>
                  <a:lnTo>
                    <a:pt x="36" y="776"/>
                  </a:lnTo>
                  <a:lnTo>
                    <a:pt x="32" y="806"/>
                  </a:lnTo>
                  <a:lnTo>
                    <a:pt x="27" y="835"/>
                  </a:lnTo>
                  <a:lnTo>
                    <a:pt x="27" y="835"/>
                  </a:lnTo>
                  <a:lnTo>
                    <a:pt x="24" y="848"/>
                  </a:lnTo>
                  <a:lnTo>
                    <a:pt x="20" y="859"/>
                  </a:lnTo>
                  <a:lnTo>
                    <a:pt x="12" y="883"/>
                  </a:lnTo>
                  <a:lnTo>
                    <a:pt x="5" y="907"/>
                  </a:lnTo>
                  <a:lnTo>
                    <a:pt x="2" y="919"/>
                  </a:lnTo>
                  <a:lnTo>
                    <a:pt x="0" y="931"/>
                  </a:lnTo>
                  <a:lnTo>
                    <a:pt x="0" y="931"/>
                  </a:lnTo>
                  <a:lnTo>
                    <a:pt x="0" y="933"/>
                  </a:lnTo>
                  <a:lnTo>
                    <a:pt x="0" y="939"/>
                  </a:lnTo>
                  <a:lnTo>
                    <a:pt x="0" y="939"/>
                  </a:lnTo>
                  <a:lnTo>
                    <a:pt x="0" y="940"/>
                  </a:lnTo>
                  <a:lnTo>
                    <a:pt x="1" y="942"/>
                  </a:lnTo>
                  <a:lnTo>
                    <a:pt x="2" y="943"/>
                  </a:lnTo>
                  <a:lnTo>
                    <a:pt x="4" y="943"/>
                  </a:lnTo>
                  <a:lnTo>
                    <a:pt x="6" y="943"/>
                  </a:lnTo>
                  <a:lnTo>
                    <a:pt x="7" y="942"/>
                  </a:lnTo>
                  <a:lnTo>
                    <a:pt x="8" y="940"/>
                  </a:lnTo>
                  <a:lnTo>
                    <a:pt x="9" y="939"/>
                  </a:lnTo>
                  <a:lnTo>
                    <a:pt x="9" y="939"/>
                  </a:lnTo>
                  <a:lnTo>
                    <a:pt x="10" y="924"/>
                  </a:lnTo>
                  <a:lnTo>
                    <a:pt x="13" y="911"/>
                  </a:lnTo>
                  <a:lnTo>
                    <a:pt x="16" y="897"/>
                  </a:lnTo>
                  <a:lnTo>
                    <a:pt x="21" y="884"/>
                  </a:lnTo>
                  <a:lnTo>
                    <a:pt x="30" y="857"/>
                  </a:lnTo>
                  <a:lnTo>
                    <a:pt x="34" y="843"/>
                  </a:lnTo>
                  <a:lnTo>
                    <a:pt x="37" y="829"/>
                  </a:lnTo>
                  <a:lnTo>
                    <a:pt x="37" y="829"/>
                  </a:lnTo>
                  <a:lnTo>
                    <a:pt x="42" y="800"/>
                  </a:lnTo>
                  <a:lnTo>
                    <a:pt x="47" y="771"/>
                  </a:lnTo>
                  <a:lnTo>
                    <a:pt x="52" y="741"/>
                  </a:lnTo>
                  <a:lnTo>
                    <a:pt x="58" y="712"/>
                  </a:lnTo>
                  <a:lnTo>
                    <a:pt x="58" y="712"/>
                  </a:lnTo>
                  <a:lnTo>
                    <a:pt x="73" y="653"/>
                  </a:lnTo>
                  <a:lnTo>
                    <a:pt x="90" y="595"/>
                  </a:lnTo>
                  <a:lnTo>
                    <a:pt x="106" y="535"/>
                  </a:lnTo>
                  <a:lnTo>
                    <a:pt x="113" y="506"/>
                  </a:lnTo>
                  <a:lnTo>
                    <a:pt x="120" y="476"/>
                  </a:lnTo>
                  <a:lnTo>
                    <a:pt x="120" y="476"/>
                  </a:lnTo>
                  <a:lnTo>
                    <a:pt x="125" y="447"/>
                  </a:lnTo>
                  <a:lnTo>
                    <a:pt x="129" y="417"/>
                  </a:lnTo>
                  <a:lnTo>
                    <a:pt x="136" y="359"/>
                  </a:lnTo>
                  <a:lnTo>
                    <a:pt x="136" y="359"/>
                  </a:lnTo>
                  <a:lnTo>
                    <a:pt x="141" y="327"/>
                  </a:lnTo>
                  <a:lnTo>
                    <a:pt x="146" y="296"/>
                  </a:lnTo>
                  <a:lnTo>
                    <a:pt x="153" y="264"/>
                  </a:lnTo>
                  <a:lnTo>
                    <a:pt x="158" y="233"/>
                  </a:lnTo>
                  <a:lnTo>
                    <a:pt x="158" y="233"/>
                  </a:lnTo>
                  <a:lnTo>
                    <a:pt x="168" y="173"/>
                  </a:lnTo>
                  <a:lnTo>
                    <a:pt x="178" y="113"/>
                  </a:lnTo>
                  <a:lnTo>
                    <a:pt x="178" y="113"/>
                  </a:lnTo>
                  <a:lnTo>
                    <a:pt x="182" y="86"/>
                  </a:lnTo>
                  <a:lnTo>
                    <a:pt x="184" y="58"/>
                  </a:lnTo>
                  <a:lnTo>
                    <a:pt x="184" y="32"/>
                  </a:lnTo>
                  <a:lnTo>
                    <a:pt x="185" y="4"/>
                  </a:lnTo>
                  <a:lnTo>
                    <a:pt x="185" y="4"/>
                  </a:lnTo>
                  <a:lnTo>
                    <a:pt x="184" y="2"/>
                  </a:lnTo>
                  <a:lnTo>
                    <a:pt x="183" y="1"/>
                  </a:lnTo>
                  <a:lnTo>
                    <a:pt x="182" y="0"/>
                  </a:lnTo>
                  <a:lnTo>
                    <a:pt x="180" y="0"/>
                  </a:lnTo>
                  <a:lnTo>
                    <a:pt x="177" y="0"/>
                  </a:lnTo>
                  <a:lnTo>
                    <a:pt x="176" y="1"/>
                  </a:lnTo>
                  <a:lnTo>
                    <a:pt x="175" y="2"/>
                  </a:lnTo>
                  <a:lnTo>
                    <a:pt x="174" y="4"/>
                  </a:lnTo>
                  <a:lnTo>
                    <a:pt x="17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0" name="Freeform 916"/>
            <p:cNvSpPr/>
            <p:nvPr/>
          </p:nvSpPr>
          <p:spPr bwMode="auto">
            <a:xfrm>
              <a:off x="3649663" y="1366838"/>
              <a:ext cx="90488" cy="492125"/>
            </a:xfrm>
            <a:custGeom>
              <a:avLst/>
              <a:gdLst/>
              <a:ahLst/>
              <a:cxnLst>
                <a:cxn ang="0">
                  <a:pos x="162" y="5"/>
                </a:cxn>
                <a:cxn ang="0">
                  <a:pos x="161" y="67"/>
                </a:cxn>
                <a:cxn ang="0">
                  <a:pos x="155" y="128"/>
                </a:cxn>
                <a:cxn ang="0">
                  <a:pos x="151" y="156"/>
                </a:cxn>
                <a:cxn ang="0">
                  <a:pos x="141" y="214"/>
                </a:cxn>
                <a:cxn ang="0">
                  <a:pos x="137" y="243"/>
                </a:cxn>
                <a:cxn ang="0">
                  <a:pos x="123" y="335"/>
                </a:cxn>
                <a:cxn ang="0">
                  <a:pos x="111" y="397"/>
                </a:cxn>
                <a:cxn ang="0">
                  <a:pos x="97" y="457"/>
                </a:cxn>
                <a:cxn ang="0">
                  <a:pos x="87" y="487"/>
                </a:cxn>
                <a:cxn ang="0">
                  <a:pos x="69" y="543"/>
                </a:cxn>
                <a:cxn ang="0">
                  <a:pos x="51" y="599"/>
                </a:cxn>
                <a:cxn ang="0">
                  <a:pos x="48" y="614"/>
                </a:cxn>
                <a:cxn ang="0">
                  <a:pos x="44" y="658"/>
                </a:cxn>
                <a:cxn ang="0">
                  <a:pos x="40" y="702"/>
                </a:cxn>
                <a:cxn ang="0">
                  <a:pos x="38" y="717"/>
                </a:cxn>
                <a:cxn ang="0">
                  <a:pos x="23" y="796"/>
                </a:cxn>
                <a:cxn ang="0">
                  <a:pos x="17" y="822"/>
                </a:cxn>
                <a:cxn ang="0">
                  <a:pos x="12" y="846"/>
                </a:cxn>
                <a:cxn ang="0">
                  <a:pos x="6" y="898"/>
                </a:cxn>
                <a:cxn ang="0">
                  <a:pos x="0" y="924"/>
                </a:cxn>
                <a:cxn ang="0">
                  <a:pos x="0" y="926"/>
                </a:cxn>
                <a:cxn ang="0">
                  <a:pos x="3" y="928"/>
                </a:cxn>
                <a:cxn ang="0">
                  <a:pos x="6" y="929"/>
                </a:cxn>
                <a:cxn ang="0">
                  <a:pos x="9" y="928"/>
                </a:cxn>
                <a:cxn ang="0">
                  <a:pos x="10" y="926"/>
                </a:cxn>
                <a:cxn ang="0">
                  <a:pos x="14" y="902"/>
                </a:cxn>
                <a:cxn ang="0">
                  <a:pos x="20" y="855"/>
                </a:cxn>
                <a:cxn ang="0">
                  <a:pos x="25" y="831"/>
                </a:cxn>
                <a:cxn ang="0">
                  <a:pos x="30" y="805"/>
                </a:cxn>
                <a:cxn ang="0">
                  <a:pos x="45" y="727"/>
                </a:cxn>
                <a:cxn ang="0">
                  <a:pos x="49" y="698"/>
                </a:cxn>
                <a:cxn ang="0">
                  <a:pos x="54" y="640"/>
                </a:cxn>
                <a:cxn ang="0">
                  <a:pos x="58" y="610"/>
                </a:cxn>
                <a:cxn ang="0">
                  <a:pos x="66" y="580"/>
                </a:cxn>
                <a:cxn ang="0">
                  <a:pos x="86" y="519"/>
                </a:cxn>
                <a:cxn ang="0">
                  <a:pos x="97" y="490"/>
                </a:cxn>
                <a:cxn ang="0">
                  <a:pos x="113" y="431"/>
                </a:cxn>
                <a:cxn ang="0">
                  <a:pos x="126" y="372"/>
                </a:cxn>
                <a:cxn ang="0">
                  <a:pos x="137" y="312"/>
                </a:cxn>
                <a:cxn ang="0">
                  <a:pos x="145" y="252"/>
                </a:cxn>
                <a:cxn ang="0">
                  <a:pos x="155" y="186"/>
                </a:cxn>
                <a:cxn ang="0">
                  <a:pos x="166" y="121"/>
                </a:cxn>
                <a:cxn ang="0">
                  <a:pos x="169" y="92"/>
                </a:cxn>
                <a:cxn ang="0">
                  <a:pos x="171" y="34"/>
                </a:cxn>
                <a:cxn ang="0">
                  <a:pos x="171" y="5"/>
                </a:cxn>
                <a:cxn ang="0">
                  <a:pos x="170" y="1"/>
                </a:cxn>
                <a:cxn ang="0">
                  <a:pos x="167" y="0"/>
                </a:cxn>
                <a:cxn ang="0">
                  <a:pos x="164" y="1"/>
                </a:cxn>
                <a:cxn ang="0">
                  <a:pos x="162" y="5"/>
                </a:cxn>
              </a:cxnLst>
              <a:rect l="0" t="0" r="r" b="b"/>
              <a:pathLst>
                <a:path w="171" h="929">
                  <a:moveTo>
                    <a:pt x="162" y="5"/>
                  </a:moveTo>
                  <a:lnTo>
                    <a:pt x="162" y="5"/>
                  </a:lnTo>
                  <a:lnTo>
                    <a:pt x="162" y="36"/>
                  </a:lnTo>
                  <a:lnTo>
                    <a:pt x="161" y="67"/>
                  </a:lnTo>
                  <a:lnTo>
                    <a:pt x="160" y="97"/>
                  </a:lnTo>
                  <a:lnTo>
                    <a:pt x="155" y="128"/>
                  </a:lnTo>
                  <a:lnTo>
                    <a:pt x="155" y="128"/>
                  </a:lnTo>
                  <a:lnTo>
                    <a:pt x="151" y="156"/>
                  </a:lnTo>
                  <a:lnTo>
                    <a:pt x="146" y="185"/>
                  </a:lnTo>
                  <a:lnTo>
                    <a:pt x="141" y="214"/>
                  </a:lnTo>
                  <a:lnTo>
                    <a:pt x="137" y="243"/>
                  </a:lnTo>
                  <a:lnTo>
                    <a:pt x="137" y="243"/>
                  </a:lnTo>
                  <a:lnTo>
                    <a:pt x="129" y="305"/>
                  </a:lnTo>
                  <a:lnTo>
                    <a:pt x="123" y="335"/>
                  </a:lnTo>
                  <a:lnTo>
                    <a:pt x="117" y="366"/>
                  </a:lnTo>
                  <a:lnTo>
                    <a:pt x="111" y="397"/>
                  </a:lnTo>
                  <a:lnTo>
                    <a:pt x="104" y="427"/>
                  </a:lnTo>
                  <a:lnTo>
                    <a:pt x="97" y="457"/>
                  </a:lnTo>
                  <a:lnTo>
                    <a:pt x="87" y="487"/>
                  </a:lnTo>
                  <a:lnTo>
                    <a:pt x="87" y="487"/>
                  </a:lnTo>
                  <a:lnTo>
                    <a:pt x="78" y="515"/>
                  </a:lnTo>
                  <a:lnTo>
                    <a:pt x="69" y="543"/>
                  </a:lnTo>
                  <a:lnTo>
                    <a:pt x="59" y="572"/>
                  </a:lnTo>
                  <a:lnTo>
                    <a:pt x="51" y="599"/>
                  </a:lnTo>
                  <a:lnTo>
                    <a:pt x="51" y="599"/>
                  </a:lnTo>
                  <a:lnTo>
                    <a:pt x="48" y="614"/>
                  </a:lnTo>
                  <a:lnTo>
                    <a:pt x="46" y="628"/>
                  </a:lnTo>
                  <a:lnTo>
                    <a:pt x="44" y="658"/>
                  </a:lnTo>
                  <a:lnTo>
                    <a:pt x="42" y="687"/>
                  </a:lnTo>
                  <a:lnTo>
                    <a:pt x="40" y="702"/>
                  </a:lnTo>
                  <a:lnTo>
                    <a:pt x="38" y="717"/>
                  </a:lnTo>
                  <a:lnTo>
                    <a:pt x="38" y="717"/>
                  </a:lnTo>
                  <a:lnTo>
                    <a:pt x="28" y="769"/>
                  </a:lnTo>
                  <a:lnTo>
                    <a:pt x="23" y="796"/>
                  </a:lnTo>
                  <a:lnTo>
                    <a:pt x="17" y="822"/>
                  </a:lnTo>
                  <a:lnTo>
                    <a:pt x="17" y="822"/>
                  </a:lnTo>
                  <a:lnTo>
                    <a:pt x="15" y="834"/>
                  </a:lnTo>
                  <a:lnTo>
                    <a:pt x="12" y="846"/>
                  </a:lnTo>
                  <a:lnTo>
                    <a:pt x="9" y="872"/>
                  </a:lnTo>
                  <a:lnTo>
                    <a:pt x="6" y="898"/>
                  </a:lnTo>
                  <a:lnTo>
                    <a:pt x="4" y="910"/>
                  </a:lnTo>
                  <a:lnTo>
                    <a:pt x="0" y="924"/>
                  </a:lnTo>
                  <a:lnTo>
                    <a:pt x="0" y="924"/>
                  </a:lnTo>
                  <a:lnTo>
                    <a:pt x="0" y="926"/>
                  </a:lnTo>
                  <a:lnTo>
                    <a:pt x="2" y="927"/>
                  </a:lnTo>
                  <a:lnTo>
                    <a:pt x="3" y="928"/>
                  </a:lnTo>
                  <a:lnTo>
                    <a:pt x="5" y="929"/>
                  </a:lnTo>
                  <a:lnTo>
                    <a:pt x="6" y="929"/>
                  </a:lnTo>
                  <a:lnTo>
                    <a:pt x="8" y="929"/>
                  </a:lnTo>
                  <a:lnTo>
                    <a:pt x="9" y="928"/>
                  </a:lnTo>
                  <a:lnTo>
                    <a:pt x="10" y="926"/>
                  </a:lnTo>
                  <a:lnTo>
                    <a:pt x="10" y="926"/>
                  </a:lnTo>
                  <a:lnTo>
                    <a:pt x="13" y="915"/>
                  </a:lnTo>
                  <a:lnTo>
                    <a:pt x="14" y="902"/>
                  </a:lnTo>
                  <a:lnTo>
                    <a:pt x="17" y="878"/>
                  </a:lnTo>
                  <a:lnTo>
                    <a:pt x="20" y="855"/>
                  </a:lnTo>
                  <a:lnTo>
                    <a:pt x="22" y="842"/>
                  </a:lnTo>
                  <a:lnTo>
                    <a:pt x="25" y="831"/>
                  </a:lnTo>
                  <a:lnTo>
                    <a:pt x="25" y="831"/>
                  </a:lnTo>
                  <a:lnTo>
                    <a:pt x="30" y="805"/>
                  </a:lnTo>
                  <a:lnTo>
                    <a:pt x="36" y="778"/>
                  </a:lnTo>
                  <a:lnTo>
                    <a:pt x="45" y="727"/>
                  </a:lnTo>
                  <a:lnTo>
                    <a:pt x="45" y="727"/>
                  </a:lnTo>
                  <a:lnTo>
                    <a:pt x="49" y="698"/>
                  </a:lnTo>
                  <a:lnTo>
                    <a:pt x="52" y="669"/>
                  </a:lnTo>
                  <a:lnTo>
                    <a:pt x="54" y="640"/>
                  </a:lnTo>
                  <a:lnTo>
                    <a:pt x="58" y="610"/>
                  </a:lnTo>
                  <a:lnTo>
                    <a:pt x="58" y="610"/>
                  </a:lnTo>
                  <a:lnTo>
                    <a:pt x="61" y="595"/>
                  </a:lnTo>
                  <a:lnTo>
                    <a:pt x="66" y="580"/>
                  </a:lnTo>
                  <a:lnTo>
                    <a:pt x="76" y="550"/>
                  </a:lnTo>
                  <a:lnTo>
                    <a:pt x="86" y="519"/>
                  </a:lnTo>
                  <a:lnTo>
                    <a:pt x="97" y="490"/>
                  </a:lnTo>
                  <a:lnTo>
                    <a:pt x="97" y="490"/>
                  </a:lnTo>
                  <a:lnTo>
                    <a:pt x="106" y="461"/>
                  </a:lnTo>
                  <a:lnTo>
                    <a:pt x="113" y="431"/>
                  </a:lnTo>
                  <a:lnTo>
                    <a:pt x="120" y="402"/>
                  </a:lnTo>
                  <a:lnTo>
                    <a:pt x="126" y="372"/>
                  </a:lnTo>
                  <a:lnTo>
                    <a:pt x="132" y="342"/>
                  </a:lnTo>
                  <a:lnTo>
                    <a:pt x="137" y="312"/>
                  </a:lnTo>
                  <a:lnTo>
                    <a:pt x="145" y="252"/>
                  </a:lnTo>
                  <a:lnTo>
                    <a:pt x="145" y="252"/>
                  </a:lnTo>
                  <a:lnTo>
                    <a:pt x="149" y="219"/>
                  </a:lnTo>
                  <a:lnTo>
                    <a:pt x="155" y="186"/>
                  </a:lnTo>
                  <a:lnTo>
                    <a:pt x="161" y="154"/>
                  </a:lnTo>
                  <a:lnTo>
                    <a:pt x="166" y="121"/>
                  </a:lnTo>
                  <a:lnTo>
                    <a:pt x="166" y="121"/>
                  </a:lnTo>
                  <a:lnTo>
                    <a:pt x="169" y="92"/>
                  </a:lnTo>
                  <a:lnTo>
                    <a:pt x="171" y="63"/>
                  </a:lnTo>
                  <a:lnTo>
                    <a:pt x="171" y="34"/>
                  </a:lnTo>
                  <a:lnTo>
                    <a:pt x="171" y="5"/>
                  </a:lnTo>
                  <a:lnTo>
                    <a:pt x="171" y="5"/>
                  </a:lnTo>
                  <a:lnTo>
                    <a:pt x="171" y="2"/>
                  </a:lnTo>
                  <a:lnTo>
                    <a:pt x="170" y="1"/>
                  </a:lnTo>
                  <a:lnTo>
                    <a:pt x="168" y="0"/>
                  </a:lnTo>
                  <a:lnTo>
                    <a:pt x="167" y="0"/>
                  </a:lnTo>
                  <a:lnTo>
                    <a:pt x="165" y="0"/>
                  </a:lnTo>
                  <a:lnTo>
                    <a:pt x="164" y="1"/>
                  </a:lnTo>
                  <a:lnTo>
                    <a:pt x="163" y="2"/>
                  </a:lnTo>
                  <a:lnTo>
                    <a:pt x="162" y="5"/>
                  </a:lnTo>
                  <a:lnTo>
                    <a:pt x="16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1" name="Freeform 917"/>
            <p:cNvSpPr/>
            <p:nvPr/>
          </p:nvSpPr>
          <p:spPr bwMode="auto">
            <a:xfrm>
              <a:off x="3692525" y="1401763"/>
              <a:ext cx="90488" cy="436563"/>
            </a:xfrm>
            <a:custGeom>
              <a:avLst/>
              <a:gdLst/>
              <a:ahLst/>
              <a:cxnLst>
                <a:cxn ang="0">
                  <a:pos x="161" y="5"/>
                </a:cxn>
                <a:cxn ang="0">
                  <a:pos x="157" y="61"/>
                </a:cxn>
                <a:cxn ang="0">
                  <a:pos x="148" y="118"/>
                </a:cxn>
                <a:cxn ang="0">
                  <a:pos x="143" y="143"/>
                </a:cxn>
                <a:cxn ang="0">
                  <a:pos x="130" y="192"/>
                </a:cxn>
                <a:cxn ang="0">
                  <a:pos x="126" y="216"/>
                </a:cxn>
                <a:cxn ang="0">
                  <a:pos x="124" y="236"/>
                </a:cxn>
                <a:cxn ang="0">
                  <a:pos x="124" y="257"/>
                </a:cxn>
                <a:cxn ang="0">
                  <a:pos x="120" y="285"/>
                </a:cxn>
                <a:cxn ang="0">
                  <a:pos x="115" y="314"/>
                </a:cxn>
                <a:cxn ang="0">
                  <a:pos x="97" y="395"/>
                </a:cxn>
                <a:cxn ang="0">
                  <a:pos x="93" y="422"/>
                </a:cxn>
                <a:cxn ang="0">
                  <a:pos x="88" y="472"/>
                </a:cxn>
                <a:cxn ang="0">
                  <a:pos x="82" y="520"/>
                </a:cxn>
                <a:cxn ang="0">
                  <a:pos x="74" y="547"/>
                </a:cxn>
                <a:cxn ang="0">
                  <a:pos x="56" y="599"/>
                </a:cxn>
                <a:cxn ang="0">
                  <a:pos x="47" y="624"/>
                </a:cxn>
                <a:cxn ang="0">
                  <a:pos x="24" y="696"/>
                </a:cxn>
                <a:cxn ang="0">
                  <a:pos x="10" y="745"/>
                </a:cxn>
                <a:cxn ang="0">
                  <a:pos x="2" y="795"/>
                </a:cxn>
                <a:cxn ang="0">
                  <a:pos x="0" y="820"/>
                </a:cxn>
                <a:cxn ang="0">
                  <a:pos x="2" y="823"/>
                </a:cxn>
                <a:cxn ang="0">
                  <a:pos x="5" y="825"/>
                </a:cxn>
                <a:cxn ang="0">
                  <a:pos x="8" y="823"/>
                </a:cxn>
                <a:cxn ang="0">
                  <a:pos x="9" y="820"/>
                </a:cxn>
                <a:cxn ang="0">
                  <a:pos x="11" y="794"/>
                </a:cxn>
                <a:cxn ang="0">
                  <a:pos x="21" y="743"/>
                </a:cxn>
                <a:cxn ang="0">
                  <a:pos x="34" y="693"/>
                </a:cxn>
                <a:cxn ang="0">
                  <a:pos x="58" y="618"/>
                </a:cxn>
                <a:cxn ang="0">
                  <a:pos x="66" y="594"/>
                </a:cxn>
                <a:cxn ang="0">
                  <a:pos x="84" y="547"/>
                </a:cxn>
                <a:cxn ang="0">
                  <a:pos x="90" y="522"/>
                </a:cxn>
                <a:cxn ang="0">
                  <a:pos x="95" y="496"/>
                </a:cxn>
                <a:cxn ang="0">
                  <a:pos x="100" y="443"/>
                </a:cxn>
                <a:cxn ang="0">
                  <a:pos x="103" y="416"/>
                </a:cxn>
                <a:cxn ang="0">
                  <a:pos x="113" y="366"/>
                </a:cxn>
                <a:cxn ang="0">
                  <a:pos x="123" y="316"/>
                </a:cxn>
                <a:cxn ang="0">
                  <a:pos x="133" y="266"/>
                </a:cxn>
                <a:cxn ang="0">
                  <a:pos x="134" y="253"/>
                </a:cxn>
                <a:cxn ang="0">
                  <a:pos x="134" y="226"/>
                </a:cxn>
                <a:cxn ang="0">
                  <a:pos x="136" y="212"/>
                </a:cxn>
                <a:cxn ang="0">
                  <a:pos x="147" y="162"/>
                </a:cxn>
                <a:cxn ang="0">
                  <a:pos x="159" y="112"/>
                </a:cxn>
                <a:cxn ang="0">
                  <a:pos x="163" y="85"/>
                </a:cxn>
                <a:cxn ang="0">
                  <a:pos x="169" y="32"/>
                </a:cxn>
                <a:cxn ang="0">
                  <a:pos x="170" y="5"/>
                </a:cxn>
                <a:cxn ang="0">
                  <a:pos x="169" y="1"/>
                </a:cxn>
                <a:cxn ang="0">
                  <a:pos x="166" y="0"/>
                </a:cxn>
                <a:cxn ang="0">
                  <a:pos x="163" y="1"/>
                </a:cxn>
                <a:cxn ang="0">
                  <a:pos x="161" y="5"/>
                </a:cxn>
              </a:cxnLst>
              <a:rect l="0" t="0" r="r" b="b"/>
              <a:pathLst>
                <a:path w="170" h="825">
                  <a:moveTo>
                    <a:pt x="161" y="5"/>
                  </a:moveTo>
                  <a:lnTo>
                    <a:pt x="161" y="5"/>
                  </a:lnTo>
                  <a:lnTo>
                    <a:pt x="160" y="34"/>
                  </a:lnTo>
                  <a:lnTo>
                    <a:pt x="157" y="61"/>
                  </a:lnTo>
                  <a:lnTo>
                    <a:pt x="153" y="90"/>
                  </a:lnTo>
                  <a:lnTo>
                    <a:pt x="148" y="118"/>
                  </a:lnTo>
                  <a:lnTo>
                    <a:pt x="148" y="118"/>
                  </a:lnTo>
                  <a:lnTo>
                    <a:pt x="143" y="143"/>
                  </a:lnTo>
                  <a:lnTo>
                    <a:pt x="136" y="168"/>
                  </a:lnTo>
                  <a:lnTo>
                    <a:pt x="130" y="192"/>
                  </a:lnTo>
                  <a:lnTo>
                    <a:pt x="126" y="216"/>
                  </a:lnTo>
                  <a:lnTo>
                    <a:pt x="126" y="216"/>
                  </a:lnTo>
                  <a:lnTo>
                    <a:pt x="124" y="227"/>
                  </a:lnTo>
                  <a:lnTo>
                    <a:pt x="124" y="236"/>
                  </a:lnTo>
                  <a:lnTo>
                    <a:pt x="124" y="257"/>
                  </a:lnTo>
                  <a:lnTo>
                    <a:pt x="124" y="257"/>
                  </a:lnTo>
                  <a:lnTo>
                    <a:pt x="123" y="271"/>
                  </a:lnTo>
                  <a:lnTo>
                    <a:pt x="120" y="285"/>
                  </a:lnTo>
                  <a:lnTo>
                    <a:pt x="115" y="314"/>
                  </a:lnTo>
                  <a:lnTo>
                    <a:pt x="115" y="314"/>
                  </a:lnTo>
                  <a:lnTo>
                    <a:pt x="102" y="367"/>
                  </a:lnTo>
                  <a:lnTo>
                    <a:pt x="97" y="395"/>
                  </a:lnTo>
                  <a:lnTo>
                    <a:pt x="93" y="422"/>
                  </a:lnTo>
                  <a:lnTo>
                    <a:pt x="93" y="422"/>
                  </a:lnTo>
                  <a:lnTo>
                    <a:pt x="91" y="447"/>
                  </a:lnTo>
                  <a:lnTo>
                    <a:pt x="88" y="472"/>
                  </a:lnTo>
                  <a:lnTo>
                    <a:pt x="86" y="495"/>
                  </a:lnTo>
                  <a:lnTo>
                    <a:pt x="82" y="520"/>
                  </a:lnTo>
                  <a:lnTo>
                    <a:pt x="82" y="520"/>
                  </a:lnTo>
                  <a:lnTo>
                    <a:pt x="74" y="547"/>
                  </a:lnTo>
                  <a:lnTo>
                    <a:pt x="65" y="573"/>
                  </a:lnTo>
                  <a:lnTo>
                    <a:pt x="56" y="599"/>
                  </a:lnTo>
                  <a:lnTo>
                    <a:pt x="47" y="624"/>
                  </a:lnTo>
                  <a:lnTo>
                    <a:pt x="47" y="624"/>
                  </a:lnTo>
                  <a:lnTo>
                    <a:pt x="31" y="672"/>
                  </a:lnTo>
                  <a:lnTo>
                    <a:pt x="24" y="696"/>
                  </a:lnTo>
                  <a:lnTo>
                    <a:pt x="17" y="720"/>
                  </a:lnTo>
                  <a:lnTo>
                    <a:pt x="10" y="745"/>
                  </a:lnTo>
                  <a:lnTo>
                    <a:pt x="5" y="770"/>
                  </a:lnTo>
                  <a:lnTo>
                    <a:pt x="2" y="795"/>
                  </a:lnTo>
                  <a:lnTo>
                    <a:pt x="0" y="820"/>
                  </a:lnTo>
                  <a:lnTo>
                    <a:pt x="0" y="820"/>
                  </a:lnTo>
                  <a:lnTo>
                    <a:pt x="1" y="822"/>
                  </a:lnTo>
                  <a:lnTo>
                    <a:pt x="2" y="823"/>
                  </a:lnTo>
                  <a:lnTo>
                    <a:pt x="3" y="824"/>
                  </a:lnTo>
                  <a:lnTo>
                    <a:pt x="5" y="825"/>
                  </a:lnTo>
                  <a:lnTo>
                    <a:pt x="6" y="824"/>
                  </a:lnTo>
                  <a:lnTo>
                    <a:pt x="8" y="823"/>
                  </a:lnTo>
                  <a:lnTo>
                    <a:pt x="9" y="822"/>
                  </a:lnTo>
                  <a:lnTo>
                    <a:pt x="9" y="820"/>
                  </a:lnTo>
                  <a:lnTo>
                    <a:pt x="9" y="820"/>
                  </a:lnTo>
                  <a:lnTo>
                    <a:pt x="11" y="794"/>
                  </a:lnTo>
                  <a:lnTo>
                    <a:pt x="15" y="769"/>
                  </a:lnTo>
                  <a:lnTo>
                    <a:pt x="21" y="743"/>
                  </a:lnTo>
                  <a:lnTo>
                    <a:pt x="27" y="717"/>
                  </a:lnTo>
                  <a:lnTo>
                    <a:pt x="34" y="693"/>
                  </a:lnTo>
                  <a:lnTo>
                    <a:pt x="42" y="668"/>
                  </a:lnTo>
                  <a:lnTo>
                    <a:pt x="58" y="618"/>
                  </a:lnTo>
                  <a:lnTo>
                    <a:pt x="58" y="618"/>
                  </a:lnTo>
                  <a:lnTo>
                    <a:pt x="66" y="594"/>
                  </a:lnTo>
                  <a:lnTo>
                    <a:pt x="75" y="571"/>
                  </a:lnTo>
                  <a:lnTo>
                    <a:pt x="84" y="547"/>
                  </a:lnTo>
                  <a:lnTo>
                    <a:pt x="90" y="522"/>
                  </a:lnTo>
                  <a:lnTo>
                    <a:pt x="90" y="522"/>
                  </a:lnTo>
                  <a:lnTo>
                    <a:pt x="93" y="510"/>
                  </a:lnTo>
                  <a:lnTo>
                    <a:pt x="95" y="496"/>
                  </a:lnTo>
                  <a:lnTo>
                    <a:pt x="98" y="469"/>
                  </a:lnTo>
                  <a:lnTo>
                    <a:pt x="100" y="443"/>
                  </a:lnTo>
                  <a:lnTo>
                    <a:pt x="103" y="416"/>
                  </a:lnTo>
                  <a:lnTo>
                    <a:pt x="103" y="416"/>
                  </a:lnTo>
                  <a:lnTo>
                    <a:pt x="107" y="391"/>
                  </a:lnTo>
                  <a:lnTo>
                    <a:pt x="113" y="366"/>
                  </a:lnTo>
                  <a:lnTo>
                    <a:pt x="123" y="316"/>
                  </a:lnTo>
                  <a:lnTo>
                    <a:pt x="123" y="316"/>
                  </a:lnTo>
                  <a:lnTo>
                    <a:pt x="128" y="291"/>
                  </a:lnTo>
                  <a:lnTo>
                    <a:pt x="133" y="266"/>
                  </a:lnTo>
                  <a:lnTo>
                    <a:pt x="133" y="266"/>
                  </a:lnTo>
                  <a:lnTo>
                    <a:pt x="134" y="253"/>
                  </a:lnTo>
                  <a:lnTo>
                    <a:pt x="134" y="239"/>
                  </a:lnTo>
                  <a:lnTo>
                    <a:pt x="134" y="226"/>
                  </a:lnTo>
                  <a:lnTo>
                    <a:pt x="136" y="212"/>
                  </a:lnTo>
                  <a:lnTo>
                    <a:pt x="136" y="212"/>
                  </a:lnTo>
                  <a:lnTo>
                    <a:pt x="141" y="186"/>
                  </a:lnTo>
                  <a:lnTo>
                    <a:pt x="147" y="162"/>
                  </a:lnTo>
                  <a:lnTo>
                    <a:pt x="153" y="137"/>
                  </a:lnTo>
                  <a:lnTo>
                    <a:pt x="159" y="112"/>
                  </a:lnTo>
                  <a:lnTo>
                    <a:pt x="159" y="112"/>
                  </a:lnTo>
                  <a:lnTo>
                    <a:pt x="163" y="85"/>
                  </a:lnTo>
                  <a:lnTo>
                    <a:pt x="167" y="58"/>
                  </a:lnTo>
                  <a:lnTo>
                    <a:pt x="169" y="32"/>
                  </a:lnTo>
                  <a:lnTo>
                    <a:pt x="170" y="5"/>
                  </a:lnTo>
                  <a:lnTo>
                    <a:pt x="170" y="5"/>
                  </a:lnTo>
                  <a:lnTo>
                    <a:pt x="170" y="3"/>
                  </a:lnTo>
                  <a:lnTo>
                    <a:pt x="169" y="1"/>
                  </a:lnTo>
                  <a:lnTo>
                    <a:pt x="168" y="0"/>
                  </a:lnTo>
                  <a:lnTo>
                    <a:pt x="166" y="0"/>
                  </a:lnTo>
                  <a:lnTo>
                    <a:pt x="164" y="0"/>
                  </a:lnTo>
                  <a:lnTo>
                    <a:pt x="163" y="1"/>
                  </a:lnTo>
                  <a:lnTo>
                    <a:pt x="162" y="3"/>
                  </a:lnTo>
                  <a:lnTo>
                    <a:pt x="161" y="5"/>
                  </a:lnTo>
                  <a:lnTo>
                    <a:pt x="16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2" name="Freeform 918"/>
            <p:cNvSpPr/>
            <p:nvPr/>
          </p:nvSpPr>
          <p:spPr bwMode="auto">
            <a:xfrm>
              <a:off x="3751263" y="1443038"/>
              <a:ext cx="66675" cy="360363"/>
            </a:xfrm>
            <a:custGeom>
              <a:avLst/>
              <a:gdLst/>
              <a:ahLst/>
              <a:cxnLst>
                <a:cxn ang="0">
                  <a:pos x="117" y="4"/>
                </a:cxn>
                <a:cxn ang="0">
                  <a:pos x="116" y="50"/>
                </a:cxn>
                <a:cxn ang="0">
                  <a:pos x="108" y="139"/>
                </a:cxn>
                <a:cxn ang="0">
                  <a:pos x="94" y="228"/>
                </a:cxn>
                <a:cxn ang="0">
                  <a:pos x="68" y="361"/>
                </a:cxn>
                <a:cxn ang="0">
                  <a:pos x="63" y="383"/>
                </a:cxn>
                <a:cxn ang="0">
                  <a:pos x="57" y="404"/>
                </a:cxn>
                <a:cxn ang="0">
                  <a:pos x="48" y="432"/>
                </a:cxn>
                <a:cxn ang="0">
                  <a:pos x="47" y="440"/>
                </a:cxn>
                <a:cxn ang="0">
                  <a:pos x="44" y="482"/>
                </a:cxn>
                <a:cxn ang="0">
                  <a:pos x="38" y="523"/>
                </a:cxn>
                <a:cxn ang="0">
                  <a:pos x="32" y="542"/>
                </a:cxn>
                <a:cxn ang="0">
                  <a:pos x="10" y="598"/>
                </a:cxn>
                <a:cxn ang="0">
                  <a:pos x="7" y="608"/>
                </a:cxn>
                <a:cxn ang="0">
                  <a:pos x="2" y="637"/>
                </a:cxn>
                <a:cxn ang="0">
                  <a:pos x="0" y="678"/>
                </a:cxn>
                <a:cxn ang="0">
                  <a:pos x="0" y="680"/>
                </a:cxn>
                <a:cxn ang="0">
                  <a:pos x="3" y="682"/>
                </a:cxn>
                <a:cxn ang="0">
                  <a:pos x="6" y="682"/>
                </a:cxn>
                <a:cxn ang="0">
                  <a:pos x="9" y="680"/>
                </a:cxn>
                <a:cxn ang="0">
                  <a:pos x="9" y="678"/>
                </a:cxn>
                <a:cxn ang="0">
                  <a:pos x="12" y="635"/>
                </a:cxn>
                <a:cxn ang="0">
                  <a:pos x="22" y="594"/>
                </a:cxn>
                <a:cxn ang="0">
                  <a:pos x="36" y="556"/>
                </a:cxn>
                <a:cxn ang="0">
                  <a:pos x="48" y="517"/>
                </a:cxn>
                <a:cxn ang="0">
                  <a:pos x="51" y="501"/>
                </a:cxn>
                <a:cxn ang="0">
                  <a:pos x="56" y="448"/>
                </a:cxn>
                <a:cxn ang="0">
                  <a:pos x="57" y="436"/>
                </a:cxn>
                <a:cxn ang="0">
                  <a:pos x="67" y="398"/>
                </a:cxn>
                <a:cxn ang="0">
                  <a:pos x="77" y="359"/>
                </a:cxn>
                <a:cxn ang="0">
                  <a:pos x="80" y="347"/>
                </a:cxn>
                <a:cxn ang="0">
                  <a:pos x="96" y="262"/>
                </a:cxn>
                <a:cxn ang="0">
                  <a:pos x="112" y="178"/>
                </a:cxn>
                <a:cxn ang="0">
                  <a:pos x="119" y="134"/>
                </a:cxn>
                <a:cxn ang="0">
                  <a:pos x="127" y="48"/>
                </a:cxn>
                <a:cxn ang="0">
                  <a:pos x="128" y="4"/>
                </a:cxn>
                <a:cxn ang="0">
                  <a:pos x="126" y="1"/>
                </a:cxn>
                <a:cxn ang="0">
                  <a:pos x="122" y="0"/>
                </a:cxn>
                <a:cxn ang="0">
                  <a:pos x="119" y="1"/>
                </a:cxn>
                <a:cxn ang="0">
                  <a:pos x="117" y="4"/>
                </a:cxn>
              </a:cxnLst>
              <a:rect l="0" t="0" r="r" b="b"/>
              <a:pathLst>
                <a:path w="128" h="682">
                  <a:moveTo>
                    <a:pt x="117" y="4"/>
                  </a:moveTo>
                  <a:lnTo>
                    <a:pt x="117" y="4"/>
                  </a:lnTo>
                  <a:lnTo>
                    <a:pt x="117" y="27"/>
                  </a:lnTo>
                  <a:lnTo>
                    <a:pt x="116" y="50"/>
                  </a:lnTo>
                  <a:lnTo>
                    <a:pt x="113" y="95"/>
                  </a:lnTo>
                  <a:lnTo>
                    <a:pt x="108" y="139"/>
                  </a:lnTo>
                  <a:lnTo>
                    <a:pt x="101" y="184"/>
                  </a:lnTo>
                  <a:lnTo>
                    <a:pt x="94" y="228"/>
                  </a:lnTo>
                  <a:lnTo>
                    <a:pt x="84" y="273"/>
                  </a:lnTo>
                  <a:lnTo>
                    <a:pt x="68" y="361"/>
                  </a:lnTo>
                  <a:lnTo>
                    <a:pt x="68" y="361"/>
                  </a:lnTo>
                  <a:lnTo>
                    <a:pt x="63" y="383"/>
                  </a:lnTo>
                  <a:lnTo>
                    <a:pt x="57" y="404"/>
                  </a:lnTo>
                  <a:lnTo>
                    <a:pt x="57" y="404"/>
                  </a:lnTo>
                  <a:lnTo>
                    <a:pt x="51" y="422"/>
                  </a:lnTo>
                  <a:lnTo>
                    <a:pt x="48" y="432"/>
                  </a:lnTo>
                  <a:lnTo>
                    <a:pt x="47" y="440"/>
                  </a:lnTo>
                  <a:lnTo>
                    <a:pt x="47" y="440"/>
                  </a:lnTo>
                  <a:lnTo>
                    <a:pt x="46" y="461"/>
                  </a:lnTo>
                  <a:lnTo>
                    <a:pt x="44" y="482"/>
                  </a:lnTo>
                  <a:lnTo>
                    <a:pt x="41" y="503"/>
                  </a:lnTo>
                  <a:lnTo>
                    <a:pt x="38" y="523"/>
                  </a:lnTo>
                  <a:lnTo>
                    <a:pt x="38" y="523"/>
                  </a:lnTo>
                  <a:lnTo>
                    <a:pt x="32" y="542"/>
                  </a:lnTo>
                  <a:lnTo>
                    <a:pt x="24" y="561"/>
                  </a:lnTo>
                  <a:lnTo>
                    <a:pt x="10" y="598"/>
                  </a:lnTo>
                  <a:lnTo>
                    <a:pt x="10" y="598"/>
                  </a:lnTo>
                  <a:lnTo>
                    <a:pt x="7" y="608"/>
                  </a:lnTo>
                  <a:lnTo>
                    <a:pt x="5" y="618"/>
                  </a:lnTo>
                  <a:lnTo>
                    <a:pt x="2" y="637"/>
                  </a:lnTo>
                  <a:lnTo>
                    <a:pt x="0" y="657"/>
                  </a:lnTo>
                  <a:lnTo>
                    <a:pt x="0" y="678"/>
                  </a:lnTo>
                  <a:lnTo>
                    <a:pt x="0" y="678"/>
                  </a:lnTo>
                  <a:lnTo>
                    <a:pt x="0" y="680"/>
                  </a:lnTo>
                  <a:lnTo>
                    <a:pt x="1" y="681"/>
                  </a:lnTo>
                  <a:lnTo>
                    <a:pt x="3" y="682"/>
                  </a:lnTo>
                  <a:lnTo>
                    <a:pt x="4" y="682"/>
                  </a:lnTo>
                  <a:lnTo>
                    <a:pt x="6" y="682"/>
                  </a:lnTo>
                  <a:lnTo>
                    <a:pt x="7" y="681"/>
                  </a:lnTo>
                  <a:lnTo>
                    <a:pt x="9" y="680"/>
                  </a:lnTo>
                  <a:lnTo>
                    <a:pt x="9" y="678"/>
                  </a:lnTo>
                  <a:lnTo>
                    <a:pt x="9" y="678"/>
                  </a:lnTo>
                  <a:lnTo>
                    <a:pt x="10" y="656"/>
                  </a:lnTo>
                  <a:lnTo>
                    <a:pt x="12" y="635"/>
                  </a:lnTo>
                  <a:lnTo>
                    <a:pt x="16" y="615"/>
                  </a:lnTo>
                  <a:lnTo>
                    <a:pt x="22" y="594"/>
                  </a:lnTo>
                  <a:lnTo>
                    <a:pt x="22" y="594"/>
                  </a:lnTo>
                  <a:lnTo>
                    <a:pt x="36" y="556"/>
                  </a:lnTo>
                  <a:lnTo>
                    <a:pt x="43" y="537"/>
                  </a:lnTo>
                  <a:lnTo>
                    <a:pt x="48" y="517"/>
                  </a:lnTo>
                  <a:lnTo>
                    <a:pt x="48" y="517"/>
                  </a:lnTo>
                  <a:lnTo>
                    <a:pt x="51" y="501"/>
                  </a:lnTo>
                  <a:lnTo>
                    <a:pt x="53" y="483"/>
                  </a:lnTo>
                  <a:lnTo>
                    <a:pt x="56" y="448"/>
                  </a:lnTo>
                  <a:lnTo>
                    <a:pt x="56" y="448"/>
                  </a:lnTo>
                  <a:lnTo>
                    <a:pt x="57" y="436"/>
                  </a:lnTo>
                  <a:lnTo>
                    <a:pt x="60" y="422"/>
                  </a:lnTo>
                  <a:lnTo>
                    <a:pt x="67" y="398"/>
                  </a:lnTo>
                  <a:lnTo>
                    <a:pt x="74" y="372"/>
                  </a:lnTo>
                  <a:lnTo>
                    <a:pt x="77" y="359"/>
                  </a:lnTo>
                  <a:lnTo>
                    <a:pt x="80" y="347"/>
                  </a:lnTo>
                  <a:lnTo>
                    <a:pt x="80" y="347"/>
                  </a:lnTo>
                  <a:lnTo>
                    <a:pt x="87" y="305"/>
                  </a:lnTo>
                  <a:lnTo>
                    <a:pt x="96" y="262"/>
                  </a:lnTo>
                  <a:lnTo>
                    <a:pt x="104" y="220"/>
                  </a:lnTo>
                  <a:lnTo>
                    <a:pt x="112" y="178"/>
                  </a:lnTo>
                  <a:lnTo>
                    <a:pt x="112" y="178"/>
                  </a:lnTo>
                  <a:lnTo>
                    <a:pt x="119" y="134"/>
                  </a:lnTo>
                  <a:lnTo>
                    <a:pt x="123" y="92"/>
                  </a:lnTo>
                  <a:lnTo>
                    <a:pt x="127" y="48"/>
                  </a:lnTo>
                  <a:lnTo>
                    <a:pt x="128" y="4"/>
                  </a:lnTo>
                  <a:lnTo>
                    <a:pt x="128" y="4"/>
                  </a:lnTo>
                  <a:lnTo>
                    <a:pt x="127" y="2"/>
                  </a:lnTo>
                  <a:lnTo>
                    <a:pt x="126" y="1"/>
                  </a:lnTo>
                  <a:lnTo>
                    <a:pt x="125" y="0"/>
                  </a:lnTo>
                  <a:lnTo>
                    <a:pt x="122" y="0"/>
                  </a:lnTo>
                  <a:lnTo>
                    <a:pt x="120" y="0"/>
                  </a:lnTo>
                  <a:lnTo>
                    <a:pt x="119" y="1"/>
                  </a:lnTo>
                  <a:lnTo>
                    <a:pt x="118" y="2"/>
                  </a:lnTo>
                  <a:lnTo>
                    <a:pt x="117" y="4"/>
                  </a:lnTo>
                  <a:lnTo>
                    <a:pt x="11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3" name="Freeform 919"/>
            <p:cNvSpPr/>
            <p:nvPr/>
          </p:nvSpPr>
          <p:spPr bwMode="auto">
            <a:xfrm>
              <a:off x="3797300" y="1477963"/>
              <a:ext cx="60325" cy="268288"/>
            </a:xfrm>
            <a:custGeom>
              <a:avLst/>
              <a:gdLst/>
              <a:ahLst/>
              <a:cxnLst>
                <a:cxn ang="0">
                  <a:pos x="114" y="4"/>
                </a:cxn>
                <a:cxn ang="0">
                  <a:pos x="113" y="1"/>
                </a:cxn>
                <a:cxn ang="0">
                  <a:pos x="110" y="0"/>
                </a:cxn>
                <a:cxn ang="0">
                  <a:pos x="106" y="1"/>
                </a:cxn>
                <a:cxn ang="0">
                  <a:pos x="105" y="4"/>
                </a:cxn>
                <a:cxn ang="0">
                  <a:pos x="104" y="38"/>
                </a:cxn>
                <a:cxn ang="0">
                  <a:pos x="94" y="104"/>
                </a:cxn>
                <a:cxn ang="0">
                  <a:pos x="81" y="170"/>
                </a:cxn>
                <a:cxn ang="0">
                  <a:pos x="58" y="268"/>
                </a:cxn>
                <a:cxn ang="0">
                  <a:pos x="47" y="324"/>
                </a:cxn>
                <a:cxn ang="0">
                  <a:pos x="37" y="366"/>
                </a:cxn>
                <a:cxn ang="0">
                  <a:pos x="31" y="379"/>
                </a:cxn>
                <a:cxn ang="0">
                  <a:pos x="28" y="393"/>
                </a:cxn>
                <a:cxn ang="0">
                  <a:pos x="25" y="419"/>
                </a:cxn>
                <a:cxn ang="0">
                  <a:pos x="22" y="433"/>
                </a:cxn>
                <a:cxn ang="0">
                  <a:pos x="8" y="483"/>
                </a:cxn>
                <a:cxn ang="0">
                  <a:pos x="1" y="500"/>
                </a:cxn>
                <a:cxn ang="0">
                  <a:pos x="0" y="504"/>
                </a:cxn>
                <a:cxn ang="0">
                  <a:pos x="5" y="507"/>
                </a:cxn>
                <a:cxn ang="0">
                  <a:pos x="8" y="506"/>
                </a:cxn>
                <a:cxn ang="0">
                  <a:pos x="10" y="505"/>
                </a:cxn>
                <a:cxn ang="0">
                  <a:pos x="25" y="465"/>
                </a:cxn>
                <a:cxn ang="0">
                  <a:pos x="32" y="437"/>
                </a:cxn>
                <a:cxn ang="0">
                  <a:pos x="38" y="409"/>
                </a:cxn>
                <a:cxn ang="0">
                  <a:pos x="39" y="396"/>
                </a:cxn>
                <a:cxn ang="0">
                  <a:pos x="41" y="380"/>
                </a:cxn>
                <a:cxn ang="0">
                  <a:pos x="55" y="335"/>
                </a:cxn>
                <a:cxn ang="0">
                  <a:pos x="59" y="319"/>
                </a:cxn>
                <a:cxn ang="0">
                  <a:pos x="64" y="286"/>
                </a:cxn>
                <a:cxn ang="0">
                  <a:pos x="68" y="271"/>
                </a:cxn>
                <a:cxn ang="0">
                  <a:pos x="96" y="142"/>
                </a:cxn>
                <a:cxn ang="0">
                  <a:pos x="109" y="76"/>
                </a:cxn>
                <a:cxn ang="0">
                  <a:pos x="114" y="10"/>
                </a:cxn>
                <a:cxn ang="0">
                  <a:pos x="114" y="9"/>
                </a:cxn>
              </a:cxnLst>
              <a:rect l="0" t="0" r="r" b="b"/>
              <a:pathLst>
                <a:path w="114" h="507">
                  <a:moveTo>
                    <a:pt x="114" y="4"/>
                  </a:moveTo>
                  <a:lnTo>
                    <a:pt x="114" y="4"/>
                  </a:lnTo>
                  <a:lnTo>
                    <a:pt x="114" y="2"/>
                  </a:lnTo>
                  <a:lnTo>
                    <a:pt x="113" y="1"/>
                  </a:lnTo>
                  <a:lnTo>
                    <a:pt x="111" y="0"/>
                  </a:lnTo>
                  <a:lnTo>
                    <a:pt x="110" y="0"/>
                  </a:lnTo>
                  <a:lnTo>
                    <a:pt x="108" y="0"/>
                  </a:lnTo>
                  <a:lnTo>
                    <a:pt x="106" y="1"/>
                  </a:lnTo>
                  <a:lnTo>
                    <a:pt x="105" y="2"/>
                  </a:lnTo>
                  <a:lnTo>
                    <a:pt x="105" y="4"/>
                  </a:lnTo>
                  <a:lnTo>
                    <a:pt x="105" y="4"/>
                  </a:lnTo>
                  <a:lnTo>
                    <a:pt x="104" y="38"/>
                  </a:lnTo>
                  <a:lnTo>
                    <a:pt x="100" y="71"/>
                  </a:lnTo>
                  <a:lnTo>
                    <a:pt x="94" y="104"/>
                  </a:lnTo>
                  <a:lnTo>
                    <a:pt x="88" y="137"/>
                  </a:lnTo>
                  <a:lnTo>
                    <a:pt x="81" y="170"/>
                  </a:lnTo>
                  <a:lnTo>
                    <a:pt x="74" y="203"/>
                  </a:lnTo>
                  <a:lnTo>
                    <a:pt x="58" y="268"/>
                  </a:lnTo>
                  <a:lnTo>
                    <a:pt x="58" y="268"/>
                  </a:lnTo>
                  <a:lnTo>
                    <a:pt x="47" y="324"/>
                  </a:lnTo>
                  <a:lnTo>
                    <a:pt x="40" y="352"/>
                  </a:lnTo>
                  <a:lnTo>
                    <a:pt x="37" y="366"/>
                  </a:lnTo>
                  <a:lnTo>
                    <a:pt x="31" y="379"/>
                  </a:lnTo>
                  <a:lnTo>
                    <a:pt x="31" y="379"/>
                  </a:lnTo>
                  <a:lnTo>
                    <a:pt x="29" y="385"/>
                  </a:lnTo>
                  <a:lnTo>
                    <a:pt x="28" y="393"/>
                  </a:lnTo>
                  <a:lnTo>
                    <a:pt x="26" y="406"/>
                  </a:lnTo>
                  <a:lnTo>
                    <a:pt x="25" y="419"/>
                  </a:lnTo>
                  <a:lnTo>
                    <a:pt x="22" y="433"/>
                  </a:lnTo>
                  <a:lnTo>
                    <a:pt x="22" y="433"/>
                  </a:lnTo>
                  <a:lnTo>
                    <a:pt x="13" y="467"/>
                  </a:lnTo>
                  <a:lnTo>
                    <a:pt x="8" y="483"/>
                  </a:lnTo>
                  <a:lnTo>
                    <a:pt x="1" y="500"/>
                  </a:lnTo>
                  <a:lnTo>
                    <a:pt x="1" y="500"/>
                  </a:lnTo>
                  <a:lnTo>
                    <a:pt x="0" y="502"/>
                  </a:lnTo>
                  <a:lnTo>
                    <a:pt x="0" y="504"/>
                  </a:lnTo>
                  <a:lnTo>
                    <a:pt x="3" y="506"/>
                  </a:lnTo>
                  <a:lnTo>
                    <a:pt x="5" y="507"/>
                  </a:lnTo>
                  <a:lnTo>
                    <a:pt x="7" y="507"/>
                  </a:lnTo>
                  <a:lnTo>
                    <a:pt x="8" y="506"/>
                  </a:lnTo>
                  <a:lnTo>
                    <a:pt x="10" y="505"/>
                  </a:lnTo>
                  <a:lnTo>
                    <a:pt x="10" y="505"/>
                  </a:lnTo>
                  <a:lnTo>
                    <a:pt x="20" y="479"/>
                  </a:lnTo>
                  <a:lnTo>
                    <a:pt x="25" y="465"/>
                  </a:lnTo>
                  <a:lnTo>
                    <a:pt x="29" y="451"/>
                  </a:lnTo>
                  <a:lnTo>
                    <a:pt x="32" y="437"/>
                  </a:lnTo>
                  <a:lnTo>
                    <a:pt x="36" y="424"/>
                  </a:lnTo>
                  <a:lnTo>
                    <a:pt x="38" y="409"/>
                  </a:lnTo>
                  <a:lnTo>
                    <a:pt x="39" y="396"/>
                  </a:lnTo>
                  <a:lnTo>
                    <a:pt x="39" y="396"/>
                  </a:lnTo>
                  <a:lnTo>
                    <a:pt x="40" y="387"/>
                  </a:lnTo>
                  <a:lnTo>
                    <a:pt x="41" y="380"/>
                  </a:lnTo>
                  <a:lnTo>
                    <a:pt x="45" y="365"/>
                  </a:lnTo>
                  <a:lnTo>
                    <a:pt x="55" y="335"/>
                  </a:lnTo>
                  <a:lnTo>
                    <a:pt x="55" y="335"/>
                  </a:lnTo>
                  <a:lnTo>
                    <a:pt x="59" y="319"/>
                  </a:lnTo>
                  <a:lnTo>
                    <a:pt x="62" y="303"/>
                  </a:lnTo>
                  <a:lnTo>
                    <a:pt x="64" y="286"/>
                  </a:lnTo>
                  <a:lnTo>
                    <a:pt x="68" y="271"/>
                  </a:lnTo>
                  <a:lnTo>
                    <a:pt x="68" y="271"/>
                  </a:lnTo>
                  <a:lnTo>
                    <a:pt x="82" y="206"/>
                  </a:lnTo>
                  <a:lnTo>
                    <a:pt x="96" y="142"/>
                  </a:lnTo>
                  <a:lnTo>
                    <a:pt x="103" y="109"/>
                  </a:lnTo>
                  <a:lnTo>
                    <a:pt x="109" y="76"/>
                  </a:lnTo>
                  <a:lnTo>
                    <a:pt x="112" y="43"/>
                  </a:lnTo>
                  <a:lnTo>
                    <a:pt x="114" y="10"/>
                  </a:lnTo>
                  <a:lnTo>
                    <a:pt x="114" y="10"/>
                  </a:lnTo>
                  <a:lnTo>
                    <a:pt x="114" y="9"/>
                  </a:lnTo>
                  <a:lnTo>
                    <a:pt x="11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4" name="Freeform 920"/>
            <p:cNvSpPr/>
            <p:nvPr/>
          </p:nvSpPr>
          <p:spPr bwMode="auto">
            <a:xfrm>
              <a:off x="3857625" y="1504950"/>
              <a:ext cx="33338" cy="190500"/>
            </a:xfrm>
            <a:custGeom>
              <a:avLst/>
              <a:gdLst/>
              <a:ahLst/>
              <a:cxnLst>
                <a:cxn ang="0">
                  <a:pos x="54" y="2"/>
                </a:cxn>
                <a:cxn ang="0">
                  <a:pos x="48" y="11"/>
                </a:cxn>
                <a:cxn ang="0">
                  <a:pos x="45" y="24"/>
                </a:cxn>
                <a:cxn ang="0">
                  <a:pos x="46" y="44"/>
                </a:cxn>
                <a:cxn ang="0">
                  <a:pos x="46" y="50"/>
                </a:cxn>
                <a:cxn ang="0">
                  <a:pos x="42" y="74"/>
                </a:cxn>
                <a:cxn ang="0">
                  <a:pos x="31" y="123"/>
                </a:cxn>
                <a:cxn ang="0">
                  <a:pos x="29" y="147"/>
                </a:cxn>
                <a:cxn ang="0">
                  <a:pos x="28" y="162"/>
                </a:cxn>
                <a:cxn ang="0">
                  <a:pos x="24" y="206"/>
                </a:cxn>
                <a:cxn ang="0">
                  <a:pos x="13" y="265"/>
                </a:cxn>
                <a:cxn ang="0">
                  <a:pos x="11" y="275"/>
                </a:cxn>
                <a:cxn ang="0">
                  <a:pos x="9" y="306"/>
                </a:cxn>
                <a:cxn ang="0">
                  <a:pos x="8" y="319"/>
                </a:cxn>
                <a:cxn ang="0">
                  <a:pos x="0" y="354"/>
                </a:cxn>
                <a:cxn ang="0">
                  <a:pos x="0" y="356"/>
                </a:cxn>
                <a:cxn ang="0">
                  <a:pos x="4" y="360"/>
                </a:cxn>
                <a:cxn ang="0">
                  <a:pos x="7" y="360"/>
                </a:cxn>
                <a:cxn ang="0">
                  <a:pos x="9" y="357"/>
                </a:cxn>
                <a:cxn ang="0">
                  <a:pos x="16" y="325"/>
                </a:cxn>
                <a:cxn ang="0">
                  <a:pos x="19" y="292"/>
                </a:cxn>
                <a:cxn ang="0">
                  <a:pos x="20" y="280"/>
                </a:cxn>
                <a:cxn ang="0">
                  <a:pos x="27" y="240"/>
                </a:cxn>
                <a:cxn ang="0">
                  <a:pos x="35" y="201"/>
                </a:cxn>
                <a:cxn ang="0">
                  <a:pos x="37" y="188"/>
                </a:cxn>
                <a:cxn ang="0">
                  <a:pos x="38" y="161"/>
                </a:cxn>
                <a:cxn ang="0">
                  <a:pos x="40" y="133"/>
                </a:cxn>
                <a:cxn ang="0">
                  <a:pos x="44" y="109"/>
                </a:cxn>
                <a:cxn ang="0">
                  <a:pos x="50" y="85"/>
                </a:cxn>
                <a:cxn ang="0">
                  <a:pos x="57" y="53"/>
                </a:cxn>
                <a:cxn ang="0">
                  <a:pos x="57" y="43"/>
                </a:cxn>
                <a:cxn ang="0">
                  <a:pos x="56" y="24"/>
                </a:cxn>
                <a:cxn ang="0">
                  <a:pos x="56" y="15"/>
                </a:cxn>
                <a:cxn ang="0">
                  <a:pos x="60" y="8"/>
                </a:cxn>
                <a:cxn ang="0">
                  <a:pos x="62" y="7"/>
                </a:cxn>
                <a:cxn ang="0">
                  <a:pos x="62" y="3"/>
                </a:cxn>
                <a:cxn ang="0">
                  <a:pos x="58" y="0"/>
                </a:cxn>
                <a:cxn ang="0">
                  <a:pos x="54" y="2"/>
                </a:cxn>
              </a:cxnLst>
              <a:rect l="0" t="0" r="r" b="b"/>
              <a:pathLst>
                <a:path w="62" h="360">
                  <a:moveTo>
                    <a:pt x="54" y="2"/>
                  </a:moveTo>
                  <a:lnTo>
                    <a:pt x="54" y="2"/>
                  </a:lnTo>
                  <a:lnTo>
                    <a:pt x="50" y="6"/>
                  </a:lnTo>
                  <a:lnTo>
                    <a:pt x="48" y="11"/>
                  </a:lnTo>
                  <a:lnTo>
                    <a:pt x="46" y="17"/>
                  </a:lnTo>
                  <a:lnTo>
                    <a:pt x="45" y="24"/>
                  </a:lnTo>
                  <a:lnTo>
                    <a:pt x="46" y="38"/>
                  </a:lnTo>
                  <a:lnTo>
                    <a:pt x="46" y="44"/>
                  </a:lnTo>
                  <a:lnTo>
                    <a:pt x="46" y="50"/>
                  </a:lnTo>
                  <a:lnTo>
                    <a:pt x="46" y="50"/>
                  </a:lnTo>
                  <a:lnTo>
                    <a:pt x="44" y="62"/>
                  </a:lnTo>
                  <a:lnTo>
                    <a:pt x="42" y="74"/>
                  </a:lnTo>
                  <a:lnTo>
                    <a:pt x="36" y="99"/>
                  </a:lnTo>
                  <a:lnTo>
                    <a:pt x="31" y="123"/>
                  </a:lnTo>
                  <a:lnTo>
                    <a:pt x="29" y="135"/>
                  </a:lnTo>
                  <a:lnTo>
                    <a:pt x="29" y="147"/>
                  </a:lnTo>
                  <a:lnTo>
                    <a:pt x="29" y="147"/>
                  </a:lnTo>
                  <a:lnTo>
                    <a:pt x="28" y="162"/>
                  </a:lnTo>
                  <a:lnTo>
                    <a:pt x="27" y="177"/>
                  </a:lnTo>
                  <a:lnTo>
                    <a:pt x="24" y="206"/>
                  </a:lnTo>
                  <a:lnTo>
                    <a:pt x="19" y="236"/>
                  </a:lnTo>
                  <a:lnTo>
                    <a:pt x="13" y="265"/>
                  </a:lnTo>
                  <a:lnTo>
                    <a:pt x="13" y="265"/>
                  </a:lnTo>
                  <a:lnTo>
                    <a:pt x="11" y="275"/>
                  </a:lnTo>
                  <a:lnTo>
                    <a:pt x="10" y="286"/>
                  </a:lnTo>
                  <a:lnTo>
                    <a:pt x="9" y="306"/>
                  </a:lnTo>
                  <a:lnTo>
                    <a:pt x="9" y="306"/>
                  </a:lnTo>
                  <a:lnTo>
                    <a:pt x="8" y="319"/>
                  </a:lnTo>
                  <a:lnTo>
                    <a:pt x="5" y="331"/>
                  </a:lnTo>
                  <a:lnTo>
                    <a:pt x="0" y="354"/>
                  </a:lnTo>
                  <a:lnTo>
                    <a:pt x="0" y="354"/>
                  </a:lnTo>
                  <a:lnTo>
                    <a:pt x="0" y="356"/>
                  </a:lnTo>
                  <a:lnTo>
                    <a:pt x="1" y="358"/>
                  </a:lnTo>
                  <a:lnTo>
                    <a:pt x="4" y="360"/>
                  </a:lnTo>
                  <a:lnTo>
                    <a:pt x="6" y="360"/>
                  </a:lnTo>
                  <a:lnTo>
                    <a:pt x="7" y="360"/>
                  </a:lnTo>
                  <a:lnTo>
                    <a:pt x="8" y="359"/>
                  </a:lnTo>
                  <a:lnTo>
                    <a:pt x="9" y="357"/>
                  </a:lnTo>
                  <a:lnTo>
                    <a:pt x="9" y="357"/>
                  </a:lnTo>
                  <a:lnTo>
                    <a:pt x="16" y="325"/>
                  </a:lnTo>
                  <a:lnTo>
                    <a:pt x="18" y="309"/>
                  </a:lnTo>
                  <a:lnTo>
                    <a:pt x="19" y="292"/>
                  </a:lnTo>
                  <a:lnTo>
                    <a:pt x="19" y="292"/>
                  </a:lnTo>
                  <a:lnTo>
                    <a:pt x="20" y="280"/>
                  </a:lnTo>
                  <a:lnTo>
                    <a:pt x="22" y="266"/>
                  </a:lnTo>
                  <a:lnTo>
                    <a:pt x="27" y="240"/>
                  </a:lnTo>
                  <a:lnTo>
                    <a:pt x="33" y="215"/>
                  </a:lnTo>
                  <a:lnTo>
                    <a:pt x="35" y="201"/>
                  </a:lnTo>
                  <a:lnTo>
                    <a:pt x="37" y="188"/>
                  </a:lnTo>
                  <a:lnTo>
                    <a:pt x="37" y="188"/>
                  </a:lnTo>
                  <a:lnTo>
                    <a:pt x="38" y="174"/>
                  </a:lnTo>
                  <a:lnTo>
                    <a:pt x="38" y="161"/>
                  </a:lnTo>
                  <a:lnTo>
                    <a:pt x="39" y="146"/>
                  </a:lnTo>
                  <a:lnTo>
                    <a:pt x="40" y="133"/>
                  </a:lnTo>
                  <a:lnTo>
                    <a:pt x="40" y="133"/>
                  </a:lnTo>
                  <a:lnTo>
                    <a:pt x="44" y="109"/>
                  </a:lnTo>
                  <a:lnTo>
                    <a:pt x="50" y="85"/>
                  </a:lnTo>
                  <a:lnTo>
                    <a:pt x="50" y="85"/>
                  </a:lnTo>
                  <a:lnTo>
                    <a:pt x="55" y="65"/>
                  </a:lnTo>
                  <a:lnTo>
                    <a:pt x="57" y="53"/>
                  </a:lnTo>
                  <a:lnTo>
                    <a:pt x="57" y="43"/>
                  </a:lnTo>
                  <a:lnTo>
                    <a:pt x="57" y="43"/>
                  </a:lnTo>
                  <a:lnTo>
                    <a:pt x="56" y="34"/>
                  </a:lnTo>
                  <a:lnTo>
                    <a:pt x="56" y="24"/>
                  </a:lnTo>
                  <a:lnTo>
                    <a:pt x="56" y="19"/>
                  </a:lnTo>
                  <a:lnTo>
                    <a:pt x="56" y="15"/>
                  </a:lnTo>
                  <a:lnTo>
                    <a:pt x="58" y="11"/>
                  </a:lnTo>
                  <a:lnTo>
                    <a:pt x="60" y="8"/>
                  </a:lnTo>
                  <a:lnTo>
                    <a:pt x="60" y="8"/>
                  </a:lnTo>
                  <a:lnTo>
                    <a:pt x="62" y="7"/>
                  </a:lnTo>
                  <a:lnTo>
                    <a:pt x="62" y="5"/>
                  </a:lnTo>
                  <a:lnTo>
                    <a:pt x="62" y="3"/>
                  </a:lnTo>
                  <a:lnTo>
                    <a:pt x="61" y="2"/>
                  </a:lnTo>
                  <a:lnTo>
                    <a:pt x="58" y="0"/>
                  </a:lnTo>
                  <a:lnTo>
                    <a:pt x="56" y="1"/>
                  </a:lnTo>
                  <a:lnTo>
                    <a:pt x="54" y="2"/>
                  </a:lnTo>
                  <a:lnTo>
                    <a:pt x="5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5" name="Freeform 921"/>
            <p:cNvSpPr/>
            <p:nvPr/>
          </p:nvSpPr>
          <p:spPr bwMode="auto">
            <a:xfrm>
              <a:off x="3883025" y="1544638"/>
              <a:ext cx="22225" cy="130175"/>
            </a:xfrm>
            <a:custGeom>
              <a:avLst/>
              <a:gdLst/>
              <a:ahLst/>
              <a:cxnLst>
                <a:cxn ang="0">
                  <a:pos x="33" y="4"/>
                </a:cxn>
                <a:cxn ang="0">
                  <a:pos x="33" y="4"/>
                </a:cxn>
                <a:cxn ang="0">
                  <a:pos x="33" y="37"/>
                </a:cxn>
                <a:cxn ang="0">
                  <a:pos x="29" y="69"/>
                </a:cxn>
                <a:cxn ang="0">
                  <a:pos x="25" y="101"/>
                </a:cxn>
                <a:cxn ang="0">
                  <a:pos x="23" y="117"/>
                </a:cxn>
                <a:cxn ang="0">
                  <a:pos x="19" y="133"/>
                </a:cxn>
                <a:cxn ang="0">
                  <a:pos x="19" y="133"/>
                </a:cxn>
                <a:cxn ang="0">
                  <a:pos x="13" y="156"/>
                </a:cxn>
                <a:cxn ang="0">
                  <a:pos x="11" y="167"/>
                </a:cxn>
                <a:cxn ang="0">
                  <a:pos x="10" y="179"/>
                </a:cxn>
                <a:cxn ang="0">
                  <a:pos x="10" y="179"/>
                </a:cxn>
                <a:cxn ang="0">
                  <a:pos x="8" y="194"/>
                </a:cxn>
                <a:cxn ang="0">
                  <a:pos x="5" y="210"/>
                </a:cxn>
                <a:cxn ang="0">
                  <a:pos x="2" y="225"/>
                </a:cxn>
                <a:cxn ang="0">
                  <a:pos x="0" y="242"/>
                </a:cxn>
                <a:cxn ang="0">
                  <a:pos x="0" y="242"/>
                </a:cxn>
                <a:cxn ang="0">
                  <a:pos x="0" y="244"/>
                </a:cxn>
                <a:cxn ang="0">
                  <a:pos x="1" y="245"/>
                </a:cxn>
                <a:cxn ang="0">
                  <a:pos x="3" y="246"/>
                </a:cxn>
                <a:cxn ang="0">
                  <a:pos x="4" y="246"/>
                </a:cxn>
                <a:cxn ang="0">
                  <a:pos x="6" y="246"/>
                </a:cxn>
                <a:cxn ang="0">
                  <a:pos x="8" y="245"/>
                </a:cxn>
                <a:cxn ang="0">
                  <a:pos x="9" y="244"/>
                </a:cxn>
                <a:cxn ang="0">
                  <a:pos x="9" y="242"/>
                </a:cxn>
                <a:cxn ang="0">
                  <a:pos x="9" y="242"/>
                </a:cxn>
                <a:cxn ang="0">
                  <a:pos x="11" y="227"/>
                </a:cxn>
                <a:cxn ang="0">
                  <a:pos x="14" y="214"/>
                </a:cxn>
                <a:cxn ang="0">
                  <a:pos x="17" y="199"/>
                </a:cxn>
                <a:cxn ang="0">
                  <a:pos x="18" y="193"/>
                </a:cxn>
                <a:cxn ang="0">
                  <a:pos x="18" y="186"/>
                </a:cxn>
                <a:cxn ang="0">
                  <a:pos x="18" y="186"/>
                </a:cxn>
                <a:cxn ang="0">
                  <a:pos x="19" y="177"/>
                </a:cxn>
                <a:cxn ang="0">
                  <a:pos x="20" y="169"/>
                </a:cxn>
                <a:cxn ang="0">
                  <a:pos x="24" y="152"/>
                </a:cxn>
                <a:cxn ang="0">
                  <a:pos x="28" y="135"/>
                </a:cxn>
                <a:cxn ang="0">
                  <a:pos x="32" y="119"/>
                </a:cxn>
                <a:cxn ang="0">
                  <a:pos x="32" y="119"/>
                </a:cxn>
                <a:cxn ang="0">
                  <a:pos x="37" y="90"/>
                </a:cxn>
                <a:cxn ang="0">
                  <a:pos x="40" y="62"/>
                </a:cxn>
                <a:cxn ang="0">
                  <a:pos x="42" y="33"/>
                </a:cxn>
                <a:cxn ang="0">
                  <a:pos x="42" y="4"/>
                </a:cxn>
                <a:cxn ang="0">
                  <a:pos x="42" y="4"/>
                </a:cxn>
                <a:cxn ang="0">
                  <a:pos x="42" y="2"/>
                </a:cxn>
                <a:cxn ang="0">
                  <a:pos x="41" y="1"/>
                </a:cxn>
                <a:cxn ang="0">
                  <a:pos x="39" y="0"/>
                </a:cxn>
                <a:cxn ang="0">
                  <a:pos x="38" y="0"/>
                </a:cxn>
                <a:cxn ang="0">
                  <a:pos x="36" y="0"/>
                </a:cxn>
                <a:cxn ang="0">
                  <a:pos x="35" y="1"/>
                </a:cxn>
                <a:cxn ang="0">
                  <a:pos x="34" y="2"/>
                </a:cxn>
                <a:cxn ang="0">
                  <a:pos x="33" y="4"/>
                </a:cxn>
                <a:cxn ang="0">
                  <a:pos x="33" y="4"/>
                </a:cxn>
              </a:cxnLst>
              <a:rect l="0" t="0" r="r" b="b"/>
              <a:pathLst>
                <a:path w="42" h="246">
                  <a:moveTo>
                    <a:pt x="33" y="4"/>
                  </a:moveTo>
                  <a:lnTo>
                    <a:pt x="33" y="4"/>
                  </a:lnTo>
                  <a:lnTo>
                    <a:pt x="33" y="37"/>
                  </a:lnTo>
                  <a:lnTo>
                    <a:pt x="29" y="69"/>
                  </a:lnTo>
                  <a:lnTo>
                    <a:pt x="25" y="101"/>
                  </a:lnTo>
                  <a:lnTo>
                    <a:pt x="23" y="117"/>
                  </a:lnTo>
                  <a:lnTo>
                    <a:pt x="19" y="133"/>
                  </a:lnTo>
                  <a:lnTo>
                    <a:pt x="19" y="133"/>
                  </a:lnTo>
                  <a:lnTo>
                    <a:pt x="13" y="156"/>
                  </a:lnTo>
                  <a:lnTo>
                    <a:pt x="11" y="167"/>
                  </a:lnTo>
                  <a:lnTo>
                    <a:pt x="10" y="179"/>
                  </a:lnTo>
                  <a:lnTo>
                    <a:pt x="10" y="179"/>
                  </a:lnTo>
                  <a:lnTo>
                    <a:pt x="8" y="194"/>
                  </a:lnTo>
                  <a:lnTo>
                    <a:pt x="5" y="210"/>
                  </a:lnTo>
                  <a:lnTo>
                    <a:pt x="2" y="225"/>
                  </a:lnTo>
                  <a:lnTo>
                    <a:pt x="0" y="242"/>
                  </a:lnTo>
                  <a:lnTo>
                    <a:pt x="0" y="242"/>
                  </a:lnTo>
                  <a:lnTo>
                    <a:pt x="0" y="244"/>
                  </a:lnTo>
                  <a:lnTo>
                    <a:pt x="1" y="245"/>
                  </a:lnTo>
                  <a:lnTo>
                    <a:pt x="3" y="246"/>
                  </a:lnTo>
                  <a:lnTo>
                    <a:pt x="4" y="246"/>
                  </a:lnTo>
                  <a:lnTo>
                    <a:pt x="6" y="246"/>
                  </a:lnTo>
                  <a:lnTo>
                    <a:pt x="8" y="245"/>
                  </a:lnTo>
                  <a:lnTo>
                    <a:pt x="9" y="244"/>
                  </a:lnTo>
                  <a:lnTo>
                    <a:pt x="9" y="242"/>
                  </a:lnTo>
                  <a:lnTo>
                    <a:pt x="9" y="242"/>
                  </a:lnTo>
                  <a:lnTo>
                    <a:pt x="11" y="227"/>
                  </a:lnTo>
                  <a:lnTo>
                    <a:pt x="14" y="214"/>
                  </a:lnTo>
                  <a:lnTo>
                    <a:pt x="17" y="199"/>
                  </a:lnTo>
                  <a:lnTo>
                    <a:pt x="18" y="193"/>
                  </a:lnTo>
                  <a:lnTo>
                    <a:pt x="18" y="186"/>
                  </a:lnTo>
                  <a:lnTo>
                    <a:pt x="18" y="186"/>
                  </a:lnTo>
                  <a:lnTo>
                    <a:pt x="19" y="177"/>
                  </a:lnTo>
                  <a:lnTo>
                    <a:pt x="20" y="169"/>
                  </a:lnTo>
                  <a:lnTo>
                    <a:pt x="24" y="152"/>
                  </a:lnTo>
                  <a:lnTo>
                    <a:pt x="28" y="135"/>
                  </a:lnTo>
                  <a:lnTo>
                    <a:pt x="32" y="119"/>
                  </a:lnTo>
                  <a:lnTo>
                    <a:pt x="32" y="119"/>
                  </a:lnTo>
                  <a:lnTo>
                    <a:pt x="37" y="90"/>
                  </a:lnTo>
                  <a:lnTo>
                    <a:pt x="40" y="62"/>
                  </a:lnTo>
                  <a:lnTo>
                    <a:pt x="42" y="33"/>
                  </a:lnTo>
                  <a:lnTo>
                    <a:pt x="42" y="4"/>
                  </a:lnTo>
                  <a:lnTo>
                    <a:pt x="42" y="4"/>
                  </a:lnTo>
                  <a:lnTo>
                    <a:pt x="42" y="2"/>
                  </a:lnTo>
                  <a:lnTo>
                    <a:pt x="41" y="1"/>
                  </a:lnTo>
                  <a:lnTo>
                    <a:pt x="39" y="0"/>
                  </a:lnTo>
                  <a:lnTo>
                    <a:pt x="38" y="0"/>
                  </a:lnTo>
                  <a:lnTo>
                    <a:pt x="36" y="0"/>
                  </a:lnTo>
                  <a:lnTo>
                    <a:pt x="35" y="1"/>
                  </a:lnTo>
                  <a:lnTo>
                    <a:pt x="34" y="2"/>
                  </a:lnTo>
                  <a:lnTo>
                    <a:pt x="33" y="4"/>
                  </a:lnTo>
                  <a:lnTo>
                    <a:pt x="3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6" name="Freeform 922"/>
            <p:cNvSpPr/>
            <p:nvPr/>
          </p:nvSpPr>
          <p:spPr bwMode="auto">
            <a:xfrm>
              <a:off x="3454400" y="1239838"/>
              <a:ext cx="25400" cy="65088"/>
            </a:xfrm>
            <a:custGeom>
              <a:avLst/>
              <a:gdLst/>
              <a:ahLst/>
              <a:cxnLst>
                <a:cxn ang="0">
                  <a:pos x="38" y="4"/>
                </a:cxn>
                <a:cxn ang="0">
                  <a:pos x="38" y="4"/>
                </a:cxn>
                <a:cxn ang="0">
                  <a:pos x="37" y="12"/>
                </a:cxn>
                <a:cxn ang="0">
                  <a:pos x="36" y="19"/>
                </a:cxn>
                <a:cxn ang="0">
                  <a:pos x="31" y="34"/>
                </a:cxn>
                <a:cxn ang="0">
                  <a:pos x="26" y="47"/>
                </a:cxn>
                <a:cxn ang="0">
                  <a:pos x="18" y="62"/>
                </a:cxn>
                <a:cxn ang="0">
                  <a:pos x="12" y="75"/>
                </a:cxn>
                <a:cxn ang="0">
                  <a:pos x="6" y="89"/>
                </a:cxn>
                <a:cxn ang="0">
                  <a:pos x="2" y="103"/>
                </a:cxn>
                <a:cxn ang="0">
                  <a:pos x="1" y="110"/>
                </a:cxn>
                <a:cxn ang="0">
                  <a:pos x="0" y="117"/>
                </a:cxn>
                <a:cxn ang="0">
                  <a:pos x="0" y="117"/>
                </a:cxn>
                <a:cxn ang="0">
                  <a:pos x="0" y="120"/>
                </a:cxn>
                <a:cxn ang="0">
                  <a:pos x="1" y="122"/>
                </a:cxn>
                <a:cxn ang="0">
                  <a:pos x="3" y="123"/>
                </a:cxn>
                <a:cxn ang="0">
                  <a:pos x="4" y="123"/>
                </a:cxn>
                <a:cxn ang="0">
                  <a:pos x="6" y="123"/>
                </a:cxn>
                <a:cxn ang="0">
                  <a:pos x="8" y="122"/>
                </a:cxn>
                <a:cxn ang="0">
                  <a:pos x="9" y="120"/>
                </a:cxn>
                <a:cxn ang="0">
                  <a:pos x="9" y="117"/>
                </a:cxn>
                <a:cxn ang="0">
                  <a:pos x="9" y="117"/>
                </a:cxn>
                <a:cxn ang="0">
                  <a:pos x="10" y="109"/>
                </a:cxn>
                <a:cxn ang="0">
                  <a:pos x="12" y="101"/>
                </a:cxn>
                <a:cxn ang="0">
                  <a:pos x="15" y="94"/>
                </a:cxn>
                <a:cxn ang="0">
                  <a:pos x="19" y="86"/>
                </a:cxn>
                <a:cxn ang="0">
                  <a:pos x="27" y="73"/>
                </a:cxn>
                <a:cxn ang="0">
                  <a:pos x="30" y="65"/>
                </a:cxn>
                <a:cxn ang="0">
                  <a:pos x="33" y="58"/>
                </a:cxn>
                <a:cxn ang="0">
                  <a:pos x="33" y="58"/>
                </a:cxn>
                <a:cxn ang="0">
                  <a:pos x="42" y="32"/>
                </a:cxn>
                <a:cxn ang="0">
                  <a:pos x="45" y="18"/>
                </a:cxn>
                <a:cxn ang="0">
                  <a:pos x="47" y="4"/>
                </a:cxn>
                <a:cxn ang="0">
                  <a:pos x="47" y="4"/>
                </a:cxn>
                <a:cxn ang="0">
                  <a:pos x="47" y="2"/>
                </a:cxn>
                <a:cxn ang="0">
                  <a:pos x="46" y="1"/>
                </a:cxn>
                <a:cxn ang="0">
                  <a:pos x="44" y="0"/>
                </a:cxn>
                <a:cxn ang="0">
                  <a:pos x="43" y="0"/>
                </a:cxn>
                <a:cxn ang="0">
                  <a:pos x="41" y="0"/>
                </a:cxn>
                <a:cxn ang="0">
                  <a:pos x="39" y="1"/>
                </a:cxn>
                <a:cxn ang="0">
                  <a:pos x="38" y="2"/>
                </a:cxn>
                <a:cxn ang="0">
                  <a:pos x="38" y="4"/>
                </a:cxn>
                <a:cxn ang="0">
                  <a:pos x="38" y="4"/>
                </a:cxn>
              </a:cxnLst>
              <a:rect l="0" t="0" r="r" b="b"/>
              <a:pathLst>
                <a:path w="47" h="123">
                  <a:moveTo>
                    <a:pt x="38" y="4"/>
                  </a:moveTo>
                  <a:lnTo>
                    <a:pt x="38" y="4"/>
                  </a:lnTo>
                  <a:lnTo>
                    <a:pt x="37" y="12"/>
                  </a:lnTo>
                  <a:lnTo>
                    <a:pt x="36" y="19"/>
                  </a:lnTo>
                  <a:lnTo>
                    <a:pt x="31" y="34"/>
                  </a:lnTo>
                  <a:lnTo>
                    <a:pt x="26" y="47"/>
                  </a:lnTo>
                  <a:lnTo>
                    <a:pt x="18" y="62"/>
                  </a:lnTo>
                  <a:lnTo>
                    <a:pt x="12" y="75"/>
                  </a:lnTo>
                  <a:lnTo>
                    <a:pt x="6" y="89"/>
                  </a:lnTo>
                  <a:lnTo>
                    <a:pt x="2" y="103"/>
                  </a:lnTo>
                  <a:lnTo>
                    <a:pt x="1" y="110"/>
                  </a:lnTo>
                  <a:lnTo>
                    <a:pt x="0" y="117"/>
                  </a:lnTo>
                  <a:lnTo>
                    <a:pt x="0" y="117"/>
                  </a:lnTo>
                  <a:lnTo>
                    <a:pt x="0" y="120"/>
                  </a:lnTo>
                  <a:lnTo>
                    <a:pt x="1" y="122"/>
                  </a:lnTo>
                  <a:lnTo>
                    <a:pt x="3" y="123"/>
                  </a:lnTo>
                  <a:lnTo>
                    <a:pt x="4" y="123"/>
                  </a:lnTo>
                  <a:lnTo>
                    <a:pt x="6" y="123"/>
                  </a:lnTo>
                  <a:lnTo>
                    <a:pt x="8" y="122"/>
                  </a:lnTo>
                  <a:lnTo>
                    <a:pt x="9" y="120"/>
                  </a:lnTo>
                  <a:lnTo>
                    <a:pt x="9" y="117"/>
                  </a:lnTo>
                  <a:lnTo>
                    <a:pt x="9" y="117"/>
                  </a:lnTo>
                  <a:lnTo>
                    <a:pt x="10" y="109"/>
                  </a:lnTo>
                  <a:lnTo>
                    <a:pt x="12" y="101"/>
                  </a:lnTo>
                  <a:lnTo>
                    <a:pt x="15" y="94"/>
                  </a:lnTo>
                  <a:lnTo>
                    <a:pt x="19" y="86"/>
                  </a:lnTo>
                  <a:lnTo>
                    <a:pt x="27" y="73"/>
                  </a:lnTo>
                  <a:lnTo>
                    <a:pt x="30" y="65"/>
                  </a:lnTo>
                  <a:lnTo>
                    <a:pt x="33" y="58"/>
                  </a:lnTo>
                  <a:lnTo>
                    <a:pt x="33" y="58"/>
                  </a:lnTo>
                  <a:lnTo>
                    <a:pt x="42" y="32"/>
                  </a:lnTo>
                  <a:lnTo>
                    <a:pt x="45" y="18"/>
                  </a:lnTo>
                  <a:lnTo>
                    <a:pt x="47" y="4"/>
                  </a:lnTo>
                  <a:lnTo>
                    <a:pt x="47" y="4"/>
                  </a:lnTo>
                  <a:lnTo>
                    <a:pt x="47" y="2"/>
                  </a:lnTo>
                  <a:lnTo>
                    <a:pt x="46" y="1"/>
                  </a:lnTo>
                  <a:lnTo>
                    <a:pt x="44" y="0"/>
                  </a:lnTo>
                  <a:lnTo>
                    <a:pt x="43" y="0"/>
                  </a:lnTo>
                  <a:lnTo>
                    <a:pt x="41" y="0"/>
                  </a:lnTo>
                  <a:lnTo>
                    <a:pt x="39" y="1"/>
                  </a:lnTo>
                  <a:lnTo>
                    <a:pt x="38" y="2"/>
                  </a:lnTo>
                  <a:lnTo>
                    <a:pt x="38" y="4"/>
                  </a:lnTo>
                  <a:lnTo>
                    <a:pt x="3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7" name="Freeform 923"/>
            <p:cNvSpPr/>
            <p:nvPr/>
          </p:nvSpPr>
          <p:spPr bwMode="auto">
            <a:xfrm>
              <a:off x="3471863" y="1241425"/>
              <a:ext cx="26988" cy="77788"/>
            </a:xfrm>
            <a:custGeom>
              <a:avLst/>
              <a:gdLst/>
              <a:ahLst/>
              <a:cxnLst>
                <a:cxn ang="0">
                  <a:pos x="43" y="5"/>
                </a:cxn>
                <a:cxn ang="0">
                  <a:pos x="43" y="5"/>
                </a:cxn>
                <a:cxn ang="0">
                  <a:pos x="42" y="13"/>
                </a:cxn>
                <a:cxn ang="0">
                  <a:pos x="40" y="23"/>
                </a:cxn>
                <a:cxn ang="0">
                  <a:pos x="35" y="40"/>
                </a:cxn>
                <a:cxn ang="0">
                  <a:pos x="29" y="57"/>
                </a:cxn>
                <a:cxn ang="0">
                  <a:pos x="21" y="73"/>
                </a:cxn>
                <a:cxn ang="0">
                  <a:pos x="14" y="91"/>
                </a:cxn>
                <a:cxn ang="0">
                  <a:pos x="7" y="107"/>
                </a:cxn>
                <a:cxn ang="0">
                  <a:pos x="3" y="125"/>
                </a:cxn>
                <a:cxn ang="0">
                  <a:pos x="1" y="133"/>
                </a:cxn>
                <a:cxn ang="0">
                  <a:pos x="0" y="142"/>
                </a:cxn>
                <a:cxn ang="0">
                  <a:pos x="0" y="142"/>
                </a:cxn>
                <a:cxn ang="0">
                  <a:pos x="1" y="144"/>
                </a:cxn>
                <a:cxn ang="0">
                  <a:pos x="1" y="145"/>
                </a:cxn>
                <a:cxn ang="0">
                  <a:pos x="3" y="146"/>
                </a:cxn>
                <a:cxn ang="0">
                  <a:pos x="5" y="146"/>
                </a:cxn>
                <a:cxn ang="0">
                  <a:pos x="6" y="146"/>
                </a:cxn>
                <a:cxn ang="0">
                  <a:pos x="8" y="145"/>
                </a:cxn>
                <a:cxn ang="0">
                  <a:pos x="9" y="144"/>
                </a:cxn>
                <a:cxn ang="0">
                  <a:pos x="9" y="142"/>
                </a:cxn>
                <a:cxn ang="0">
                  <a:pos x="9" y="142"/>
                </a:cxn>
                <a:cxn ang="0">
                  <a:pos x="10" y="133"/>
                </a:cxn>
                <a:cxn ang="0">
                  <a:pos x="12" y="125"/>
                </a:cxn>
                <a:cxn ang="0">
                  <a:pos x="17" y="107"/>
                </a:cxn>
                <a:cxn ang="0">
                  <a:pos x="24" y="91"/>
                </a:cxn>
                <a:cxn ang="0">
                  <a:pos x="31" y="73"/>
                </a:cxn>
                <a:cxn ang="0">
                  <a:pos x="38" y="57"/>
                </a:cxn>
                <a:cxn ang="0">
                  <a:pos x="44" y="40"/>
                </a:cxn>
                <a:cxn ang="0">
                  <a:pos x="49" y="23"/>
                </a:cxn>
                <a:cxn ang="0">
                  <a:pos x="51" y="13"/>
                </a:cxn>
                <a:cxn ang="0">
                  <a:pos x="52" y="5"/>
                </a:cxn>
                <a:cxn ang="0">
                  <a:pos x="52" y="5"/>
                </a:cxn>
                <a:cxn ang="0">
                  <a:pos x="51" y="3"/>
                </a:cxn>
                <a:cxn ang="0">
                  <a:pos x="51" y="2"/>
                </a:cxn>
                <a:cxn ang="0">
                  <a:pos x="49" y="1"/>
                </a:cxn>
                <a:cxn ang="0">
                  <a:pos x="47" y="0"/>
                </a:cxn>
                <a:cxn ang="0">
                  <a:pos x="44" y="2"/>
                </a:cxn>
                <a:cxn ang="0">
                  <a:pos x="43" y="3"/>
                </a:cxn>
                <a:cxn ang="0">
                  <a:pos x="43" y="5"/>
                </a:cxn>
                <a:cxn ang="0">
                  <a:pos x="43" y="5"/>
                </a:cxn>
              </a:cxnLst>
              <a:rect l="0" t="0" r="r" b="b"/>
              <a:pathLst>
                <a:path w="52" h="146">
                  <a:moveTo>
                    <a:pt x="43" y="5"/>
                  </a:moveTo>
                  <a:lnTo>
                    <a:pt x="43" y="5"/>
                  </a:lnTo>
                  <a:lnTo>
                    <a:pt x="42" y="13"/>
                  </a:lnTo>
                  <a:lnTo>
                    <a:pt x="40" y="23"/>
                  </a:lnTo>
                  <a:lnTo>
                    <a:pt x="35" y="40"/>
                  </a:lnTo>
                  <a:lnTo>
                    <a:pt x="29" y="57"/>
                  </a:lnTo>
                  <a:lnTo>
                    <a:pt x="21" y="73"/>
                  </a:lnTo>
                  <a:lnTo>
                    <a:pt x="14" y="91"/>
                  </a:lnTo>
                  <a:lnTo>
                    <a:pt x="7" y="107"/>
                  </a:lnTo>
                  <a:lnTo>
                    <a:pt x="3" y="125"/>
                  </a:lnTo>
                  <a:lnTo>
                    <a:pt x="1" y="133"/>
                  </a:lnTo>
                  <a:lnTo>
                    <a:pt x="0" y="142"/>
                  </a:lnTo>
                  <a:lnTo>
                    <a:pt x="0" y="142"/>
                  </a:lnTo>
                  <a:lnTo>
                    <a:pt x="1" y="144"/>
                  </a:lnTo>
                  <a:lnTo>
                    <a:pt x="1" y="145"/>
                  </a:lnTo>
                  <a:lnTo>
                    <a:pt x="3" y="146"/>
                  </a:lnTo>
                  <a:lnTo>
                    <a:pt x="5" y="146"/>
                  </a:lnTo>
                  <a:lnTo>
                    <a:pt x="6" y="146"/>
                  </a:lnTo>
                  <a:lnTo>
                    <a:pt x="8" y="145"/>
                  </a:lnTo>
                  <a:lnTo>
                    <a:pt x="9" y="144"/>
                  </a:lnTo>
                  <a:lnTo>
                    <a:pt x="9" y="142"/>
                  </a:lnTo>
                  <a:lnTo>
                    <a:pt x="9" y="142"/>
                  </a:lnTo>
                  <a:lnTo>
                    <a:pt x="10" y="133"/>
                  </a:lnTo>
                  <a:lnTo>
                    <a:pt x="12" y="125"/>
                  </a:lnTo>
                  <a:lnTo>
                    <a:pt x="17" y="107"/>
                  </a:lnTo>
                  <a:lnTo>
                    <a:pt x="24" y="91"/>
                  </a:lnTo>
                  <a:lnTo>
                    <a:pt x="31" y="73"/>
                  </a:lnTo>
                  <a:lnTo>
                    <a:pt x="38" y="57"/>
                  </a:lnTo>
                  <a:lnTo>
                    <a:pt x="44" y="40"/>
                  </a:lnTo>
                  <a:lnTo>
                    <a:pt x="49" y="23"/>
                  </a:lnTo>
                  <a:lnTo>
                    <a:pt x="51" y="13"/>
                  </a:lnTo>
                  <a:lnTo>
                    <a:pt x="52" y="5"/>
                  </a:lnTo>
                  <a:lnTo>
                    <a:pt x="52" y="5"/>
                  </a:lnTo>
                  <a:lnTo>
                    <a:pt x="51" y="3"/>
                  </a:lnTo>
                  <a:lnTo>
                    <a:pt x="51" y="2"/>
                  </a:lnTo>
                  <a:lnTo>
                    <a:pt x="49" y="1"/>
                  </a:lnTo>
                  <a:lnTo>
                    <a:pt x="47" y="0"/>
                  </a:lnTo>
                  <a:lnTo>
                    <a:pt x="44" y="2"/>
                  </a:lnTo>
                  <a:lnTo>
                    <a:pt x="43" y="3"/>
                  </a:lnTo>
                  <a:lnTo>
                    <a:pt x="43" y="5"/>
                  </a:lnTo>
                  <a:lnTo>
                    <a:pt x="43"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8" name="Freeform 924"/>
            <p:cNvSpPr/>
            <p:nvPr/>
          </p:nvSpPr>
          <p:spPr bwMode="auto">
            <a:xfrm>
              <a:off x="3497263" y="1241425"/>
              <a:ext cx="34925" cy="100013"/>
            </a:xfrm>
            <a:custGeom>
              <a:avLst/>
              <a:gdLst/>
              <a:ahLst/>
              <a:cxnLst>
                <a:cxn ang="0">
                  <a:pos x="57" y="4"/>
                </a:cxn>
                <a:cxn ang="0">
                  <a:pos x="54" y="12"/>
                </a:cxn>
                <a:cxn ang="0">
                  <a:pos x="50" y="20"/>
                </a:cxn>
                <a:cxn ang="0">
                  <a:pos x="47" y="31"/>
                </a:cxn>
                <a:cxn ang="0">
                  <a:pos x="45" y="42"/>
                </a:cxn>
                <a:cxn ang="0">
                  <a:pos x="30" y="86"/>
                </a:cxn>
                <a:cxn ang="0">
                  <a:pos x="24" y="99"/>
                </a:cxn>
                <a:cxn ang="0">
                  <a:pos x="12" y="128"/>
                </a:cxn>
                <a:cxn ang="0">
                  <a:pos x="9" y="138"/>
                </a:cxn>
                <a:cxn ang="0">
                  <a:pos x="7" y="149"/>
                </a:cxn>
                <a:cxn ang="0">
                  <a:pos x="6" y="167"/>
                </a:cxn>
                <a:cxn ang="0">
                  <a:pos x="4" y="179"/>
                </a:cxn>
                <a:cxn ang="0">
                  <a:pos x="1" y="182"/>
                </a:cxn>
                <a:cxn ang="0">
                  <a:pos x="0" y="185"/>
                </a:cxn>
                <a:cxn ang="0">
                  <a:pos x="1" y="188"/>
                </a:cxn>
                <a:cxn ang="0">
                  <a:pos x="6" y="189"/>
                </a:cxn>
                <a:cxn ang="0">
                  <a:pos x="9" y="189"/>
                </a:cxn>
                <a:cxn ang="0">
                  <a:pos x="15" y="179"/>
                </a:cxn>
                <a:cxn ang="0">
                  <a:pos x="16" y="167"/>
                </a:cxn>
                <a:cxn ang="0">
                  <a:pos x="15" y="159"/>
                </a:cxn>
                <a:cxn ang="0">
                  <a:pos x="17" y="142"/>
                </a:cxn>
                <a:cxn ang="0">
                  <a:pos x="25" y="119"/>
                </a:cxn>
                <a:cxn ang="0">
                  <a:pos x="32" y="103"/>
                </a:cxn>
                <a:cxn ang="0">
                  <a:pos x="42" y="80"/>
                </a:cxn>
                <a:cxn ang="0">
                  <a:pos x="49" y="58"/>
                </a:cxn>
                <a:cxn ang="0">
                  <a:pos x="57" y="30"/>
                </a:cxn>
                <a:cxn ang="0">
                  <a:pos x="59" y="24"/>
                </a:cxn>
                <a:cxn ang="0">
                  <a:pos x="64" y="12"/>
                </a:cxn>
                <a:cxn ang="0">
                  <a:pos x="66" y="6"/>
                </a:cxn>
                <a:cxn ang="0">
                  <a:pos x="65" y="2"/>
                </a:cxn>
                <a:cxn ang="0">
                  <a:pos x="61" y="0"/>
                </a:cxn>
                <a:cxn ang="0">
                  <a:pos x="58" y="2"/>
                </a:cxn>
                <a:cxn ang="0">
                  <a:pos x="57" y="4"/>
                </a:cxn>
              </a:cxnLst>
              <a:rect l="0" t="0" r="r" b="b"/>
              <a:pathLst>
                <a:path w="66" h="190">
                  <a:moveTo>
                    <a:pt x="57" y="4"/>
                  </a:moveTo>
                  <a:lnTo>
                    <a:pt x="57" y="4"/>
                  </a:lnTo>
                  <a:lnTo>
                    <a:pt x="56" y="8"/>
                  </a:lnTo>
                  <a:lnTo>
                    <a:pt x="54" y="12"/>
                  </a:lnTo>
                  <a:lnTo>
                    <a:pt x="50" y="20"/>
                  </a:lnTo>
                  <a:lnTo>
                    <a:pt x="50" y="20"/>
                  </a:lnTo>
                  <a:lnTo>
                    <a:pt x="48" y="26"/>
                  </a:lnTo>
                  <a:lnTo>
                    <a:pt x="47" y="31"/>
                  </a:lnTo>
                  <a:lnTo>
                    <a:pt x="45" y="42"/>
                  </a:lnTo>
                  <a:lnTo>
                    <a:pt x="45" y="42"/>
                  </a:lnTo>
                  <a:lnTo>
                    <a:pt x="35" y="71"/>
                  </a:lnTo>
                  <a:lnTo>
                    <a:pt x="30" y="86"/>
                  </a:lnTo>
                  <a:lnTo>
                    <a:pt x="24" y="99"/>
                  </a:lnTo>
                  <a:lnTo>
                    <a:pt x="24" y="99"/>
                  </a:lnTo>
                  <a:lnTo>
                    <a:pt x="15" y="118"/>
                  </a:lnTo>
                  <a:lnTo>
                    <a:pt x="12" y="128"/>
                  </a:lnTo>
                  <a:lnTo>
                    <a:pt x="9" y="138"/>
                  </a:lnTo>
                  <a:lnTo>
                    <a:pt x="9" y="138"/>
                  </a:lnTo>
                  <a:lnTo>
                    <a:pt x="7" y="142"/>
                  </a:lnTo>
                  <a:lnTo>
                    <a:pt x="7" y="149"/>
                  </a:lnTo>
                  <a:lnTo>
                    <a:pt x="6" y="161"/>
                  </a:lnTo>
                  <a:lnTo>
                    <a:pt x="6" y="167"/>
                  </a:lnTo>
                  <a:lnTo>
                    <a:pt x="5" y="173"/>
                  </a:lnTo>
                  <a:lnTo>
                    <a:pt x="4" y="179"/>
                  </a:lnTo>
                  <a:lnTo>
                    <a:pt x="1" y="182"/>
                  </a:lnTo>
                  <a:lnTo>
                    <a:pt x="1" y="182"/>
                  </a:lnTo>
                  <a:lnTo>
                    <a:pt x="0" y="184"/>
                  </a:lnTo>
                  <a:lnTo>
                    <a:pt x="0" y="185"/>
                  </a:lnTo>
                  <a:lnTo>
                    <a:pt x="0" y="187"/>
                  </a:lnTo>
                  <a:lnTo>
                    <a:pt x="1" y="188"/>
                  </a:lnTo>
                  <a:lnTo>
                    <a:pt x="4" y="190"/>
                  </a:lnTo>
                  <a:lnTo>
                    <a:pt x="6" y="189"/>
                  </a:lnTo>
                  <a:lnTo>
                    <a:pt x="9" y="189"/>
                  </a:lnTo>
                  <a:lnTo>
                    <a:pt x="9" y="189"/>
                  </a:lnTo>
                  <a:lnTo>
                    <a:pt x="13" y="184"/>
                  </a:lnTo>
                  <a:lnTo>
                    <a:pt x="15" y="179"/>
                  </a:lnTo>
                  <a:lnTo>
                    <a:pt x="16" y="173"/>
                  </a:lnTo>
                  <a:lnTo>
                    <a:pt x="16" y="167"/>
                  </a:lnTo>
                  <a:lnTo>
                    <a:pt x="16" y="167"/>
                  </a:lnTo>
                  <a:lnTo>
                    <a:pt x="15" y="159"/>
                  </a:lnTo>
                  <a:lnTo>
                    <a:pt x="16" y="151"/>
                  </a:lnTo>
                  <a:lnTo>
                    <a:pt x="17" y="142"/>
                  </a:lnTo>
                  <a:lnTo>
                    <a:pt x="19" y="134"/>
                  </a:lnTo>
                  <a:lnTo>
                    <a:pt x="25" y="119"/>
                  </a:lnTo>
                  <a:lnTo>
                    <a:pt x="32" y="103"/>
                  </a:lnTo>
                  <a:lnTo>
                    <a:pt x="32" y="103"/>
                  </a:lnTo>
                  <a:lnTo>
                    <a:pt x="37" y="92"/>
                  </a:lnTo>
                  <a:lnTo>
                    <a:pt x="42" y="80"/>
                  </a:lnTo>
                  <a:lnTo>
                    <a:pt x="49" y="58"/>
                  </a:lnTo>
                  <a:lnTo>
                    <a:pt x="49" y="58"/>
                  </a:lnTo>
                  <a:lnTo>
                    <a:pt x="53" y="44"/>
                  </a:lnTo>
                  <a:lnTo>
                    <a:pt x="57" y="30"/>
                  </a:lnTo>
                  <a:lnTo>
                    <a:pt x="57" y="30"/>
                  </a:lnTo>
                  <a:lnTo>
                    <a:pt x="59" y="24"/>
                  </a:lnTo>
                  <a:lnTo>
                    <a:pt x="62" y="18"/>
                  </a:lnTo>
                  <a:lnTo>
                    <a:pt x="64" y="12"/>
                  </a:lnTo>
                  <a:lnTo>
                    <a:pt x="66" y="6"/>
                  </a:lnTo>
                  <a:lnTo>
                    <a:pt x="66" y="6"/>
                  </a:lnTo>
                  <a:lnTo>
                    <a:pt x="66" y="4"/>
                  </a:lnTo>
                  <a:lnTo>
                    <a:pt x="65" y="2"/>
                  </a:lnTo>
                  <a:lnTo>
                    <a:pt x="63" y="1"/>
                  </a:lnTo>
                  <a:lnTo>
                    <a:pt x="61" y="0"/>
                  </a:lnTo>
                  <a:lnTo>
                    <a:pt x="59" y="1"/>
                  </a:lnTo>
                  <a:lnTo>
                    <a:pt x="58" y="2"/>
                  </a:lnTo>
                  <a:lnTo>
                    <a:pt x="57" y="4"/>
                  </a:lnTo>
                  <a:lnTo>
                    <a:pt x="5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9" name="Freeform 925"/>
            <p:cNvSpPr>
              <a:spLocks noEditPoints="1"/>
            </p:cNvSpPr>
            <p:nvPr/>
          </p:nvSpPr>
          <p:spPr bwMode="auto">
            <a:xfrm>
              <a:off x="3362325" y="1298575"/>
              <a:ext cx="142875" cy="146050"/>
            </a:xfrm>
            <a:custGeom>
              <a:avLst/>
              <a:gdLst/>
              <a:ahLst/>
              <a:cxnLst>
                <a:cxn ang="0">
                  <a:pos x="131" y="277"/>
                </a:cxn>
                <a:cxn ang="0">
                  <a:pos x="96" y="271"/>
                </a:cxn>
                <a:cxn ang="0">
                  <a:pos x="62" y="257"/>
                </a:cxn>
                <a:cxn ang="0">
                  <a:pos x="34" y="236"/>
                </a:cxn>
                <a:cxn ang="0">
                  <a:pos x="13" y="206"/>
                </a:cxn>
                <a:cxn ang="0">
                  <a:pos x="1" y="168"/>
                </a:cxn>
                <a:cxn ang="0">
                  <a:pos x="0" y="139"/>
                </a:cxn>
                <a:cxn ang="0">
                  <a:pos x="8" y="98"/>
                </a:cxn>
                <a:cxn ang="0">
                  <a:pos x="27" y="61"/>
                </a:cxn>
                <a:cxn ang="0">
                  <a:pos x="55" y="31"/>
                </a:cxn>
                <a:cxn ang="0">
                  <a:pos x="91" y="10"/>
                </a:cxn>
                <a:cxn ang="0">
                  <a:pos x="118" y="0"/>
                </a:cxn>
                <a:cxn ang="0">
                  <a:pos x="128" y="1"/>
                </a:cxn>
                <a:cxn ang="0">
                  <a:pos x="138" y="9"/>
                </a:cxn>
                <a:cxn ang="0">
                  <a:pos x="146" y="14"/>
                </a:cxn>
                <a:cxn ang="0">
                  <a:pos x="183" y="24"/>
                </a:cxn>
                <a:cxn ang="0">
                  <a:pos x="214" y="41"/>
                </a:cxn>
                <a:cxn ang="0">
                  <a:pos x="239" y="63"/>
                </a:cxn>
                <a:cxn ang="0">
                  <a:pos x="257" y="90"/>
                </a:cxn>
                <a:cxn ang="0">
                  <a:pos x="268" y="122"/>
                </a:cxn>
                <a:cxn ang="0">
                  <a:pos x="271" y="145"/>
                </a:cxn>
                <a:cxn ang="0">
                  <a:pos x="268" y="179"/>
                </a:cxn>
                <a:cxn ang="0">
                  <a:pos x="255" y="212"/>
                </a:cxn>
                <a:cxn ang="0">
                  <a:pos x="236" y="241"/>
                </a:cxn>
                <a:cxn ang="0">
                  <a:pos x="209" y="263"/>
                </a:cxn>
                <a:cxn ang="0">
                  <a:pos x="174" y="275"/>
                </a:cxn>
                <a:cxn ang="0">
                  <a:pos x="144" y="277"/>
                </a:cxn>
                <a:cxn ang="0">
                  <a:pos x="101" y="48"/>
                </a:cxn>
                <a:cxn ang="0">
                  <a:pos x="62" y="79"/>
                </a:cxn>
                <a:cxn ang="0">
                  <a:pos x="48" y="100"/>
                </a:cxn>
                <a:cxn ang="0">
                  <a:pos x="38" y="126"/>
                </a:cxn>
                <a:cxn ang="0">
                  <a:pos x="37" y="153"/>
                </a:cxn>
                <a:cxn ang="0">
                  <a:pos x="41" y="172"/>
                </a:cxn>
                <a:cxn ang="0">
                  <a:pos x="52" y="194"/>
                </a:cxn>
                <a:cxn ang="0">
                  <a:pos x="67" y="214"/>
                </a:cxn>
                <a:cxn ang="0">
                  <a:pos x="88" y="229"/>
                </a:cxn>
                <a:cxn ang="0">
                  <a:pos x="112" y="238"/>
                </a:cxn>
                <a:cxn ang="0">
                  <a:pos x="139" y="241"/>
                </a:cxn>
                <a:cxn ang="0">
                  <a:pos x="155" y="240"/>
                </a:cxn>
                <a:cxn ang="0">
                  <a:pos x="171" y="236"/>
                </a:cxn>
                <a:cxn ang="0">
                  <a:pos x="194" y="224"/>
                </a:cxn>
                <a:cxn ang="0">
                  <a:pos x="213" y="208"/>
                </a:cxn>
                <a:cxn ang="0">
                  <a:pos x="225" y="187"/>
                </a:cxn>
                <a:cxn ang="0">
                  <a:pos x="233" y="163"/>
                </a:cxn>
                <a:cxn ang="0">
                  <a:pos x="233" y="139"/>
                </a:cxn>
                <a:cxn ang="0">
                  <a:pos x="228" y="121"/>
                </a:cxn>
                <a:cxn ang="0">
                  <a:pos x="216" y="97"/>
                </a:cxn>
                <a:cxn ang="0">
                  <a:pos x="199" y="78"/>
                </a:cxn>
                <a:cxn ang="0">
                  <a:pos x="177" y="63"/>
                </a:cxn>
                <a:cxn ang="0">
                  <a:pos x="150" y="53"/>
                </a:cxn>
                <a:cxn ang="0">
                  <a:pos x="119" y="49"/>
                </a:cxn>
                <a:cxn ang="0">
                  <a:pos x="112" y="47"/>
                </a:cxn>
              </a:cxnLst>
              <a:rect l="0" t="0" r="r" b="b"/>
              <a:pathLst>
                <a:path w="271" h="277">
                  <a:moveTo>
                    <a:pt x="144" y="277"/>
                  </a:moveTo>
                  <a:lnTo>
                    <a:pt x="144" y="277"/>
                  </a:lnTo>
                  <a:lnTo>
                    <a:pt x="131" y="277"/>
                  </a:lnTo>
                  <a:lnTo>
                    <a:pt x="120" y="276"/>
                  </a:lnTo>
                  <a:lnTo>
                    <a:pt x="108" y="274"/>
                  </a:lnTo>
                  <a:lnTo>
                    <a:pt x="96" y="271"/>
                  </a:lnTo>
                  <a:lnTo>
                    <a:pt x="85" y="267"/>
                  </a:lnTo>
                  <a:lnTo>
                    <a:pt x="73" y="263"/>
                  </a:lnTo>
                  <a:lnTo>
                    <a:pt x="62" y="257"/>
                  </a:lnTo>
                  <a:lnTo>
                    <a:pt x="53" y="251"/>
                  </a:lnTo>
                  <a:lnTo>
                    <a:pt x="42" y="244"/>
                  </a:lnTo>
                  <a:lnTo>
                    <a:pt x="34" y="236"/>
                  </a:lnTo>
                  <a:lnTo>
                    <a:pt x="26" y="226"/>
                  </a:lnTo>
                  <a:lnTo>
                    <a:pt x="19" y="217"/>
                  </a:lnTo>
                  <a:lnTo>
                    <a:pt x="13" y="206"/>
                  </a:lnTo>
                  <a:lnTo>
                    <a:pt x="7" y="194"/>
                  </a:lnTo>
                  <a:lnTo>
                    <a:pt x="3" y="181"/>
                  </a:lnTo>
                  <a:lnTo>
                    <a:pt x="1" y="168"/>
                  </a:lnTo>
                  <a:lnTo>
                    <a:pt x="1" y="168"/>
                  </a:lnTo>
                  <a:lnTo>
                    <a:pt x="0" y="153"/>
                  </a:lnTo>
                  <a:lnTo>
                    <a:pt x="0" y="139"/>
                  </a:lnTo>
                  <a:lnTo>
                    <a:pt x="1" y="125"/>
                  </a:lnTo>
                  <a:lnTo>
                    <a:pt x="4" y="112"/>
                  </a:lnTo>
                  <a:lnTo>
                    <a:pt x="8" y="98"/>
                  </a:lnTo>
                  <a:lnTo>
                    <a:pt x="14" y="86"/>
                  </a:lnTo>
                  <a:lnTo>
                    <a:pt x="20" y="74"/>
                  </a:lnTo>
                  <a:lnTo>
                    <a:pt x="27" y="61"/>
                  </a:lnTo>
                  <a:lnTo>
                    <a:pt x="35" y="51"/>
                  </a:lnTo>
                  <a:lnTo>
                    <a:pt x="45" y="41"/>
                  </a:lnTo>
                  <a:lnTo>
                    <a:pt x="55" y="31"/>
                  </a:lnTo>
                  <a:lnTo>
                    <a:pt x="66" y="23"/>
                  </a:lnTo>
                  <a:lnTo>
                    <a:pt x="78" y="16"/>
                  </a:lnTo>
                  <a:lnTo>
                    <a:pt x="91" y="10"/>
                  </a:lnTo>
                  <a:lnTo>
                    <a:pt x="103" y="4"/>
                  </a:lnTo>
                  <a:lnTo>
                    <a:pt x="118" y="0"/>
                  </a:lnTo>
                  <a:lnTo>
                    <a:pt x="118" y="0"/>
                  </a:lnTo>
                  <a:lnTo>
                    <a:pt x="122" y="0"/>
                  </a:lnTo>
                  <a:lnTo>
                    <a:pt x="122" y="0"/>
                  </a:lnTo>
                  <a:lnTo>
                    <a:pt x="128" y="1"/>
                  </a:lnTo>
                  <a:lnTo>
                    <a:pt x="132" y="2"/>
                  </a:lnTo>
                  <a:lnTo>
                    <a:pt x="135" y="5"/>
                  </a:lnTo>
                  <a:lnTo>
                    <a:pt x="138" y="9"/>
                  </a:lnTo>
                  <a:lnTo>
                    <a:pt x="141" y="13"/>
                  </a:lnTo>
                  <a:lnTo>
                    <a:pt x="146" y="14"/>
                  </a:lnTo>
                  <a:lnTo>
                    <a:pt x="146" y="14"/>
                  </a:lnTo>
                  <a:lnTo>
                    <a:pt x="158" y="17"/>
                  </a:lnTo>
                  <a:lnTo>
                    <a:pt x="171" y="20"/>
                  </a:lnTo>
                  <a:lnTo>
                    <a:pt x="183" y="24"/>
                  </a:lnTo>
                  <a:lnTo>
                    <a:pt x="193" y="29"/>
                  </a:lnTo>
                  <a:lnTo>
                    <a:pt x="204" y="34"/>
                  </a:lnTo>
                  <a:lnTo>
                    <a:pt x="214" y="41"/>
                  </a:lnTo>
                  <a:lnTo>
                    <a:pt x="223" y="48"/>
                  </a:lnTo>
                  <a:lnTo>
                    <a:pt x="232" y="55"/>
                  </a:lnTo>
                  <a:lnTo>
                    <a:pt x="239" y="63"/>
                  </a:lnTo>
                  <a:lnTo>
                    <a:pt x="246" y="72"/>
                  </a:lnTo>
                  <a:lnTo>
                    <a:pt x="252" y="81"/>
                  </a:lnTo>
                  <a:lnTo>
                    <a:pt x="257" y="90"/>
                  </a:lnTo>
                  <a:lnTo>
                    <a:pt x="261" y="100"/>
                  </a:lnTo>
                  <a:lnTo>
                    <a:pt x="266" y="111"/>
                  </a:lnTo>
                  <a:lnTo>
                    <a:pt x="268" y="122"/>
                  </a:lnTo>
                  <a:lnTo>
                    <a:pt x="270" y="134"/>
                  </a:lnTo>
                  <a:lnTo>
                    <a:pt x="270" y="134"/>
                  </a:lnTo>
                  <a:lnTo>
                    <a:pt x="271" y="145"/>
                  </a:lnTo>
                  <a:lnTo>
                    <a:pt x="271" y="156"/>
                  </a:lnTo>
                  <a:lnTo>
                    <a:pt x="270" y="168"/>
                  </a:lnTo>
                  <a:lnTo>
                    <a:pt x="268" y="179"/>
                  </a:lnTo>
                  <a:lnTo>
                    <a:pt x="265" y="190"/>
                  </a:lnTo>
                  <a:lnTo>
                    <a:pt x="260" y="202"/>
                  </a:lnTo>
                  <a:lnTo>
                    <a:pt x="255" y="212"/>
                  </a:lnTo>
                  <a:lnTo>
                    <a:pt x="250" y="222"/>
                  </a:lnTo>
                  <a:lnTo>
                    <a:pt x="243" y="232"/>
                  </a:lnTo>
                  <a:lnTo>
                    <a:pt x="236" y="241"/>
                  </a:lnTo>
                  <a:lnTo>
                    <a:pt x="227" y="249"/>
                  </a:lnTo>
                  <a:lnTo>
                    <a:pt x="218" y="256"/>
                  </a:lnTo>
                  <a:lnTo>
                    <a:pt x="209" y="263"/>
                  </a:lnTo>
                  <a:lnTo>
                    <a:pt x="197" y="268"/>
                  </a:lnTo>
                  <a:lnTo>
                    <a:pt x="186" y="272"/>
                  </a:lnTo>
                  <a:lnTo>
                    <a:pt x="174" y="275"/>
                  </a:lnTo>
                  <a:lnTo>
                    <a:pt x="174" y="275"/>
                  </a:lnTo>
                  <a:lnTo>
                    <a:pt x="159" y="277"/>
                  </a:lnTo>
                  <a:lnTo>
                    <a:pt x="144" y="277"/>
                  </a:lnTo>
                  <a:lnTo>
                    <a:pt x="144" y="277"/>
                  </a:lnTo>
                  <a:close/>
                  <a:moveTo>
                    <a:pt x="101" y="48"/>
                  </a:moveTo>
                  <a:lnTo>
                    <a:pt x="101" y="48"/>
                  </a:lnTo>
                  <a:lnTo>
                    <a:pt x="87" y="56"/>
                  </a:lnTo>
                  <a:lnTo>
                    <a:pt x="73" y="66"/>
                  </a:lnTo>
                  <a:lnTo>
                    <a:pt x="62" y="79"/>
                  </a:lnTo>
                  <a:lnTo>
                    <a:pt x="57" y="86"/>
                  </a:lnTo>
                  <a:lnTo>
                    <a:pt x="52" y="93"/>
                  </a:lnTo>
                  <a:lnTo>
                    <a:pt x="48" y="100"/>
                  </a:lnTo>
                  <a:lnTo>
                    <a:pt x="44" y="109"/>
                  </a:lnTo>
                  <a:lnTo>
                    <a:pt x="40" y="117"/>
                  </a:lnTo>
                  <a:lnTo>
                    <a:pt x="38" y="126"/>
                  </a:lnTo>
                  <a:lnTo>
                    <a:pt x="37" y="135"/>
                  </a:lnTo>
                  <a:lnTo>
                    <a:pt x="36" y="144"/>
                  </a:lnTo>
                  <a:lnTo>
                    <a:pt x="37" y="153"/>
                  </a:lnTo>
                  <a:lnTo>
                    <a:pt x="38" y="163"/>
                  </a:lnTo>
                  <a:lnTo>
                    <a:pt x="38" y="163"/>
                  </a:lnTo>
                  <a:lnTo>
                    <a:pt x="41" y="172"/>
                  </a:lnTo>
                  <a:lnTo>
                    <a:pt x="44" y="180"/>
                  </a:lnTo>
                  <a:lnTo>
                    <a:pt x="48" y="187"/>
                  </a:lnTo>
                  <a:lnTo>
                    <a:pt x="52" y="194"/>
                  </a:lnTo>
                  <a:lnTo>
                    <a:pt x="56" y="202"/>
                  </a:lnTo>
                  <a:lnTo>
                    <a:pt x="62" y="208"/>
                  </a:lnTo>
                  <a:lnTo>
                    <a:pt x="67" y="214"/>
                  </a:lnTo>
                  <a:lnTo>
                    <a:pt x="73" y="219"/>
                  </a:lnTo>
                  <a:lnTo>
                    <a:pt x="81" y="224"/>
                  </a:lnTo>
                  <a:lnTo>
                    <a:pt x="88" y="229"/>
                  </a:lnTo>
                  <a:lnTo>
                    <a:pt x="95" y="232"/>
                  </a:lnTo>
                  <a:lnTo>
                    <a:pt x="103" y="235"/>
                  </a:lnTo>
                  <a:lnTo>
                    <a:pt x="112" y="238"/>
                  </a:lnTo>
                  <a:lnTo>
                    <a:pt x="121" y="239"/>
                  </a:lnTo>
                  <a:lnTo>
                    <a:pt x="129" y="241"/>
                  </a:lnTo>
                  <a:lnTo>
                    <a:pt x="139" y="241"/>
                  </a:lnTo>
                  <a:lnTo>
                    <a:pt x="139" y="241"/>
                  </a:lnTo>
                  <a:lnTo>
                    <a:pt x="147" y="241"/>
                  </a:lnTo>
                  <a:lnTo>
                    <a:pt x="155" y="240"/>
                  </a:lnTo>
                  <a:lnTo>
                    <a:pt x="163" y="238"/>
                  </a:lnTo>
                  <a:lnTo>
                    <a:pt x="171" y="236"/>
                  </a:lnTo>
                  <a:lnTo>
                    <a:pt x="171" y="236"/>
                  </a:lnTo>
                  <a:lnTo>
                    <a:pt x="179" y="233"/>
                  </a:lnTo>
                  <a:lnTo>
                    <a:pt x="187" y="229"/>
                  </a:lnTo>
                  <a:lnTo>
                    <a:pt x="194" y="224"/>
                  </a:lnTo>
                  <a:lnTo>
                    <a:pt x="201" y="219"/>
                  </a:lnTo>
                  <a:lnTo>
                    <a:pt x="207" y="214"/>
                  </a:lnTo>
                  <a:lnTo>
                    <a:pt x="213" y="208"/>
                  </a:lnTo>
                  <a:lnTo>
                    <a:pt x="217" y="202"/>
                  </a:lnTo>
                  <a:lnTo>
                    <a:pt x="222" y="194"/>
                  </a:lnTo>
                  <a:lnTo>
                    <a:pt x="225" y="187"/>
                  </a:lnTo>
                  <a:lnTo>
                    <a:pt x="228" y="180"/>
                  </a:lnTo>
                  <a:lnTo>
                    <a:pt x="230" y="172"/>
                  </a:lnTo>
                  <a:lnTo>
                    <a:pt x="233" y="163"/>
                  </a:lnTo>
                  <a:lnTo>
                    <a:pt x="234" y="155"/>
                  </a:lnTo>
                  <a:lnTo>
                    <a:pt x="234" y="147"/>
                  </a:lnTo>
                  <a:lnTo>
                    <a:pt x="233" y="139"/>
                  </a:lnTo>
                  <a:lnTo>
                    <a:pt x="230" y="130"/>
                  </a:lnTo>
                  <a:lnTo>
                    <a:pt x="230" y="130"/>
                  </a:lnTo>
                  <a:lnTo>
                    <a:pt x="228" y="121"/>
                  </a:lnTo>
                  <a:lnTo>
                    <a:pt x="225" y="113"/>
                  </a:lnTo>
                  <a:lnTo>
                    <a:pt x="221" y="105"/>
                  </a:lnTo>
                  <a:lnTo>
                    <a:pt x="216" y="97"/>
                  </a:lnTo>
                  <a:lnTo>
                    <a:pt x="212" y="90"/>
                  </a:lnTo>
                  <a:lnTo>
                    <a:pt x="206" y="84"/>
                  </a:lnTo>
                  <a:lnTo>
                    <a:pt x="199" y="78"/>
                  </a:lnTo>
                  <a:lnTo>
                    <a:pt x="192" y="73"/>
                  </a:lnTo>
                  <a:lnTo>
                    <a:pt x="185" y="67"/>
                  </a:lnTo>
                  <a:lnTo>
                    <a:pt x="177" y="63"/>
                  </a:lnTo>
                  <a:lnTo>
                    <a:pt x="168" y="59"/>
                  </a:lnTo>
                  <a:lnTo>
                    <a:pt x="160" y="56"/>
                  </a:lnTo>
                  <a:lnTo>
                    <a:pt x="150" y="53"/>
                  </a:lnTo>
                  <a:lnTo>
                    <a:pt x="141" y="51"/>
                  </a:lnTo>
                  <a:lnTo>
                    <a:pt x="129" y="50"/>
                  </a:lnTo>
                  <a:lnTo>
                    <a:pt x="119" y="49"/>
                  </a:lnTo>
                  <a:lnTo>
                    <a:pt x="119" y="49"/>
                  </a:lnTo>
                  <a:lnTo>
                    <a:pt x="115" y="49"/>
                  </a:lnTo>
                  <a:lnTo>
                    <a:pt x="112" y="47"/>
                  </a:lnTo>
                  <a:lnTo>
                    <a:pt x="107" y="45"/>
                  </a:lnTo>
                  <a:lnTo>
                    <a:pt x="101" y="4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0" name="Freeform 926"/>
            <p:cNvSpPr>
              <a:spLocks noEditPoints="1"/>
            </p:cNvSpPr>
            <p:nvPr/>
          </p:nvSpPr>
          <p:spPr bwMode="auto">
            <a:xfrm>
              <a:off x="3282950" y="1227138"/>
              <a:ext cx="644525" cy="642938"/>
            </a:xfrm>
            <a:custGeom>
              <a:avLst/>
              <a:gdLst/>
              <a:ahLst/>
              <a:cxnLst>
                <a:cxn ang="0">
                  <a:pos x="653" y="1206"/>
                </a:cxn>
                <a:cxn ang="0">
                  <a:pos x="563" y="1160"/>
                </a:cxn>
                <a:cxn ang="0">
                  <a:pos x="550" y="1153"/>
                </a:cxn>
                <a:cxn ang="0">
                  <a:pos x="236" y="832"/>
                </a:cxn>
                <a:cxn ang="0">
                  <a:pos x="143" y="731"/>
                </a:cxn>
                <a:cxn ang="0">
                  <a:pos x="77" y="679"/>
                </a:cxn>
                <a:cxn ang="0">
                  <a:pos x="72" y="657"/>
                </a:cxn>
                <a:cxn ang="0">
                  <a:pos x="40" y="570"/>
                </a:cxn>
                <a:cxn ang="0">
                  <a:pos x="11" y="425"/>
                </a:cxn>
                <a:cxn ang="0">
                  <a:pos x="1" y="212"/>
                </a:cxn>
                <a:cxn ang="0">
                  <a:pos x="10" y="196"/>
                </a:cxn>
                <a:cxn ang="0">
                  <a:pos x="19" y="182"/>
                </a:cxn>
                <a:cxn ang="0">
                  <a:pos x="110" y="81"/>
                </a:cxn>
                <a:cxn ang="0">
                  <a:pos x="210" y="10"/>
                </a:cxn>
                <a:cxn ang="0">
                  <a:pos x="228" y="8"/>
                </a:cxn>
                <a:cxn ang="0">
                  <a:pos x="242" y="2"/>
                </a:cxn>
                <a:cxn ang="0">
                  <a:pos x="419" y="2"/>
                </a:cxn>
                <a:cxn ang="0">
                  <a:pos x="599" y="26"/>
                </a:cxn>
                <a:cxn ang="0">
                  <a:pos x="638" y="36"/>
                </a:cxn>
                <a:cxn ang="0">
                  <a:pos x="656" y="46"/>
                </a:cxn>
                <a:cxn ang="0">
                  <a:pos x="887" y="256"/>
                </a:cxn>
                <a:cxn ang="0">
                  <a:pos x="1107" y="475"/>
                </a:cxn>
                <a:cxn ang="0">
                  <a:pos x="1167" y="525"/>
                </a:cxn>
                <a:cxn ang="0">
                  <a:pos x="1185" y="553"/>
                </a:cxn>
                <a:cxn ang="0">
                  <a:pos x="1215" y="644"/>
                </a:cxn>
                <a:cxn ang="0">
                  <a:pos x="1218" y="725"/>
                </a:cxn>
                <a:cxn ang="0">
                  <a:pos x="1194" y="798"/>
                </a:cxn>
                <a:cxn ang="0">
                  <a:pos x="1193" y="817"/>
                </a:cxn>
                <a:cxn ang="0">
                  <a:pos x="1109" y="909"/>
                </a:cxn>
                <a:cxn ang="0">
                  <a:pos x="862" y="1146"/>
                </a:cxn>
                <a:cxn ang="0">
                  <a:pos x="853" y="1157"/>
                </a:cxn>
                <a:cxn ang="0">
                  <a:pos x="761" y="1206"/>
                </a:cxn>
                <a:cxn ang="0">
                  <a:pos x="231" y="43"/>
                </a:cxn>
                <a:cxn ang="0">
                  <a:pos x="137" y="108"/>
                </a:cxn>
                <a:cxn ang="0">
                  <a:pos x="54" y="198"/>
                </a:cxn>
                <a:cxn ang="0">
                  <a:pos x="40" y="216"/>
                </a:cxn>
                <a:cxn ang="0">
                  <a:pos x="45" y="400"/>
                </a:cxn>
                <a:cxn ang="0">
                  <a:pos x="68" y="529"/>
                </a:cxn>
                <a:cxn ang="0">
                  <a:pos x="105" y="637"/>
                </a:cxn>
                <a:cxn ang="0">
                  <a:pos x="112" y="658"/>
                </a:cxn>
                <a:cxn ang="0">
                  <a:pos x="181" y="718"/>
                </a:cxn>
                <a:cxn ang="0">
                  <a:pos x="294" y="841"/>
                </a:cxn>
                <a:cxn ang="0">
                  <a:pos x="585" y="1129"/>
                </a:cxn>
                <a:cxn ang="0">
                  <a:pos x="633" y="1159"/>
                </a:cxn>
                <a:cxn ang="0">
                  <a:pos x="706" y="1177"/>
                </a:cxn>
                <a:cxn ang="0">
                  <a:pos x="765" y="1165"/>
                </a:cxn>
                <a:cxn ang="0">
                  <a:pos x="823" y="1131"/>
                </a:cxn>
                <a:cxn ang="0">
                  <a:pos x="865" y="1090"/>
                </a:cxn>
                <a:cxn ang="0">
                  <a:pos x="1140" y="817"/>
                </a:cxn>
                <a:cxn ang="0">
                  <a:pos x="1147" y="803"/>
                </a:cxn>
                <a:cxn ang="0">
                  <a:pos x="1177" y="736"/>
                </a:cxn>
                <a:cxn ang="0">
                  <a:pos x="1179" y="657"/>
                </a:cxn>
                <a:cxn ang="0">
                  <a:pos x="1148" y="564"/>
                </a:cxn>
                <a:cxn ang="0">
                  <a:pos x="1140" y="556"/>
                </a:cxn>
                <a:cxn ang="0">
                  <a:pos x="894" y="335"/>
                </a:cxn>
                <a:cxn ang="0">
                  <a:pos x="627" y="72"/>
                </a:cxn>
                <a:cxn ang="0">
                  <a:pos x="558" y="57"/>
                </a:cxn>
                <a:cxn ang="0">
                  <a:pos x="377" y="39"/>
                </a:cxn>
                <a:cxn ang="0">
                  <a:pos x="236" y="40"/>
                </a:cxn>
              </a:cxnLst>
              <a:rect l="0" t="0" r="r" b="b"/>
              <a:pathLst>
                <a:path w="1220" h="1215">
                  <a:moveTo>
                    <a:pt x="706" y="1215"/>
                  </a:moveTo>
                  <a:lnTo>
                    <a:pt x="706" y="1215"/>
                  </a:lnTo>
                  <a:lnTo>
                    <a:pt x="688" y="1214"/>
                  </a:lnTo>
                  <a:lnTo>
                    <a:pt x="671" y="1211"/>
                  </a:lnTo>
                  <a:lnTo>
                    <a:pt x="653" y="1206"/>
                  </a:lnTo>
                  <a:lnTo>
                    <a:pt x="636" y="1200"/>
                  </a:lnTo>
                  <a:lnTo>
                    <a:pt x="617" y="1193"/>
                  </a:lnTo>
                  <a:lnTo>
                    <a:pt x="599" y="1184"/>
                  </a:lnTo>
                  <a:lnTo>
                    <a:pt x="581" y="1172"/>
                  </a:lnTo>
                  <a:lnTo>
                    <a:pt x="563" y="1160"/>
                  </a:lnTo>
                  <a:lnTo>
                    <a:pt x="561" y="1158"/>
                  </a:lnTo>
                  <a:lnTo>
                    <a:pt x="558" y="1158"/>
                  </a:lnTo>
                  <a:lnTo>
                    <a:pt x="558" y="1158"/>
                  </a:lnTo>
                  <a:lnTo>
                    <a:pt x="554" y="1156"/>
                  </a:lnTo>
                  <a:lnTo>
                    <a:pt x="550" y="1153"/>
                  </a:lnTo>
                  <a:lnTo>
                    <a:pt x="307" y="910"/>
                  </a:lnTo>
                  <a:lnTo>
                    <a:pt x="307" y="910"/>
                  </a:lnTo>
                  <a:lnTo>
                    <a:pt x="290" y="891"/>
                  </a:lnTo>
                  <a:lnTo>
                    <a:pt x="271" y="872"/>
                  </a:lnTo>
                  <a:lnTo>
                    <a:pt x="236" y="832"/>
                  </a:lnTo>
                  <a:lnTo>
                    <a:pt x="236" y="832"/>
                  </a:lnTo>
                  <a:lnTo>
                    <a:pt x="200" y="790"/>
                  </a:lnTo>
                  <a:lnTo>
                    <a:pt x="181" y="771"/>
                  </a:lnTo>
                  <a:lnTo>
                    <a:pt x="163" y="751"/>
                  </a:lnTo>
                  <a:lnTo>
                    <a:pt x="143" y="731"/>
                  </a:lnTo>
                  <a:lnTo>
                    <a:pt x="123" y="714"/>
                  </a:lnTo>
                  <a:lnTo>
                    <a:pt x="102" y="697"/>
                  </a:lnTo>
                  <a:lnTo>
                    <a:pt x="80" y="682"/>
                  </a:lnTo>
                  <a:lnTo>
                    <a:pt x="80" y="682"/>
                  </a:lnTo>
                  <a:lnTo>
                    <a:pt x="77" y="679"/>
                  </a:lnTo>
                  <a:lnTo>
                    <a:pt x="74" y="677"/>
                  </a:lnTo>
                  <a:lnTo>
                    <a:pt x="72" y="670"/>
                  </a:lnTo>
                  <a:lnTo>
                    <a:pt x="71" y="665"/>
                  </a:lnTo>
                  <a:lnTo>
                    <a:pt x="71" y="661"/>
                  </a:lnTo>
                  <a:lnTo>
                    <a:pt x="72" y="657"/>
                  </a:lnTo>
                  <a:lnTo>
                    <a:pt x="71" y="654"/>
                  </a:lnTo>
                  <a:lnTo>
                    <a:pt x="71" y="654"/>
                  </a:lnTo>
                  <a:lnTo>
                    <a:pt x="59" y="626"/>
                  </a:lnTo>
                  <a:lnTo>
                    <a:pt x="49" y="598"/>
                  </a:lnTo>
                  <a:lnTo>
                    <a:pt x="40" y="570"/>
                  </a:lnTo>
                  <a:lnTo>
                    <a:pt x="32" y="541"/>
                  </a:lnTo>
                  <a:lnTo>
                    <a:pt x="25" y="512"/>
                  </a:lnTo>
                  <a:lnTo>
                    <a:pt x="19" y="483"/>
                  </a:lnTo>
                  <a:lnTo>
                    <a:pt x="15" y="453"/>
                  </a:lnTo>
                  <a:lnTo>
                    <a:pt x="11" y="425"/>
                  </a:lnTo>
                  <a:lnTo>
                    <a:pt x="7" y="396"/>
                  </a:lnTo>
                  <a:lnTo>
                    <a:pt x="4" y="368"/>
                  </a:lnTo>
                  <a:lnTo>
                    <a:pt x="1" y="312"/>
                  </a:lnTo>
                  <a:lnTo>
                    <a:pt x="0" y="259"/>
                  </a:lnTo>
                  <a:lnTo>
                    <a:pt x="1" y="212"/>
                  </a:lnTo>
                  <a:lnTo>
                    <a:pt x="1" y="212"/>
                  </a:lnTo>
                  <a:lnTo>
                    <a:pt x="1" y="207"/>
                  </a:lnTo>
                  <a:lnTo>
                    <a:pt x="3" y="202"/>
                  </a:lnTo>
                  <a:lnTo>
                    <a:pt x="6" y="198"/>
                  </a:lnTo>
                  <a:lnTo>
                    <a:pt x="10" y="196"/>
                  </a:lnTo>
                  <a:lnTo>
                    <a:pt x="14" y="193"/>
                  </a:lnTo>
                  <a:lnTo>
                    <a:pt x="16" y="188"/>
                  </a:lnTo>
                  <a:lnTo>
                    <a:pt x="16" y="188"/>
                  </a:lnTo>
                  <a:lnTo>
                    <a:pt x="17" y="185"/>
                  </a:lnTo>
                  <a:lnTo>
                    <a:pt x="19" y="182"/>
                  </a:lnTo>
                  <a:lnTo>
                    <a:pt x="19" y="182"/>
                  </a:lnTo>
                  <a:lnTo>
                    <a:pt x="41" y="154"/>
                  </a:lnTo>
                  <a:lnTo>
                    <a:pt x="63" y="127"/>
                  </a:lnTo>
                  <a:lnTo>
                    <a:pt x="86" y="103"/>
                  </a:lnTo>
                  <a:lnTo>
                    <a:pt x="110" y="81"/>
                  </a:lnTo>
                  <a:lnTo>
                    <a:pt x="135" y="60"/>
                  </a:lnTo>
                  <a:lnTo>
                    <a:pt x="159" y="41"/>
                  </a:lnTo>
                  <a:lnTo>
                    <a:pt x="185" y="25"/>
                  </a:lnTo>
                  <a:lnTo>
                    <a:pt x="210" y="10"/>
                  </a:lnTo>
                  <a:lnTo>
                    <a:pt x="210" y="10"/>
                  </a:lnTo>
                  <a:lnTo>
                    <a:pt x="215" y="8"/>
                  </a:lnTo>
                  <a:lnTo>
                    <a:pt x="219" y="7"/>
                  </a:lnTo>
                  <a:lnTo>
                    <a:pt x="219" y="7"/>
                  </a:lnTo>
                  <a:lnTo>
                    <a:pt x="222" y="8"/>
                  </a:lnTo>
                  <a:lnTo>
                    <a:pt x="228" y="8"/>
                  </a:lnTo>
                  <a:lnTo>
                    <a:pt x="232" y="5"/>
                  </a:lnTo>
                  <a:lnTo>
                    <a:pt x="232" y="5"/>
                  </a:lnTo>
                  <a:lnTo>
                    <a:pt x="236" y="3"/>
                  </a:lnTo>
                  <a:lnTo>
                    <a:pt x="242" y="2"/>
                  </a:lnTo>
                  <a:lnTo>
                    <a:pt x="242" y="2"/>
                  </a:lnTo>
                  <a:lnTo>
                    <a:pt x="291" y="0"/>
                  </a:lnTo>
                  <a:lnTo>
                    <a:pt x="335" y="0"/>
                  </a:lnTo>
                  <a:lnTo>
                    <a:pt x="335" y="0"/>
                  </a:lnTo>
                  <a:lnTo>
                    <a:pt x="377" y="0"/>
                  </a:lnTo>
                  <a:lnTo>
                    <a:pt x="419" y="2"/>
                  </a:lnTo>
                  <a:lnTo>
                    <a:pt x="458" y="5"/>
                  </a:lnTo>
                  <a:lnTo>
                    <a:pt x="495" y="8"/>
                  </a:lnTo>
                  <a:lnTo>
                    <a:pt x="531" y="13"/>
                  </a:lnTo>
                  <a:lnTo>
                    <a:pt x="566" y="20"/>
                  </a:lnTo>
                  <a:lnTo>
                    <a:pt x="599" y="26"/>
                  </a:lnTo>
                  <a:lnTo>
                    <a:pt x="631" y="34"/>
                  </a:lnTo>
                  <a:lnTo>
                    <a:pt x="631" y="34"/>
                  </a:lnTo>
                  <a:lnTo>
                    <a:pt x="634" y="35"/>
                  </a:lnTo>
                  <a:lnTo>
                    <a:pt x="636" y="36"/>
                  </a:lnTo>
                  <a:lnTo>
                    <a:pt x="638" y="36"/>
                  </a:lnTo>
                  <a:lnTo>
                    <a:pt x="638" y="36"/>
                  </a:lnTo>
                  <a:lnTo>
                    <a:pt x="642" y="36"/>
                  </a:lnTo>
                  <a:lnTo>
                    <a:pt x="646" y="38"/>
                  </a:lnTo>
                  <a:lnTo>
                    <a:pt x="656" y="46"/>
                  </a:lnTo>
                  <a:lnTo>
                    <a:pt x="656" y="46"/>
                  </a:lnTo>
                  <a:lnTo>
                    <a:pt x="697" y="80"/>
                  </a:lnTo>
                  <a:lnTo>
                    <a:pt x="736" y="114"/>
                  </a:lnTo>
                  <a:lnTo>
                    <a:pt x="775" y="149"/>
                  </a:lnTo>
                  <a:lnTo>
                    <a:pt x="812" y="184"/>
                  </a:lnTo>
                  <a:lnTo>
                    <a:pt x="887" y="256"/>
                  </a:lnTo>
                  <a:lnTo>
                    <a:pt x="958" y="328"/>
                  </a:lnTo>
                  <a:lnTo>
                    <a:pt x="958" y="328"/>
                  </a:lnTo>
                  <a:lnTo>
                    <a:pt x="1008" y="379"/>
                  </a:lnTo>
                  <a:lnTo>
                    <a:pt x="1057" y="428"/>
                  </a:lnTo>
                  <a:lnTo>
                    <a:pt x="1107" y="475"/>
                  </a:lnTo>
                  <a:lnTo>
                    <a:pt x="1156" y="521"/>
                  </a:lnTo>
                  <a:lnTo>
                    <a:pt x="1159" y="524"/>
                  </a:lnTo>
                  <a:lnTo>
                    <a:pt x="1163" y="524"/>
                  </a:lnTo>
                  <a:lnTo>
                    <a:pt x="1163" y="524"/>
                  </a:lnTo>
                  <a:lnTo>
                    <a:pt x="1167" y="525"/>
                  </a:lnTo>
                  <a:lnTo>
                    <a:pt x="1171" y="527"/>
                  </a:lnTo>
                  <a:lnTo>
                    <a:pt x="1173" y="529"/>
                  </a:lnTo>
                  <a:lnTo>
                    <a:pt x="1175" y="533"/>
                  </a:lnTo>
                  <a:lnTo>
                    <a:pt x="1175" y="533"/>
                  </a:lnTo>
                  <a:lnTo>
                    <a:pt x="1185" y="553"/>
                  </a:lnTo>
                  <a:lnTo>
                    <a:pt x="1193" y="571"/>
                  </a:lnTo>
                  <a:lnTo>
                    <a:pt x="1201" y="590"/>
                  </a:lnTo>
                  <a:lnTo>
                    <a:pt x="1207" y="607"/>
                  </a:lnTo>
                  <a:lnTo>
                    <a:pt x="1211" y="626"/>
                  </a:lnTo>
                  <a:lnTo>
                    <a:pt x="1215" y="644"/>
                  </a:lnTo>
                  <a:lnTo>
                    <a:pt x="1218" y="660"/>
                  </a:lnTo>
                  <a:lnTo>
                    <a:pt x="1220" y="677"/>
                  </a:lnTo>
                  <a:lnTo>
                    <a:pt x="1220" y="693"/>
                  </a:lnTo>
                  <a:lnTo>
                    <a:pt x="1220" y="710"/>
                  </a:lnTo>
                  <a:lnTo>
                    <a:pt x="1218" y="725"/>
                  </a:lnTo>
                  <a:lnTo>
                    <a:pt x="1216" y="741"/>
                  </a:lnTo>
                  <a:lnTo>
                    <a:pt x="1212" y="755"/>
                  </a:lnTo>
                  <a:lnTo>
                    <a:pt x="1208" y="771"/>
                  </a:lnTo>
                  <a:lnTo>
                    <a:pt x="1202" y="785"/>
                  </a:lnTo>
                  <a:lnTo>
                    <a:pt x="1194" y="798"/>
                  </a:lnTo>
                  <a:lnTo>
                    <a:pt x="1192" y="804"/>
                  </a:lnTo>
                  <a:lnTo>
                    <a:pt x="1193" y="809"/>
                  </a:lnTo>
                  <a:lnTo>
                    <a:pt x="1193" y="809"/>
                  </a:lnTo>
                  <a:lnTo>
                    <a:pt x="1194" y="813"/>
                  </a:lnTo>
                  <a:lnTo>
                    <a:pt x="1193" y="817"/>
                  </a:lnTo>
                  <a:lnTo>
                    <a:pt x="1191" y="821"/>
                  </a:lnTo>
                  <a:lnTo>
                    <a:pt x="1188" y="826"/>
                  </a:lnTo>
                  <a:lnTo>
                    <a:pt x="1188" y="826"/>
                  </a:lnTo>
                  <a:lnTo>
                    <a:pt x="1147" y="869"/>
                  </a:lnTo>
                  <a:lnTo>
                    <a:pt x="1109" y="909"/>
                  </a:lnTo>
                  <a:lnTo>
                    <a:pt x="1070" y="948"/>
                  </a:lnTo>
                  <a:lnTo>
                    <a:pt x="1031" y="985"/>
                  </a:lnTo>
                  <a:lnTo>
                    <a:pt x="952" y="1062"/>
                  </a:lnTo>
                  <a:lnTo>
                    <a:pt x="862" y="1146"/>
                  </a:lnTo>
                  <a:lnTo>
                    <a:pt x="862" y="1146"/>
                  </a:lnTo>
                  <a:lnTo>
                    <a:pt x="858" y="1151"/>
                  </a:lnTo>
                  <a:lnTo>
                    <a:pt x="857" y="1152"/>
                  </a:lnTo>
                  <a:lnTo>
                    <a:pt x="857" y="1152"/>
                  </a:lnTo>
                  <a:lnTo>
                    <a:pt x="853" y="1157"/>
                  </a:lnTo>
                  <a:lnTo>
                    <a:pt x="853" y="1157"/>
                  </a:lnTo>
                  <a:lnTo>
                    <a:pt x="834" y="1170"/>
                  </a:lnTo>
                  <a:lnTo>
                    <a:pt x="815" y="1182"/>
                  </a:lnTo>
                  <a:lnTo>
                    <a:pt x="798" y="1192"/>
                  </a:lnTo>
                  <a:lnTo>
                    <a:pt x="779" y="1200"/>
                  </a:lnTo>
                  <a:lnTo>
                    <a:pt x="761" y="1206"/>
                  </a:lnTo>
                  <a:lnTo>
                    <a:pt x="743" y="1211"/>
                  </a:lnTo>
                  <a:lnTo>
                    <a:pt x="724" y="1214"/>
                  </a:lnTo>
                  <a:lnTo>
                    <a:pt x="706" y="1215"/>
                  </a:lnTo>
                  <a:lnTo>
                    <a:pt x="706" y="1215"/>
                  </a:lnTo>
                  <a:close/>
                  <a:moveTo>
                    <a:pt x="231" y="43"/>
                  </a:moveTo>
                  <a:lnTo>
                    <a:pt x="231" y="43"/>
                  </a:lnTo>
                  <a:lnTo>
                    <a:pt x="206" y="57"/>
                  </a:lnTo>
                  <a:lnTo>
                    <a:pt x="182" y="72"/>
                  </a:lnTo>
                  <a:lnTo>
                    <a:pt x="159" y="90"/>
                  </a:lnTo>
                  <a:lnTo>
                    <a:pt x="137" y="108"/>
                  </a:lnTo>
                  <a:lnTo>
                    <a:pt x="114" y="129"/>
                  </a:lnTo>
                  <a:lnTo>
                    <a:pt x="93" y="151"/>
                  </a:lnTo>
                  <a:lnTo>
                    <a:pt x="73" y="175"/>
                  </a:lnTo>
                  <a:lnTo>
                    <a:pt x="54" y="198"/>
                  </a:lnTo>
                  <a:lnTo>
                    <a:pt x="54" y="198"/>
                  </a:lnTo>
                  <a:lnTo>
                    <a:pt x="50" y="202"/>
                  </a:lnTo>
                  <a:lnTo>
                    <a:pt x="46" y="205"/>
                  </a:lnTo>
                  <a:lnTo>
                    <a:pt x="40" y="208"/>
                  </a:lnTo>
                  <a:lnTo>
                    <a:pt x="40" y="216"/>
                  </a:lnTo>
                  <a:lnTo>
                    <a:pt x="40" y="216"/>
                  </a:lnTo>
                  <a:lnTo>
                    <a:pt x="39" y="280"/>
                  </a:lnTo>
                  <a:lnTo>
                    <a:pt x="40" y="311"/>
                  </a:lnTo>
                  <a:lnTo>
                    <a:pt x="41" y="342"/>
                  </a:lnTo>
                  <a:lnTo>
                    <a:pt x="43" y="371"/>
                  </a:lnTo>
                  <a:lnTo>
                    <a:pt x="45" y="400"/>
                  </a:lnTo>
                  <a:lnTo>
                    <a:pt x="49" y="427"/>
                  </a:lnTo>
                  <a:lnTo>
                    <a:pt x="52" y="453"/>
                  </a:lnTo>
                  <a:lnTo>
                    <a:pt x="56" y="479"/>
                  </a:lnTo>
                  <a:lnTo>
                    <a:pt x="61" y="504"/>
                  </a:lnTo>
                  <a:lnTo>
                    <a:pt x="68" y="529"/>
                  </a:lnTo>
                  <a:lnTo>
                    <a:pt x="74" y="552"/>
                  </a:lnTo>
                  <a:lnTo>
                    <a:pt x="80" y="574"/>
                  </a:lnTo>
                  <a:lnTo>
                    <a:pt x="88" y="596"/>
                  </a:lnTo>
                  <a:lnTo>
                    <a:pt x="96" y="618"/>
                  </a:lnTo>
                  <a:lnTo>
                    <a:pt x="105" y="637"/>
                  </a:lnTo>
                  <a:lnTo>
                    <a:pt x="105" y="637"/>
                  </a:lnTo>
                  <a:lnTo>
                    <a:pt x="107" y="642"/>
                  </a:lnTo>
                  <a:lnTo>
                    <a:pt x="107" y="648"/>
                  </a:lnTo>
                  <a:lnTo>
                    <a:pt x="107" y="654"/>
                  </a:lnTo>
                  <a:lnTo>
                    <a:pt x="112" y="658"/>
                  </a:lnTo>
                  <a:lnTo>
                    <a:pt x="112" y="658"/>
                  </a:lnTo>
                  <a:lnTo>
                    <a:pt x="131" y="671"/>
                  </a:lnTo>
                  <a:lnTo>
                    <a:pt x="148" y="686"/>
                  </a:lnTo>
                  <a:lnTo>
                    <a:pt x="165" y="701"/>
                  </a:lnTo>
                  <a:lnTo>
                    <a:pt x="181" y="718"/>
                  </a:lnTo>
                  <a:lnTo>
                    <a:pt x="213" y="751"/>
                  </a:lnTo>
                  <a:lnTo>
                    <a:pt x="243" y="785"/>
                  </a:lnTo>
                  <a:lnTo>
                    <a:pt x="243" y="785"/>
                  </a:lnTo>
                  <a:lnTo>
                    <a:pt x="276" y="822"/>
                  </a:lnTo>
                  <a:lnTo>
                    <a:pt x="294" y="841"/>
                  </a:lnTo>
                  <a:lnTo>
                    <a:pt x="311" y="859"/>
                  </a:lnTo>
                  <a:lnTo>
                    <a:pt x="579" y="1127"/>
                  </a:lnTo>
                  <a:lnTo>
                    <a:pt x="582" y="1128"/>
                  </a:lnTo>
                  <a:lnTo>
                    <a:pt x="582" y="1128"/>
                  </a:lnTo>
                  <a:lnTo>
                    <a:pt x="585" y="1129"/>
                  </a:lnTo>
                  <a:lnTo>
                    <a:pt x="588" y="1131"/>
                  </a:lnTo>
                  <a:lnTo>
                    <a:pt x="588" y="1131"/>
                  </a:lnTo>
                  <a:lnTo>
                    <a:pt x="604" y="1142"/>
                  </a:lnTo>
                  <a:lnTo>
                    <a:pt x="618" y="1152"/>
                  </a:lnTo>
                  <a:lnTo>
                    <a:pt x="633" y="1159"/>
                  </a:lnTo>
                  <a:lnTo>
                    <a:pt x="647" y="1165"/>
                  </a:lnTo>
                  <a:lnTo>
                    <a:pt x="662" y="1170"/>
                  </a:lnTo>
                  <a:lnTo>
                    <a:pt x="677" y="1174"/>
                  </a:lnTo>
                  <a:lnTo>
                    <a:pt x="691" y="1177"/>
                  </a:lnTo>
                  <a:lnTo>
                    <a:pt x="706" y="1177"/>
                  </a:lnTo>
                  <a:lnTo>
                    <a:pt x="706" y="1177"/>
                  </a:lnTo>
                  <a:lnTo>
                    <a:pt x="720" y="1177"/>
                  </a:lnTo>
                  <a:lnTo>
                    <a:pt x="735" y="1174"/>
                  </a:lnTo>
                  <a:lnTo>
                    <a:pt x="750" y="1170"/>
                  </a:lnTo>
                  <a:lnTo>
                    <a:pt x="765" y="1165"/>
                  </a:lnTo>
                  <a:lnTo>
                    <a:pt x="779" y="1159"/>
                  </a:lnTo>
                  <a:lnTo>
                    <a:pt x="794" y="1152"/>
                  </a:lnTo>
                  <a:lnTo>
                    <a:pt x="808" y="1142"/>
                  </a:lnTo>
                  <a:lnTo>
                    <a:pt x="823" y="1131"/>
                  </a:lnTo>
                  <a:lnTo>
                    <a:pt x="823" y="1131"/>
                  </a:lnTo>
                  <a:lnTo>
                    <a:pt x="824" y="1130"/>
                  </a:lnTo>
                  <a:lnTo>
                    <a:pt x="825" y="1130"/>
                  </a:lnTo>
                  <a:lnTo>
                    <a:pt x="826" y="1129"/>
                  </a:lnTo>
                  <a:lnTo>
                    <a:pt x="865" y="1090"/>
                  </a:lnTo>
                  <a:lnTo>
                    <a:pt x="865" y="1090"/>
                  </a:lnTo>
                  <a:lnTo>
                    <a:pt x="934" y="1017"/>
                  </a:lnTo>
                  <a:lnTo>
                    <a:pt x="1002" y="949"/>
                  </a:lnTo>
                  <a:lnTo>
                    <a:pt x="1069" y="883"/>
                  </a:lnTo>
                  <a:lnTo>
                    <a:pt x="1105" y="850"/>
                  </a:lnTo>
                  <a:lnTo>
                    <a:pt x="1140" y="817"/>
                  </a:lnTo>
                  <a:lnTo>
                    <a:pt x="1143" y="815"/>
                  </a:lnTo>
                  <a:lnTo>
                    <a:pt x="1144" y="811"/>
                  </a:lnTo>
                  <a:lnTo>
                    <a:pt x="1144" y="811"/>
                  </a:lnTo>
                  <a:lnTo>
                    <a:pt x="1145" y="807"/>
                  </a:lnTo>
                  <a:lnTo>
                    <a:pt x="1147" y="803"/>
                  </a:lnTo>
                  <a:lnTo>
                    <a:pt x="1147" y="803"/>
                  </a:lnTo>
                  <a:lnTo>
                    <a:pt x="1157" y="786"/>
                  </a:lnTo>
                  <a:lnTo>
                    <a:pt x="1165" y="770"/>
                  </a:lnTo>
                  <a:lnTo>
                    <a:pt x="1173" y="753"/>
                  </a:lnTo>
                  <a:lnTo>
                    <a:pt x="1177" y="736"/>
                  </a:lnTo>
                  <a:lnTo>
                    <a:pt x="1180" y="720"/>
                  </a:lnTo>
                  <a:lnTo>
                    <a:pt x="1182" y="703"/>
                  </a:lnTo>
                  <a:lnTo>
                    <a:pt x="1182" y="688"/>
                  </a:lnTo>
                  <a:lnTo>
                    <a:pt x="1181" y="672"/>
                  </a:lnTo>
                  <a:lnTo>
                    <a:pt x="1179" y="657"/>
                  </a:lnTo>
                  <a:lnTo>
                    <a:pt x="1176" y="642"/>
                  </a:lnTo>
                  <a:lnTo>
                    <a:pt x="1173" y="628"/>
                  </a:lnTo>
                  <a:lnTo>
                    <a:pt x="1169" y="614"/>
                  </a:lnTo>
                  <a:lnTo>
                    <a:pt x="1158" y="588"/>
                  </a:lnTo>
                  <a:lnTo>
                    <a:pt x="1148" y="564"/>
                  </a:lnTo>
                  <a:lnTo>
                    <a:pt x="1146" y="560"/>
                  </a:lnTo>
                  <a:lnTo>
                    <a:pt x="1143" y="558"/>
                  </a:lnTo>
                  <a:lnTo>
                    <a:pt x="1143" y="558"/>
                  </a:lnTo>
                  <a:lnTo>
                    <a:pt x="1140" y="556"/>
                  </a:lnTo>
                  <a:lnTo>
                    <a:pt x="1140" y="556"/>
                  </a:lnTo>
                  <a:lnTo>
                    <a:pt x="1089" y="514"/>
                  </a:lnTo>
                  <a:lnTo>
                    <a:pt x="1039" y="471"/>
                  </a:lnTo>
                  <a:lnTo>
                    <a:pt x="991" y="427"/>
                  </a:lnTo>
                  <a:lnTo>
                    <a:pt x="942" y="381"/>
                  </a:lnTo>
                  <a:lnTo>
                    <a:pt x="894" y="335"/>
                  </a:lnTo>
                  <a:lnTo>
                    <a:pt x="846" y="289"/>
                  </a:lnTo>
                  <a:lnTo>
                    <a:pt x="752" y="196"/>
                  </a:lnTo>
                  <a:lnTo>
                    <a:pt x="752" y="196"/>
                  </a:lnTo>
                  <a:lnTo>
                    <a:pt x="629" y="75"/>
                  </a:lnTo>
                  <a:lnTo>
                    <a:pt x="627" y="72"/>
                  </a:lnTo>
                  <a:lnTo>
                    <a:pt x="623" y="72"/>
                  </a:lnTo>
                  <a:lnTo>
                    <a:pt x="622" y="71"/>
                  </a:lnTo>
                  <a:lnTo>
                    <a:pt x="622" y="71"/>
                  </a:lnTo>
                  <a:lnTo>
                    <a:pt x="590" y="64"/>
                  </a:lnTo>
                  <a:lnTo>
                    <a:pt x="558" y="57"/>
                  </a:lnTo>
                  <a:lnTo>
                    <a:pt x="525" y="52"/>
                  </a:lnTo>
                  <a:lnTo>
                    <a:pt x="491" y="46"/>
                  </a:lnTo>
                  <a:lnTo>
                    <a:pt x="455" y="43"/>
                  </a:lnTo>
                  <a:lnTo>
                    <a:pt x="417" y="40"/>
                  </a:lnTo>
                  <a:lnTo>
                    <a:pt x="377" y="39"/>
                  </a:lnTo>
                  <a:lnTo>
                    <a:pt x="336" y="38"/>
                  </a:lnTo>
                  <a:lnTo>
                    <a:pt x="336" y="38"/>
                  </a:lnTo>
                  <a:lnTo>
                    <a:pt x="291" y="39"/>
                  </a:lnTo>
                  <a:lnTo>
                    <a:pt x="241" y="40"/>
                  </a:lnTo>
                  <a:lnTo>
                    <a:pt x="236" y="40"/>
                  </a:lnTo>
                  <a:lnTo>
                    <a:pt x="232" y="42"/>
                  </a:lnTo>
                  <a:lnTo>
                    <a:pt x="232" y="42"/>
                  </a:lnTo>
                  <a:lnTo>
                    <a:pt x="231" y="43"/>
                  </a:lnTo>
                  <a:lnTo>
                    <a:pt x="231" y="4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1" name="Freeform 927"/>
            <p:cNvSpPr>
              <a:spLocks noEditPoints="1"/>
            </p:cNvSpPr>
            <p:nvPr/>
          </p:nvSpPr>
          <p:spPr bwMode="auto">
            <a:xfrm>
              <a:off x="3424238" y="1154113"/>
              <a:ext cx="557213" cy="225425"/>
            </a:xfrm>
            <a:custGeom>
              <a:avLst/>
              <a:gdLst/>
              <a:ahLst/>
              <a:cxnLst>
                <a:cxn ang="0">
                  <a:pos x="77" y="421"/>
                </a:cxn>
                <a:cxn ang="0">
                  <a:pos x="65" y="420"/>
                </a:cxn>
                <a:cxn ang="0">
                  <a:pos x="28" y="385"/>
                </a:cxn>
                <a:cxn ang="0">
                  <a:pos x="2" y="324"/>
                </a:cxn>
                <a:cxn ang="0">
                  <a:pos x="1" y="253"/>
                </a:cxn>
                <a:cxn ang="0">
                  <a:pos x="3" y="188"/>
                </a:cxn>
                <a:cxn ang="0">
                  <a:pos x="40" y="100"/>
                </a:cxn>
                <a:cxn ang="0">
                  <a:pos x="87" y="65"/>
                </a:cxn>
                <a:cxn ang="0">
                  <a:pos x="160" y="37"/>
                </a:cxn>
                <a:cxn ang="0">
                  <a:pos x="250" y="24"/>
                </a:cxn>
                <a:cxn ang="0">
                  <a:pos x="311" y="37"/>
                </a:cxn>
                <a:cxn ang="0">
                  <a:pos x="412" y="72"/>
                </a:cxn>
                <a:cxn ang="0">
                  <a:pos x="529" y="127"/>
                </a:cxn>
                <a:cxn ang="0">
                  <a:pos x="587" y="70"/>
                </a:cxn>
                <a:cxn ang="0">
                  <a:pos x="661" y="29"/>
                </a:cxn>
                <a:cxn ang="0">
                  <a:pos x="790" y="1"/>
                </a:cxn>
                <a:cxn ang="0">
                  <a:pos x="894" y="10"/>
                </a:cxn>
                <a:cxn ang="0">
                  <a:pos x="971" y="35"/>
                </a:cxn>
                <a:cxn ang="0">
                  <a:pos x="1030" y="87"/>
                </a:cxn>
                <a:cxn ang="0">
                  <a:pos x="1052" y="163"/>
                </a:cxn>
                <a:cxn ang="0">
                  <a:pos x="1025" y="252"/>
                </a:cxn>
                <a:cxn ang="0">
                  <a:pos x="951" y="306"/>
                </a:cxn>
                <a:cxn ang="0">
                  <a:pos x="871" y="326"/>
                </a:cxn>
                <a:cxn ang="0">
                  <a:pos x="769" y="315"/>
                </a:cxn>
                <a:cxn ang="0">
                  <a:pos x="623" y="246"/>
                </a:cxn>
                <a:cxn ang="0">
                  <a:pos x="524" y="190"/>
                </a:cxn>
                <a:cxn ang="0">
                  <a:pos x="479" y="259"/>
                </a:cxn>
                <a:cxn ang="0">
                  <a:pos x="458" y="261"/>
                </a:cxn>
                <a:cxn ang="0">
                  <a:pos x="451" y="244"/>
                </a:cxn>
                <a:cxn ang="0">
                  <a:pos x="504" y="162"/>
                </a:cxn>
                <a:cxn ang="0">
                  <a:pos x="394" y="95"/>
                </a:cxn>
                <a:cxn ang="0">
                  <a:pos x="310" y="68"/>
                </a:cxn>
                <a:cxn ang="0">
                  <a:pos x="213" y="57"/>
                </a:cxn>
                <a:cxn ang="0">
                  <a:pos x="142" y="76"/>
                </a:cxn>
                <a:cxn ang="0">
                  <a:pos x="89" y="99"/>
                </a:cxn>
                <a:cxn ang="0">
                  <a:pos x="47" y="159"/>
                </a:cxn>
                <a:cxn ang="0">
                  <a:pos x="30" y="231"/>
                </a:cxn>
                <a:cxn ang="0">
                  <a:pos x="41" y="335"/>
                </a:cxn>
                <a:cxn ang="0">
                  <a:pos x="65" y="372"/>
                </a:cxn>
                <a:cxn ang="0">
                  <a:pos x="101" y="397"/>
                </a:cxn>
                <a:cxn ang="0">
                  <a:pos x="117" y="394"/>
                </a:cxn>
                <a:cxn ang="0">
                  <a:pos x="127" y="410"/>
                </a:cxn>
                <a:cxn ang="0">
                  <a:pos x="112" y="425"/>
                </a:cxn>
                <a:cxn ang="0">
                  <a:pos x="819" y="29"/>
                </a:cxn>
                <a:cxn ang="0">
                  <a:pos x="736" y="41"/>
                </a:cxn>
                <a:cxn ang="0">
                  <a:pos x="628" y="80"/>
                </a:cxn>
                <a:cxn ang="0">
                  <a:pos x="550" y="152"/>
                </a:cxn>
                <a:cxn ang="0">
                  <a:pos x="632" y="213"/>
                </a:cxn>
                <a:cxn ang="0">
                  <a:pos x="723" y="264"/>
                </a:cxn>
                <a:cxn ang="0">
                  <a:pos x="808" y="289"/>
                </a:cxn>
                <a:cxn ang="0">
                  <a:pos x="922" y="285"/>
                </a:cxn>
                <a:cxn ang="0">
                  <a:pos x="994" y="243"/>
                </a:cxn>
                <a:cxn ang="0">
                  <a:pos x="1021" y="169"/>
                </a:cxn>
                <a:cxn ang="0">
                  <a:pos x="1014" y="119"/>
                </a:cxn>
                <a:cxn ang="0">
                  <a:pos x="991" y="91"/>
                </a:cxn>
                <a:cxn ang="0">
                  <a:pos x="938" y="55"/>
                </a:cxn>
                <a:cxn ang="0">
                  <a:pos x="849" y="32"/>
                </a:cxn>
              </a:cxnLst>
              <a:rect l="0" t="0" r="r" b="b"/>
              <a:pathLst>
                <a:path w="1052" h="426">
                  <a:moveTo>
                    <a:pt x="96" y="426"/>
                  </a:moveTo>
                  <a:lnTo>
                    <a:pt x="96" y="426"/>
                  </a:lnTo>
                  <a:lnTo>
                    <a:pt x="90" y="425"/>
                  </a:lnTo>
                  <a:lnTo>
                    <a:pt x="85" y="425"/>
                  </a:lnTo>
                  <a:lnTo>
                    <a:pt x="80" y="423"/>
                  </a:lnTo>
                  <a:lnTo>
                    <a:pt x="77" y="421"/>
                  </a:lnTo>
                  <a:lnTo>
                    <a:pt x="74" y="418"/>
                  </a:lnTo>
                  <a:lnTo>
                    <a:pt x="68" y="423"/>
                  </a:lnTo>
                  <a:lnTo>
                    <a:pt x="68" y="421"/>
                  </a:lnTo>
                  <a:lnTo>
                    <a:pt x="68" y="421"/>
                  </a:lnTo>
                  <a:lnTo>
                    <a:pt x="65" y="420"/>
                  </a:lnTo>
                  <a:lnTo>
                    <a:pt x="65" y="420"/>
                  </a:lnTo>
                  <a:lnTo>
                    <a:pt x="59" y="417"/>
                  </a:lnTo>
                  <a:lnTo>
                    <a:pt x="53" y="413"/>
                  </a:lnTo>
                  <a:lnTo>
                    <a:pt x="53" y="413"/>
                  </a:lnTo>
                  <a:lnTo>
                    <a:pt x="44" y="405"/>
                  </a:lnTo>
                  <a:lnTo>
                    <a:pt x="36" y="396"/>
                  </a:lnTo>
                  <a:lnTo>
                    <a:pt x="28" y="385"/>
                  </a:lnTo>
                  <a:lnTo>
                    <a:pt x="21" y="373"/>
                  </a:lnTo>
                  <a:lnTo>
                    <a:pt x="14" y="361"/>
                  </a:lnTo>
                  <a:lnTo>
                    <a:pt x="9" y="349"/>
                  </a:lnTo>
                  <a:lnTo>
                    <a:pt x="5" y="336"/>
                  </a:lnTo>
                  <a:lnTo>
                    <a:pt x="2" y="324"/>
                  </a:lnTo>
                  <a:lnTo>
                    <a:pt x="2" y="324"/>
                  </a:lnTo>
                  <a:lnTo>
                    <a:pt x="0" y="313"/>
                  </a:lnTo>
                  <a:lnTo>
                    <a:pt x="0" y="300"/>
                  </a:lnTo>
                  <a:lnTo>
                    <a:pt x="0" y="275"/>
                  </a:lnTo>
                  <a:lnTo>
                    <a:pt x="0" y="275"/>
                  </a:lnTo>
                  <a:lnTo>
                    <a:pt x="1" y="253"/>
                  </a:lnTo>
                  <a:lnTo>
                    <a:pt x="1" y="253"/>
                  </a:lnTo>
                  <a:lnTo>
                    <a:pt x="1" y="234"/>
                  </a:lnTo>
                  <a:lnTo>
                    <a:pt x="1" y="234"/>
                  </a:lnTo>
                  <a:lnTo>
                    <a:pt x="0" y="210"/>
                  </a:lnTo>
                  <a:lnTo>
                    <a:pt x="1" y="198"/>
                  </a:lnTo>
                  <a:lnTo>
                    <a:pt x="3" y="188"/>
                  </a:lnTo>
                  <a:lnTo>
                    <a:pt x="3" y="188"/>
                  </a:lnTo>
                  <a:lnTo>
                    <a:pt x="8" y="166"/>
                  </a:lnTo>
                  <a:lnTo>
                    <a:pt x="13" y="153"/>
                  </a:lnTo>
                  <a:lnTo>
                    <a:pt x="18" y="139"/>
                  </a:lnTo>
                  <a:lnTo>
                    <a:pt x="25" y="126"/>
                  </a:lnTo>
                  <a:lnTo>
                    <a:pt x="32" y="112"/>
                  </a:lnTo>
                  <a:lnTo>
                    <a:pt x="40" y="100"/>
                  </a:lnTo>
                  <a:lnTo>
                    <a:pt x="44" y="95"/>
                  </a:lnTo>
                  <a:lnTo>
                    <a:pt x="49" y="89"/>
                  </a:lnTo>
                  <a:lnTo>
                    <a:pt x="49" y="89"/>
                  </a:lnTo>
                  <a:lnTo>
                    <a:pt x="62" y="80"/>
                  </a:lnTo>
                  <a:lnTo>
                    <a:pt x="73" y="72"/>
                  </a:lnTo>
                  <a:lnTo>
                    <a:pt x="87" y="65"/>
                  </a:lnTo>
                  <a:lnTo>
                    <a:pt x="100" y="58"/>
                  </a:lnTo>
                  <a:lnTo>
                    <a:pt x="114" y="53"/>
                  </a:lnTo>
                  <a:lnTo>
                    <a:pt x="127" y="47"/>
                  </a:lnTo>
                  <a:lnTo>
                    <a:pt x="156" y="38"/>
                  </a:lnTo>
                  <a:lnTo>
                    <a:pt x="160" y="37"/>
                  </a:lnTo>
                  <a:lnTo>
                    <a:pt x="160" y="37"/>
                  </a:lnTo>
                  <a:lnTo>
                    <a:pt x="180" y="31"/>
                  </a:lnTo>
                  <a:lnTo>
                    <a:pt x="198" y="27"/>
                  </a:lnTo>
                  <a:lnTo>
                    <a:pt x="218" y="24"/>
                  </a:lnTo>
                  <a:lnTo>
                    <a:pt x="236" y="24"/>
                  </a:lnTo>
                  <a:lnTo>
                    <a:pt x="236" y="24"/>
                  </a:lnTo>
                  <a:lnTo>
                    <a:pt x="250" y="24"/>
                  </a:lnTo>
                  <a:lnTo>
                    <a:pt x="262" y="25"/>
                  </a:lnTo>
                  <a:lnTo>
                    <a:pt x="275" y="27"/>
                  </a:lnTo>
                  <a:lnTo>
                    <a:pt x="287" y="31"/>
                  </a:lnTo>
                  <a:lnTo>
                    <a:pt x="287" y="31"/>
                  </a:lnTo>
                  <a:lnTo>
                    <a:pt x="309" y="36"/>
                  </a:lnTo>
                  <a:lnTo>
                    <a:pt x="311" y="37"/>
                  </a:lnTo>
                  <a:lnTo>
                    <a:pt x="311" y="37"/>
                  </a:lnTo>
                  <a:lnTo>
                    <a:pt x="338" y="44"/>
                  </a:lnTo>
                  <a:lnTo>
                    <a:pt x="362" y="51"/>
                  </a:lnTo>
                  <a:lnTo>
                    <a:pt x="387" y="60"/>
                  </a:lnTo>
                  <a:lnTo>
                    <a:pt x="400" y="66"/>
                  </a:lnTo>
                  <a:lnTo>
                    <a:pt x="412" y="72"/>
                  </a:lnTo>
                  <a:lnTo>
                    <a:pt x="412" y="72"/>
                  </a:lnTo>
                  <a:lnTo>
                    <a:pt x="438" y="85"/>
                  </a:lnTo>
                  <a:lnTo>
                    <a:pt x="464" y="100"/>
                  </a:lnTo>
                  <a:lnTo>
                    <a:pt x="513" y="130"/>
                  </a:lnTo>
                  <a:lnTo>
                    <a:pt x="523" y="136"/>
                  </a:lnTo>
                  <a:lnTo>
                    <a:pt x="529" y="127"/>
                  </a:lnTo>
                  <a:lnTo>
                    <a:pt x="529" y="127"/>
                  </a:lnTo>
                  <a:lnTo>
                    <a:pt x="540" y="113"/>
                  </a:lnTo>
                  <a:lnTo>
                    <a:pt x="551" y="101"/>
                  </a:lnTo>
                  <a:lnTo>
                    <a:pt x="563" y="89"/>
                  </a:lnTo>
                  <a:lnTo>
                    <a:pt x="574" y="79"/>
                  </a:lnTo>
                  <a:lnTo>
                    <a:pt x="587" y="70"/>
                  </a:lnTo>
                  <a:lnTo>
                    <a:pt x="599" y="60"/>
                  </a:lnTo>
                  <a:lnTo>
                    <a:pt x="611" y="52"/>
                  </a:lnTo>
                  <a:lnTo>
                    <a:pt x="625" y="45"/>
                  </a:lnTo>
                  <a:lnTo>
                    <a:pt x="625" y="45"/>
                  </a:lnTo>
                  <a:lnTo>
                    <a:pt x="642" y="37"/>
                  </a:lnTo>
                  <a:lnTo>
                    <a:pt x="661" y="29"/>
                  </a:lnTo>
                  <a:lnTo>
                    <a:pt x="680" y="23"/>
                  </a:lnTo>
                  <a:lnTo>
                    <a:pt x="698" y="18"/>
                  </a:lnTo>
                  <a:lnTo>
                    <a:pt x="734" y="10"/>
                  </a:lnTo>
                  <a:lnTo>
                    <a:pt x="767" y="4"/>
                  </a:lnTo>
                  <a:lnTo>
                    <a:pt x="767" y="4"/>
                  </a:lnTo>
                  <a:lnTo>
                    <a:pt x="790" y="1"/>
                  </a:lnTo>
                  <a:lnTo>
                    <a:pt x="813" y="0"/>
                  </a:lnTo>
                  <a:lnTo>
                    <a:pt x="813" y="0"/>
                  </a:lnTo>
                  <a:lnTo>
                    <a:pt x="826" y="0"/>
                  </a:lnTo>
                  <a:lnTo>
                    <a:pt x="841" y="1"/>
                  </a:lnTo>
                  <a:lnTo>
                    <a:pt x="868" y="5"/>
                  </a:lnTo>
                  <a:lnTo>
                    <a:pt x="894" y="10"/>
                  </a:lnTo>
                  <a:lnTo>
                    <a:pt x="922" y="16"/>
                  </a:lnTo>
                  <a:lnTo>
                    <a:pt x="922" y="16"/>
                  </a:lnTo>
                  <a:lnTo>
                    <a:pt x="935" y="19"/>
                  </a:lnTo>
                  <a:lnTo>
                    <a:pt x="947" y="23"/>
                  </a:lnTo>
                  <a:lnTo>
                    <a:pt x="959" y="28"/>
                  </a:lnTo>
                  <a:lnTo>
                    <a:pt x="971" y="35"/>
                  </a:lnTo>
                  <a:lnTo>
                    <a:pt x="982" y="42"/>
                  </a:lnTo>
                  <a:lnTo>
                    <a:pt x="994" y="49"/>
                  </a:lnTo>
                  <a:lnTo>
                    <a:pt x="1004" y="57"/>
                  </a:lnTo>
                  <a:lnTo>
                    <a:pt x="1013" y="67"/>
                  </a:lnTo>
                  <a:lnTo>
                    <a:pt x="1022" y="77"/>
                  </a:lnTo>
                  <a:lnTo>
                    <a:pt x="1030" y="87"/>
                  </a:lnTo>
                  <a:lnTo>
                    <a:pt x="1037" y="99"/>
                  </a:lnTo>
                  <a:lnTo>
                    <a:pt x="1043" y="110"/>
                  </a:lnTo>
                  <a:lnTo>
                    <a:pt x="1047" y="122"/>
                  </a:lnTo>
                  <a:lnTo>
                    <a:pt x="1050" y="135"/>
                  </a:lnTo>
                  <a:lnTo>
                    <a:pt x="1052" y="148"/>
                  </a:lnTo>
                  <a:lnTo>
                    <a:pt x="1052" y="163"/>
                  </a:lnTo>
                  <a:lnTo>
                    <a:pt x="1052" y="163"/>
                  </a:lnTo>
                  <a:lnTo>
                    <a:pt x="1050" y="183"/>
                  </a:lnTo>
                  <a:lnTo>
                    <a:pt x="1047" y="203"/>
                  </a:lnTo>
                  <a:lnTo>
                    <a:pt x="1041" y="221"/>
                  </a:lnTo>
                  <a:lnTo>
                    <a:pt x="1034" y="237"/>
                  </a:lnTo>
                  <a:lnTo>
                    <a:pt x="1025" y="252"/>
                  </a:lnTo>
                  <a:lnTo>
                    <a:pt x="1014" y="264"/>
                  </a:lnTo>
                  <a:lnTo>
                    <a:pt x="1003" y="275"/>
                  </a:lnTo>
                  <a:lnTo>
                    <a:pt x="991" y="285"/>
                  </a:lnTo>
                  <a:lnTo>
                    <a:pt x="978" y="293"/>
                  </a:lnTo>
                  <a:lnTo>
                    <a:pt x="965" y="300"/>
                  </a:lnTo>
                  <a:lnTo>
                    <a:pt x="951" y="306"/>
                  </a:lnTo>
                  <a:lnTo>
                    <a:pt x="938" y="311"/>
                  </a:lnTo>
                  <a:lnTo>
                    <a:pt x="924" y="316"/>
                  </a:lnTo>
                  <a:lnTo>
                    <a:pt x="912" y="320"/>
                  </a:lnTo>
                  <a:lnTo>
                    <a:pt x="887" y="324"/>
                  </a:lnTo>
                  <a:lnTo>
                    <a:pt x="887" y="324"/>
                  </a:lnTo>
                  <a:lnTo>
                    <a:pt x="871" y="326"/>
                  </a:lnTo>
                  <a:lnTo>
                    <a:pt x="854" y="327"/>
                  </a:lnTo>
                  <a:lnTo>
                    <a:pt x="854" y="327"/>
                  </a:lnTo>
                  <a:lnTo>
                    <a:pt x="841" y="326"/>
                  </a:lnTo>
                  <a:lnTo>
                    <a:pt x="827" y="325"/>
                  </a:lnTo>
                  <a:lnTo>
                    <a:pt x="799" y="321"/>
                  </a:lnTo>
                  <a:lnTo>
                    <a:pt x="769" y="315"/>
                  </a:lnTo>
                  <a:lnTo>
                    <a:pt x="740" y="305"/>
                  </a:lnTo>
                  <a:lnTo>
                    <a:pt x="711" y="294"/>
                  </a:lnTo>
                  <a:lnTo>
                    <a:pt x="681" y="281"/>
                  </a:lnTo>
                  <a:lnTo>
                    <a:pt x="652" y="265"/>
                  </a:lnTo>
                  <a:lnTo>
                    <a:pt x="623" y="246"/>
                  </a:lnTo>
                  <a:lnTo>
                    <a:pt x="623" y="246"/>
                  </a:lnTo>
                  <a:lnTo>
                    <a:pt x="597" y="229"/>
                  </a:lnTo>
                  <a:lnTo>
                    <a:pt x="571" y="209"/>
                  </a:lnTo>
                  <a:lnTo>
                    <a:pt x="571" y="209"/>
                  </a:lnTo>
                  <a:lnTo>
                    <a:pt x="541" y="187"/>
                  </a:lnTo>
                  <a:lnTo>
                    <a:pt x="531" y="179"/>
                  </a:lnTo>
                  <a:lnTo>
                    <a:pt x="524" y="190"/>
                  </a:lnTo>
                  <a:lnTo>
                    <a:pt x="524" y="190"/>
                  </a:lnTo>
                  <a:lnTo>
                    <a:pt x="500" y="227"/>
                  </a:lnTo>
                  <a:lnTo>
                    <a:pt x="500" y="227"/>
                  </a:lnTo>
                  <a:lnTo>
                    <a:pt x="482" y="256"/>
                  </a:lnTo>
                  <a:lnTo>
                    <a:pt x="482" y="256"/>
                  </a:lnTo>
                  <a:lnTo>
                    <a:pt x="479" y="259"/>
                  </a:lnTo>
                  <a:lnTo>
                    <a:pt x="476" y="262"/>
                  </a:lnTo>
                  <a:lnTo>
                    <a:pt x="473" y="263"/>
                  </a:lnTo>
                  <a:lnTo>
                    <a:pt x="469" y="263"/>
                  </a:lnTo>
                  <a:lnTo>
                    <a:pt x="469" y="263"/>
                  </a:lnTo>
                  <a:lnTo>
                    <a:pt x="464" y="263"/>
                  </a:lnTo>
                  <a:lnTo>
                    <a:pt x="458" y="261"/>
                  </a:lnTo>
                  <a:lnTo>
                    <a:pt x="455" y="258"/>
                  </a:lnTo>
                  <a:lnTo>
                    <a:pt x="452" y="254"/>
                  </a:lnTo>
                  <a:lnTo>
                    <a:pt x="452" y="254"/>
                  </a:lnTo>
                  <a:lnTo>
                    <a:pt x="451" y="251"/>
                  </a:lnTo>
                  <a:lnTo>
                    <a:pt x="450" y="247"/>
                  </a:lnTo>
                  <a:lnTo>
                    <a:pt x="451" y="244"/>
                  </a:lnTo>
                  <a:lnTo>
                    <a:pt x="453" y="240"/>
                  </a:lnTo>
                  <a:lnTo>
                    <a:pt x="453" y="240"/>
                  </a:lnTo>
                  <a:lnTo>
                    <a:pt x="474" y="208"/>
                  </a:lnTo>
                  <a:lnTo>
                    <a:pt x="474" y="208"/>
                  </a:lnTo>
                  <a:lnTo>
                    <a:pt x="498" y="172"/>
                  </a:lnTo>
                  <a:lnTo>
                    <a:pt x="504" y="162"/>
                  </a:lnTo>
                  <a:lnTo>
                    <a:pt x="477" y="144"/>
                  </a:lnTo>
                  <a:lnTo>
                    <a:pt x="477" y="144"/>
                  </a:lnTo>
                  <a:lnTo>
                    <a:pt x="445" y="123"/>
                  </a:lnTo>
                  <a:lnTo>
                    <a:pt x="429" y="113"/>
                  </a:lnTo>
                  <a:lnTo>
                    <a:pt x="412" y="104"/>
                  </a:lnTo>
                  <a:lnTo>
                    <a:pt x="394" y="95"/>
                  </a:lnTo>
                  <a:lnTo>
                    <a:pt x="377" y="86"/>
                  </a:lnTo>
                  <a:lnTo>
                    <a:pt x="359" y="80"/>
                  </a:lnTo>
                  <a:lnTo>
                    <a:pt x="343" y="75"/>
                  </a:lnTo>
                  <a:lnTo>
                    <a:pt x="335" y="74"/>
                  </a:lnTo>
                  <a:lnTo>
                    <a:pt x="335" y="74"/>
                  </a:lnTo>
                  <a:lnTo>
                    <a:pt x="310" y="68"/>
                  </a:lnTo>
                  <a:lnTo>
                    <a:pt x="284" y="63"/>
                  </a:lnTo>
                  <a:lnTo>
                    <a:pt x="256" y="58"/>
                  </a:lnTo>
                  <a:lnTo>
                    <a:pt x="243" y="57"/>
                  </a:lnTo>
                  <a:lnTo>
                    <a:pt x="229" y="57"/>
                  </a:lnTo>
                  <a:lnTo>
                    <a:pt x="229" y="57"/>
                  </a:lnTo>
                  <a:lnTo>
                    <a:pt x="213" y="57"/>
                  </a:lnTo>
                  <a:lnTo>
                    <a:pt x="196" y="59"/>
                  </a:lnTo>
                  <a:lnTo>
                    <a:pt x="182" y="64"/>
                  </a:lnTo>
                  <a:lnTo>
                    <a:pt x="167" y="68"/>
                  </a:lnTo>
                  <a:lnTo>
                    <a:pt x="167" y="68"/>
                  </a:lnTo>
                  <a:lnTo>
                    <a:pt x="156" y="72"/>
                  </a:lnTo>
                  <a:lnTo>
                    <a:pt x="142" y="76"/>
                  </a:lnTo>
                  <a:lnTo>
                    <a:pt x="142" y="76"/>
                  </a:lnTo>
                  <a:lnTo>
                    <a:pt x="128" y="81"/>
                  </a:lnTo>
                  <a:lnTo>
                    <a:pt x="115" y="86"/>
                  </a:lnTo>
                  <a:lnTo>
                    <a:pt x="101" y="91"/>
                  </a:lnTo>
                  <a:lnTo>
                    <a:pt x="89" y="99"/>
                  </a:lnTo>
                  <a:lnTo>
                    <a:pt x="89" y="99"/>
                  </a:lnTo>
                  <a:lnTo>
                    <a:pt x="81" y="106"/>
                  </a:lnTo>
                  <a:lnTo>
                    <a:pt x="74" y="112"/>
                  </a:lnTo>
                  <a:lnTo>
                    <a:pt x="68" y="119"/>
                  </a:lnTo>
                  <a:lnTo>
                    <a:pt x="63" y="127"/>
                  </a:lnTo>
                  <a:lnTo>
                    <a:pt x="55" y="143"/>
                  </a:lnTo>
                  <a:lnTo>
                    <a:pt x="47" y="159"/>
                  </a:lnTo>
                  <a:lnTo>
                    <a:pt x="44" y="166"/>
                  </a:lnTo>
                  <a:lnTo>
                    <a:pt x="44" y="166"/>
                  </a:lnTo>
                  <a:lnTo>
                    <a:pt x="40" y="175"/>
                  </a:lnTo>
                  <a:lnTo>
                    <a:pt x="37" y="184"/>
                  </a:lnTo>
                  <a:lnTo>
                    <a:pt x="33" y="207"/>
                  </a:lnTo>
                  <a:lnTo>
                    <a:pt x="30" y="231"/>
                  </a:lnTo>
                  <a:lnTo>
                    <a:pt x="29" y="256"/>
                  </a:lnTo>
                  <a:lnTo>
                    <a:pt x="30" y="281"/>
                  </a:lnTo>
                  <a:lnTo>
                    <a:pt x="33" y="304"/>
                  </a:lnTo>
                  <a:lnTo>
                    <a:pt x="35" y="316"/>
                  </a:lnTo>
                  <a:lnTo>
                    <a:pt x="38" y="326"/>
                  </a:lnTo>
                  <a:lnTo>
                    <a:pt x="41" y="335"/>
                  </a:lnTo>
                  <a:lnTo>
                    <a:pt x="45" y="344"/>
                  </a:lnTo>
                  <a:lnTo>
                    <a:pt x="45" y="344"/>
                  </a:lnTo>
                  <a:lnTo>
                    <a:pt x="49" y="353"/>
                  </a:lnTo>
                  <a:lnTo>
                    <a:pt x="55" y="360"/>
                  </a:lnTo>
                  <a:lnTo>
                    <a:pt x="60" y="366"/>
                  </a:lnTo>
                  <a:lnTo>
                    <a:pt x="65" y="372"/>
                  </a:lnTo>
                  <a:lnTo>
                    <a:pt x="71" y="378"/>
                  </a:lnTo>
                  <a:lnTo>
                    <a:pt x="77" y="382"/>
                  </a:lnTo>
                  <a:lnTo>
                    <a:pt x="92" y="391"/>
                  </a:lnTo>
                  <a:lnTo>
                    <a:pt x="92" y="391"/>
                  </a:lnTo>
                  <a:lnTo>
                    <a:pt x="97" y="394"/>
                  </a:lnTo>
                  <a:lnTo>
                    <a:pt x="101" y="397"/>
                  </a:lnTo>
                  <a:lnTo>
                    <a:pt x="108" y="390"/>
                  </a:lnTo>
                  <a:lnTo>
                    <a:pt x="109" y="393"/>
                  </a:lnTo>
                  <a:lnTo>
                    <a:pt x="109" y="393"/>
                  </a:lnTo>
                  <a:lnTo>
                    <a:pt x="112" y="393"/>
                  </a:lnTo>
                  <a:lnTo>
                    <a:pt x="112" y="393"/>
                  </a:lnTo>
                  <a:lnTo>
                    <a:pt x="117" y="394"/>
                  </a:lnTo>
                  <a:lnTo>
                    <a:pt x="121" y="395"/>
                  </a:lnTo>
                  <a:lnTo>
                    <a:pt x="123" y="397"/>
                  </a:lnTo>
                  <a:lnTo>
                    <a:pt x="125" y="400"/>
                  </a:lnTo>
                  <a:lnTo>
                    <a:pt x="127" y="405"/>
                  </a:lnTo>
                  <a:lnTo>
                    <a:pt x="127" y="410"/>
                  </a:lnTo>
                  <a:lnTo>
                    <a:pt x="127" y="410"/>
                  </a:lnTo>
                  <a:lnTo>
                    <a:pt x="127" y="413"/>
                  </a:lnTo>
                  <a:lnTo>
                    <a:pt x="125" y="419"/>
                  </a:lnTo>
                  <a:lnTo>
                    <a:pt x="123" y="421"/>
                  </a:lnTo>
                  <a:lnTo>
                    <a:pt x="121" y="423"/>
                  </a:lnTo>
                  <a:lnTo>
                    <a:pt x="117" y="425"/>
                  </a:lnTo>
                  <a:lnTo>
                    <a:pt x="112" y="425"/>
                  </a:lnTo>
                  <a:lnTo>
                    <a:pt x="112" y="425"/>
                  </a:lnTo>
                  <a:lnTo>
                    <a:pt x="103" y="426"/>
                  </a:lnTo>
                  <a:lnTo>
                    <a:pt x="103" y="426"/>
                  </a:lnTo>
                  <a:lnTo>
                    <a:pt x="96" y="426"/>
                  </a:lnTo>
                  <a:lnTo>
                    <a:pt x="96" y="426"/>
                  </a:lnTo>
                  <a:close/>
                  <a:moveTo>
                    <a:pt x="819" y="29"/>
                  </a:moveTo>
                  <a:lnTo>
                    <a:pt x="819" y="29"/>
                  </a:lnTo>
                  <a:lnTo>
                    <a:pt x="805" y="31"/>
                  </a:lnTo>
                  <a:lnTo>
                    <a:pt x="788" y="32"/>
                  </a:lnTo>
                  <a:lnTo>
                    <a:pt x="771" y="34"/>
                  </a:lnTo>
                  <a:lnTo>
                    <a:pt x="754" y="37"/>
                  </a:lnTo>
                  <a:lnTo>
                    <a:pt x="736" y="41"/>
                  </a:lnTo>
                  <a:lnTo>
                    <a:pt x="717" y="46"/>
                  </a:lnTo>
                  <a:lnTo>
                    <a:pt x="675" y="58"/>
                  </a:lnTo>
                  <a:lnTo>
                    <a:pt x="675" y="58"/>
                  </a:lnTo>
                  <a:lnTo>
                    <a:pt x="659" y="65"/>
                  </a:lnTo>
                  <a:lnTo>
                    <a:pt x="643" y="72"/>
                  </a:lnTo>
                  <a:lnTo>
                    <a:pt x="628" y="80"/>
                  </a:lnTo>
                  <a:lnTo>
                    <a:pt x="613" y="90"/>
                  </a:lnTo>
                  <a:lnTo>
                    <a:pt x="599" y="101"/>
                  </a:lnTo>
                  <a:lnTo>
                    <a:pt x="586" y="113"/>
                  </a:lnTo>
                  <a:lnTo>
                    <a:pt x="572" y="127"/>
                  </a:lnTo>
                  <a:lnTo>
                    <a:pt x="559" y="142"/>
                  </a:lnTo>
                  <a:lnTo>
                    <a:pt x="550" y="152"/>
                  </a:lnTo>
                  <a:lnTo>
                    <a:pt x="562" y="160"/>
                  </a:lnTo>
                  <a:lnTo>
                    <a:pt x="562" y="160"/>
                  </a:lnTo>
                  <a:lnTo>
                    <a:pt x="582" y="174"/>
                  </a:lnTo>
                  <a:lnTo>
                    <a:pt x="602" y="190"/>
                  </a:lnTo>
                  <a:lnTo>
                    <a:pt x="602" y="190"/>
                  </a:lnTo>
                  <a:lnTo>
                    <a:pt x="632" y="213"/>
                  </a:lnTo>
                  <a:lnTo>
                    <a:pt x="648" y="224"/>
                  </a:lnTo>
                  <a:lnTo>
                    <a:pt x="664" y="234"/>
                  </a:lnTo>
                  <a:lnTo>
                    <a:pt x="664" y="234"/>
                  </a:lnTo>
                  <a:lnTo>
                    <a:pt x="688" y="246"/>
                  </a:lnTo>
                  <a:lnTo>
                    <a:pt x="704" y="255"/>
                  </a:lnTo>
                  <a:lnTo>
                    <a:pt x="723" y="264"/>
                  </a:lnTo>
                  <a:lnTo>
                    <a:pt x="744" y="272"/>
                  </a:lnTo>
                  <a:lnTo>
                    <a:pt x="765" y="279"/>
                  </a:lnTo>
                  <a:lnTo>
                    <a:pt x="787" y="286"/>
                  </a:lnTo>
                  <a:lnTo>
                    <a:pt x="797" y="288"/>
                  </a:lnTo>
                  <a:lnTo>
                    <a:pt x="808" y="289"/>
                  </a:lnTo>
                  <a:lnTo>
                    <a:pt x="808" y="289"/>
                  </a:lnTo>
                  <a:lnTo>
                    <a:pt x="834" y="291"/>
                  </a:lnTo>
                  <a:lnTo>
                    <a:pt x="859" y="292"/>
                  </a:lnTo>
                  <a:lnTo>
                    <a:pt x="859" y="292"/>
                  </a:lnTo>
                  <a:lnTo>
                    <a:pt x="882" y="291"/>
                  </a:lnTo>
                  <a:lnTo>
                    <a:pt x="903" y="289"/>
                  </a:lnTo>
                  <a:lnTo>
                    <a:pt x="922" y="285"/>
                  </a:lnTo>
                  <a:lnTo>
                    <a:pt x="940" y="279"/>
                  </a:lnTo>
                  <a:lnTo>
                    <a:pt x="955" y="273"/>
                  </a:lnTo>
                  <a:lnTo>
                    <a:pt x="970" y="265"/>
                  </a:lnTo>
                  <a:lnTo>
                    <a:pt x="983" y="255"/>
                  </a:lnTo>
                  <a:lnTo>
                    <a:pt x="994" y="243"/>
                  </a:lnTo>
                  <a:lnTo>
                    <a:pt x="994" y="243"/>
                  </a:lnTo>
                  <a:lnTo>
                    <a:pt x="1001" y="233"/>
                  </a:lnTo>
                  <a:lnTo>
                    <a:pt x="1007" y="222"/>
                  </a:lnTo>
                  <a:lnTo>
                    <a:pt x="1012" y="209"/>
                  </a:lnTo>
                  <a:lnTo>
                    <a:pt x="1016" y="197"/>
                  </a:lnTo>
                  <a:lnTo>
                    <a:pt x="1019" y="182"/>
                  </a:lnTo>
                  <a:lnTo>
                    <a:pt x="1021" y="169"/>
                  </a:lnTo>
                  <a:lnTo>
                    <a:pt x="1021" y="156"/>
                  </a:lnTo>
                  <a:lnTo>
                    <a:pt x="1020" y="142"/>
                  </a:lnTo>
                  <a:lnTo>
                    <a:pt x="1020" y="142"/>
                  </a:lnTo>
                  <a:lnTo>
                    <a:pt x="1019" y="134"/>
                  </a:lnTo>
                  <a:lnTo>
                    <a:pt x="1016" y="127"/>
                  </a:lnTo>
                  <a:lnTo>
                    <a:pt x="1014" y="119"/>
                  </a:lnTo>
                  <a:lnTo>
                    <a:pt x="1010" y="113"/>
                  </a:lnTo>
                  <a:lnTo>
                    <a:pt x="1007" y="107"/>
                  </a:lnTo>
                  <a:lnTo>
                    <a:pt x="1002" y="101"/>
                  </a:lnTo>
                  <a:lnTo>
                    <a:pt x="997" y="96"/>
                  </a:lnTo>
                  <a:lnTo>
                    <a:pt x="991" y="91"/>
                  </a:lnTo>
                  <a:lnTo>
                    <a:pt x="991" y="91"/>
                  </a:lnTo>
                  <a:lnTo>
                    <a:pt x="973" y="79"/>
                  </a:lnTo>
                  <a:lnTo>
                    <a:pt x="973" y="79"/>
                  </a:lnTo>
                  <a:lnTo>
                    <a:pt x="956" y="67"/>
                  </a:lnTo>
                  <a:lnTo>
                    <a:pt x="947" y="60"/>
                  </a:lnTo>
                  <a:lnTo>
                    <a:pt x="938" y="55"/>
                  </a:lnTo>
                  <a:lnTo>
                    <a:pt x="938" y="55"/>
                  </a:lnTo>
                  <a:lnTo>
                    <a:pt x="926" y="50"/>
                  </a:lnTo>
                  <a:lnTo>
                    <a:pt x="914" y="46"/>
                  </a:lnTo>
                  <a:lnTo>
                    <a:pt x="889" y="39"/>
                  </a:lnTo>
                  <a:lnTo>
                    <a:pt x="865" y="35"/>
                  </a:lnTo>
                  <a:lnTo>
                    <a:pt x="849" y="32"/>
                  </a:lnTo>
                  <a:lnTo>
                    <a:pt x="849" y="32"/>
                  </a:lnTo>
                  <a:lnTo>
                    <a:pt x="834" y="31"/>
                  </a:lnTo>
                  <a:lnTo>
                    <a:pt x="819" y="29"/>
                  </a:lnTo>
                  <a:lnTo>
                    <a:pt x="819" y="29"/>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122" name="组合 121"/>
          <p:cNvGrpSpPr/>
          <p:nvPr/>
        </p:nvGrpSpPr>
        <p:grpSpPr>
          <a:xfrm>
            <a:off x="6616562" y="2762439"/>
            <a:ext cx="537433" cy="543800"/>
            <a:chOff x="4194175" y="1193800"/>
            <a:chExt cx="669926" cy="677863"/>
          </a:xfrm>
          <a:solidFill>
            <a:schemeClr val="tx1"/>
          </a:solidFill>
        </p:grpSpPr>
        <p:sp>
          <p:nvSpPr>
            <p:cNvPr id="123" name="Freeform 867"/>
            <p:cNvSpPr/>
            <p:nvPr/>
          </p:nvSpPr>
          <p:spPr bwMode="auto">
            <a:xfrm>
              <a:off x="4217988" y="1674813"/>
              <a:ext cx="52388" cy="115888"/>
            </a:xfrm>
            <a:custGeom>
              <a:avLst/>
              <a:gdLst/>
              <a:ahLst/>
              <a:cxnLst>
                <a:cxn ang="0">
                  <a:pos x="94" y="0"/>
                </a:cxn>
                <a:cxn ang="0">
                  <a:pos x="94" y="0"/>
                </a:cxn>
                <a:cxn ang="0">
                  <a:pos x="88" y="1"/>
                </a:cxn>
                <a:cxn ang="0">
                  <a:pos x="84" y="3"/>
                </a:cxn>
                <a:cxn ang="0">
                  <a:pos x="81" y="5"/>
                </a:cxn>
                <a:cxn ang="0">
                  <a:pos x="78" y="7"/>
                </a:cxn>
                <a:cxn ang="0">
                  <a:pos x="73" y="14"/>
                </a:cxn>
                <a:cxn ang="0">
                  <a:pos x="69" y="22"/>
                </a:cxn>
                <a:cxn ang="0">
                  <a:pos x="69" y="22"/>
                </a:cxn>
                <a:cxn ang="0">
                  <a:pos x="62" y="37"/>
                </a:cxn>
                <a:cxn ang="0">
                  <a:pos x="55" y="53"/>
                </a:cxn>
                <a:cxn ang="0">
                  <a:pos x="44" y="83"/>
                </a:cxn>
                <a:cxn ang="0">
                  <a:pos x="44" y="83"/>
                </a:cxn>
                <a:cxn ang="0">
                  <a:pos x="31" y="118"/>
                </a:cxn>
                <a:cxn ang="0">
                  <a:pos x="18" y="153"/>
                </a:cxn>
                <a:cxn ang="0">
                  <a:pos x="18" y="153"/>
                </a:cxn>
                <a:cxn ang="0">
                  <a:pos x="7" y="183"/>
                </a:cxn>
                <a:cxn ang="0">
                  <a:pos x="3" y="197"/>
                </a:cxn>
                <a:cxn ang="0">
                  <a:pos x="0" y="214"/>
                </a:cxn>
                <a:cxn ang="0">
                  <a:pos x="0" y="214"/>
                </a:cxn>
                <a:cxn ang="0">
                  <a:pos x="0" y="216"/>
                </a:cxn>
                <a:cxn ang="0">
                  <a:pos x="1" y="217"/>
                </a:cxn>
                <a:cxn ang="0">
                  <a:pos x="2" y="218"/>
                </a:cxn>
                <a:cxn ang="0">
                  <a:pos x="4" y="218"/>
                </a:cxn>
                <a:cxn ang="0">
                  <a:pos x="7" y="217"/>
                </a:cxn>
                <a:cxn ang="0">
                  <a:pos x="9" y="216"/>
                </a:cxn>
                <a:cxn ang="0">
                  <a:pos x="9" y="214"/>
                </a:cxn>
                <a:cxn ang="0">
                  <a:pos x="9" y="214"/>
                </a:cxn>
                <a:cxn ang="0">
                  <a:pos x="11" y="201"/>
                </a:cxn>
                <a:cxn ang="0">
                  <a:pos x="14" y="189"/>
                </a:cxn>
                <a:cxn ang="0">
                  <a:pos x="18" y="177"/>
                </a:cxn>
                <a:cxn ang="0">
                  <a:pos x="22" y="164"/>
                </a:cxn>
                <a:cxn ang="0">
                  <a:pos x="33" y="140"/>
                </a:cxn>
                <a:cxn ang="0">
                  <a:pos x="42" y="117"/>
                </a:cxn>
                <a:cxn ang="0">
                  <a:pos x="42" y="117"/>
                </a:cxn>
                <a:cxn ang="0">
                  <a:pos x="52" y="89"/>
                </a:cxn>
                <a:cxn ang="0">
                  <a:pos x="63" y="62"/>
                </a:cxn>
                <a:cxn ang="0">
                  <a:pos x="63" y="62"/>
                </a:cxn>
                <a:cxn ang="0">
                  <a:pos x="68" y="47"/>
                </a:cxn>
                <a:cxn ang="0">
                  <a:pos x="74" y="31"/>
                </a:cxn>
                <a:cxn ang="0">
                  <a:pos x="78" y="24"/>
                </a:cxn>
                <a:cxn ang="0">
                  <a:pos x="82" y="16"/>
                </a:cxn>
                <a:cxn ang="0">
                  <a:pos x="88" y="12"/>
                </a:cxn>
                <a:cxn ang="0">
                  <a:pos x="92" y="10"/>
                </a:cxn>
                <a:cxn ang="0">
                  <a:pos x="96" y="9"/>
                </a:cxn>
                <a:cxn ang="0">
                  <a:pos x="96" y="9"/>
                </a:cxn>
                <a:cxn ang="0">
                  <a:pos x="98" y="9"/>
                </a:cxn>
                <a:cxn ang="0">
                  <a:pos x="99" y="7"/>
                </a:cxn>
                <a:cxn ang="0">
                  <a:pos x="99" y="6"/>
                </a:cxn>
                <a:cxn ang="0">
                  <a:pos x="99" y="4"/>
                </a:cxn>
                <a:cxn ang="0">
                  <a:pos x="97" y="1"/>
                </a:cxn>
                <a:cxn ang="0">
                  <a:pos x="96" y="1"/>
                </a:cxn>
                <a:cxn ang="0">
                  <a:pos x="94" y="0"/>
                </a:cxn>
                <a:cxn ang="0">
                  <a:pos x="94" y="0"/>
                </a:cxn>
              </a:cxnLst>
              <a:rect l="0" t="0" r="r" b="b"/>
              <a:pathLst>
                <a:path w="99" h="218">
                  <a:moveTo>
                    <a:pt x="94" y="0"/>
                  </a:moveTo>
                  <a:lnTo>
                    <a:pt x="94" y="0"/>
                  </a:lnTo>
                  <a:lnTo>
                    <a:pt x="88" y="1"/>
                  </a:lnTo>
                  <a:lnTo>
                    <a:pt x="84" y="3"/>
                  </a:lnTo>
                  <a:lnTo>
                    <a:pt x="81" y="5"/>
                  </a:lnTo>
                  <a:lnTo>
                    <a:pt x="78" y="7"/>
                  </a:lnTo>
                  <a:lnTo>
                    <a:pt x="73" y="14"/>
                  </a:lnTo>
                  <a:lnTo>
                    <a:pt x="69" y="22"/>
                  </a:lnTo>
                  <a:lnTo>
                    <a:pt x="69" y="22"/>
                  </a:lnTo>
                  <a:lnTo>
                    <a:pt x="62" y="37"/>
                  </a:lnTo>
                  <a:lnTo>
                    <a:pt x="55" y="53"/>
                  </a:lnTo>
                  <a:lnTo>
                    <a:pt x="44" y="83"/>
                  </a:lnTo>
                  <a:lnTo>
                    <a:pt x="44" y="83"/>
                  </a:lnTo>
                  <a:lnTo>
                    <a:pt x="31" y="118"/>
                  </a:lnTo>
                  <a:lnTo>
                    <a:pt x="18" y="153"/>
                  </a:lnTo>
                  <a:lnTo>
                    <a:pt x="18" y="153"/>
                  </a:lnTo>
                  <a:lnTo>
                    <a:pt x="7" y="183"/>
                  </a:lnTo>
                  <a:lnTo>
                    <a:pt x="3" y="197"/>
                  </a:lnTo>
                  <a:lnTo>
                    <a:pt x="0" y="214"/>
                  </a:lnTo>
                  <a:lnTo>
                    <a:pt x="0" y="214"/>
                  </a:lnTo>
                  <a:lnTo>
                    <a:pt x="0" y="216"/>
                  </a:lnTo>
                  <a:lnTo>
                    <a:pt x="1" y="217"/>
                  </a:lnTo>
                  <a:lnTo>
                    <a:pt x="2" y="218"/>
                  </a:lnTo>
                  <a:lnTo>
                    <a:pt x="4" y="218"/>
                  </a:lnTo>
                  <a:lnTo>
                    <a:pt x="7" y="217"/>
                  </a:lnTo>
                  <a:lnTo>
                    <a:pt x="9" y="216"/>
                  </a:lnTo>
                  <a:lnTo>
                    <a:pt x="9" y="214"/>
                  </a:lnTo>
                  <a:lnTo>
                    <a:pt x="9" y="214"/>
                  </a:lnTo>
                  <a:lnTo>
                    <a:pt x="11" y="201"/>
                  </a:lnTo>
                  <a:lnTo>
                    <a:pt x="14" y="189"/>
                  </a:lnTo>
                  <a:lnTo>
                    <a:pt x="18" y="177"/>
                  </a:lnTo>
                  <a:lnTo>
                    <a:pt x="22" y="164"/>
                  </a:lnTo>
                  <a:lnTo>
                    <a:pt x="33" y="140"/>
                  </a:lnTo>
                  <a:lnTo>
                    <a:pt x="42" y="117"/>
                  </a:lnTo>
                  <a:lnTo>
                    <a:pt x="42" y="117"/>
                  </a:lnTo>
                  <a:lnTo>
                    <a:pt x="52" y="89"/>
                  </a:lnTo>
                  <a:lnTo>
                    <a:pt x="63" y="62"/>
                  </a:lnTo>
                  <a:lnTo>
                    <a:pt x="63" y="62"/>
                  </a:lnTo>
                  <a:lnTo>
                    <a:pt x="68" y="47"/>
                  </a:lnTo>
                  <a:lnTo>
                    <a:pt x="74" y="31"/>
                  </a:lnTo>
                  <a:lnTo>
                    <a:pt x="78" y="24"/>
                  </a:lnTo>
                  <a:lnTo>
                    <a:pt x="82" y="16"/>
                  </a:lnTo>
                  <a:lnTo>
                    <a:pt x="88" y="12"/>
                  </a:lnTo>
                  <a:lnTo>
                    <a:pt x="92" y="10"/>
                  </a:lnTo>
                  <a:lnTo>
                    <a:pt x="96" y="9"/>
                  </a:lnTo>
                  <a:lnTo>
                    <a:pt x="96" y="9"/>
                  </a:lnTo>
                  <a:lnTo>
                    <a:pt x="98" y="9"/>
                  </a:lnTo>
                  <a:lnTo>
                    <a:pt x="99" y="7"/>
                  </a:lnTo>
                  <a:lnTo>
                    <a:pt x="99" y="6"/>
                  </a:lnTo>
                  <a:lnTo>
                    <a:pt x="99" y="4"/>
                  </a:lnTo>
                  <a:lnTo>
                    <a:pt x="97" y="1"/>
                  </a:lnTo>
                  <a:lnTo>
                    <a:pt x="96" y="1"/>
                  </a:lnTo>
                  <a:lnTo>
                    <a:pt x="94" y="0"/>
                  </a:lnTo>
                  <a:lnTo>
                    <a:pt x="9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4" name="Freeform 868"/>
            <p:cNvSpPr/>
            <p:nvPr/>
          </p:nvSpPr>
          <p:spPr bwMode="auto">
            <a:xfrm>
              <a:off x="4229100" y="1665288"/>
              <a:ext cx="90488" cy="158750"/>
            </a:xfrm>
            <a:custGeom>
              <a:avLst/>
              <a:gdLst/>
              <a:ahLst/>
              <a:cxnLst>
                <a:cxn ang="0">
                  <a:pos x="162" y="3"/>
                </a:cxn>
                <a:cxn ang="0">
                  <a:pos x="162" y="3"/>
                </a:cxn>
                <a:cxn ang="0">
                  <a:pos x="157" y="13"/>
                </a:cxn>
                <a:cxn ang="0">
                  <a:pos x="152" y="21"/>
                </a:cxn>
                <a:cxn ang="0">
                  <a:pos x="146" y="28"/>
                </a:cxn>
                <a:cxn ang="0">
                  <a:pos x="139" y="34"/>
                </a:cxn>
                <a:cxn ang="0">
                  <a:pos x="139" y="34"/>
                </a:cxn>
                <a:cxn ang="0">
                  <a:pos x="135" y="41"/>
                </a:cxn>
                <a:cxn ang="0">
                  <a:pos x="131" y="49"/>
                </a:cxn>
                <a:cxn ang="0">
                  <a:pos x="122" y="63"/>
                </a:cxn>
                <a:cxn ang="0">
                  <a:pos x="122" y="63"/>
                </a:cxn>
                <a:cxn ang="0">
                  <a:pos x="81" y="134"/>
                </a:cxn>
                <a:cxn ang="0">
                  <a:pos x="81" y="134"/>
                </a:cxn>
                <a:cxn ang="0">
                  <a:pos x="59" y="172"/>
                </a:cxn>
                <a:cxn ang="0">
                  <a:pos x="39" y="212"/>
                </a:cxn>
                <a:cxn ang="0">
                  <a:pos x="20" y="251"/>
                </a:cxn>
                <a:cxn ang="0">
                  <a:pos x="1" y="292"/>
                </a:cxn>
                <a:cxn ang="0">
                  <a:pos x="1" y="292"/>
                </a:cxn>
                <a:cxn ang="0">
                  <a:pos x="0" y="294"/>
                </a:cxn>
                <a:cxn ang="0">
                  <a:pos x="0" y="296"/>
                </a:cxn>
                <a:cxn ang="0">
                  <a:pos x="3" y="299"/>
                </a:cxn>
                <a:cxn ang="0">
                  <a:pos x="5" y="299"/>
                </a:cxn>
                <a:cxn ang="0">
                  <a:pos x="7" y="299"/>
                </a:cxn>
                <a:cxn ang="0">
                  <a:pos x="8" y="298"/>
                </a:cxn>
                <a:cxn ang="0">
                  <a:pos x="9" y="297"/>
                </a:cxn>
                <a:cxn ang="0">
                  <a:pos x="9" y="297"/>
                </a:cxn>
                <a:cxn ang="0">
                  <a:pos x="28" y="257"/>
                </a:cxn>
                <a:cxn ang="0">
                  <a:pos x="47" y="216"/>
                </a:cxn>
                <a:cxn ang="0">
                  <a:pos x="68" y="177"/>
                </a:cxn>
                <a:cxn ang="0">
                  <a:pos x="89" y="138"/>
                </a:cxn>
                <a:cxn ang="0">
                  <a:pos x="89" y="138"/>
                </a:cxn>
                <a:cxn ang="0">
                  <a:pos x="131" y="69"/>
                </a:cxn>
                <a:cxn ang="0">
                  <a:pos x="131" y="69"/>
                </a:cxn>
                <a:cxn ang="0">
                  <a:pos x="141" y="53"/>
                </a:cxn>
                <a:cxn ang="0">
                  <a:pos x="152" y="38"/>
                </a:cxn>
                <a:cxn ang="0">
                  <a:pos x="163" y="23"/>
                </a:cxn>
                <a:cxn ang="0">
                  <a:pos x="167" y="15"/>
                </a:cxn>
                <a:cxn ang="0">
                  <a:pos x="171" y="7"/>
                </a:cxn>
                <a:cxn ang="0">
                  <a:pos x="171" y="7"/>
                </a:cxn>
                <a:cxn ang="0">
                  <a:pos x="171" y="5"/>
                </a:cxn>
                <a:cxn ang="0">
                  <a:pos x="171" y="2"/>
                </a:cxn>
                <a:cxn ang="0">
                  <a:pos x="170" y="1"/>
                </a:cxn>
                <a:cxn ang="0">
                  <a:pos x="168" y="0"/>
                </a:cxn>
                <a:cxn ang="0">
                  <a:pos x="165" y="1"/>
                </a:cxn>
                <a:cxn ang="0">
                  <a:pos x="163" y="2"/>
                </a:cxn>
                <a:cxn ang="0">
                  <a:pos x="162" y="3"/>
                </a:cxn>
                <a:cxn ang="0">
                  <a:pos x="162" y="3"/>
                </a:cxn>
              </a:cxnLst>
              <a:rect l="0" t="0" r="r" b="b"/>
              <a:pathLst>
                <a:path w="171" h="299">
                  <a:moveTo>
                    <a:pt x="162" y="3"/>
                  </a:moveTo>
                  <a:lnTo>
                    <a:pt x="162" y="3"/>
                  </a:lnTo>
                  <a:lnTo>
                    <a:pt x="157" y="13"/>
                  </a:lnTo>
                  <a:lnTo>
                    <a:pt x="152" y="21"/>
                  </a:lnTo>
                  <a:lnTo>
                    <a:pt x="146" y="28"/>
                  </a:lnTo>
                  <a:lnTo>
                    <a:pt x="139" y="34"/>
                  </a:lnTo>
                  <a:lnTo>
                    <a:pt x="139" y="34"/>
                  </a:lnTo>
                  <a:lnTo>
                    <a:pt x="135" y="41"/>
                  </a:lnTo>
                  <a:lnTo>
                    <a:pt x="131" y="49"/>
                  </a:lnTo>
                  <a:lnTo>
                    <a:pt x="122" y="63"/>
                  </a:lnTo>
                  <a:lnTo>
                    <a:pt x="122" y="63"/>
                  </a:lnTo>
                  <a:lnTo>
                    <a:pt x="81" y="134"/>
                  </a:lnTo>
                  <a:lnTo>
                    <a:pt x="81" y="134"/>
                  </a:lnTo>
                  <a:lnTo>
                    <a:pt x="59" y="172"/>
                  </a:lnTo>
                  <a:lnTo>
                    <a:pt x="39" y="212"/>
                  </a:lnTo>
                  <a:lnTo>
                    <a:pt x="20" y="251"/>
                  </a:lnTo>
                  <a:lnTo>
                    <a:pt x="1" y="292"/>
                  </a:lnTo>
                  <a:lnTo>
                    <a:pt x="1" y="292"/>
                  </a:lnTo>
                  <a:lnTo>
                    <a:pt x="0" y="294"/>
                  </a:lnTo>
                  <a:lnTo>
                    <a:pt x="0" y="296"/>
                  </a:lnTo>
                  <a:lnTo>
                    <a:pt x="3" y="299"/>
                  </a:lnTo>
                  <a:lnTo>
                    <a:pt x="5" y="299"/>
                  </a:lnTo>
                  <a:lnTo>
                    <a:pt x="7" y="299"/>
                  </a:lnTo>
                  <a:lnTo>
                    <a:pt x="8" y="298"/>
                  </a:lnTo>
                  <a:lnTo>
                    <a:pt x="9" y="297"/>
                  </a:lnTo>
                  <a:lnTo>
                    <a:pt x="9" y="297"/>
                  </a:lnTo>
                  <a:lnTo>
                    <a:pt x="28" y="257"/>
                  </a:lnTo>
                  <a:lnTo>
                    <a:pt x="47" y="216"/>
                  </a:lnTo>
                  <a:lnTo>
                    <a:pt x="68" y="177"/>
                  </a:lnTo>
                  <a:lnTo>
                    <a:pt x="89" y="138"/>
                  </a:lnTo>
                  <a:lnTo>
                    <a:pt x="89" y="138"/>
                  </a:lnTo>
                  <a:lnTo>
                    <a:pt x="131" y="69"/>
                  </a:lnTo>
                  <a:lnTo>
                    <a:pt x="131" y="69"/>
                  </a:lnTo>
                  <a:lnTo>
                    <a:pt x="141" y="53"/>
                  </a:lnTo>
                  <a:lnTo>
                    <a:pt x="152" y="38"/>
                  </a:lnTo>
                  <a:lnTo>
                    <a:pt x="163" y="23"/>
                  </a:lnTo>
                  <a:lnTo>
                    <a:pt x="167" y="15"/>
                  </a:lnTo>
                  <a:lnTo>
                    <a:pt x="171" y="7"/>
                  </a:lnTo>
                  <a:lnTo>
                    <a:pt x="171" y="7"/>
                  </a:lnTo>
                  <a:lnTo>
                    <a:pt x="171" y="5"/>
                  </a:lnTo>
                  <a:lnTo>
                    <a:pt x="171" y="2"/>
                  </a:lnTo>
                  <a:lnTo>
                    <a:pt x="170" y="1"/>
                  </a:lnTo>
                  <a:lnTo>
                    <a:pt x="168" y="0"/>
                  </a:lnTo>
                  <a:lnTo>
                    <a:pt x="165" y="1"/>
                  </a:lnTo>
                  <a:lnTo>
                    <a:pt x="163" y="2"/>
                  </a:lnTo>
                  <a:lnTo>
                    <a:pt x="162" y="3"/>
                  </a:lnTo>
                  <a:lnTo>
                    <a:pt x="16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5" name="Freeform 869"/>
            <p:cNvSpPr/>
            <p:nvPr/>
          </p:nvSpPr>
          <p:spPr bwMode="auto">
            <a:xfrm>
              <a:off x="4262438" y="1685925"/>
              <a:ext cx="85725" cy="147638"/>
            </a:xfrm>
            <a:custGeom>
              <a:avLst/>
              <a:gdLst/>
              <a:ahLst/>
              <a:cxnLst>
                <a:cxn ang="0">
                  <a:pos x="152" y="2"/>
                </a:cxn>
                <a:cxn ang="0">
                  <a:pos x="152" y="2"/>
                </a:cxn>
                <a:cxn ang="0">
                  <a:pos x="133" y="39"/>
                </a:cxn>
                <a:cxn ang="0">
                  <a:pos x="112" y="76"/>
                </a:cxn>
                <a:cxn ang="0">
                  <a:pos x="92" y="113"/>
                </a:cxn>
                <a:cxn ang="0">
                  <a:pos x="74" y="150"/>
                </a:cxn>
                <a:cxn ang="0">
                  <a:pos x="74" y="150"/>
                </a:cxn>
                <a:cxn ang="0">
                  <a:pos x="69" y="160"/>
                </a:cxn>
                <a:cxn ang="0">
                  <a:pos x="64" y="167"/>
                </a:cxn>
                <a:cxn ang="0">
                  <a:pos x="53" y="183"/>
                </a:cxn>
                <a:cxn ang="0">
                  <a:pos x="42" y="198"/>
                </a:cxn>
                <a:cxn ang="0">
                  <a:pos x="30" y="213"/>
                </a:cxn>
                <a:cxn ang="0">
                  <a:pos x="30" y="213"/>
                </a:cxn>
                <a:cxn ang="0">
                  <a:pos x="21" y="228"/>
                </a:cxn>
                <a:cxn ang="0">
                  <a:pos x="14" y="242"/>
                </a:cxn>
                <a:cxn ang="0">
                  <a:pos x="7" y="258"/>
                </a:cxn>
                <a:cxn ang="0">
                  <a:pos x="0" y="273"/>
                </a:cxn>
                <a:cxn ang="0">
                  <a:pos x="0" y="273"/>
                </a:cxn>
                <a:cxn ang="0">
                  <a:pos x="0" y="275"/>
                </a:cxn>
                <a:cxn ang="0">
                  <a:pos x="0" y="276"/>
                </a:cxn>
                <a:cxn ang="0">
                  <a:pos x="1" y="277"/>
                </a:cxn>
                <a:cxn ang="0">
                  <a:pos x="3" y="278"/>
                </a:cxn>
                <a:cxn ang="0">
                  <a:pos x="5" y="278"/>
                </a:cxn>
                <a:cxn ang="0">
                  <a:pos x="7" y="278"/>
                </a:cxn>
                <a:cxn ang="0">
                  <a:pos x="9" y="277"/>
                </a:cxn>
                <a:cxn ang="0">
                  <a:pos x="10" y="275"/>
                </a:cxn>
                <a:cxn ang="0">
                  <a:pos x="10" y="275"/>
                </a:cxn>
                <a:cxn ang="0">
                  <a:pos x="16" y="259"/>
                </a:cxn>
                <a:cxn ang="0">
                  <a:pos x="24" y="243"/>
                </a:cxn>
                <a:cxn ang="0">
                  <a:pos x="32" y="229"/>
                </a:cxn>
                <a:cxn ang="0">
                  <a:pos x="43" y="214"/>
                </a:cxn>
                <a:cxn ang="0">
                  <a:pos x="62" y="186"/>
                </a:cxn>
                <a:cxn ang="0">
                  <a:pos x="73" y="171"/>
                </a:cxn>
                <a:cxn ang="0">
                  <a:pos x="81" y="156"/>
                </a:cxn>
                <a:cxn ang="0">
                  <a:pos x="81" y="156"/>
                </a:cxn>
                <a:cxn ang="0">
                  <a:pos x="121" y="81"/>
                </a:cxn>
                <a:cxn ang="0">
                  <a:pos x="141" y="44"/>
                </a:cxn>
                <a:cxn ang="0">
                  <a:pos x="160" y="7"/>
                </a:cxn>
                <a:cxn ang="0">
                  <a:pos x="160" y="7"/>
                </a:cxn>
                <a:cxn ang="0">
                  <a:pos x="162" y="5"/>
                </a:cxn>
                <a:cxn ang="0">
                  <a:pos x="160" y="3"/>
                </a:cxn>
                <a:cxn ang="0">
                  <a:pos x="159" y="1"/>
                </a:cxn>
                <a:cxn ang="0">
                  <a:pos x="158" y="0"/>
                </a:cxn>
                <a:cxn ang="0">
                  <a:pos x="156" y="0"/>
                </a:cxn>
                <a:cxn ang="0">
                  <a:pos x="155" y="0"/>
                </a:cxn>
                <a:cxn ang="0">
                  <a:pos x="153" y="0"/>
                </a:cxn>
                <a:cxn ang="0">
                  <a:pos x="152" y="2"/>
                </a:cxn>
                <a:cxn ang="0">
                  <a:pos x="152" y="2"/>
                </a:cxn>
              </a:cxnLst>
              <a:rect l="0" t="0" r="r" b="b"/>
              <a:pathLst>
                <a:path w="162" h="278">
                  <a:moveTo>
                    <a:pt x="152" y="2"/>
                  </a:moveTo>
                  <a:lnTo>
                    <a:pt x="152" y="2"/>
                  </a:lnTo>
                  <a:lnTo>
                    <a:pt x="133" y="39"/>
                  </a:lnTo>
                  <a:lnTo>
                    <a:pt x="112" y="76"/>
                  </a:lnTo>
                  <a:lnTo>
                    <a:pt x="92" y="113"/>
                  </a:lnTo>
                  <a:lnTo>
                    <a:pt x="74" y="150"/>
                  </a:lnTo>
                  <a:lnTo>
                    <a:pt x="74" y="150"/>
                  </a:lnTo>
                  <a:lnTo>
                    <a:pt x="69" y="160"/>
                  </a:lnTo>
                  <a:lnTo>
                    <a:pt x="64" y="167"/>
                  </a:lnTo>
                  <a:lnTo>
                    <a:pt x="53" y="183"/>
                  </a:lnTo>
                  <a:lnTo>
                    <a:pt x="42" y="198"/>
                  </a:lnTo>
                  <a:lnTo>
                    <a:pt x="30" y="213"/>
                  </a:lnTo>
                  <a:lnTo>
                    <a:pt x="30" y="213"/>
                  </a:lnTo>
                  <a:lnTo>
                    <a:pt x="21" y="228"/>
                  </a:lnTo>
                  <a:lnTo>
                    <a:pt x="14" y="242"/>
                  </a:lnTo>
                  <a:lnTo>
                    <a:pt x="7" y="258"/>
                  </a:lnTo>
                  <a:lnTo>
                    <a:pt x="0" y="273"/>
                  </a:lnTo>
                  <a:lnTo>
                    <a:pt x="0" y="273"/>
                  </a:lnTo>
                  <a:lnTo>
                    <a:pt x="0" y="275"/>
                  </a:lnTo>
                  <a:lnTo>
                    <a:pt x="0" y="276"/>
                  </a:lnTo>
                  <a:lnTo>
                    <a:pt x="1" y="277"/>
                  </a:lnTo>
                  <a:lnTo>
                    <a:pt x="3" y="278"/>
                  </a:lnTo>
                  <a:lnTo>
                    <a:pt x="5" y="278"/>
                  </a:lnTo>
                  <a:lnTo>
                    <a:pt x="7" y="278"/>
                  </a:lnTo>
                  <a:lnTo>
                    <a:pt x="9" y="277"/>
                  </a:lnTo>
                  <a:lnTo>
                    <a:pt x="10" y="275"/>
                  </a:lnTo>
                  <a:lnTo>
                    <a:pt x="10" y="275"/>
                  </a:lnTo>
                  <a:lnTo>
                    <a:pt x="16" y="259"/>
                  </a:lnTo>
                  <a:lnTo>
                    <a:pt x="24" y="243"/>
                  </a:lnTo>
                  <a:lnTo>
                    <a:pt x="32" y="229"/>
                  </a:lnTo>
                  <a:lnTo>
                    <a:pt x="43" y="214"/>
                  </a:lnTo>
                  <a:lnTo>
                    <a:pt x="62" y="186"/>
                  </a:lnTo>
                  <a:lnTo>
                    <a:pt x="73" y="171"/>
                  </a:lnTo>
                  <a:lnTo>
                    <a:pt x="81" y="156"/>
                  </a:lnTo>
                  <a:lnTo>
                    <a:pt x="81" y="156"/>
                  </a:lnTo>
                  <a:lnTo>
                    <a:pt x="121" y="81"/>
                  </a:lnTo>
                  <a:lnTo>
                    <a:pt x="141" y="44"/>
                  </a:lnTo>
                  <a:lnTo>
                    <a:pt x="160" y="7"/>
                  </a:lnTo>
                  <a:lnTo>
                    <a:pt x="160" y="7"/>
                  </a:lnTo>
                  <a:lnTo>
                    <a:pt x="162" y="5"/>
                  </a:lnTo>
                  <a:lnTo>
                    <a:pt x="160" y="3"/>
                  </a:lnTo>
                  <a:lnTo>
                    <a:pt x="159" y="1"/>
                  </a:lnTo>
                  <a:lnTo>
                    <a:pt x="158" y="0"/>
                  </a:lnTo>
                  <a:lnTo>
                    <a:pt x="156" y="0"/>
                  </a:lnTo>
                  <a:lnTo>
                    <a:pt x="155" y="0"/>
                  </a:lnTo>
                  <a:lnTo>
                    <a:pt x="153" y="0"/>
                  </a:lnTo>
                  <a:lnTo>
                    <a:pt x="152" y="2"/>
                  </a:lnTo>
                  <a:lnTo>
                    <a:pt x="15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6" name="Freeform 870"/>
            <p:cNvSpPr/>
            <p:nvPr/>
          </p:nvSpPr>
          <p:spPr bwMode="auto">
            <a:xfrm>
              <a:off x="4297363" y="1711325"/>
              <a:ext cx="71438" cy="134938"/>
            </a:xfrm>
            <a:custGeom>
              <a:avLst/>
              <a:gdLst/>
              <a:ahLst/>
              <a:cxnLst>
                <a:cxn ang="0">
                  <a:pos x="123" y="3"/>
                </a:cxn>
                <a:cxn ang="0">
                  <a:pos x="123" y="3"/>
                </a:cxn>
                <a:cxn ang="0">
                  <a:pos x="118" y="16"/>
                </a:cxn>
                <a:cxn ang="0">
                  <a:pos x="111" y="27"/>
                </a:cxn>
                <a:cxn ang="0">
                  <a:pos x="105" y="38"/>
                </a:cxn>
                <a:cxn ang="0">
                  <a:pos x="100" y="51"/>
                </a:cxn>
                <a:cxn ang="0">
                  <a:pos x="100" y="51"/>
                </a:cxn>
                <a:cxn ang="0">
                  <a:pos x="93" y="68"/>
                </a:cxn>
                <a:cxn ang="0">
                  <a:pos x="86" y="87"/>
                </a:cxn>
                <a:cxn ang="0">
                  <a:pos x="72" y="122"/>
                </a:cxn>
                <a:cxn ang="0">
                  <a:pos x="72" y="122"/>
                </a:cxn>
                <a:cxn ang="0">
                  <a:pos x="65" y="139"/>
                </a:cxn>
                <a:cxn ang="0">
                  <a:pos x="56" y="154"/>
                </a:cxn>
                <a:cxn ang="0">
                  <a:pos x="38" y="186"/>
                </a:cxn>
                <a:cxn ang="0">
                  <a:pos x="18" y="217"/>
                </a:cxn>
                <a:cxn ang="0">
                  <a:pos x="9" y="233"/>
                </a:cxn>
                <a:cxn ang="0">
                  <a:pos x="0" y="249"/>
                </a:cxn>
                <a:cxn ang="0">
                  <a:pos x="0" y="249"/>
                </a:cxn>
                <a:cxn ang="0">
                  <a:pos x="0" y="250"/>
                </a:cxn>
                <a:cxn ang="0">
                  <a:pos x="0" y="252"/>
                </a:cxn>
                <a:cxn ang="0">
                  <a:pos x="4" y="255"/>
                </a:cxn>
                <a:cxn ang="0">
                  <a:pos x="5" y="255"/>
                </a:cxn>
                <a:cxn ang="0">
                  <a:pos x="7" y="255"/>
                </a:cxn>
                <a:cxn ang="0">
                  <a:pos x="8" y="255"/>
                </a:cxn>
                <a:cxn ang="0">
                  <a:pos x="9" y="253"/>
                </a:cxn>
                <a:cxn ang="0">
                  <a:pos x="9" y="253"/>
                </a:cxn>
                <a:cxn ang="0">
                  <a:pos x="17" y="238"/>
                </a:cxn>
                <a:cxn ang="0">
                  <a:pos x="25" y="223"/>
                </a:cxn>
                <a:cxn ang="0">
                  <a:pos x="43" y="193"/>
                </a:cxn>
                <a:cxn ang="0">
                  <a:pos x="61" y="163"/>
                </a:cxn>
                <a:cxn ang="0">
                  <a:pos x="70" y="148"/>
                </a:cxn>
                <a:cxn ang="0">
                  <a:pos x="77" y="132"/>
                </a:cxn>
                <a:cxn ang="0">
                  <a:pos x="77" y="132"/>
                </a:cxn>
                <a:cxn ang="0">
                  <a:pos x="90" y="101"/>
                </a:cxn>
                <a:cxn ang="0">
                  <a:pos x="103" y="69"/>
                </a:cxn>
                <a:cxn ang="0">
                  <a:pos x="103" y="69"/>
                </a:cxn>
                <a:cxn ang="0">
                  <a:pos x="110" y="53"/>
                </a:cxn>
                <a:cxn ang="0">
                  <a:pos x="118" y="37"/>
                </a:cxn>
                <a:cxn ang="0">
                  <a:pos x="125" y="22"/>
                </a:cxn>
                <a:cxn ang="0">
                  <a:pos x="133" y="5"/>
                </a:cxn>
                <a:cxn ang="0">
                  <a:pos x="133" y="5"/>
                </a:cxn>
                <a:cxn ang="0">
                  <a:pos x="134" y="3"/>
                </a:cxn>
                <a:cxn ang="0">
                  <a:pos x="133" y="2"/>
                </a:cxn>
                <a:cxn ang="0">
                  <a:pos x="132" y="1"/>
                </a:cxn>
                <a:cxn ang="0">
                  <a:pos x="130" y="0"/>
                </a:cxn>
                <a:cxn ang="0">
                  <a:pos x="126" y="0"/>
                </a:cxn>
                <a:cxn ang="0">
                  <a:pos x="124" y="1"/>
                </a:cxn>
                <a:cxn ang="0">
                  <a:pos x="123" y="3"/>
                </a:cxn>
                <a:cxn ang="0">
                  <a:pos x="123" y="3"/>
                </a:cxn>
              </a:cxnLst>
              <a:rect l="0" t="0" r="r" b="b"/>
              <a:pathLst>
                <a:path w="134" h="255">
                  <a:moveTo>
                    <a:pt x="123" y="3"/>
                  </a:moveTo>
                  <a:lnTo>
                    <a:pt x="123" y="3"/>
                  </a:lnTo>
                  <a:lnTo>
                    <a:pt x="118" y="16"/>
                  </a:lnTo>
                  <a:lnTo>
                    <a:pt x="111" y="27"/>
                  </a:lnTo>
                  <a:lnTo>
                    <a:pt x="105" y="38"/>
                  </a:lnTo>
                  <a:lnTo>
                    <a:pt x="100" y="51"/>
                  </a:lnTo>
                  <a:lnTo>
                    <a:pt x="100" y="51"/>
                  </a:lnTo>
                  <a:lnTo>
                    <a:pt x="93" y="68"/>
                  </a:lnTo>
                  <a:lnTo>
                    <a:pt x="86" y="87"/>
                  </a:lnTo>
                  <a:lnTo>
                    <a:pt x="72" y="122"/>
                  </a:lnTo>
                  <a:lnTo>
                    <a:pt x="72" y="122"/>
                  </a:lnTo>
                  <a:lnTo>
                    <a:pt x="65" y="139"/>
                  </a:lnTo>
                  <a:lnTo>
                    <a:pt x="56" y="154"/>
                  </a:lnTo>
                  <a:lnTo>
                    <a:pt x="38" y="186"/>
                  </a:lnTo>
                  <a:lnTo>
                    <a:pt x="18" y="217"/>
                  </a:lnTo>
                  <a:lnTo>
                    <a:pt x="9" y="233"/>
                  </a:lnTo>
                  <a:lnTo>
                    <a:pt x="0" y="249"/>
                  </a:lnTo>
                  <a:lnTo>
                    <a:pt x="0" y="249"/>
                  </a:lnTo>
                  <a:lnTo>
                    <a:pt x="0" y="250"/>
                  </a:lnTo>
                  <a:lnTo>
                    <a:pt x="0" y="252"/>
                  </a:lnTo>
                  <a:lnTo>
                    <a:pt x="4" y="255"/>
                  </a:lnTo>
                  <a:lnTo>
                    <a:pt x="5" y="255"/>
                  </a:lnTo>
                  <a:lnTo>
                    <a:pt x="7" y="255"/>
                  </a:lnTo>
                  <a:lnTo>
                    <a:pt x="8" y="255"/>
                  </a:lnTo>
                  <a:lnTo>
                    <a:pt x="9" y="253"/>
                  </a:lnTo>
                  <a:lnTo>
                    <a:pt x="9" y="253"/>
                  </a:lnTo>
                  <a:lnTo>
                    <a:pt x="17" y="238"/>
                  </a:lnTo>
                  <a:lnTo>
                    <a:pt x="25" y="223"/>
                  </a:lnTo>
                  <a:lnTo>
                    <a:pt x="43" y="193"/>
                  </a:lnTo>
                  <a:lnTo>
                    <a:pt x="61" y="163"/>
                  </a:lnTo>
                  <a:lnTo>
                    <a:pt x="70" y="148"/>
                  </a:lnTo>
                  <a:lnTo>
                    <a:pt x="77" y="132"/>
                  </a:lnTo>
                  <a:lnTo>
                    <a:pt x="77" y="132"/>
                  </a:lnTo>
                  <a:lnTo>
                    <a:pt x="90" y="101"/>
                  </a:lnTo>
                  <a:lnTo>
                    <a:pt x="103" y="69"/>
                  </a:lnTo>
                  <a:lnTo>
                    <a:pt x="103" y="69"/>
                  </a:lnTo>
                  <a:lnTo>
                    <a:pt x="110" y="53"/>
                  </a:lnTo>
                  <a:lnTo>
                    <a:pt x="118" y="37"/>
                  </a:lnTo>
                  <a:lnTo>
                    <a:pt x="125" y="22"/>
                  </a:lnTo>
                  <a:lnTo>
                    <a:pt x="133" y="5"/>
                  </a:lnTo>
                  <a:lnTo>
                    <a:pt x="133" y="5"/>
                  </a:lnTo>
                  <a:lnTo>
                    <a:pt x="134" y="3"/>
                  </a:lnTo>
                  <a:lnTo>
                    <a:pt x="133" y="2"/>
                  </a:lnTo>
                  <a:lnTo>
                    <a:pt x="132" y="1"/>
                  </a:lnTo>
                  <a:lnTo>
                    <a:pt x="130" y="0"/>
                  </a:lnTo>
                  <a:lnTo>
                    <a:pt x="126" y="0"/>
                  </a:lnTo>
                  <a:lnTo>
                    <a:pt x="124" y="1"/>
                  </a:lnTo>
                  <a:lnTo>
                    <a:pt x="123" y="3"/>
                  </a:lnTo>
                  <a:lnTo>
                    <a:pt x="12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7" name="Freeform 871"/>
            <p:cNvSpPr/>
            <p:nvPr/>
          </p:nvSpPr>
          <p:spPr bwMode="auto">
            <a:xfrm>
              <a:off x="4235450" y="1423988"/>
              <a:ext cx="49213" cy="88900"/>
            </a:xfrm>
            <a:custGeom>
              <a:avLst/>
              <a:gdLst/>
              <a:ahLst/>
              <a:cxnLst>
                <a:cxn ang="0">
                  <a:pos x="89" y="0"/>
                </a:cxn>
                <a:cxn ang="0">
                  <a:pos x="89" y="0"/>
                </a:cxn>
                <a:cxn ang="0">
                  <a:pos x="85" y="2"/>
                </a:cxn>
                <a:cxn ang="0">
                  <a:pos x="82" y="5"/>
                </a:cxn>
                <a:cxn ang="0">
                  <a:pos x="76" y="11"/>
                </a:cxn>
                <a:cxn ang="0">
                  <a:pos x="68" y="25"/>
                </a:cxn>
                <a:cxn ang="0">
                  <a:pos x="68" y="25"/>
                </a:cxn>
                <a:cxn ang="0">
                  <a:pos x="52" y="54"/>
                </a:cxn>
                <a:cxn ang="0">
                  <a:pos x="37" y="81"/>
                </a:cxn>
                <a:cxn ang="0">
                  <a:pos x="37" y="81"/>
                </a:cxn>
                <a:cxn ang="0">
                  <a:pos x="24" y="107"/>
                </a:cxn>
                <a:cxn ang="0">
                  <a:pos x="17" y="120"/>
                </a:cxn>
                <a:cxn ang="0">
                  <a:pos x="10" y="132"/>
                </a:cxn>
                <a:cxn ang="0">
                  <a:pos x="10" y="132"/>
                </a:cxn>
                <a:cxn ang="0">
                  <a:pos x="5" y="139"/>
                </a:cxn>
                <a:cxn ang="0">
                  <a:pos x="2" y="147"/>
                </a:cxn>
                <a:cxn ang="0">
                  <a:pos x="0" y="154"/>
                </a:cxn>
                <a:cxn ang="0">
                  <a:pos x="0" y="158"/>
                </a:cxn>
                <a:cxn ang="0">
                  <a:pos x="0" y="163"/>
                </a:cxn>
                <a:cxn ang="0">
                  <a:pos x="0" y="163"/>
                </a:cxn>
                <a:cxn ang="0">
                  <a:pos x="1" y="164"/>
                </a:cxn>
                <a:cxn ang="0">
                  <a:pos x="2" y="165"/>
                </a:cxn>
                <a:cxn ang="0">
                  <a:pos x="4" y="166"/>
                </a:cxn>
                <a:cxn ang="0">
                  <a:pos x="6" y="166"/>
                </a:cxn>
                <a:cxn ang="0">
                  <a:pos x="7" y="165"/>
                </a:cxn>
                <a:cxn ang="0">
                  <a:pos x="9" y="164"/>
                </a:cxn>
                <a:cxn ang="0">
                  <a:pos x="9" y="162"/>
                </a:cxn>
                <a:cxn ang="0">
                  <a:pos x="9" y="160"/>
                </a:cxn>
                <a:cxn ang="0">
                  <a:pos x="9" y="160"/>
                </a:cxn>
                <a:cxn ang="0">
                  <a:pos x="9" y="155"/>
                </a:cxn>
                <a:cxn ang="0">
                  <a:pos x="9" y="151"/>
                </a:cxn>
                <a:cxn ang="0">
                  <a:pos x="11" y="148"/>
                </a:cxn>
                <a:cxn ang="0">
                  <a:pos x="13" y="143"/>
                </a:cxn>
                <a:cxn ang="0">
                  <a:pos x="18" y="137"/>
                </a:cxn>
                <a:cxn ang="0">
                  <a:pos x="20" y="134"/>
                </a:cxn>
                <a:cxn ang="0">
                  <a:pos x="22" y="131"/>
                </a:cxn>
                <a:cxn ang="0">
                  <a:pos x="22" y="131"/>
                </a:cxn>
                <a:cxn ang="0">
                  <a:pos x="34" y="108"/>
                </a:cxn>
                <a:cxn ang="0">
                  <a:pos x="45" y="87"/>
                </a:cxn>
                <a:cxn ang="0">
                  <a:pos x="45" y="87"/>
                </a:cxn>
                <a:cxn ang="0">
                  <a:pos x="57" y="65"/>
                </a:cxn>
                <a:cxn ang="0">
                  <a:pos x="68" y="44"/>
                </a:cxn>
                <a:cxn ang="0">
                  <a:pos x="68" y="44"/>
                </a:cxn>
                <a:cxn ang="0">
                  <a:pos x="78" y="25"/>
                </a:cxn>
                <a:cxn ang="0">
                  <a:pos x="84" y="15"/>
                </a:cxn>
                <a:cxn ang="0">
                  <a:pos x="87" y="12"/>
                </a:cxn>
                <a:cxn ang="0">
                  <a:pos x="92" y="9"/>
                </a:cxn>
                <a:cxn ang="0">
                  <a:pos x="92" y="9"/>
                </a:cxn>
                <a:cxn ang="0">
                  <a:pos x="93" y="8"/>
                </a:cxn>
                <a:cxn ang="0">
                  <a:pos x="94" y="7"/>
                </a:cxn>
                <a:cxn ang="0">
                  <a:pos x="94" y="3"/>
                </a:cxn>
                <a:cxn ang="0">
                  <a:pos x="94" y="2"/>
                </a:cxn>
                <a:cxn ang="0">
                  <a:pos x="93" y="1"/>
                </a:cxn>
                <a:cxn ang="0">
                  <a:pos x="91" y="0"/>
                </a:cxn>
                <a:cxn ang="0">
                  <a:pos x="89" y="0"/>
                </a:cxn>
                <a:cxn ang="0">
                  <a:pos x="89" y="0"/>
                </a:cxn>
              </a:cxnLst>
              <a:rect l="0" t="0" r="r" b="b"/>
              <a:pathLst>
                <a:path w="94" h="166">
                  <a:moveTo>
                    <a:pt x="89" y="0"/>
                  </a:moveTo>
                  <a:lnTo>
                    <a:pt x="89" y="0"/>
                  </a:lnTo>
                  <a:lnTo>
                    <a:pt x="85" y="2"/>
                  </a:lnTo>
                  <a:lnTo>
                    <a:pt x="82" y="5"/>
                  </a:lnTo>
                  <a:lnTo>
                    <a:pt x="76" y="11"/>
                  </a:lnTo>
                  <a:lnTo>
                    <a:pt x="68" y="25"/>
                  </a:lnTo>
                  <a:lnTo>
                    <a:pt x="68" y="25"/>
                  </a:lnTo>
                  <a:lnTo>
                    <a:pt x="52" y="54"/>
                  </a:lnTo>
                  <a:lnTo>
                    <a:pt x="37" y="81"/>
                  </a:lnTo>
                  <a:lnTo>
                    <a:pt x="37" y="81"/>
                  </a:lnTo>
                  <a:lnTo>
                    <a:pt x="24" y="107"/>
                  </a:lnTo>
                  <a:lnTo>
                    <a:pt x="17" y="120"/>
                  </a:lnTo>
                  <a:lnTo>
                    <a:pt x="10" y="132"/>
                  </a:lnTo>
                  <a:lnTo>
                    <a:pt x="10" y="132"/>
                  </a:lnTo>
                  <a:lnTo>
                    <a:pt x="5" y="139"/>
                  </a:lnTo>
                  <a:lnTo>
                    <a:pt x="2" y="147"/>
                  </a:lnTo>
                  <a:lnTo>
                    <a:pt x="0" y="154"/>
                  </a:lnTo>
                  <a:lnTo>
                    <a:pt x="0" y="158"/>
                  </a:lnTo>
                  <a:lnTo>
                    <a:pt x="0" y="163"/>
                  </a:lnTo>
                  <a:lnTo>
                    <a:pt x="0" y="163"/>
                  </a:lnTo>
                  <a:lnTo>
                    <a:pt x="1" y="164"/>
                  </a:lnTo>
                  <a:lnTo>
                    <a:pt x="2" y="165"/>
                  </a:lnTo>
                  <a:lnTo>
                    <a:pt x="4" y="166"/>
                  </a:lnTo>
                  <a:lnTo>
                    <a:pt x="6" y="166"/>
                  </a:lnTo>
                  <a:lnTo>
                    <a:pt x="7" y="165"/>
                  </a:lnTo>
                  <a:lnTo>
                    <a:pt x="9" y="164"/>
                  </a:lnTo>
                  <a:lnTo>
                    <a:pt x="9" y="162"/>
                  </a:lnTo>
                  <a:lnTo>
                    <a:pt x="9" y="160"/>
                  </a:lnTo>
                  <a:lnTo>
                    <a:pt x="9" y="160"/>
                  </a:lnTo>
                  <a:lnTo>
                    <a:pt x="9" y="155"/>
                  </a:lnTo>
                  <a:lnTo>
                    <a:pt x="9" y="151"/>
                  </a:lnTo>
                  <a:lnTo>
                    <a:pt x="11" y="148"/>
                  </a:lnTo>
                  <a:lnTo>
                    <a:pt x="13" y="143"/>
                  </a:lnTo>
                  <a:lnTo>
                    <a:pt x="18" y="137"/>
                  </a:lnTo>
                  <a:lnTo>
                    <a:pt x="20" y="134"/>
                  </a:lnTo>
                  <a:lnTo>
                    <a:pt x="22" y="131"/>
                  </a:lnTo>
                  <a:lnTo>
                    <a:pt x="22" y="131"/>
                  </a:lnTo>
                  <a:lnTo>
                    <a:pt x="34" y="108"/>
                  </a:lnTo>
                  <a:lnTo>
                    <a:pt x="45" y="87"/>
                  </a:lnTo>
                  <a:lnTo>
                    <a:pt x="45" y="87"/>
                  </a:lnTo>
                  <a:lnTo>
                    <a:pt x="57" y="65"/>
                  </a:lnTo>
                  <a:lnTo>
                    <a:pt x="68" y="44"/>
                  </a:lnTo>
                  <a:lnTo>
                    <a:pt x="68" y="44"/>
                  </a:lnTo>
                  <a:lnTo>
                    <a:pt x="78" y="25"/>
                  </a:lnTo>
                  <a:lnTo>
                    <a:pt x="84" y="15"/>
                  </a:lnTo>
                  <a:lnTo>
                    <a:pt x="87" y="12"/>
                  </a:lnTo>
                  <a:lnTo>
                    <a:pt x="92" y="9"/>
                  </a:lnTo>
                  <a:lnTo>
                    <a:pt x="92" y="9"/>
                  </a:lnTo>
                  <a:lnTo>
                    <a:pt x="93" y="8"/>
                  </a:lnTo>
                  <a:lnTo>
                    <a:pt x="94" y="7"/>
                  </a:lnTo>
                  <a:lnTo>
                    <a:pt x="94" y="3"/>
                  </a:lnTo>
                  <a:lnTo>
                    <a:pt x="94" y="2"/>
                  </a:lnTo>
                  <a:lnTo>
                    <a:pt x="93" y="1"/>
                  </a:lnTo>
                  <a:lnTo>
                    <a:pt x="91" y="0"/>
                  </a:lnTo>
                  <a:lnTo>
                    <a:pt x="89" y="0"/>
                  </a:lnTo>
                  <a:lnTo>
                    <a:pt x="89"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8" name="Freeform 872"/>
            <p:cNvSpPr/>
            <p:nvPr/>
          </p:nvSpPr>
          <p:spPr bwMode="auto">
            <a:xfrm>
              <a:off x="4275138" y="1435100"/>
              <a:ext cx="65088" cy="107950"/>
            </a:xfrm>
            <a:custGeom>
              <a:avLst/>
              <a:gdLst/>
              <a:ahLst/>
              <a:cxnLst>
                <a:cxn ang="0">
                  <a:pos x="117" y="0"/>
                </a:cxn>
                <a:cxn ang="0">
                  <a:pos x="117" y="0"/>
                </a:cxn>
                <a:cxn ang="0">
                  <a:pos x="106" y="9"/>
                </a:cxn>
                <a:cxn ang="0">
                  <a:pos x="97" y="18"/>
                </a:cxn>
                <a:cxn ang="0">
                  <a:pos x="89" y="27"/>
                </a:cxn>
                <a:cxn ang="0">
                  <a:pos x="82" y="39"/>
                </a:cxn>
                <a:cxn ang="0">
                  <a:pos x="74" y="50"/>
                </a:cxn>
                <a:cxn ang="0">
                  <a:pos x="68" y="61"/>
                </a:cxn>
                <a:cxn ang="0">
                  <a:pos x="58" y="84"/>
                </a:cxn>
                <a:cxn ang="0">
                  <a:pos x="58" y="84"/>
                </a:cxn>
                <a:cxn ang="0">
                  <a:pos x="31" y="142"/>
                </a:cxn>
                <a:cxn ang="0">
                  <a:pos x="18" y="170"/>
                </a:cxn>
                <a:cxn ang="0">
                  <a:pos x="9" y="183"/>
                </a:cxn>
                <a:cxn ang="0">
                  <a:pos x="1" y="197"/>
                </a:cxn>
                <a:cxn ang="0">
                  <a:pos x="1" y="197"/>
                </a:cxn>
                <a:cxn ang="0">
                  <a:pos x="0" y="199"/>
                </a:cxn>
                <a:cxn ang="0">
                  <a:pos x="1" y="201"/>
                </a:cxn>
                <a:cxn ang="0">
                  <a:pos x="1" y="202"/>
                </a:cxn>
                <a:cxn ang="0">
                  <a:pos x="3" y="203"/>
                </a:cxn>
                <a:cxn ang="0">
                  <a:pos x="4" y="204"/>
                </a:cxn>
                <a:cxn ang="0">
                  <a:pos x="6" y="204"/>
                </a:cxn>
                <a:cxn ang="0">
                  <a:pos x="8" y="203"/>
                </a:cxn>
                <a:cxn ang="0">
                  <a:pos x="9" y="202"/>
                </a:cxn>
                <a:cxn ang="0">
                  <a:pos x="9" y="202"/>
                </a:cxn>
                <a:cxn ang="0">
                  <a:pos x="23" y="180"/>
                </a:cxn>
                <a:cxn ang="0">
                  <a:pos x="36" y="157"/>
                </a:cxn>
                <a:cxn ang="0">
                  <a:pos x="48" y="134"/>
                </a:cxn>
                <a:cxn ang="0">
                  <a:pos x="57" y="110"/>
                </a:cxn>
                <a:cxn ang="0">
                  <a:pos x="57" y="110"/>
                </a:cxn>
                <a:cxn ang="0">
                  <a:pos x="68" y="83"/>
                </a:cxn>
                <a:cxn ang="0">
                  <a:pos x="74" y="69"/>
                </a:cxn>
                <a:cxn ang="0">
                  <a:pos x="82" y="54"/>
                </a:cxn>
                <a:cxn ang="0">
                  <a:pos x="90" y="41"/>
                </a:cxn>
                <a:cxn ang="0">
                  <a:pos x="100" y="28"/>
                </a:cxn>
                <a:cxn ang="0">
                  <a:pos x="111" y="18"/>
                </a:cxn>
                <a:cxn ang="0">
                  <a:pos x="122" y="9"/>
                </a:cxn>
                <a:cxn ang="0">
                  <a:pos x="122" y="9"/>
                </a:cxn>
                <a:cxn ang="0">
                  <a:pos x="123" y="8"/>
                </a:cxn>
                <a:cxn ang="0">
                  <a:pos x="124" y="6"/>
                </a:cxn>
                <a:cxn ang="0">
                  <a:pos x="124" y="4"/>
                </a:cxn>
                <a:cxn ang="0">
                  <a:pos x="123" y="3"/>
                </a:cxn>
                <a:cxn ang="0">
                  <a:pos x="122" y="2"/>
                </a:cxn>
                <a:cxn ang="0">
                  <a:pos x="120" y="0"/>
                </a:cxn>
                <a:cxn ang="0">
                  <a:pos x="119" y="0"/>
                </a:cxn>
                <a:cxn ang="0">
                  <a:pos x="117" y="0"/>
                </a:cxn>
                <a:cxn ang="0">
                  <a:pos x="117" y="0"/>
                </a:cxn>
              </a:cxnLst>
              <a:rect l="0" t="0" r="r" b="b"/>
              <a:pathLst>
                <a:path w="124" h="204">
                  <a:moveTo>
                    <a:pt x="117" y="0"/>
                  </a:moveTo>
                  <a:lnTo>
                    <a:pt x="117" y="0"/>
                  </a:lnTo>
                  <a:lnTo>
                    <a:pt x="106" y="9"/>
                  </a:lnTo>
                  <a:lnTo>
                    <a:pt x="97" y="18"/>
                  </a:lnTo>
                  <a:lnTo>
                    <a:pt x="89" y="27"/>
                  </a:lnTo>
                  <a:lnTo>
                    <a:pt x="82" y="39"/>
                  </a:lnTo>
                  <a:lnTo>
                    <a:pt x="74" y="50"/>
                  </a:lnTo>
                  <a:lnTo>
                    <a:pt x="68" y="61"/>
                  </a:lnTo>
                  <a:lnTo>
                    <a:pt x="58" y="84"/>
                  </a:lnTo>
                  <a:lnTo>
                    <a:pt x="58" y="84"/>
                  </a:lnTo>
                  <a:lnTo>
                    <a:pt x="31" y="142"/>
                  </a:lnTo>
                  <a:lnTo>
                    <a:pt x="18" y="170"/>
                  </a:lnTo>
                  <a:lnTo>
                    <a:pt x="9" y="183"/>
                  </a:lnTo>
                  <a:lnTo>
                    <a:pt x="1" y="197"/>
                  </a:lnTo>
                  <a:lnTo>
                    <a:pt x="1" y="197"/>
                  </a:lnTo>
                  <a:lnTo>
                    <a:pt x="0" y="199"/>
                  </a:lnTo>
                  <a:lnTo>
                    <a:pt x="1" y="201"/>
                  </a:lnTo>
                  <a:lnTo>
                    <a:pt x="1" y="202"/>
                  </a:lnTo>
                  <a:lnTo>
                    <a:pt x="3" y="203"/>
                  </a:lnTo>
                  <a:lnTo>
                    <a:pt x="4" y="204"/>
                  </a:lnTo>
                  <a:lnTo>
                    <a:pt x="6" y="204"/>
                  </a:lnTo>
                  <a:lnTo>
                    <a:pt x="8" y="203"/>
                  </a:lnTo>
                  <a:lnTo>
                    <a:pt x="9" y="202"/>
                  </a:lnTo>
                  <a:lnTo>
                    <a:pt x="9" y="202"/>
                  </a:lnTo>
                  <a:lnTo>
                    <a:pt x="23" y="180"/>
                  </a:lnTo>
                  <a:lnTo>
                    <a:pt x="36" y="157"/>
                  </a:lnTo>
                  <a:lnTo>
                    <a:pt x="48" y="134"/>
                  </a:lnTo>
                  <a:lnTo>
                    <a:pt x="57" y="110"/>
                  </a:lnTo>
                  <a:lnTo>
                    <a:pt x="57" y="110"/>
                  </a:lnTo>
                  <a:lnTo>
                    <a:pt x="68" y="83"/>
                  </a:lnTo>
                  <a:lnTo>
                    <a:pt x="74" y="69"/>
                  </a:lnTo>
                  <a:lnTo>
                    <a:pt x="82" y="54"/>
                  </a:lnTo>
                  <a:lnTo>
                    <a:pt x="90" y="41"/>
                  </a:lnTo>
                  <a:lnTo>
                    <a:pt x="100" y="28"/>
                  </a:lnTo>
                  <a:lnTo>
                    <a:pt x="111" y="18"/>
                  </a:lnTo>
                  <a:lnTo>
                    <a:pt x="122" y="9"/>
                  </a:lnTo>
                  <a:lnTo>
                    <a:pt x="122" y="9"/>
                  </a:lnTo>
                  <a:lnTo>
                    <a:pt x="123" y="8"/>
                  </a:lnTo>
                  <a:lnTo>
                    <a:pt x="124" y="6"/>
                  </a:lnTo>
                  <a:lnTo>
                    <a:pt x="124" y="4"/>
                  </a:lnTo>
                  <a:lnTo>
                    <a:pt x="123" y="3"/>
                  </a:lnTo>
                  <a:lnTo>
                    <a:pt x="122" y="2"/>
                  </a:lnTo>
                  <a:lnTo>
                    <a:pt x="120" y="0"/>
                  </a:lnTo>
                  <a:lnTo>
                    <a:pt x="119" y="0"/>
                  </a:lnTo>
                  <a:lnTo>
                    <a:pt x="117" y="0"/>
                  </a:lnTo>
                  <a:lnTo>
                    <a:pt x="11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9" name="Freeform 873"/>
            <p:cNvSpPr/>
            <p:nvPr/>
          </p:nvSpPr>
          <p:spPr bwMode="auto">
            <a:xfrm>
              <a:off x="4318000" y="1447800"/>
              <a:ext cx="74613" cy="104775"/>
            </a:xfrm>
            <a:custGeom>
              <a:avLst/>
              <a:gdLst/>
              <a:ahLst/>
              <a:cxnLst>
                <a:cxn ang="0">
                  <a:pos x="132" y="3"/>
                </a:cxn>
                <a:cxn ang="0">
                  <a:pos x="132" y="3"/>
                </a:cxn>
                <a:cxn ang="0">
                  <a:pos x="130" y="8"/>
                </a:cxn>
                <a:cxn ang="0">
                  <a:pos x="127" y="14"/>
                </a:cxn>
                <a:cxn ang="0">
                  <a:pos x="123" y="19"/>
                </a:cxn>
                <a:cxn ang="0">
                  <a:pos x="118" y="23"/>
                </a:cxn>
                <a:cxn ang="0">
                  <a:pos x="108" y="32"/>
                </a:cxn>
                <a:cxn ang="0">
                  <a:pos x="100" y="42"/>
                </a:cxn>
                <a:cxn ang="0">
                  <a:pos x="100" y="42"/>
                </a:cxn>
                <a:cxn ang="0">
                  <a:pos x="85" y="62"/>
                </a:cxn>
                <a:cxn ang="0">
                  <a:pos x="71" y="83"/>
                </a:cxn>
                <a:cxn ang="0">
                  <a:pos x="71" y="83"/>
                </a:cxn>
                <a:cxn ang="0">
                  <a:pos x="36" y="133"/>
                </a:cxn>
                <a:cxn ang="0">
                  <a:pos x="36" y="133"/>
                </a:cxn>
                <a:cxn ang="0">
                  <a:pos x="28" y="148"/>
                </a:cxn>
                <a:cxn ang="0">
                  <a:pos x="19" y="163"/>
                </a:cxn>
                <a:cxn ang="0">
                  <a:pos x="11" y="178"/>
                </a:cxn>
                <a:cxn ang="0">
                  <a:pos x="6" y="184"/>
                </a:cxn>
                <a:cxn ang="0">
                  <a:pos x="1" y="191"/>
                </a:cxn>
                <a:cxn ang="0">
                  <a:pos x="1" y="191"/>
                </a:cxn>
                <a:cxn ang="0">
                  <a:pos x="0" y="192"/>
                </a:cxn>
                <a:cxn ang="0">
                  <a:pos x="0" y="194"/>
                </a:cxn>
                <a:cxn ang="0">
                  <a:pos x="0" y="196"/>
                </a:cxn>
                <a:cxn ang="0">
                  <a:pos x="1" y="198"/>
                </a:cxn>
                <a:cxn ang="0">
                  <a:pos x="3" y="199"/>
                </a:cxn>
                <a:cxn ang="0">
                  <a:pos x="4" y="200"/>
                </a:cxn>
                <a:cxn ang="0">
                  <a:pos x="6" y="199"/>
                </a:cxn>
                <a:cxn ang="0">
                  <a:pos x="7" y="198"/>
                </a:cxn>
                <a:cxn ang="0">
                  <a:pos x="7" y="198"/>
                </a:cxn>
                <a:cxn ang="0">
                  <a:pos x="15" y="187"/>
                </a:cxn>
                <a:cxn ang="0">
                  <a:pos x="22" y="176"/>
                </a:cxn>
                <a:cxn ang="0">
                  <a:pos x="35" y="153"/>
                </a:cxn>
                <a:cxn ang="0">
                  <a:pos x="35" y="153"/>
                </a:cxn>
                <a:cxn ang="0">
                  <a:pos x="44" y="139"/>
                </a:cxn>
                <a:cxn ang="0">
                  <a:pos x="54" y="124"/>
                </a:cxn>
                <a:cxn ang="0">
                  <a:pos x="74" y="95"/>
                </a:cxn>
                <a:cxn ang="0">
                  <a:pos x="74" y="95"/>
                </a:cxn>
                <a:cxn ang="0">
                  <a:pos x="108" y="46"/>
                </a:cxn>
                <a:cxn ang="0">
                  <a:pos x="108" y="46"/>
                </a:cxn>
                <a:cxn ang="0">
                  <a:pos x="112" y="41"/>
                </a:cxn>
                <a:cxn ang="0">
                  <a:pos x="117" y="36"/>
                </a:cxn>
                <a:cxn ang="0">
                  <a:pos x="127" y="27"/>
                </a:cxn>
                <a:cxn ang="0">
                  <a:pos x="132" y="23"/>
                </a:cxn>
                <a:cxn ang="0">
                  <a:pos x="136" y="18"/>
                </a:cxn>
                <a:cxn ang="0">
                  <a:pos x="139" y="12"/>
                </a:cxn>
                <a:cxn ang="0">
                  <a:pos x="141" y="5"/>
                </a:cxn>
                <a:cxn ang="0">
                  <a:pos x="141" y="5"/>
                </a:cxn>
                <a:cxn ang="0">
                  <a:pos x="141" y="3"/>
                </a:cxn>
                <a:cxn ang="0">
                  <a:pos x="140" y="2"/>
                </a:cxn>
                <a:cxn ang="0">
                  <a:pos x="139" y="1"/>
                </a:cxn>
                <a:cxn ang="0">
                  <a:pos x="138" y="0"/>
                </a:cxn>
                <a:cxn ang="0">
                  <a:pos x="136" y="0"/>
                </a:cxn>
                <a:cxn ang="0">
                  <a:pos x="134" y="0"/>
                </a:cxn>
                <a:cxn ang="0">
                  <a:pos x="133" y="1"/>
                </a:cxn>
                <a:cxn ang="0">
                  <a:pos x="132" y="3"/>
                </a:cxn>
                <a:cxn ang="0">
                  <a:pos x="132" y="3"/>
                </a:cxn>
              </a:cxnLst>
              <a:rect l="0" t="0" r="r" b="b"/>
              <a:pathLst>
                <a:path w="141" h="200">
                  <a:moveTo>
                    <a:pt x="132" y="3"/>
                  </a:moveTo>
                  <a:lnTo>
                    <a:pt x="132" y="3"/>
                  </a:lnTo>
                  <a:lnTo>
                    <a:pt x="130" y="8"/>
                  </a:lnTo>
                  <a:lnTo>
                    <a:pt x="127" y="14"/>
                  </a:lnTo>
                  <a:lnTo>
                    <a:pt x="123" y="19"/>
                  </a:lnTo>
                  <a:lnTo>
                    <a:pt x="118" y="23"/>
                  </a:lnTo>
                  <a:lnTo>
                    <a:pt x="108" y="32"/>
                  </a:lnTo>
                  <a:lnTo>
                    <a:pt x="100" y="42"/>
                  </a:lnTo>
                  <a:lnTo>
                    <a:pt x="100" y="42"/>
                  </a:lnTo>
                  <a:lnTo>
                    <a:pt x="85" y="62"/>
                  </a:lnTo>
                  <a:lnTo>
                    <a:pt x="71" y="83"/>
                  </a:lnTo>
                  <a:lnTo>
                    <a:pt x="71" y="83"/>
                  </a:lnTo>
                  <a:lnTo>
                    <a:pt x="36" y="133"/>
                  </a:lnTo>
                  <a:lnTo>
                    <a:pt x="36" y="133"/>
                  </a:lnTo>
                  <a:lnTo>
                    <a:pt x="28" y="148"/>
                  </a:lnTo>
                  <a:lnTo>
                    <a:pt x="19" y="163"/>
                  </a:lnTo>
                  <a:lnTo>
                    <a:pt x="11" y="178"/>
                  </a:lnTo>
                  <a:lnTo>
                    <a:pt x="6" y="184"/>
                  </a:lnTo>
                  <a:lnTo>
                    <a:pt x="1" y="191"/>
                  </a:lnTo>
                  <a:lnTo>
                    <a:pt x="1" y="191"/>
                  </a:lnTo>
                  <a:lnTo>
                    <a:pt x="0" y="192"/>
                  </a:lnTo>
                  <a:lnTo>
                    <a:pt x="0" y="194"/>
                  </a:lnTo>
                  <a:lnTo>
                    <a:pt x="0" y="196"/>
                  </a:lnTo>
                  <a:lnTo>
                    <a:pt x="1" y="198"/>
                  </a:lnTo>
                  <a:lnTo>
                    <a:pt x="3" y="199"/>
                  </a:lnTo>
                  <a:lnTo>
                    <a:pt x="4" y="200"/>
                  </a:lnTo>
                  <a:lnTo>
                    <a:pt x="6" y="199"/>
                  </a:lnTo>
                  <a:lnTo>
                    <a:pt x="7" y="198"/>
                  </a:lnTo>
                  <a:lnTo>
                    <a:pt x="7" y="198"/>
                  </a:lnTo>
                  <a:lnTo>
                    <a:pt x="15" y="187"/>
                  </a:lnTo>
                  <a:lnTo>
                    <a:pt x="22" y="176"/>
                  </a:lnTo>
                  <a:lnTo>
                    <a:pt x="35" y="153"/>
                  </a:lnTo>
                  <a:lnTo>
                    <a:pt x="35" y="153"/>
                  </a:lnTo>
                  <a:lnTo>
                    <a:pt x="44" y="139"/>
                  </a:lnTo>
                  <a:lnTo>
                    <a:pt x="54" y="124"/>
                  </a:lnTo>
                  <a:lnTo>
                    <a:pt x="74" y="95"/>
                  </a:lnTo>
                  <a:lnTo>
                    <a:pt x="74" y="95"/>
                  </a:lnTo>
                  <a:lnTo>
                    <a:pt x="108" y="46"/>
                  </a:lnTo>
                  <a:lnTo>
                    <a:pt x="108" y="46"/>
                  </a:lnTo>
                  <a:lnTo>
                    <a:pt x="112" y="41"/>
                  </a:lnTo>
                  <a:lnTo>
                    <a:pt x="117" y="36"/>
                  </a:lnTo>
                  <a:lnTo>
                    <a:pt x="127" y="27"/>
                  </a:lnTo>
                  <a:lnTo>
                    <a:pt x="132" y="23"/>
                  </a:lnTo>
                  <a:lnTo>
                    <a:pt x="136" y="18"/>
                  </a:lnTo>
                  <a:lnTo>
                    <a:pt x="139" y="12"/>
                  </a:lnTo>
                  <a:lnTo>
                    <a:pt x="141" y="5"/>
                  </a:lnTo>
                  <a:lnTo>
                    <a:pt x="141" y="5"/>
                  </a:lnTo>
                  <a:lnTo>
                    <a:pt x="141" y="3"/>
                  </a:lnTo>
                  <a:lnTo>
                    <a:pt x="140" y="2"/>
                  </a:lnTo>
                  <a:lnTo>
                    <a:pt x="139" y="1"/>
                  </a:lnTo>
                  <a:lnTo>
                    <a:pt x="138" y="0"/>
                  </a:lnTo>
                  <a:lnTo>
                    <a:pt x="136" y="0"/>
                  </a:lnTo>
                  <a:lnTo>
                    <a:pt x="134" y="0"/>
                  </a:lnTo>
                  <a:lnTo>
                    <a:pt x="133" y="1"/>
                  </a:lnTo>
                  <a:lnTo>
                    <a:pt x="132" y="3"/>
                  </a:lnTo>
                  <a:lnTo>
                    <a:pt x="13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0" name="Freeform 874"/>
            <p:cNvSpPr/>
            <p:nvPr/>
          </p:nvSpPr>
          <p:spPr bwMode="auto">
            <a:xfrm>
              <a:off x="4367213" y="1470025"/>
              <a:ext cx="53975" cy="92075"/>
            </a:xfrm>
            <a:custGeom>
              <a:avLst/>
              <a:gdLst/>
              <a:ahLst/>
              <a:cxnLst>
                <a:cxn ang="0">
                  <a:pos x="100" y="3"/>
                </a:cxn>
                <a:cxn ang="0">
                  <a:pos x="100" y="3"/>
                </a:cxn>
                <a:cxn ang="0">
                  <a:pos x="98" y="1"/>
                </a:cxn>
                <a:cxn ang="0">
                  <a:pos x="96" y="0"/>
                </a:cxn>
                <a:cxn ang="0">
                  <a:pos x="94" y="0"/>
                </a:cxn>
                <a:cxn ang="0">
                  <a:pos x="92" y="1"/>
                </a:cxn>
                <a:cxn ang="0">
                  <a:pos x="86" y="6"/>
                </a:cxn>
                <a:cxn ang="0">
                  <a:pos x="86" y="6"/>
                </a:cxn>
                <a:cxn ang="0">
                  <a:pos x="85" y="8"/>
                </a:cxn>
                <a:cxn ang="0">
                  <a:pos x="86" y="11"/>
                </a:cxn>
                <a:cxn ang="0">
                  <a:pos x="87" y="13"/>
                </a:cxn>
                <a:cxn ang="0">
                  <a:pos x="91" y="14"/>
                </a:cxn>
                <a:cxn ang="0">
                  <a:pos x="91" y="14"/>
                </a:cxn>
                <a:cxn ang="0">
                  <a:pos x="89" y="21"/>
                </a:cxn>
                <a:cxn ang="0">
                  <a:pos x="85" y="31"/>
                </a:cxn>
                <a:cxn ang="0">
                  <a:pos x="81" y="39"/>
                </a:cxn>
                <a:cxn ang="0">
                  <a:pos x="77" y="47"/>
                </a:cxn>
                <a:cxn ang="0">
                  <a:pos x="67" y="64"/>
                </a:cxn>
                <a:cxn ang="0">
                  <a:pos x="58" y="77"/>
                </a:cxn>
                <a:cxn ang="0">
                  <a:pos x="58" y="77"/>
                </a:cxn>
                <a:cxn ang="0">
                  <a:pos x="44" y="99"/>
                </a:cxn>
                <a:cxn ang="0">
                  <a:pos x="31" y="119"/>
                </a:cxn>
                <a:cxn ang="0">
                  <a:pos x="18" y="141"/>
                </a:cxn>
                <a:cxn ang="0">
                  <a:pos x="4" y="163"/>
                </a:cxn>
                <a:cxn ang="0">
                  <a:pos x="4" y="163"/>
                </a:cxn>
                <a:cxn ang="0">
                  <a:pos x="2" y="165"/>
                </a:cxn>
                <a:cxn ang="0">
                  <a:pos x="1" y="169"/>
                </a:cxn>
                <a:cxn ang="0">
                  <a:pos x="1" y="169"/>
                </a:cxn>
                <a:cxn ang="0">
                  <a:pos x="0" y="171"/>
                </a:cxn>
                <a:cxn ang="0">
                  <a:pos x="1" y="172"/>
                </a:cxn>
                <a:cxn ang="0">
                  <a:pos x="3" y="174"/>
                </a:cxn>
                <a:cxn ang="0">
                  <a:pos x="6" y="174"/>
                </a:cxn>
                <a:cxn ang="0">
                  <a:pos x="8" y="174"/>
                </a:cxn>
                <a:cxn ang="0">
                  <a:pos x="9" y="172"/>
                </a:cxn>
                <a:cxn ang="0">
                  <a:pos x="9" y="172"/>
                </a:cxn>
                <a:cxn ang="0">
                  <a:pos x="10" y="171"/>
                </a:cxn>
                <a:cxn ang="0">
                  <a:pos x="11" y="170"/>
                </a:cxn>
                <a:cxn ang="0">
                  <a:pos x="11" y="170"/>
                </a:cxn>
                <a:cxn ang="0">
                  <a:pos x="13" y="169"/>
                </a:cxn>
                <a:cxn ang="0">
                  <a:pos x="14" y="168"/>
                </a:cxn>
                <a:cxn ang="0">
                  <a:pos x="14" y="167"/>
                </a:cxn>
                <a:cxn ang="0">
                  <a:pos x="14" y="165"/>
                </a:cxn>
                <a:cxn ang="0">
                  <a:pos x="14" y="165"/>
                </a:cxn>
                <a:cxn ang="0">
                  <a:pos x="30" y="141"/>
                </a:cxn>
                <a:cxn ang="0">
                  <a:pos x="44" y="116"/>
                </a:cxn>
                <a:cxn ang="0">
                  <a:pos x="60" y="93"/>
                </a:cxn>
                <a:cxn ang="0">
                  <a:pos x="75" y="69"/>
                </a:cxn>
                <a:cxn ang="0">
                  <a:pos x="75" y="69"/>
                </a:cxn>
                <a:cxn ang="0">
                  <a:pos x="84" y="54"/>
                </a:cxn>
                <a:cxn ang="0">
                  <a:pos x="93" y="37"/>
                </a:cxn>
                <a:cxn ang="0">
                  <a:pos x="96" y="29"/>
                </a:cxn>
                <a:cxn ang="0">
                  <a:pos x="99" y="19"/>
                </a:cxn>
                <a:cxn ang="0">
                  <a:pos x="100" y="11"/>
                </a:cxn>
                <a:cxn ang="0">
                  <a:pos x="100" y="3"/>
                </a:cxn>
                <a:cxn ang="0">
                  <a:pos x="100" y="3"/>
                </a:cxn>
              </a:cxnLst>
              <a:rect l="0" t="0" r="r" b="b"/>
              <a:pathLst>
                <a:path w="100" h="174">
                  <a:moveTo>
                    <a:pt x="100" y="3"/>
                  </a:moveTo>
                  <a:lnTo>
                    <a:pt x="100" y="3"/>
                  </a:lnTo>
                  <a:lnTo>
                    <a:pt x="98" y="1"/>
                  </a:lnTo>
                  <a:lnTo>
                    <a:pt x="96" y="0"/>
                  </a:lnTo>
                  <a:lnTo>
                    <a:pt x="94" y="0"/>
                  </a:lnTo>
                  <a:lnTo>
                    <a:pt x="92" y="1"/>
                  </a:lnTo>
                  <a:lnTo>
                    <a:pt x="86" y="6"/>
                  </a:lnTo>
                  <a:lnTo>
                    <a:pt x="86" y="6"/>
                  </a:lnTo>
                  <a:lnTo>
                    <a:pt x="85" y="8"/>
                  </a:lnTo>
                  <a:lnTo>
                    <a:pt x="86" y="11"/>
                  </a:lnTo>
                  <a:lnTo>
                    <a:pt x="87" y="13"/>
                  </a:lnTo>
                  <a:lnTo>
                    <a:pt x="91" y="14"/>
                  </a:lnTo>
                  <a:lnTo>
                    <a:pt x="91" y="14"/>
                  </a:lnTo>
                  <a:lnTo>
                    <a:pt x="89" y="21"/>
                  </a:lnTo>
                  <a:lnTo>
                    <a:pt x="85" y="31"/>
                  </a:lnTo>
                  <a:lnTo>
                    <a:pt x="81" y="39"/>
                  </a:lnTo>
                  <a:lnTo>
                    <a:pt x="77" y="47"/>
                  </a:lnTo>
                  <a:lnTo>
                    <a:pt x="67" y="64"/>
                  </a:lnTo>
                  <a:lnTo>
                    <a:pt x="58" y="77"/>
                  </a:lnTo>
                  <a:lnTo>
                    <a:pt x="58" y="77"/>
                  </a:lnTo>
                  <a:lnTo>
                    <a:pt x="44" y="99"/>
                  </a:lnTo>
                  <a:lnTo>
                    <a:pt x="31" y="119"/>
                  </a:lnTo>
                  <a:lnTo>
                    <a:pt x="18" y="141"/>
                  </a:lnTo>
                  <a:lnTo>
                    <a:pt x="4" y="163"/>
                  </a:lnTo>
                  <a:lnTo>
                    <a:pt x="4" y="163"/>
                  </a:lnTo>
                  <a:lnTo>
                    <a:pt x="2" y="165"/>
                  </a:lnTo>
                  <a:lnTo>
                    <a:pt x="1" y="169"/>
                  </a:lnTo>
                  <a:lnTo>
                    <a:pt x="1" y="169"/>
                  </a:lnTo>
                  <a:lnTo>
                    <a:pt x="0" y="171"/>
                  </a:lnTo>
                  <a:lnTo>
                    <a:pt x="1" y="172"/>
                  </a:lnTo>
                  <a:lnTo>
                    <a:pt x="3" y="174"/>
                  </a:lnTo>
                  <a:lnTo>
                    <a:pt x="6" y="174"/>
                  </a:lnTo>
                  <a:lnTo>
                    <a:pt x="8" y="174"/>
                  </a:lnTo>
                  <a:lnTo>
                    <a:pt x="9" y="172"/>
                  </a:lnTo>
                  <a:lnTo>
                    <a:pt x="9" y="172"/>
                  </a:lnTo>
                  <a:lnTo>
                    <a:pt x="10" y="171"/>
                  </a:lnTo>
                  <a:lnTo>
                    <a:pt x="11" y="170"/>
                  </a:lnTo>
                  <a:lnTo>
                    <a:pt x="11" y="170"/>
                  </a:lnTo>
                  <a:lnTo>
                    <a:pt x="13" y="169"/>
                  </a:lnTo>
                  <a:lnTo>
                    <a:pt x="14" y="168"/>
                  </a:lnTo>
                  <a:lnTo>
                    <a:pt x="14" y="167"/>
                  </a:lnTo>
                  <a:lnTo>
                    <a:pt x="14" y="165"/>
                  </a:lnTo>
                  <a:lnTo>
                    <a:pt x="14" y="165"/>
                  </a:lnTo>
                  <a:lnTo>
                    <a:pt x="30" y="141"/>
                  </a:lnTo>
                  <a:lnTo>
                    <a:pt x="44" y="116"/>
                  </a:lnTo>
                  <a:lnTo>
                    <a:pt x="60" y="93"/>
                  </a:lnTo>
                  <a:lnTo>
                    <a:pt x="75" y="69"/>
                  </a:lnTo>
                  <a:lnTo>
                    <a:pt x="75" y="69"/>
                  </a:lnTo>
                  <a:lnTo>
                    <a:pt x="84" y="54"/>
                  </a:lnTo>
                  <a:lnTo>
                    <a:pt x="93" y="37"/>
                  </a:lnTo>
                  <a:lnTo>
                    <a:pt x="96" y="29"/>
                  </a:lnTo>
                  <a:lnTo>
                    <a:pt x="99" y="19"/>
                  </a:lnTo>
                  <a:lnTo>
                    <a:pt x="100" y="11"/>
                  </a:lnTo>
                  <a:lnTo>
                    <a:pt x="100" y="3"/>
                  </a:lnTo>
                  <a:lnTo>
                    <a:pt x="10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1" name="Freeform 875"/>
            <p:cNvSpPr/>
            <p:nvPr/>
          </p:nvSpPr>
          <p:spPr bwMode="auto">
            <a:xfrm>
              <a:off x="4392613" y="1492250"/>
              <a:ext cx="60325" cy="103188"/>
            </a:xfrm>
            <a:custGeom>
              <a:avLst/>
              <a:gdLst/>
              <a:ahLst/>
              <a:cxnLst>
                <a:cxn ang="0">
                  <a:pos x="106" y="3"/>
                </a:cxn>
                <a:cxn ang="0">
                  <a:pos x="106" y="3"/>
                </a:cxn>
                <a:cxn ang="0">
                  <a:pos x="79" y="51"/>
                </a:cxn>
                <a:cxn ang="0">
                  <a:pos x="65" y="74"/>
                </a:cxn>
                <a:cxn ang="0">
                  <a:pos x="50" y="98"/>
                </a:cxn>
                <a:cxn ang="0">
                  <a:pos x="50" y="98"/>
                </a:cxn>
                <a:cxn ang="0">
                  <a:pos x="36" y="120"/>
                </a:cxn>
                <a:cxn ang="0">
                  <a:pos x="23" y="141"/>
                </a:cxn>
                <a:cxn ang="0">
                  <a:pos x="11" y="164"/>
                </a:cxn>
                <a:cxn ang="0">
                  <a:pos x="5" y="177"/>
                </a:cxn>
                <a:cxn ang="0">
                  <a:pos x="0" y="189"/>
                </a:cxn>
                <a:cxn ang="0">
                  <a:pos x="0" y="189"/>
                </a:cxn>
                <a:cxn ang="0">
                  <a:pos x="0" y="191"/>
                </a:cxn>
                <a:cxn ang="0">
                  <a:pos x="1" y="192"/>
                </a:cxn>
                <a:cxn ang="0">
                  <a:pos x="2" y="193"/>
                </a:cxn>
                <a:cxn ang="0">
                  <a:pos x="3" y="194"/>
                </a:cxn>
                <a:cxn ang="0">
                  <a:pos x="5" y="194"/>
                </a:cxn>
                <a:cxn ang="0">
                  <a:pos x="7" y="194"/>
                </a:cxn>
                <a:cxn ang="0">
                  <a:pos x="8" y="193"/>
                </a:cxn>
                <a:cxn ang="0">
                  <a:pos x="10" y="191"/>
                </a:cxn>
                <a:cxn ang="0">
                  <a:pos x="10" y="191"/>
                </a:cxn>
                <a:cxn ang="0">
                  <a:pos x="15" y="179"/>
                </a:cxn>
                <a:cxn ang="0">
                  <a:pos x="21" y="166"/>
                </a:cxn>
                <a:cxn ang="0">
                  <a:pos x="33" y="142"/>
                </a:cxn>
                <a:cxn ang="0">
                  <a:pos x="48" y="119"/>
                </a:cxn>
                <a:cxn ang="0">
                  <a:pos x="63" y="96"/>
                </a:cxn>
                <a:cxn ang="0">
                  <a:pos x="63" y="96"/>
                </a:cxn>
                <a:cxn ang="0">
                  <a:pos x="77" y="74"/>
                </a:cxn>
                <a:cxn ang="0">
                  <a:pos x="89" y="53"/>
                </a:cxn>
                <a:cxn ang="0">
                  <a:pos x="114" y="7"/>
                </a:cxn>
                <a:cxn ang="0">
                  <a:pos x="114" y="7"/>
                </a:cxn>
                <a:cxn ang="0">
                  <a:pos x="114" y="5"/>
                </a:cxn>
                <a:cxn ang="0">
                  <a:pos x="114" y="4"/>
                </a:cxn>
                <a:cxn ang="0">
                  <a:pos x="113" y="2"/>
                </a:cxn>
                <a:cxn ang="0">
                  <a:pos x="112" y="1"/>
                </a:cxn>
                <a:cxn ang="0">
                  <a:pos x="110" y="0"/>
                </a:cxn>
                <a:cxn ang="0">
                  <a:pos x="109" y="0"/>
                </a:cxn>
                <a:cxn ang="0">
                  <a:pos x="107" y="1"/>
                </a:cxn>
                <a:cxn ang="0">
                  <a:pos x="106" y="3"/>
                </a:cxn>
                <a:cxn ang="0">
                  <a:pos x="106" y="3"/>
                </a:cxn>
              </a:cxnLst>
              <a:rect l="0" t="0" r="r" b="b"/>
              <a:pathLst>
                <a:path w="114" h="194">
                  <a:moveTo>
                    <a:pt x="106" y="3"/>
                  </a:moveTo>
                  <a:lnTo>
                    <a:pt x="106" y="3"/>
                  </a:lnTo>
                  <a:lnTo>
                    <a:pt x="79" y="51"/>
                  </a:lnTo>
                  <a:lnTo>
                    <a:pt x="65" y="74"/>
                  </a:lnTo>
                  <a:lnTo>
                    <a:pt x="50" y="98"/>
                  </a:lnTo>
                  <a:lnTo>
                    <a:pt x="50" y="98"/>
                  </a:lnTo>
                  <a:lnTo>
                    <a:pt x="36" y="120"/>
                  </a:lnTo>
                  <a:lnTo>
                    <a:pt x="23" y="141"/>
                  </a:lnTo>
                  <a:lnTo>
                    <a:pt x="11" y="164"/>
                  </a:lnTo>
                  <a:lnTo>
                    <a:pt x="5" y="177"/>
                  </a:lnTo>
                  <a:lnTo>
                    <a:pt x="0" y="189"/>
                  </a:lnTo>
                  <a:lnTo>
                    <a:pt x="0" y="189"/>
                  </a:lnTo>
                  <a:lnTo>
                    <a:pt x="0" y="191"/>
                  </a:lnTo>
                  <a:lnTo>
                    <a:pt x="1" y="192"/>
                  </a:lnTo>
                  <a:lnTo>
                    <a:pt x="2" y="193"/>
                  </a:lnTo>
                  <a:lnTo>
                    <a:pt x="3" y="194"/>
                  </a:lnTo>
                  <a:lnTo>
                    <a:pt x="5" y="194"/>
                  </a:lnTo>
                  <a:lnTo>
                    <a:pt x="7" y="194"/>
                  </a:lnTo>
                  <a:lnTo>
                    <a:pt x="8" y="193"/>
                  </a:lnTo>
                  <a:lnTo>
                    <a:pt x="10" y="191"/>
                  </a:lnTo>
                  <a:lnTo>
                    <a:pt x="10" y="191"/>
                  </a:lnTo>
                  <a:lnTo>
                    <a:pt x="15" y="179"/>
                  </a:lnTo>
                  <a:lnTo>
                    <a:pt x="21" y="166"/>
                  </a:lnTo>
                  <a:lnTo>
                    <a:pt x="33" y="142"/>
                  </a:lnTo>
                  <a:lnTo>
                    <a:pt x="48" y="119"/>
                  </a:lnTo>
                  <a:lnTo>
                    <a:pt x="63" y="96"/>
                  </a:lnTo>
                  <a:lnTo>
                    <a:pt x="63" y="96"/>
                  </a:lnTo>
                  <a:lnTo>
                    <a:pt x="77" y="74"/>
                  </a:lnTo>
                  <a:lnTo>
                    <a:pt x="89" y="53"/>
                  </a:lnTo>
                  <a:lnTo>
                    <a:pt x="114" y="7"/>
                  </a:lnTo>
                  <a:lnTo>
                    <a:pt x="114" y="7"/>
                  </a:lnTo>
                  <a:lnTo>
                    <a:pt x="114" y="5"/>
                  </a:lnTo>
                  <a:lnTo>
                    <a:pt x="114" y="4"/>
                  </a:lnTo>
                  <a:lnTo>
                    <a:pt x="113" y="2"/>
                  </a:lnTo>
                  <a:lnTo>
                    <a:pt x="112" y="1"/>
                  </a:lnTo>
                  <a:lnTo>
                    <a:pt x="110" y="0"/>
                  </a:lnTo>
                  <a:lnTo>
                    <a:pt x="109" y="0"/>
                  </a:lnTo>
                  <a:lnTo>
                    <a:pt x="107" y="1"/>
                  </a:lnTo>
                  <a:lnTo>
                    <a:pt x="106" y="3"/>
                  </a:lnTo>
                  <a:lnTo>
                    <a:pt x="10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2" name="Freeform 876"/>
            <p:cNvSpPr/>
            <p:nvPr/>
          </p:nvSpPr>
          <p:spPr bwMode="auto">
            <a:xfrm>
              <a:off x="4422775" y="1514475"/>
              <a:ext cx="60325" cy="95250"/>
            </a:xfrm>
            <a:custGeom>
              <a:avLst/>
              <a:gdLst/>
              <a:ahLst/>
              <a:cxnLst>
                <a:cxn ang="0">
                  <a:pos x="106" y="1"/>
                </a:cxn>
                <a:cxn ang="0">
                  <a:pos x="106" y="1"/>
                </a:cxn>
                <a:cxn ang="0">
                  <a:pos x="99" y="10"/>
                </a:cxn>
                <a:cxn ang="0">
                  <a:pos x="93" y="18"/>
                </a:cxn>
                <a:cxn ang="0">
                  <a:pos x="87" y="27"/>
                </a:cxn>
                <a:cxn ang="0">
                  <a:pos x="82" y="35"/>
                </a:cxn>
                <a:cxn ang="0">
                  <a:pos x="72" y="54"/>
                </a:cxn>
                <a:cxn ang="0">
                  <a:pos x="63" y="74"/>
                </a:cxn>
                <a:cxn ang="0">
                  <a:pos x="63" y="74"/>
                </a:cxn>
                <a:cxn ang="0">
                  <a:pos x="33" y="123"/>
                </a:cxn>
                <a:cxn ang="0">
                  <a:pos x="18" y="148"/>
                </a:cxn>
                <a:cxn ang="0">
                  <a:pos x="1" y="173"/>
                </a:cxn>
                <a:cxn ang="0">
                  <a:pos x="1" y="173"/>
                </a:cxn>
                <a:cxn ang="0">
                  <a:pos x="0" y="175"/>
                </a:cxn>
                <a:cxn ang="0">
                  <a:pos x="0" y="177"/>
                </a:cxn>
                <a:cxn ang="0">
                  <a:pos x="1" y="178"/>
                </a:cxn>
                <a:cxn ang="0">
                  <a:pos x="2" y="179"/>
                </a:cxn>
                <a:cxn ang="0">
                  <a:pos x="6" y="180"/>
                </a:cxn>
                <a:cxn ang="0">
                  <a:pos x="7" y="179"/>
                </a:cxn>
                <a:cxn ang="0">
                  <a:pos x="9" y="178"/>
                </a:cxn>
                <a:cxn ang="0">
                  <a:pos x="9" y="178"/>
                </a:cxn>
                <a:cxn ang="0">
                  <a:pos x="25" y="155"/>
                </a:cxn>
                <a:cxn ang="0">
                  <a:pos x="39" y="133"/>
                </a:cxn>
                <a:cxn ang="0">
                  <a:pos x="66" y="86"/>
                </a:cxn>
                <a:cxn ang="0">
                  <a:pos x="66" y="86"/>
                </a:cxn>
                <a:cxn ang="0">
                  <a:pos x="77" y="65"/>
                </a:cxn>
                <a:cxn ang="0">
                  <a:pos x="87" y="45"/>
                </a:cxn>
                <a:cxn ang="0">
                  <a:pos x="93" y="35"/>
                </a:cxn>
                <a:cxn ang="0">
                  <a:pos x="98" y="26"/>
                </a:cxn>
                <a:cxn ang="0">
                  <a:pos x="105" y="17"/>
                </a:cxn>
                <a:cxn ang="0">
                  <a:pos x="113" y="8"/>
                </a:cxn>
                <a:cxn ang="0">
                  <a:pos x="113" y="8"/>
                </a:cxn>
                <a:cxn ang="0">
                  <a:pos x="114" y="7"/>
                </a:cxn>
                <a:cxn ang="0">
                  <a:pos x="115" y="4"/>
                </a:cxn>
                <a:cxn ang="0">
                  <a:pos x="114" y="2"/>
                </a:cxn>
                <a:cxn ang="0">
                  <a:pos x="113" y="1"/>
                </a:cxn>
                <a:cxn ang="0">
                  <a:pos x="112" y="0"/>
                </a:cxn>
                <a:cxn ang="0">
                  <a:pos x="110" y="0"/>
                </a:cxn>
                <a:cxn ang="0">
                  <a:pos x="107" y="0"/>
                </a:cxn>
                <a:cxn ang="0">
                  <a:pos x="106" y="1"/>
                </a:cxn>
                <a:cxn ang="0">
                  <a:pos x="106" y="1"/>
                </a:cxn>
              </a:cxnLst>
              <a:rect l="0" t="0" r="r" b="b"/>
              <a:pathLst>
                <a:path w="115" h="180">
                  <a:moveTo>
                    <a:pt x="106" y="1"/>
                  </a:moveTo>
                  <a:lnTo>
                    <a:pt x="106" y="1"/>
                  </a:lnTo>
                  <a:lnTo>
                    <a:pt x="99" y="10"/>
                  </a:lnTo>
                  <a:lnTo>
                    <a:pt x="93" y="18"/>
                  </a:lnTo>
                  <a:lnTo>
                    <a:pt x="87" y="27"/>
                  </a:lnTo>
                  <a:lnTo>
                    <a:pt x="82" y="35"/>
                  </a:lnTo>
                  <a:lnTo>
                    <a:pt x="72" y="54"/>
                  </a:lnTo>
                  <a:lnTo>
                    <a:pt x="63" y="74"/>
                  </a:lnTo>
                  <a:lnTo>
                    <a:pt x="63" y="74"/>
                  </a:lnTo>
                  <a:lnTo>
                    <a:pt x="33" y="123"/>
                  </a:lnTo>
                  <a:lnTo>
                    <a:pt x="18" y="148"/>
                  </a:lnTo>
                  <a:lnTo>
                    <a:pt x="1" y="173"/>
                  </a:lnTo>
                  <a:lnTo>
                    <a:pt x="1" y="173"/>
                  </a:lnTo>
                  <a:lnTo>
                    <a:pt x="0" y="175"/>
                  </a:lnTo>
                  <a:lnTo>
                    <a:pt x="0" y="177"/>
                  </a:lnTo>
                  <a:lnTo>
                    <a:pt x="1" y="178"/>
                  </a:lnTo>
                  <a:lnTo>
                    <a:pt x="2" y="179"/>
                  </a:lnTo>
                  <a:lnTo>
                    <a:pt x="6" y="180"/>
                  </a:lnTo>
                  <a:lnTo>
                    <a:pt x="7" y="179"/>
                  </a:lnTo>
                  <a:lnTo>
                    <a:pt x="9" y="178"/>
                  </a:lnTo>
                  <a:lnTo>
                    <a:pt x="9" y="178"/>
                  </a:lnTo>
                  <a:lnTo>
                    <a:pt x="25" y="155"/>
                  </a:lnTo>
                  <a:lnTo>
                    <a:pt x="39" y="133"/>
                  </a:lnTo>
                  <a:lnTo>
                    <a:pt x="66" y="86"/>
                  </a:lnTo>
                  <a:lnTo>
                    <a:pt x="66" y="86"/>
                  </a:lnTo>
                  <a:lnTo>
                    <a:pt x="77" y="65"/>
                  </a:lnTo>
                  <a:lnTo>
                    <a:pt x="87" y="45"/>
                  </a:lnTo>
                  <a:lnTo>
                    <a:pt x="93" y="35"/>
                  </a:lnTo>
                  <a:lnTo>
                    <a:pt x="98" y="26"/>
                  </a:lnTo>
                  <a:lnTo>
                    <a:pt x="105" y="17"/>
                  </a:lnTo>
                  <a:lnTo>
                    <a:pt x="113" y="8"/>
                  </a:lnTo>
                  <a:lnTo>
                    <a:pt x="113" y="8"/>
                  </a:lnTo>
                  <a:lnTo>
                    <a:pt x="114" y="7"/>
                  </a:lnTo>
                  <a:lnTo>
                    <a:pt x="115" y="4"/>
                  </a:lnTo>
                  <a:lnTo>
                    <a:pt x="114" y="2"/>
                  </a:lnTo>
                  <a:lnTo>
                    <a:pt x="113" y="1"/>
                  </a:lnTo>
                  <a:lnTo>
                    <a:pt x="112" y="0"/>
                  </a:lnTo>
                  <a:lnTo>
                    <a:pt x="110" y="0"/>
                  </a:lnTo>
                  <a:lnTo>
                    <a:pt x="107" y="0"/>
                  </a:lnTo>
                  <a:lnTo>
                    <a:pt x="106" y="1"/>
                  </a:lnTo>
                  <a:lnTo>
                    <a:pt x="10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3" name="Freeform 877"/>
            <p:cNvSpPr/>
            <p:nvPr/>
          </p:nvSpPr>
          <p:spPr bwMode="auto">
            <a:xfrm>
              <a:off x="4451350" y="1538288"/>
              <a:ext cx="58738" cy="96838"/>
            </a:xfrm>
            <a:custGeom>
              <a:avLst/>
              <a:gdLst/>
              <a:ahLst/>
              <a:cxnLst>
                <a:cxn ang="0">
                  <a:pos x="104" y="2"/>
                </a:cxn>
                <a:cxn ang="0">
                  <a:pos x="104" y="2"/>
                </a:cxn>
                <a:cxn ang="0">
                  <a:pos x="100" y="8"/>
                </a:cxn>
                <a:cxn ang="0">
                  <a:pos x="94" y="14"/>
                </a:cxn>
                <a:cxn ang="0">
                  <a:pos x="89" y="20"/>
                </a:cxn>
                <a:cxn ang="0">
                  <a:pos x="86" y="23"/>
                </a:cxn>
                <a:cxn ang="0">
                  <a:pos x="85" y="27"/>
                </a:cxn>
                <a:cxn ang="0">
                  <a:pos x="85" y="27"/>
                </a:cxn>
                <a:cxn ang="0">
                  <a:pos x="80" y="41"/>
                </a:cxn>
                <a:cxn ang="0">
                  <a:pos x="73" y="54"/>
                </a:cxn>
                <a:cxn ang="0">
                  <a:pos x="58" y="79"/>
                </a:cxn>
                <a:cxn ang="0">
                  <a:pos x="58" y="79"/>
                </a:cxn>
                <a:cxn ang="0">
                  <a:pos x="29" y="128"/>
                </a:cxn>
                <a:cxn ang="0">
                  <a:pos x="14" y="153"/>
                </a:cxn>
                <a:cxn ang="0">
                  <a:pos x="0" y="177"/>
                </a:cxn>
                <a:cxn ang="0">
                  <a:pos x="0" y="177"/>
                </a:cxn>
                <a:cxn ang="0">
                  <a:pos x="0" y="179"/>
                </a:cxn>
                <a:cxn ang="0">
                  <a:pos x="0" y="181"/>
                </a:cxn>
                <a:cxn ang="0">
                  <a:pos x="1" y="183"/>
                </a:cxn>
                <a:cxn ang="0">
                  <a:pos x="2" y="184"/>
                </a:cxn>
                <a:cxn ang="0">
                  <a:pos x="5" y="185"/>
                </a:cxn>
                <a:cxn ang="0">
                  <a:pos x="7" y="184"/>
                </a:cxn>
                <a:cxn ang="0">
                  <a:pos x="8" y="183"/>
                </a:cxn>
                <a:cxn ang="0">
                  <a:pos x="8" y="183"/>
                </a:cxn>
                <a:cxn ang="0">
                  <a:pos x="11" y="178"/>
                </a:cxn>
                <a:cxn ang="0">
                  <a:pos x="15" y="175"/>
                </a:cxn>
                <a:cxn ang="0">
                  <a:pos x="15" y="175"/>
                </a:cxn>
                <a:cxn ang="0">
                  <a:pos x="17" y="173"/>
                </a:cxn>
                <a:cxn ang="0">
                  <a:pos x="18" y="171"/>
                </a:cxn>
                <a:cxn ang="0">
                  <a:pos x="18" y="168"/>
                </a:cxn>
                <a:cxn ang="0">
                  <a:pos x="17" y="167"/>
                </a:cxn>
                <a:cxn ang="0">
                  <a:pos x="17" y="167"/>
                </a:cxn>
                <a:cxn ang="0">
                  <a:pos x="39" y="129"/>
                </a:cxn>
                <a:cxn ang="0">
                  <a:pos x="63" y="91"/>
                </a:cxn>
                <a:cxn ang="0">
                  <a:pos x="63" y="91"/>
                </a:cxn>
                <a:cxn ang="0">
                  <a:pos x="76" y="69"/>
                </a:cxn>
                <a:cxn ang="0">
                  <a:pos x="82" y="58"/>
                </a:cxn>
                <a:cxn ang="0">
                  <a:pos x="89" y="45"/>
                </a:cxn>
                <a:cxn ang="0">
                  <a:pos x="89" y="45"/>
                </a:cxn>
                <a:cxn ang="0">
                  <a:pos x="94" y="35"/>
                </a:cxn>
                <a:cxn ang="0">
                  <a:pos x="100" y="25"/>
                </a:cxn>
                <a:cxn ang="0">
                  <a:pos x="112" y="7"/>
                </a:cxn>
                <a:cxn ang="0">
                  <a:pos x="112" y="7"/>
                </a:cxn>
                <a:cxn ang="0">
                  <a:pos x="113" y="5"/>
                </a:cxn>
                <a:cxn ang="0">
                  <a:pos x="113" y="3"/>
                </a:cxn>
                <a:cxn ang="0">
                  <a:pos x="112" y="2"/>
                </a:cxn>
                <a:cxn ang="0">
                  <a:pos x="111" y="1"/>
                </a:cxn>
                <a:cxn ang="0">
                  <a:pos x="109" y="0"/>
                </a:cxn>
                <a:cxn ang="0">
                  <a:pos x="107" y="0"/>
                </a:cxn>
                <a:cxn ang="0">
                  <a:pos x="106" y="1"/>
                </a:cxn>
                <a:cxn ang="0">
                  <a:pos x="104" y="2"/>
                </a:cxn>
                <a:cxn ang="0">
                  <a:pos x="104" y="2"/>
                </a:cxn>
              </a:cxnLst>
              <a:rect l="0" t="0" r="r" b="b"/>
              <a:pathLst>
                <a:path w="113" h="185">
                  <a:moveTo>
                    <a:pt x="104" y="2"/>
                  </a:moveTo>
                  <a:lnTo>
                    <a:pt x="104" y="2"/>
                  </a:lnTo>
                  <a:lnTo>
                    <a:pt x="100" y="8"/>
                  </a:lnTo>
                  <a:lnTo>
                    <a:pt x="94" y="14"/>
                  </a:lnTo>
                  <a:lnTo>
                    <a:pt x="89" y="20"/>
                  </a:lnTo>
                  <a:lnTo>
                    <a:pt x="86" y="23"/>
                  </a:lnTo>
                  <a:lnTo>
                    <a:pt x="85" y="27"/>
                  </a:lnTo>
                  <a:lnTo>
                    <a:pt x="85" y="27"/>
                  </a:lnTo>
                  <a:lnTo>
                    <a:pt x="80" y="41"/>
                  </a:lnTo>
                  <a:lnTo>
                    <a:pt x="73" y="54"/>
                  </a:lnTo>
                  <a:lnTo>
                    <a:pt x="58" y="79"/>
                  </a:lnTo>
                  <a:lnTo>
                    <a:pt x="58" y="79"/>
                  </a:lnTo>
                  <a:lnTo>
                    <a:pt x="29" y="128"/>
                  </a:lnTo>
                  <a:lnTo>
                    <a:pt x="14" y="153"/>
                  </a:lnTo>
                  <a:lnTo>
                    <a:pt x="0" y="177"/>
                  </a:lnTo>
                  <a:lnTo>
                    <a:pt x="0" y="177"/>
                  </a:lnTo>
                  <a:lnTo>
                    <a:pt x="0" y="179"/>
                  </a:lnTo>
                  <a:lnTo>
                    <a:pt x="0" y="181"/>
                  </a:lnTo>
                  <a:lnTo>
                    <a:pt x="1" y="183"/>
                  </a:lnTo>
                  <a:lnTo>
                    <a:pt x="2" y="184"/>
                  </a:lnTo>
                  <a:lnTo>
                    <a:pt x="5" y="185"/>
                  </a:lnTo>
                  <a:lnTo>
                    <a:pt x="7" y="184"/>
                  </a:lnTo>
                  <a:lnTo>
                    <a:pt x="8" y="183"/>
                  </a:lnTo>
                  <a:lnTo>
                    <a:pt x="8" y="183"/>
                  </a:lnTo>
                  <a:lnTo>
                    <a:pt x="11" y="178"/>
                  </a:lnTo>
                  <a:lnTo>
                    <a:pt x="15" y="175"/>
                  </a:lnTo>
                  <a:lnTo>
                    <a:pt x="15" y="175"/>
                  </a:lnTo>
                  <a:lnTo>
                    <a:pt x="17" y="173"/>
                  </a:lnTo>
                  <a:lnTo>
                    <a:pt x="18" y="171"/>
                  </a:lnTo>
                  <a:lnTo>
                    <a:pt x="18" y="168"/>
                  </a:lnTo>
                  <a:lnTo>
                    <a:pt x="17" y="167"/>
                  </a:lnTo>
                  <a:lnTo>
                    <a:pt x="17" y="167"/>
                  </a:lnTo>
                  <a:lnTo>
                    <a:pt x="39" y="129"/>
                  </a:lnTo>
                  <a:lnTo>
                    <a:pt x="63" y="91"/>
                  </a:lnTo>
                  <a:lnTo>
                    <a:pt x="63" y="91"/>
                  </a:lnTo>
                  <a:lnTo>
                    <a:pt x="76" y="69"/>
                  </a:lnTo>
                  <a:lnTo>
                    <a:pt x="82" y="58"/>
                  </a:lnTo>
                  <a:lnTo>
                    <a:pt x="89" y="45"/>
                  </a:lnTo>
                  <a:lnTo>
                    <a:pt x="89" y="45"/>
                  </a:lnTo>
                  <a:lnTo>
                    <a:pt x="94" y="35"/>
                  </a:lnTo>
                  <a:lnTo>
                    <a:pt x="100" y="25"/>
                  </a:lnTo>
                  <a:lnTo>
                    <a:pt x="112" y="7"/>
                  </a:lnTo>
                  <a:lnTo>
                    <a:pt x="112" y="7"/>
                  </a:lnTo>
                  <a:lnTo>
                    <a:pt x="113" y="5"/>
                  </a:lnTo>
                  <a:lnTo>
                    <a:pt x="113" y="3"/>
                  </a:lnTo>
                  <a:lnTo>
                    <a:pt x="112" y="2"/>
                  </a:lnTo>
                  <a:lnTo>
                    <a:pt x="111" y="1"/>
                  </a:lnTo>
                  <a:lnTo>
                    <a:pt x="109" y="0"/>
                  </a:lnTo>
                  <a:lnTo>
                    <a:pt x="107" y="0"/>
                  </a:lnTo>
                  <a:lnTo>
                    <a:pt x="106" y="1"/>
                  </a:lnTo>
                  <a:lnTo>
                    <a:pt x="104" y="2"/>
                  </a:lnTo>
                  <a:lnTo>
                    <a:pt x="10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4" name="Freeform 878"/>
            <p:cNvSpPr/>
            <p:nvPr/>
          </p:nvSpPr>
          <p:spPr bwMode="auto">
            <a:xfrm>
              <a:off x="4473575" y="1566863"/>
              <a:ext cx="66675" cy="101600"/>
            </a:xfrm>
            <a:custGeom>
              <a:avLst/>
              <a:gdLst/>
              <a:ahLst/>
              <a:cxnLst>
                <a:cxn ang="0">
                  <a:pos x="119" y="4"/>
                </a:cxn>
                <a:cxn ang="0">
                  <a:pos x="119" y="4"/>
                </a:cxn>
                <a:cxn ang="0">
                  <a:pos x="118" y="9"/>
                </a:cxn>
                <a:cxn ang="0">
                  <a:pos x="116" y="13"/>
                </a:cxn>
                <a:cxn ang="0">
                  <a:pos x="111" y="22"/>
                </a:cxn>
                <a:cxn ang="0">
                  <a:pos x="99" y="40"/>
                </a:cxn>
                <a:cxn ang="0">
                  <a:pos x="99" y="40"/>
                </a:cxn>
                <a:cxn ang="0">
                  <a:pos x="91" y="51"/>
                </a:cxn>
                <a:cxn ang="0">
                  <a:pos x="83" y="61"/>
                </a:cxn>
                <a:cxn ang="0">
                  <a:pos x="74" y="73"/>
                </a:cxn>
                <a:cxn ang="0">
                  <a:pos x="67" y="84"/>
                </a:cxn>
                <a:cxn ang="0">
                  <a:pos x="67" y="84"/>
                </a:cxn>
                <a:cxn ang="0">
                  <a:pos x="34" y="134"/>
                </a:cxn>
                <a:cxn ang="0">
                  <a:pos x="18" y="159"/>
                </a:cxn>
                <a:cxn ang="0">
                  <a:pos x="1" y="183"/>
                </a:cxn>
                <a:cxn ang="0">
                  <a:pos x="1" y="183"/>
                </a:cxn>
                <a:cxn ang="0">
                  <a:pos x="0" y="184"/>
                </a:cxn>
                <a:cxn ang="0">
                  <a:pos x="0" y="186"/>
                </a:cxn>
                <a:cxn ang="0">
                  <a:pos x="1" y="188"/>
                </a:cxn>
                <a:cxn ang="0">
                  <a:pos x="2" y="190"/>
                </a:cxn>
                <a:cxn ang="0">
                  <a:pos x="4" y="190"/>
                </a:cxn>
                <a:cxn ang="0">
                  <a:pos x="6" y="190"/>
                </a:cxn>
                <a:cxn ang="0">
                  <a:pos x="7" y="190"/>
                </a:cxn>
                <a:cxn ang="0">
                  <a:pos x="9" y="187"/>
                </a:cxn>
                <a:cxn ang="0">
                  <a:pos x="9" y="187"/>
                </a:cxn>
                <a:cxn ang="0">
                  <a:pos x="27" y="161"/>
                </a:cxn>
                <a:cxn ang="0">
                  <a:pos x="44" y="135"/>
                </a:cxn>
                <a:cxn ang="0">
                  <a:pos x="81" y="81"/>
                </a:cxn>
                <a:cxn ang="0">
                  <a:pos x="81" y="81"/>
                </a:cxn>
                <a:cxn ang="0">
                  <a:pos x="88" y="71"/>
                </a:cxn>
                <a:cxn ang="0">
                  <a:pos x="96" y="59"/>
                </a:cxn>
                <a:cxn ang="0">
                  <a:pos x="103" y="49"/>
                </a:cxn>
                <a:cxn ang="0">
                  <a:pos x="111" y="38"/>
                </a:cxn>
                <a:cxn ang="0">
                  <a:pos x="111" y="38"/>
                </a:cxn>
                <a:cxn ang="0">
                  <a:pos x="121" y="23"/>
                </a:cxn>
                <a:cxn ang="0">
                  <a:pos x="125" y="15"/>
                </a:cxn>
                <a:cxn ang="0">
                  <a:pos x="128" y="7"/>
                </a:cxn>
                <a:cxn ang="0">
                  <a:pos x="128" y="7"/>
                </a:cxn>
                <a:cxn ang="0">
                  <a:pos x="128" y="5"/>
                </a:cxn>
                <a:cxn ang="0">
                  <a:pos x="127" y="3"/>
                </a:cxn>
                <a:cxn ang="0">
                  <a:pos x="124" y="0"/>
                </a:cxn>
                <a:cxn ang="0">
                  <a:pos x="123" y="0"/>
                </a:cxn>
                <a:cxn ang="0">
                  <a:pos x="121" y="0"/>
                </a:cxn>
                <a:cxn ang="0">
                  <a:pos x="120" y="3"/>
                </a:cxn>
                <a:cxn ang="0">
                  <a:pos x="119" y="4"/>
                </a:cxn>
                <a:cxn ang="0">
                  <a:pos x="119" y="4"/>
                </a:cxn>
              </a:cxnLst>
              <a:rect l="0" t="0" r="r" b="b"/>
              <a:pathLst>
                <a:path w="128" h="190">
                  <a:moveTo>
                    <a:pt x="119" y="4"/>
                  </a:moveTo>
                  <a:lnTo>
                    <a:pt x="119" y="4"/>
                  </a:lnTo>
                  <a:lnTo>
                    <a:pt x="118" y="9"/>
                  </a:lnTo>
                  <a:lnTo>
                    <a:pt x="116" y="13"/>
                  </a:lnTo>
                  <a:lnTo>
                    <a:pt x="111" y="22"/>
                  </a:lnTo>
                  <a:lnTo>
                    <a:pt x="99" y="40"/>
                  </a:lnTo>
                  <a:lnTo>
                    <a:pt x="99" y="40"/>
                  </a:lnTo>
                  <a:lnTo>
                    <a:pt x="91" y="51"/>
                  </a:lnTo>
                  <a:lnTo>
                    <a:pt x="83" y="61"/>
                  </a:lnTo>
                  <a:lnTo>
                    <a:pt x="74" y="73"/>
                  </a:lnTo>
                  <a:lnTo>
                    <a:pt x="67" y="84"/>
                  </a:lnTo>
                  <a:lnTo>
                    <a:pt x="67" y="84"/>
                  </a:lnTo>
                  <a:lnTo>
                    <a:pt x="34" y="134"/>
                  </a:lnTo>
                  <a:lnTo>
                    <a:pt x="18" y="159"/>
                  </a:lnTo>
                  <a:lnTo>
                    <a:pt x="1" y="183"/>
                  </a:lnTo>
                  <a:lnTo>
                    <a:pt x="1" y="183"/>
                  </a:lnTo>
                  <a:lnTo>
                    <a:pt x="0" y="184"/>
                  </a:lnTo>
                  <a:lnTo>
                    <a:pt x="0" y="186"/>
                  </a:lnTo>
                  <a:lnTo>
                    <a:pt x="1" y="188"/>
                  </a:lnTo>
                  <a:lnTo>
                    <a:pt x="2" y="190"/>
                  </a:lnTo>
                  <a:lnTo>
                    <a:pt x="4" y="190"/>
                  </a:lnTo>
                  <a:lnTo>
                    <a:pt x="6" y="190"/>
                  </a:lnTo>
                  <a:lnTo>
                    <a:pt x="7" y="190"/>
                  </a:lnTo>
                  <a:lnTo>
                    <a:pt x="9" y="187"/>
                  </a:lnTo>
                  <a:lnTo>
                    <a:pt x="9" y="187"/>
                  </a:lnTo>
                  <a:lnTo>
                    <a:pt x="27" y="161"/>
                  </a:lnTo>
                  <a:lnTo>
                    <a:pt x="44" y="135"/>
                  </a:lnTo>
                  <a:lnTo>
                    <a:pt x="81" y="81"/>
                  </a:lnTo>
                  <a:lnTo>
                    <a:pt x="81" y="81"/>
                  </a:lnTo>
                  <a:lnTo>
                    <a:pt x="88" y="71"/>
                  </a:lnTo>
                  <a:lnTo>
                    <a:pt x="96" y="59"/>
                  </a:lnTo>
                  <a:lnTo>
                    <a:pt x="103" y="49"/>
                  </a:lnTo>
                  <a:lnTo>
                    <a:pt x="111" y="38"/>
                  </a:lnTo>
                  <a:lnTo>
                    <a:pt x="111" y="38"/>
                  </a:lnTo>
                  <a:lnTo>
                    <a:pt x="121" y="23"/>
                  </a:lnTo>
                  <a:lnTo>
                    <a:pt x="125" y="15"/>
                  </a:lnTo>
                  <a:lnTo>
                    <a:pt x="128" y="7"/>
                  </a:lnTo>
                  <a:lnTo>
                    <a:pt x="128" y="7"/>
                  </a:lnTo>
                  <a:lnTo>
                    <a:pt x="128" y="5"/>
                  </a:lnTo>
                  <a:lnTo>
                    <a:pt x="127" y="3"/>
                  </a:lnTo>
                  <a:lnTo>
                    <a:pt x="124" y="0"/>
                  </a:lnTo>
                  <a:lnTo>
                    <a:pt x="123" y="0"/>
                  </a:lnTo>
                  <a:lnTo>
                    <a:pt x="121" y="0"/>
                  </a:lnTo>
                  <a:lnTo>
                    <a:pt x="120" y="3"/>
                  </a:lnTo>
                  <a:lnTo>
                    <a:pt x="119" y="4"/>
                  </a:lnTo>
                  <a:lnTo>
                    <a:pt x="11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5" name="Freeform 879"/>
            <p:cNvSpPr/>
            <p:nvPr/>
          </p:nvSpPr>
          <p:spPr bwMode="auto">
            <a:xfrm>
              <a:off x="4500563" y="1595438"/>
              <a:ext cx="76200" cy="107950"/>
            </a:xfrm>
            <a:custGeom>
              <a:avLst/>
              <a:gdLst/>
              <a:ahLst/>
              <a:cxnLst>
                <a:cxn ang="0">
                  <a:pos x="133" y="2"/>
                </a:cxn>
                <a:cxn ang="0">
                  <a:pos x="133" y="2"/>
                </a:cxn>
                <a:cxn ang="0">
                  <a:pos x="116" y="23"/>
                </a:cxn>
                <a:cxn ang="0">
                  <a:pos x="100" y="45"/>
                </a:cxn>
                <a:cxn ang="0">
                  <a:pos x="100" y="45"/>
                </a:cxn>
                <a:cxn ang="0">
                  <a:pos x="81" y="70"/>
                </a:cxn>
                <a:cxn ang="0">
                  <a:pos x="72" y="84"/>
                </a:cxn>
                <a:cxn ang="0">
                  <a:pos x="63" y="96"/>
                </a:cxn>
                <a:cxn ang="0">
                  <a:pos x="63" y="96"/>
                </a:cxn>
                <a:cxn ang="0">
                  <a:pos x="53" y="107"/>
                </a:cxn>
                <a:cxn ang="0">
                  <a:pos x="44" y="119"/>
                </a:cxn>
                <a:cxn ang="0">
                  <a:pos x="36" y="131"/>
                </a:cxn>
                <a:cxn ang="0">
                  <a:pos x="29" y="144"/>
                </a:cxn>
                <a:cxn ang="0">
                  <a:pos x="0" y="196"/>
                </a:cxn>
                <a:cxn ang="0">
                  <a:pos x="0" y="196"/>
                </a:cxn>
                <a:cxn ang="0">
                  <a:pos x="0" y="198"/>
                </a:cxn>
                <a:cxn ang="0">
                  <a:pos x="0" y="201"/>
                </a:cxn>
                <a:cxn ang="0">
                  <a:pos x="1" y="202"/>
                </a:cxn>
                <a:cxn ang="0">
                  <a:pos x="2" y="203"/>
                </a:cxn>
                <a:cxn ang="0">
                  <a:pos x="4" y="204"/>
                </a:cxn>
                <a:cxn ang="0">
                  <a:pos x="5" y="204"/>
                </a:cxn>
                <a:cxn ang="0">
                  <a:pos x="7" y="203"/>
                </a:cxn>
                <a:cxn ang="0">
                  <a:pos x="8" y="202"/>
                </a:cxn>
                <a:cxn ang="0">
                  <a:pos x="8" y="202"/>
                </a:cxn>
                <a:cxn ang="0">
                  <a:pos x="25" y="173"/>
                </a:cxn>
                <a:cxn ang="0">
                  <a:pos x="41" y="145"/>
                </a:cxn>
                <a:cxn ang="0">
                  <a:pos x="60" y="117"/>
                </a:cxn>
                <a:cxn ang="0">
                  <a:pos x="79" y="91"/>
                </a:cxn>
                <a:cxn ang="0">
                  <a:pos x="79" y="91"/>
                </a:cxn>
                <a:cxn ang="0">
                  <a:pos x="86" y="81"/>
                </a:cxn>
                <a:cxn ang="0">
                  <a:pos x="94" y="70"/>
                </a:cxn>
                <a:cxn ang="0">
                  <a:pos x="108" y="50"/>
                </a:cxn>
                <a:cxn ang="0">
                  <a:pos x="108" y="50"/>
                </a:cxn>
                <a:cxn ang="0">
                  <a:pos x="125" y="28"/>
                </a:cxn>
                <a:cxn ang="0">
                  <a:pos x="141" y="6"/>
                </a:cxn>
                <a:cxn ang="0">
                  <a:pos x="141" y="6"/>
                </a:cxn>
                <a:cxn ang="0">
                  <a:pos x="142" y="5"/>
                </a:cxn>
                <a:cxn ang="0">
                  <a:pos x="141" y="3"/>
                </a:cxn>
                <a:cxn ang="0">
                  <a:pos x="141" y="1"/>
                </a:cxn>
                <a:cxn ang="0">
                  <a:pos x="139" y="0"/>
                </a:cxn>
                <a:cxn ang="0">
                  <a:pos x="136" y="0"/>
                </a:cxn>
                <a:cxn ang="0">
                  <a:pos x="134" y="0"/>
                </a:cxn>
                <a:cxn ang="0">
                  <a:pos x="133" y="2"/>
                </a:cxn>
                <a:cxn ang="0">
                  <a:pos x="133" y="2"/>
                </a:cxn>
              </a:cxnLst>
              <a:rect l="0" t="0" r="r" b="b"/>
              <a:pathLst>
                <a:path w="142" h="204">
                  <a:moveTo>
                    <a:pt x="133" y="2"/>
                  </a:moveTo>
                  <a:lnTo>
                    <a:pt x="133" y="2"/>
                  </a:lnTo>
                  <a:lnTo>
                    <a:pt x="116" y="23"/>
                  </a:lnTo>
                  <a:lnTo>
                    <a:pt x="100" y="45"/>
                  </a:lnTo>
                  <a:lnTo>
                    <a:pt x="100" y="45"/>
                  </a:lnTo>
                  <a:lnTo>
                    <a:pt x="81" y="70"/>
                  </a:lnTo>
                  <a:lnTo>
                    <a:pt x="72" y="84"/>
                  </a:lnTo>
                  <a:lnTo>
                    <a:pt x="63" y="96"/>
                  </a:lnTo>
                  <a:lnTo>
                    <a:pt x="63" y="96"/>
                  </a:lnTo>
                  <a:lnTo>
                    <a:pt x="53" y="107"/>
                  </a:lnTo>
                  <a:lnTo>
                    <a:pt x="44" y="119"/>
                  </a:lnTo>
                  <a:lnTo>
                    <a:pt x="36" y="131"/>
                  </a:lnTo>
                  <a:lnTo>
                    <a:pt x="29" y="144"/>
                  </a:lnTo>
                  <a:lnTo>
                    <a:pt x="0" y="196"/>
                  </a:lnTo>
                  <a:lnTo>
                    <a:pt x="0" y="196"/>
                  </a:lnTo>
                  <a:lnTo>
                    <a:pt x="0" y="198"/>
                  </a:lnTo>
                  <a:lnTo>
                    <a:pt x="0" y="201"/>
                  </a:lnTo>
                  <a:lnTo>
                    <a:pt x="1" y="202"/>
                  </a:lnTo>
                  <a:lnTo>
                    <a:pt x="2" y="203"/>
                  </a:lnTo>
                  <a:lnTo>
                    <a:pt x="4" y="204"/>
                  </a:lnTo>
                  <a:lnTo>
                    <a:pt x="5" y="204"/>
                  </a:lnTo>
                  <a:lnTo>
                    <a:pt x="7" y="203"/>
                  </a:lnTo>
                  <a:lnTo>
                    <a:pt x="8" y="202"/>
                  </a:lnTo>
                  <a:lnTo>
                    <a:pt x="8" y="202"/>
                  </a:lnTo>
                  <a:lnTo>
                    <a:pt x="25" y="173"/>
                  </a:lnTo>
                  <a:lnTo>
                    <a:pt x="41" y="145"/>
                  </a:lnTo>
                  <a:lnTo>
                    <a:pt x="60" y="117"/>
                  </a:lnTo>
                  <a:lnTo>
                    <a:pt x="79" y="91"/>
                  </a:lnTo>
                  <a:lnTo>
                    <a:pt x="79" y="91"/>
                  </a:lnTo>
                  <a:lnTo>
                    <a:pt x="86" y="81"/>
                  </a:lnTo>
                  <a:lnTo>
                    <a:pt x="94" y="70"/>
                  </a:lnTo>
                  <a:lnTo>
                    <a:pt x="108" y="50"/>
                  </a:lnTo>
                  <a:lnTo>
                    <a:pt x="108" y="50"/>
                  </a:lnTo>
                  <a:lnTo>
                    <a:pt x="125" y="28"/>
                  </a:lnTo>
                  <a:lnTo>
                    <a:pt x="141" y="6"/>
                  </a:lnTo>
                  <a:lnTo>
                    <a:pt x="141" y="6"/>
                  </a:lnTo>
                  <a:lnTo>
                    <a:pt x="142" y="5"/>
                  </a:lnTo>
                  <a:lnTo>
                    <a:pt x="141" y="3"/>
                  </a:lnTo>
                  <a:lnTo>
                    <a:pt x="141" y="1"/>
                  </a:lnTo>
                  <a:lnTo>
                    <a:pt x="139" y="0"/>
                  </a:lnTo>
                  <a:lnTo>
                    <a:pt x="136" y="0"/>
                  </a:lnTo>
                  <a:lnTo>
                    <a:pt x="134" y="0"/>
                  </a:lnTo>
                  <a:lnTo>
                    <a:pt x="133" y="2"/>
                  </a:lnTo>
                  <a:lnTo>
                    <a:pt x="13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6" name="Freeform 880"/>
            <p:cNvSpPr/>
            <p:nvPr/>
          </p:nvSpPr>
          <p:spPr bwMode="auto">
            <a:xfrm>
              <a:off x="4510088" y="1630363"/>
              <a:ext cx="80963" cy="125413"/>
            </a:xfrm>
            <a:custGeom>
              <a:avLst/>
              <a:gdLst/>
              <a:ahLst/>
              <a:cxnLst>
                <a:cxn ang="0">
                  <a:pos x="143" y="2"/>
                </a:cxn>
                <a:cxn ang="0">
                  <a:pos x="143" y="2"/>
                </a:cxn>
                <a:cxn ang="0">
                  <a:pos x="110" y="58"/>
                </a:cxn>
                <a:cxn ang="0">
                  <a:pos x="77" y="114"/>
                </a:cxn>
                <a:cxn ang="0">
                  <a:pos x="77" y="114"/>
                </a:cxn>
                <a:cxn ang="0">
                  <a:pos x="58" y="143"/>
                </a:cxn>
                <a:cxn ang="0">
                  <a:pos x="39" y="172"/>
                </a:cxn>
                <a:cxn ang="0">
                  <a:pos x="20" y="201"/>
                </a:cxn>
                <a:cxn ang="0">
                  <a:pos x="1" y="230"/>
                </a:cxn>
                <a:cxn ang="0">
                  <a:pos x="1" y="230"/>
                </a:cxn>
                <a:cxn ang="0">
                  <a:pos x="0" y="232"/>
                </a:cxn>
                <a:cxn ang="0">
                  <a:pos x="0" y="234"/>
                </a:cxn>
                <a:cxn ang="0">
                  <a:pos x="1" y="235"/>
                </a:cxn>
                <a:cxn ang="0">
                  <a:pos x="2" y="236"/>
                </a:cxn>
                <a:cxn ang="0">
                  <a:pos x="4" y="237"/>
                </a:cxn>
                <a:cxn ang="0">
                  <a:pos x="7" y="237"/>
                </a:cxn>
                <a:cxn ang="0">
                  <a:pos x="8" y="236"/>
                </a:cxn>
                <a:cxn ang="0">
                  <a:pos x="10" y="235"/>
                </a:cxn>
                <a:cxn ang="0">
                  <a:pos x="10" y="235"/>
                </a:cxn>
                <a:cxn ang="0">
                  <a:pos x="44" y="180"/>
                </a:cxn>
                <a:cxn ang="0">
                  <a:pos x="62" y="152"/>
                </a:cxn>
                <a:cxn ang="0">
                  <a:pos x="80" y="125"/>
                </a:cxn>
                <a:cxn ang="0">
                  <a:pos x="80" y="125"/>
                </a:cxn>
                <a:cxn ang="0">
                  <a:pos x="99" y="96"/>
                </a:cxn>
                <a:cxn ang="0">
                  <a:pos x="117" y="67"/>
                </a:cxn>
                <a:cxn ang="0">
                  <a:pos x="134" y="36"/>
                </a:cxn>
                <a:cxn ang="0">
                  <a:pos x="151" y="8"/>
                </a:cxn>
                <a:cxn ang="0">
                  <a:pos x="151" y="8"/>
                </a:cxn>
                <a:cxn ang="0">
                  <a:pos x="152" y="5"/>
                </a:cxn>
                <a:cxn ang="0">
                  <a:pos x="152" y="3"/>
                </a:cxn>
                <a:cxn ang="0">
                  <a:pos x="151" y="2"/>
                </a:cxn>
                <a:cxn ang="0">
                  <a:pos x="150" y="1"/>
                </a:cxn>
                <a:cxn ang="0">
                  <a:pos x="148" y="0"/>
                </a:cxn>
                <a:cxn ang="0">
                  <a:pos x="146" y="0"/>
                </a:cxn>
                <a:cxn ang="0">
                  <a:pos x="145" y="1"/>
                </a:cxn>
                <a:cxn ang="0">
                  <a:pos x="143" y="2"/>
                </a:cxn>
                <a:cxn ang="0">
                  <a:pos x="143" y="2"/>
                </a:cxn>
              </a:cxnLst>
              <a:rect l="0" t="0" r="r" b="b"/>
              <a:pathLst>
                <a:path w="152" h="237">
                  <a:moveTo>
                    <a:pt x="143" y="2"/>
                  </a:moveTo>
                  <a:lnTo>
                    <a:pt x="143" y="2"/>
                  </a:lnTo>
                  <a:lnTo>
                    <a:pt x="110" y="58"/>
                  </a:lnTo>
                  <a:lnTo>
                    <a:pt x="77" y="114"/>
                  </a:lnTo>
                  <a:lnTo>
                    <a:pt x="77" y="114"/>
                  </a:lnTo>
                  <a:lnTo>
                    <a:pt x="58" y="143"/>
                  </a:lnTo>
                  <a:lnTo>
                    <a:pt x="39" y="172"/>
                  </a:lnTo>
                  <a:lnTo>
                    <a:pt x="20" y="201"/>
                  </a:lnTo>
                  <a:lnTo>
                    <a:pt x="1" y="230"/>
                  </a:lnTo>
                  <a:lnTo>
                    <a:pt x="1" y="230"/>
                  </a:lnTo>
                  <a:lnTo>
                    <a:pt x="0" y="232"/>
                  </a:lnTo>
                  <a:lnTo>
                    <a:pt x="0" y="234"/>
                  </a:lnTo>
                  <a:lnTo>
                    <a:pt x="1" y="235"/>
                  </a:lnTo>
                  <a:lnTo>
                    <a:pt x="2" y="236"/>
                  </a:lnTo>
                  <a:lnTo>
                    <a:pt x="4" y="237"/>
                  </a:lnTo>
                  <a:lnTo>
                    <a:pt x="7" y="237"/>
                  </a:lnTo>
                  <a:lnTo>
                    <a:pt x="8" y="236"/>
                  </a:lnTo>
                  <a:lnTo>
                    <a:pt x="10" y="235"/>
                  </a:lnTo>
                  <a:lnTo>
                    <a:pt x="10" y="235"/>
                  </a:lnTo>
                  <a:lnTo>
                    <a:pt x="44" y="180"/>
                  </a:lnTo>
                  <a:lnTo>
                    <a:pt x="62" y="152"/>
                  </a:lnTo>
                  <a:lnTo>
                    <a:pt x="80" y="125"/>
                  </a:lnTo>
                  <a:lnTo>
                    <a:pt x="80" y="125"/>
                  </a:lnTo>
                  <a:lnTo>
                    <a:pt x="99" y="96"/>
                  </a:lnTo>
                  <a:lnTo>
                    <a:pt x="117" y="67"/>
                  </a:lnTo>
                  <a:lnTo>
                    <a:pt x="134" y="36"/>
                  </a:lnTo>
                  <a:lnTo>
                    <a:pt x="151" y="8"/>
                  </a:lnTo>
                  <a:lnTo>
                    <a:pt x="151" y="8"/>
                  </a:lnTo>
                  <a:lnTo>
                    <a:pt x="152" y="5"/>
                  </a:lnTo>
                  <a:lnTo>
                    <a:pt x="152" y="3"/>
                  </a:lnTo>
                  <a:lnTo>
                    <a:pt x="151" y="2"/>
                  </a:lnTo>
                  <a:lnTo>
                    <a:pt x="150" y="1"/>
                  </a:lnTo>
                  <a:lnTo>
                    <a:pt x="148" y="0"/>
                  </a:lnTo>
                  <a:lnTo>
                    <a:pt x="146" y="0"/>
                  </a:lnTo>
                  <a:lnTo>
                    <a:pt x="145" y="1"/>
                  </a:lnTo>
                  <a:lnTo>
                    <a:pt x="143" y="2"/>
                  </a:lnTo>
                  <a:lnTo>
                    <a:pt x="14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7" name="Freeform 881"/>
            <p:cNvSpPr/>
            <p:nvPr/>
          </p:nvSpPr>
          <p:spPr bwMode="auto">
            <a:xfrm>
              <a:off x="4525963" y="1682750"/>
              <a:ext cx="73025" cy="115888"/>
            </a:xfrm>
            <a:custGeom>
              <a:avLst/>
              <a:gdLst/>
              <a:ahLst/>
              <a:cxnLst>
                <a:cxn ang="0">
                  <a:pos x="129" y="2"/>
                </a:cxn>
                <a:cxn ang="0">
                  <a:pos x="129" y="2"/>
                </a:cxn>
                <a:cxn ang="0">
                  <a:pos x="112" y="29"/>
                </a:cxn>
                <a:cxn ang="0">
                  <a:pos x="94" y="56"/>
                </a:cxn>
                <a:cxn ang="0">
                  <a:pos x="78" y="84"/>
                </a:cxn>
                <a:cxn ang="0">
                  <a:pos x="63" y="112"/>
                </a:cxn>
                <a:cxn ang="0">
                  <a:pos x="63" y="112"/>
                </a:cxn>
                <a:cxn ang="0">
                  <a:pos x="54" y="129"/>
                </a:cxn>
                <a:cxn ang="0">
                  <a:pos x="45" y="144"/>
                </a:cxn>
                <a:cxn ang="0">
                  <a:pos x="25" y="175"/>
                </a:cxn>
                <a:cxn ang="0">
                  <a:pos x="25" y="175"/>
                </a:cxn>
                <a:cxn ang="0">
                  <a:pos x="19" y="184"/>
                </a:cxn>
                <a:cxn ang="0">
                  <a:pos x="12" y="194"/>
                </a:cxn>
                <a:cxn ang="0">
                  <a:pos x="6" y="202"/>
                </a:cxn>
                <a:cxn ang="0">
                  <a:pos x="1" y="212"/>
                </a:cxn>
                <a:cxn ang="0">
                  <a:pos x="1" y="212"/>
                </a:cxn>
                <a:cxn ang="0">
                  <a:pos x="0" y="214"/>
                </a:cxn>
                <a:cxn ang="0">
                  <a:pos x="1" y="216"/>
                </a:cxn>
                <a:cxn ang="0">
                  <a:pos x="2" y="217"/>
                </a:cxn>
                <a:cxn ang="0">
                  <a:pos x="4" y="218"/>
                </a:cxn>
                <a:cxn ang="0">
                  <a:pos x="7" y="218"/>
                </a:cxn>
                <a:cxn ang="0">
                  <a:pos x="9" y="217"/>
                </a:cxn>
                <a:cxn ang="0">
                  <a:pos x="11" y="215"/>
                </a:cxn>
                <a:cxn ang="0">
                  <a:pos x="11" y="215"/>
                </a:cxn>
                <a:cxn ang="0">
                  <a:pos x="13" y="209"/>
                </a:cxn>
                <a:cxn ang="0">
                  <a:pos x="16" y="204"/>
                </a:cxn>
                <a:cxn ang="0">
                  <a:pos x="23" y="194"/>
                </a:cxn>
                <a:cxn ang="0">
                  <a:pos x="31" y="182"/>
                </a:cxn>
                <a:cxn ang="0">
                  <a:pos x="38" y="172"/>
                </a:cxn>
                <a:cxn ang="0">
                  <a:pos x="38" y="172"/>
                </a:cxn>
                <a:cxn ang="0">
                  <a:pos x="71" y="117"/>
                </a:cxn>
                <a:cxn ang="0">
                  <a:pos x="71" y="117"/>
                </a:cxn>
                <a:cxn ang="0">
                  <a:pos x="103" y="61"/>
                </a:cxn>
                <a:cxn ang="0">
                  <a:pos x="120" y="35"/>
                </a:cxn>
                <a:cxn ang="0">
                  <a:pos x="138" y="8"/>
                </a:cxn>
                <a:cxn ang="0">
                  <a:pos x="138" y="8"/>
                </a:cxn>
                <a:cxn ang="0">
                  <a:pos x="139" y="6"/>
                </a:cxn>
                <a:cxn ang="0">
                  <a:pos x="139" y="5"/>
                </a:cxn>
                <a:cxn ang="0">
                  <a:pos x="138" y="2"/>
                </a:cxn>
                <a:cxn ang="0">
                  <a:pos x="137" y="1"/>
                </a:cxn>
                <a:cxn ang="0">
                  <a:pos x="132" y="0"/>
                </a:cxn>
                <a:cxn ang="0">
                  <a:pos x="131" y="1"/>
                </a:cxn>
                <a:cxn ang="0">
                  <a:pos x="129" y="2"/>
                </a:cxn>
                <a:cxn ang="0">
                  <a:pos x="129" y="2"/>
                </a:cxn>
              </a:cxnLst>
              <a:rect l="0" t="0" r="r" b="b"/>
              <a:pathLst>
                <a:path w="139" h="218">
                  <a:moveTo>
                    <a:pt x="129" y="2"/>
                  </a:moveTo>
                  <a:lnTo>
                    <a:pt x="129" y="2"/>
                  </a:lnTo>
                  <a:lnTo>
                    <a:pt x="112" y="29"/>
                  </a:lnTo>
                  <a:lnTo>
                    <a:pt x="94" y="56"/>
                  </a:lnTo>
                  <a:lnTo>
                    <a:pt x="78" y="84"/>
                  </a:lnTo>
                  <a:lnTo>
                    <a:pt x="63" y="112"/>
                  </a:lnTo>
                  <a:lnTo>
                    <a:pt x="63" y="112"/>
                  </a:lnTo>
                  <a:lnTo>
                    <a:pt x="54" y="129"/>
                  </a:lnTo>
                  <a:lnTo>
                    <a:pt x="45" y="144"/>
                  </a:lnTo>
                  <a:lnTo>
                    <a:pt x="25" y="175"/>
                  </a:lnTo>
                  <a:lnTo>
                    <a:pt x="25" y="175"/>
                  </a:lnTo>
                  <a:lnTo>
                    <a:pt x="19" y="184"/>
                  </a:lnTo>
                  <a:lnTo>
                    <a:pt x="12" y="194"/>
                  </a:lnTo>
                  <a:lnTo>
                    <a:pt x="6" y="202"/>
                  </a:lnTo>
                  <a:lnTo>
                    <a:pt x="1" y="212"/>
                  </a:lnTo>
                  <a:lnTo>
                    <a:pt x="1" y="212"/>
                  </a:lnTo>
                  <a:lnTo>
                    <a:pt x="0" y="214"/>
                  </a:lnTo>
                  <a:lnTo>
                    <a:pt x="1" y="216"/>
                  </a:lnTo>
                  <a:lnTo>
                    <a:pt x="2" y="217"/>
                  </a:lnTo>
                  <a:lnTo>
                    <a:pt x="4" y="218"/>
                  </a:lnTo>
                  <a:lnTo>
                    <a:pt x="7" y="218"/>
                  </a:lnTo>
                  <a:lnTo>
                    <a:pt x="9" y="217"/>
                  </a:lnTo>
                  <a:lnTo>
                    <a:pt x="11" y="215"/>
                  </a:lnTo>
                  <a:lnTo>
                    <a:pt x="11" y="215"/>
                  </a:lnTo>
                  <a:lnTo>
                    <a:pt x="13" y="209"/>
                  </a:lnTo>
                  <a:lnTo>
                    <a:pt x="16" y="204"/>
                  </a:lnTo>
                  <a:lnTo>
                    <a:pt x="23" y="194"/>
                  </a:lnTo>
                  <a:lnTo>
                    <a:pt x="31" y="182"/>
                  </a:lnTo>
                  <a:lnTo>
                    <a:pt x="38" y="172"/>
                  </a:lnTo>
                  <a:lnTo>
                    <a:pt x="38" y="172"/>
                  </a:lnTo>
                  <a:lnTo>
                    <a:pt x="71" y="117"/>
                  </a:lnTo>
                  <a:lnTo>
                    <a:pt x="71" y="117"/>
                  </a:lnTo>
                  <a:lnTo>
                    <a:pt x="103" y="61"/>
                  </a:lnTo>
                  <a:lnTo>
                    <a:pt x="120" y="35"/>
                  </a:lnTo>
                  <a:lnTo>
                    <a:pt x="138" y="8"/>
                  </a:lnTo>
                  <a:lnTo>
                    <a:pt x="138" y="8"/>
                  </a:lnTo>
                  <a:lnTo>
                    <a:pt x="139" y="6"/>
                  </a:lnTo>
                  <a:lnTo>
                    <a:pt x="139" y="5"/>
                  </a:lnTo>
                  <a:lnTo>
                    <a:pt x="138" y="2"/>
                  </a:lnTo>
                  <a:lnTo>
                    <a:pt x="137" y="1"/>
                  </a:lnTo>
                  <a:lnTo>
                    <a:pt x="132" y="0"/>
                  </a:lnTo>
                  <a:lnTo>
                    <a:pt x="131" y="1"/>
                  </a:lnTo>
                  <a:lnTo>
                    <a:pt x="129" y="2"/>
                  </a:lnTo>
                  <a:lnTo>
                    <a:pt x="12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8" name="Freeform 882"/>
            <p:cNvSpPr/>
            <p:nvPr/>
          </p:nvSpPr>
          <p:spPr bwMode="auto">
            <a:xfrm>
              <a:off x="4548188" y="1728788"/>
              <a:ext cx="57150" cy="90488"/>
            </a:xfrm>
            <a:custGeom>
              <a:avLst/>
              <a:gdLst/>
              <a:ahLst/>
              <a:cxnLst>
                <a:cxn ang="0">
                  <a:pos x="100" y="2"/>
                </a:cxn>
                <a:cxn ang="0">
                  <a:pos x="100" y="2"/>
                </a:cxn>
                <a:cxn ang="0">
                  <a:pos x="94" y="12"/>
                </a:cxn>
                <a:cxn ang="0">
                  <a:pos x="85" y="20"/>
                </a:cxn>
                <a:cxn ang="0">
                  <a:pos x="79" y="28"/>
                </a:cxn>
                <a:cxn ang="0">
                  <a:pos x="73" y="37"/>
                </a:cxn>
                <a:cxn ang="0">
                  <a:pos x="73" y="37"/>
                </a:cxn>
                <a:cxn ang="0">
                  <a:pos x="63" y="58"/>
                </a:cxn>
                <a:cxn ang="0">
                  <a:pos x="51" y="79"/>
                </a:cxn>
                <a:cxn ang="0">
                  <a:pos x="51" y="79"/>
                </a:cxn>
                <a:cxn ang="0">
                  <a:pos x="26" y="122"/>
                </a:cxn>
                <a:cxn ang="0">
                  <a:pos x="14" y="143"/>
                </a:cxn>
                <a:cxn ang="0">
                  <a:pos x="0" y="163"/>
                </a:cxn>
                <a:cxn ang="0">
                  <a:pos x="0" y="163"/>
                </a:cxn>
                <a:cxn ang="0">
                  <a:pos x="0" y="165"/>
                </a:cxn>
                <a:cxn ang="0">
                  <a:pos x="0" y="166"/>
                </a:cxn>
                <a:cxn ang="0">
                  <a:pos x="1" y="169"/>
                </a:cxn>
                <a:cxn ang="0">
                  <a:pos x="2" y="170"/>
                </a:cxn>
                <a:cxn ang="0">
                  <a:pos x="5" y="171"/>
                </a:cxn>
                <a:cxn ang="0">
                  <a:pos x="7" y="170"/>
                </a:cxn>
                <a:cxn ang="0">
                  <a:pos x="8" y="169"/>
                </a:cxn>
                <a:cxn ang="0">
                  <a:pos x="8" y="169"/>
                </a:cxn>
                <a:cxn ang="0">
                  <a:pos x="20" y="149"/>
                </a:cxn>
                <a:cxn ang="0">
                  <a:pos x="32" y="129"/>
                </a:cxn>
                <a:cxn ang="0">
                  <a:pos x="43" y="110"/>
                </a:cxn>
                <a:cxn ang="0">
                  <a:pos x="55" y="91"/>
                </a:cxn>
                <a:cxn ang="0">
                  <a:pos x="55" y="91"/>
                </a:cxn>
                <a:cxn ang="0">
                  <a:pos x="62" y="81"/>
                </a:cxn>
                <a:cxn ang="0">
                  <a:pos x="68" y="70"/>
                </a:cxn>
                <a:cxn ang="0">
                  <a:pos x="78" y="49"/>
                </a:cxn>
                <a:cxn ang="0">
                  <a:pos x="78" y="49"/>
                </a:cxn>
                <a:cxn ang="0">
                  <a:pos x="81" y="43"/>
                </a:cxn>
                <a:cxn ang="0">
                  <a:pos x="84" y="37"/>
                </a:cxn>
                <a:cxn ang="0">
                  <a:pos x="93" y="27"/>
                </a:cxn>
                <a:cxn ang="0">
                  <a:pos x="101" y="18"/>
                </a:cxn>
                <a:cxn ang="0">
                  <a:pos x="108" y="7"/>
                </a:cxn>
                <a:cxn ang="0">
                  <a:pos x="108" y="7"/>
                </a:cxn>
                <a:cxn ang="0">
                  <a:pos x="108" y="5"/>
                </a:cxn>
                <a:cxn ang="0">
                  <a:pos x="108" y="3"/>
                </a:cxn>
                <a:cxn ang="0">
                  <a:pos x="107" y="2"/>
                </a:cxn>
                <a:cxn ang="0">
                  <a:pos x="106" y="0"/>
                </a:cxn>
                <a:cxn ang="0">
                  <a:pos x="105" y="0"/>
                </a:cxn>
                <a:cxn ang="0">
                  <a:pos x="103" y="0"/>
                </a:cxn>
                <a:cxn ang="0">
                  <a:pos x="101" y="1"/>
                </a:cxn>
                <a:cxn ang="0">
                  <a:pos x="100" y="2"/>
                </a:cxn>
                <a:cxn ang="0">
                  <a:pos x="100" y="2"/>
                </a:cxn>
              </a:cxnLst>
              <a:rect l="0" t="0" r="r" b="b"/>
              <a:pathLst>
                <a:path w="108" h="171">
                  <a:moveTo>
                    <a:pt x="100" y="2"/>
                  </a:moveTo>
                  <a:lnTo>
                    <a:pt x="100" y="2"/>
                  </a:lnTo>
                  <a:lnTo>
                    <a:pt x="94" y="12"/>
                  </a:lnTo>
                  <a:lnTo>
                    <a:pt x="85" y="20"/>
                  </a:lnTo>
                  <a:lnTo>
                    <a:pt x="79" y="28"/>
                  </a:lnTo>
                  <a:lnTo>
                    <a:pt x="73" y="37"/>
                  </a:lnTo>
                  <a:lnTo>
                    <a:pt x="73" y="37"/>
                  </a:lnTo>
                  <a:lnTo>
                    <a:pt x="63" y="58"/>
                  </a:lnTo>
                  <a:lnTo>
                    <a:pt x="51" y="79"/>
                  </a:lnTo>
                  <a:lnTo>
                    <a:pt x="51" y="79"/>
                  </a:lnTo>
                  <a:lnTo>
                    <a:pt x="26" y="122"/>
                  </a:lnTo>
                  <a:lnTo>
                    <a:pt x="14" y="143"/>
                  </a:lnTo>
                  <a:lnTo>
                    <a:pt x="0" y="163"/>
                  </a:lnTo>
                  <a:lnTo>
                    <a:pt x="0" y="163"/>
                  </a:lnTo>
                  <a:lnTo>
                    <a:pt x="0" y="165"/>
                  </a:lnTo>
                  <a:lnTo>
                    <a:pt x="0" y="166"/>
                  </a:lnTo>
                  <a:lnTo>
                    <a:pt x="1" y="169"/>
                  </a:lnTo>
                  <a:lnTo>
                    <a:pt x="2" y="170"/>
                  </a:lnTo>
                  <a:lnTo>
                    <a:pt x="5" y="171"/>
                  </a:lnTo>
                  <a:lnTo>
                    <a:pt x="7" y="170"/>
                  </a:lnTo>
                  <a:lnTo>
                    <a:pt x="8" y="169"/>
                  </a:lnTo>
                  <a:lnTo>
                    <a:pt x="8" y="169"/>
                  </a:lnTo>
                  <a:lnTo>
                    <a:pt x="20" y="149"/>
                  </a:lnTo>
                  <a:lnTo>
                    <a:pt x="32" y="129"/>
                  </a:lnTo>
                  <a:lnTo>
                    <a:pt x="43" y="110"/>
                  </a:lnTo>
                  <a:lnTo>
                    <a:pt x="55" y="91"/>
                  </a:lnTo>
                  <a:lnTo>
                    <a:pt x="55" y="91"/>
                  </a:lnTo>
                  <a:lnTo>
                    <a:pt x="62" y="81"/>
                  </a:lnTo>
                  <a:lnTo>
                    <a:pt x="68" y="70"/>
                  </a:lnTo>
                  <a:lnTo>
                    <a:pt x="78" y="49"/>
                  </a:lnTo>
                  <a:lnTo>
                    <a:pt x="78" y="49"/>
                  </a:lnTo>
                  <a:lnTo>
                    <a:pt x="81" y="43"/>
                  </a:lnTo>
                  <a:lnTo>
                    <a:pt x="84" y="37"/>
                  </a:lnTo>
                  <a:lnTo>
                    <a:pt x="93" y="27"/>
                  </a:lnTo>
                  <a:lnTo>
                    <a:pt x="101" y="18"/>
                  </a:lnTo>
                  <a:lnTo>
                    <a:pt x="108" y="7"/>
                  </a:lnTo>
                  <a:lnTo>
                    <a:pt x="108" y="7"/>
                  </a:lnTo>
                  <a:lnTo>
                    <a:pt x="108" y="5"/>
                  </a:lnTo>
                  <a:lnTo>
                    <a:pt x="108" y="3"/>
                  </a:lnTo>
                  <a:lnTo>
                    <a:pt x="107" y="2"/>
                  </a:lnTo>
                  <a:lnTo>
                    <a:pt x="106" y="0"/>
                  </a:lnTo>
                  <a:lnTo>
                    <a:pt x="105" y="0"/>
                  </a:lnTo>
                  <a:lnTo>
                    <a:pt x="103" y="0"/>
                  </a:lnTo>
                  <a:lnTo>
                    <a:pt x="101" y="1"/>
                  </a:lnTo>
                  <a:lnTo>
                    <a:pt x="100" y="2"/>
                  </a:lnTo>
                  <a:lnTo>
                    <a:pt x="10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9" name="Freeform 883"/>
            <p:cNvSpPr/>
            <p:nvPr/>
          </p:nvSpPr>
          <p:spPr bwMode="auto">
            <a:xfrm>
              <a:off x="4575175" y="1773238"/>
              <a:ext cx="30163" cy="47625"/>
            </a:xfrm>
            <a:custGeom>
              <a:avLst/>
              <a:gdLst/>
              <a:ahLst/>
              <a:cxnLst>
                <a:cxn ang="0">
                  <a:pos x="57" y="4"/>
                </a:cxn>
                <a:cxn ang="0">
                  <a:pos x="57" y="3"/>
                </a:cxn>
                <a:cxn ang="0">
                  <a:pos x="57" y="3"/>
                </a:cxn>
                <a:cxn ang="0">
                  <a:pos x="56" y="1"/>
                </a:cxn>
                <a:cxn ang="0">
                  <a:pos x="54" y="0"/>
                </a:cxn>
                <a:cxn ang="0">
                  <a:pos x="51" y="0"/>
                </a:cxn>
                <a:cxn ang="0">
                  <a:pos x="49" y="1"/>
                </a:cxn>
                <a:cxn ang="0">
                  <a:pos x="49" y="1"/>
                </a:cxn>
                <a:cxn ang="0">
                  <a:pos x="45" y="6"/>
                </a:cxn>
                <a:cxn ang="0">
                  <a:pos x="41" y="11"/>
                </a:cxn>
                <a:cxn ang="0">
                  <a:pos x="34" y="23"/>
                </a:cxn>
                <a:cxn ang="0">
                  <a:pos x="34" y="23"/>
                </a:cxn>
                <a:cxn ang="0">
                  <a:pos x="27" y="38"/>
                </a:cxn>
                <a:cxn ang="0">
                  <a:pos x="19" y="54"/>
                </a:cxn>
                <a:cxn ang="0">
                  <a:pos x="1" y="84"/>
                </a:cxn>
                <a:cxn ang="0">
                  <a:pos x="1" y="84"/>
                </a:cxn>
                <a:cxn ang="0">
                  <a:pos x="0" y="86"/>
                </a:cxn>
                <a:cxn ang="0">
                  <a:pos x="0" y="87"/>
                </a:cxn>
                <a:cxn ang="0">
                  <a:pos x="1" y="89"/>
                </a:cxn>
                <a:cxn ang="0">
                  <a:pos x="3" y="90"/>
                </a:cxn>
                <a:cxn ang="0">
                  <a:pos x="4" y="90"/>
                </a:cxn>
                <a:cxn ang="0">
                  <a:pos x="6" y="90"/>
                </a:cxn>
                <a:cxn ang="0">
                  <a:pos x="8" y="90"/>
                </a:cxn>
                <a:cxn ang="0">
                  <a:pos x="10" y="88"/>
                </a:cxn>
                <a:cxn ang="0">
                  <a:pos x="10" y="88"/>
                </a:cxn>
                <a:cxn ang="0">
                  <a:pos x="25" y="61"/>
                </a:cxn>
                <a:cxn ang="0">
                  <a:pos x="41" y="33"/>
                </a:cxn>
                <a:cxn ang="0">
                  <a:pos x="41" y="33"/>
                </a:cxn>
                <a:cxn ang="0">
                  <a:pos x="47" y="21"/>
                </a:cxn>
                <a:cxn ang="0">
                  <a:pos x="50" y="14"/>
                </a:cxn>
                <a:cxn ang="0">
                  <a:pos x="54" y="9"/>
                </a:cxn>
                <a:cxn ang="0">
                  <a:pos x="54" y="9"/>
                </a:cxn>
                <a:cxn ang="0">
                  <a:pos x="57" y="7"/>
                </a:cxn>
                <a:cxn ang="0">
                  <a:pos x="57" y="6"/>
                </a:cxn>
                <a:cxn ang="0">
                  <a:pos x="57" y="4"/>
                </a:cxn>
                <a:cxn ang="0">
                  <a:pos x="57" y="4"/>
                </a:cxn>
              </a:cxnLst>
              <a:rect l="0" t="0" r="r" b="b"/>
              <a:pathLst>
                <a:path w="57" h="90">
                  <a:moveTo>
                    <a:pt x="57" y="4"/>
                  </a:moveTo>
                  <a:lnTo>
                    <a:pt x="57" y="3"/>
                  </a:lnTo>
                  <a:lnTo>
                    <a:pt x="57" y="3"/>
                  </a:lnTo>
                  <a:lnTo>
                    <a:pt x="56" y="1"/>
                  </a:lnTo>
                  <a:lnTo>
                    <a:pt x="54" y="0"/>
                  </a:lnTo>
                  <a:lnTo>
                    <a:pt x="51" y="0"/>
                  </a:lnTo>
                  <a:lnTo>
                    <a:pt x="49" y="1"/>
                  </a:lnTo>
                  <a:lnTo>
                    <a:pt x="49" y="1"/>
                  </a:lnTo>
                  <a:lnTo>
                    <a:pt x="45" y="6"/>
                  </a:lnTo>
                  <a:lnTo>
                    <a:pt x="41" y="11"/>
                  </a:lnTo>
                  <a:lnTo>
                    <a:pt x="34" y="23"/>
                  </a:lnTo>
                  <a:lnTo>
                    <a:pt x="34" y="23"/>
                  </a:lnTo>
                  <a:lnTo>
                    <a:pt x="27" y="38"/>
                  </a:lnTo>
                  <a:lnTo>
                    <a:pt x="19" y="54"/>
                  </a:lnTo>
                  <a:lnTo>
                    <a:pt x="1" y="84"/>
                  </a:lnTo>
                  <a:lnTo>
                    <a:pt x="1" y="84"/>
                  </a:lnTo>
                  <a:lnTo>
                    <a:pt x="0" y="86"/>
                  </a:lnTo>
                  <a:lnTo>
                    <a:pt x="0" y="87"/>
                  </a:lnTo>
                  <a:lnTo>
                    <a:pt x="1" y="89"/>
                  </a:lnTo>
                  <a:lnTo>
                    <a:pt x="3" y="90"/>
                  </a:lnTo>
                  <a:lnTo>
                    <a:pt x="4" y="90"/>
                  </a:lnTo>
                  <a:lnTo>
                    <a:pt x="6" y="90"/>
                  </a:lnTo>
                  <a:lnTo>
                    <a:pt x="8" y="90"/>
                  </a:lnTo>
                  <a:lnTo>
                    <a:pt x="10" y="88"/>
                  </a:lnTo>
                  <a:lnTo>
                    <a:pt x="10" y="88"/>
                  </a:lnTo>
                  <a:lnTo>
                    <a:pt x="25" y="61"/>
                  </a:lnTo>
                  <a:lnTo>
                    <a:pt x="41" y="33"/>
                  </a:lnTo>
                  <a:lnTo>
                    <a:pt x="41" y="33"/>
                  </a:lnTo>
                  <a:lnTo>
                    <a:pt x="47" y="21"/>
                  </a:lnTo>
                  <a:lnTo>
                    <a:pt x="50" y="14"/>
                  </a:lnTo>
                  <a:lnTo>
                    <a:pt x="54" y="9"/>
                  </a:lnTo>
                  <a:lnTo>
                    <a:pt x="54" y="9"/>
                  </a:lnTo>
                  <a:lnTo>
                    <a:pt x="57" y="7"/>
                  </a:lnTo>
                  <a:lnTo>
                    <a:pt x="57" y="6"/>
                  </a:lnTo>
                  <a:lnTo>
                    <a:pt x="57" y="4"/>
                  </a:lnTo>
                  <a:lnTo>
                    <a:pt x="5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0" name="Freeform 884"/>
            <p:cNvSpPr/>
            <p:nvPr/>
          </p:nvSpPr>
          <p:spPr bwMode="auto">
            <a:xfrm>
              <a:off x="4257675" y="1222375"/>
              <a:ext cx="34925" cy="82550"/>
            </a:xfrm>
            <a:custGeom>
              <a:avLst/>
              <a:gdLst/>
              <a:ahLst/>
              <a:cxnLst>
                <a:cxn ang="0">
                  <a:pos x="57" y="4"/>
                </a:cxn>
                <a:cxn ang="0">
                  <a:pos x="57" y="4"/>
                </a:cxn>
                <a:cxn ang="0">
                  <a:pos x="56" y="12"/>
                </a:cxn>
                <a:cxn ang="0">
                  <a:pos x="53" y="21"/>
                </a:cxn>
                <a:cxn ang="0">
                  <a:pos x="45" y="39"/>
                </a:cxn>
                <a:cxn ang="0">
                  <a:pos x="37" y="56"/>
                </a:cxn>
                <a:cxn ang="0">
                  <a:pos x="30" y="72"/>
                </a:cxn>
                <a:cxn ang="0">
                  <a:pos x="30" y="72"/>
                </a:cxn>
                <a:cxn ang="0">
                  <a:pos x="24" y="89"/>
                </a:cxn>
                <a:cxn ang="0">
                  <a:pos x="18" y="107"/>
                </a:cxn>
                <a:cxn ang="0">
                  <a:pos x="11" y="125"/>
                </a:cxn>
                <a:cxn ang="0">
                  <a:pos x="4" y="142"/>
                </a:cxn>
                <a:cxn ang="0">
                  <a:pos x="4" y="142"/>
                </a:cxn>
                <a:cxn ang="0">
                  <a:pos x="1" y="143"/>
                </a:cxn>
                <a:cxn ang="0">
                  <a:pos x="1" y="144"/>
                </a:cxn>
                <a:cxn ang="0">
                  <a:pos x="0" y="146"/>
                </a:cxn>
                <a:cxn ang="0">
                  <a:pos x="0" y="150"/>
                </a:cxn>
                <a:cxn ang="0">
                  <a:pos x="0" y="150"/>
                </a:cxn>
                <a:cxn ang="0">
                  <a:pos x="1" y="154"/>
                </a:cxn>
                <a:cxn ang="0">
                  <a:pos x="4" y="156"/>
                </a:cxn>
                <a:cxn ang="0">
                  <a:pos x="7" y="156"/>
                </a:cxn>
                <a:cxn ang="0">
                  <a:pos x="8" y="155"/>
                </a:cxn>
                <a:cxn ang="0">
                  <a:pos x="9" y="154"/>
                </a:cxn>
                <a:cxn ang="0">
                  <a:pos x="9" y="154"/>
                </a:cxn>
                <a:cxn ang="0">
                  <a:pos x="17" y="136"/>
                </a:cxn>
                <a:cxn ang="0">
                  <a:pos x="23" y="118"/>
                </a:cxn>
                <a:cxn ang="0">
                  <a:pos x="36" y="83"/>
                </a:cxn>
                <a:cxn ang="0">
                  <a:pos x="36" y="83"/>
                </a:cxn>
                <a:cxn ang="0">
                  <a:pos x="44" y="64"/>
                </a:cxn>
                <a:cxn ang="0">
                  <a:pos x="54" y="44"/>
                </a:cxn>
                <a:cxn ang="0">
                  <a:pos x="58" y="35"/>
                </a:cxn>
                <a:cxn ang="0">
                  <a:pos x="62" y="24"/>
                </a:cxn>
                <a:cxn ang="0">
                  <a:pos x="65" y="14"/>
                </a:cxn>
                <a:cxn ang="0">
                  <a:pos x="67" y="4"/>
                </a:cxn>
                <a:cxn ang="0">
                  <a:pos x="67" y="4"/>
                </a:cxn>
                <a:cxn ang="0">
                  <a:pos x="66" y="2"/>
                </a:cxn>
                <a:cxn ang="0">
                  <a:pos x="66" y="1"/>
                </a:cxn>
                <a:cxn ang="0">
                  <a:pos x="64" y="0"/>
                </a:cxn>
                <a:cxn ang="0">
                  <a:pos x="63" y="0"/>
                </a:cxn>
                <a:cxn ang="0">
                  <a:pos x="59" y="1"/>
                </a:cxn>
                <a:cxn ang="0">
                  <a:pos x="58" y="2"/>
                </a:cxn>
                <a:cxn ang="0">
                  <a:pos x="57" y="4"/>
                </a:cxn>
                <a:cxn ang="0">
                  <a:pos x="57" y="4"/>
                </a:cxn>
              </a:cxnLst>
              <a:rect l="0" t="0" r="r" b="b"/>
              <a:pathLst>
                <a:path w="67" h="156">
                  <a:moveTo>
                    <a:pt x="57" y="4"/>
                  </a:moveTo>
                  <a:lnTo>
                    <a:pt x="57" y="4"/>
                  </a:lnTo>
                  <a:lnTo>
                    <a:pt x="56" y="12"/>
                  </a:lnTo>
                  <a:lnTo>
                    <a:pt x="53" y="21"/>
                  </a:lnTo>
                  <a:lnTo>
                    <a:pt x="45" y="39"/>
                  </a:lnTo>
                  <a:lnTo>
                    <a:pt x="37" y="56"/>
                  </a:lnTo>
                  <a:lnTo>
                    <a:pt x="30" y="72"/>
                  </a:lnTo>
                  <a:lnTo>
                    <a:pt x="30" y="72"/>
                  </a:lnTo>
                  <a:lnTo>
                    <a:pt x="24" y="89"/>
                  </a:lnTo>
                  <a:lnTo>
                    <a:pt x="18" y="107"/>
                  </a:lnTo>
                  <a:lnTo>
                    <a:pt x="11" y="125"/>
                  </a:lnTo>
                  <a:lnTo>
                    <a:pt x="4" y="142"/>
                  </a:lnTo>
                  <a:lnTo>
                    <a:pt x="4" y="142"/>
                  </a:lnTo>
                  <a:lnTo>
                    <a:pt x="1" y="143"/>
                  </a:lnTo>
                  <a:lnTo>
                    <a:pt x="1" y="144"/>
                  </a:lnTo>
                  <a:lnTo>
                    <a:pt x="0" y="146"/>
                  </a:lnTo>
                  <a:lnTo>
                    <a:pt x="0" y="150"/>
                  </a:lnTo>
                  <a:lnTo>
                    <a:pt x="0" y="150"/>
                  </a:lnTo>
                  <a:lnTo>
                    <a:pt x="1" y="154"/>
                  </a:lnTo>
                  <a:lnTo>
                    <a:pt x="4" y="156"/>
                  </a:lnTo>
                  <a:lnTo>
                    <a:pt x="7" y="156"/>
                  </a:lnTo>
                  <a:lnTo>
                    <a:pt x="8" y="155"/>
                  </a:lnTo>
                  <a:lnTo>
                    <a:pt x="9" y="154"/>
                  </a:lnTo>
                  <a:lnTo>
                    <a:pt x="9" y="154"/>
                  </a:lnTo>
                  <a:lnTo>
                    <a:pt x="17" y="136"/>
                  </a:lnTo>
                  <a:lnTo>
                    <a:pt x="23" y="118"/>
                  </a:lnTo>
                  <a:lnTo>
                    <a:pt x="36" y="83"/>
                  </a:lnTo>
                  <a:lnTo>
                    <a:pt x="36" y="83"/>
                  </a:lnTo>
                  <a:lnTo>
                    <a:pt x="44" y="64"/>
                  </a:lnTo>
                  <a:lnTo>
                    <a:pt x="54" y="44"/>
                  </a:lnTo>
                  <a:lnTo>
                    <a:pt x="58" y="35"/>
                  </a:lnTo>
                  <a:lnTo>
                    <a:pt x="62" y="24"/>
                  </a:lnTo>
                  <a:lnTo>
                    <a:pt x="65" y="14"/>
                  </a:lnTo>
                  <a:lnTo>
                    <a:pt x="67" y="4"/>
                  </a:lnTo>
                  <a:lnTo>
                    <a:pt x="67" y="4"/>
                  </a:lnTo>
                  <a:lnTo>
                    <a:pt x="66" y="2"/>
                  </a:lnTo>
                  <a:lnTo>
                    <a:pt x="66" y="1"/>
                  </a:lnTo>
                  <a:lnTo>
                    <a:pt x="64" y="0"/>
                  </a:lnTo>
                  <a:lnTo>
                    <a:pt x="63" y="0"/>
                  </a:lnTo>
                  <a:lnTo>
                    <a:pt x="59" y="1"/>
                  </a:lnTo>
                  <a:lnTo>
                    <a:pt x="58" y="2"/>
                  </a:lnTo>
                  <a:lnTo>
                    <a:pt x="57" y="4"/>
                  </a:lnTo>
                  <a:lnTo>
                    <a:pt x="5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1" name="Freeform 885"/>
            <p:cNvSpPr/>
            <p:nvPr/>
          </p:nvSpPr>
          <p:spPr bwMode="auto">
            <a:xfrm>
              <a:off x="4297363" y="1228725"/>
              <a:ext cx="57150" cy="93663"/>
            </a:xfrm>
            <a:custGeom>
              <a:avLst/>
              <a:gdLst/>
              <a:ahLst/>
              <a:cxnLst>
                <a:cxn ang="0">
                  <a:pos x="101" y="3"/>
                </a:cxn>
                <a:cxn ang="0">
                  <a:pos x="101" y="3"/>
                </a:cxn>
                <a:cxn ang="0">
                  <a:pos x="88" y="23"/>
                </a:cxn>
                <a:cxn ang="0">
                  <a:pos x="76" y="43"/>
                </a:cxn>
                <a:cxn ang="0">
                  <a:pos x="63" y="63"/>
                </a:cxn>
                <a:cxn ang="0">
                  <a:pos x="57" y="73"/>
                </a:cxn>
                <a:cxn ang="0">
                  <a:pos x="53" y="85"/>
                </a:cxn>
                <a:cxn ang="0">
                  <a:pos x="53" y="85"/>
                </a:cxn>
                <a:cxn ang="0">
                  <a:pos x="42" y="109"/>
                </a:cxn>
                <a:cxn ang="0">
                  <a:pos x="36" y="121"/>
                </a:cxn>
                <a:cxn ang="0">
                  <a:pos x="28" y="132"/>
                </a:cxn>
                <a:cxn ang="0">
                  <a:pos x="28" y="132"/>
                </a:cxn>
                <a:cxn ang="0">
                  <a:pos x="17" y="151"/>
                </a:cxn>
                <a:cxn ang="0">
                  <a:pos x="10" y="161"/>
                </a:cxn>
                <a:cxn ang="0">
                  <a:pos x="6" y="164"/>
                </a:cxn>
                <a:cxn ang="0">
                  <a:pos x="3" y="167"/>
                </a:cxn>
                <a:cxn ang="0">
                  <a:pos x="3" y="167"/>
                </a:cxn>
                <a:cxn ang="0">
                  <a:pos x="2" y="168"/>
                </a:cxn>
                <a:cxn ang="0">
                  <a:pos x="0" y="169"/>
                </a:cxn>
                <a:cxn ang="0">
                  <a:pos x="0" y="172"/>
                </a:cxn>
                <a:cxn ang="0">
                  <a:pos x="0" y="173"/>
                </a:cxn>
                <a:cxn ang="0">
                  <a:pos x="4" y="176"/>
                </a:cxn>
                <a:cxn ang="0">
                  <a:pos x="6" y="176"/>
                </a:cxn>
                <a:cxn ang="0">
                  <a:pos x="8" y="175"/>
                </a:cxn>
                <a:cxn ang="0">
                  <a:pos x="8" y="175"/>
                </a:cxn>
                <a:cxn ang="0">
                  <a:pos x="13" y="172"/>
                </a:cxn>
                <a:cxn ang="0">
                  <a:pos x="16" y="167"/>
                </a:cxn>
                <a:cxn ang="0">
                  <a:pos x="23" y="156"/>
                </a:cxn>
                <a:cxn ang="0">
                  <a:pos x="23" y="156"/>
                </a:cxn>
                <a:cxn ang="0">
                  <a:pos x="37" y="137"/>
                </a:cxn>
                <a:cxn ang="0">
                  <a:pos x="43" y="127"/>
                </a:cxn>
                <a:cxn ang="0">
                  <a:pos x="48" y="118"/>
                </a:cxn>
                <a:cxn ang="0">
                  <a:pos x="48" y="118"/>
                </a:cxn>
                <a:cxn ang="0">
                  <a:pos x="60" y="91"/>
                </a:cxn>
                <a:cxn ang="0">
                  <a:pos x="67" y="79"/>
                </a:cxn>
                <a:cxn ang="0">
                  <a:pos x="74" y="66"/>
                </a:cxn>
                <a:cxn ang="0">
                  <a:pos x="74" y="66"/>
                </a:cxn>
                <a:cxn ang="0">
                  <a:pos x="91" y="37"/>
                </a:cxn>
                <a:cxn ang="0">
                  <a:pos x="101" y="23"/>
                </a:cxn>
                <a:cxn ang="0">
                  <a:pos x="109" y="7"/>
                </a:cxn>
                <a:cxn ang="0">
                  <a:pos x="109" y="7"/>
                </a:cxn>
                <a:cxn ang="0">
                  <a:pos x="109" y="5"/>
                </a:cxn>
                <a:cxn ang="0">
                  <a:pos x="109" y="4"/>
                </a:cxn>
                <a:cxn ang="0">
                  <a:pos x="108" y="2"/>
                </a:cxn>
                <a:cxn ang="0">
                  <a:pos x="107" y="1"/>
                </a:cxn>
                <a:cxn ang="0">
                  <a:pos x="105" y="0"/>
                </a:cxn>
                <a:cxn ang="0">
                  <a:pos x="104" y="0"/>
                </a:cxn>
                <a:cxn ang="0">
                  <a:pos x="102" y="1"/>
                </a:cxn>
                <a:cxn ang="0">
                  <a:pos x="101" y="3"/>
                </a:cxn>
                <a:cxn ang="0">
                  <a:pos x="101" y="3"/>
                </a:cxn>
              </a:cxnLst>
              <a:rect l="0" t="0" r="r" b="b"/>
              <a:pathLst>
                <a:path w="109" h="176">
                  <a:moveTo>
                    <a:pt x="101" y="3"/>
                  </a:moveTo>
                  <a:lnTo>
                    <a:pt x="101" y="3"/>
                  </a:lnTo>
                  <a:lnTo>
                    <a:pt x="88" y="23"/>
                  </a:lnTo>
                  <a:lnTo>
                    <a:pt x="76" y="43"/>
                  </a:lnTo>
                  <a:lnTo>
                    <a:pt x="63" y="63"/>
                  </a:lnTo>
                  <a:lnTo>
                    <a:pt x="57" y="73"/>
                  </a:lnTo>
                  <a:lnTo>
                    <a:pt x="53" y="85"/>
                  </a:lnTo>
                  <a:lnTo>
                    <a:pt x="53" y="85"/>
                  </a:lnTo>
                  <a:lnTo>
                    <a:pt x="42" y="109"/>
                  </a:lnTo>
                  <a:lnTo>
                    <a:pt x="36" y="121"/>
                  </a:lnTo>
                  <a:lnTo>
                    <a:pt x="28" y="132"/>
                  </a:lnTo>
                  <a:lnTo>
                    <a:pt x="28" y="132"/>
                  </a:lnTo>
                  <a:lnTo>
                    <a:pt x="17" y="151"/>
                  </a:lnTo>
                  <a:lnTo>
                    <a:pt x="10" y="161"/>
                  </a:lnTo>
                  <a:lnTo>
                    <a:pt x="6" y="164"/>
                  </a:lnTo>
                  <a:lnTo>
                    <a:pt x="3" y="167"/>
                  </a:lnTo>
                  <a:lnTo>
                    <a:pt x="3" y="167"/>
                  </a:lnTo>
                  <a:lnTo>
                    <a:pt x="2" y="168"/>
                  </a:lnTo>
                  <a:lnTo>
                    <a:pt x="0" y="169"/>
                  </a:lnTo>
                  <a:lnTo>
                    <a:pt x="0" y="172"/>
                  </a:lnTo>
                  <a:lnTo>
                    <a:pt x="0" y="173"/>
                  </a:lnTo>
                  <a:lnTo>
                    <a:pt x="4" y="176"/>
                  </a:lnTo>
                  <a:lnTo>
                    <a:pt x="6" y="176"/>
                  </a:lnTo>
                  <a:lnTo>
                    <a:pt x="8" y="175"/>
                  </a:lnTo>
                  <a:lnTo>
                    <a:pt x="8" y="175"/>
                  </a:lnTo>
                  <a:lnTo>
                    <a:pt x="13" y="172"/>
                  </a:lnTo>
                  <a:lnTo>
                    <a:pt x="16" y="167"/>
                  </a:lnTo>
                  <a:lnTo>
                    <a:pt x="23" y="156"/>
                  </a:lnTo>
                  <a:lnTo>
                    <a:pt x="23" y="156"/>
                  </a:lnTo>
                  <a:lnTo>
                    <a:pt x="37" y="137"/>
                  </a:lnTo>
                  <a:lnTo>
                    <a:pt x="43" y="127"/>
                  </a:lnTo>
                  <a:lnTo>
                    <a:pt x="48" y="118"/>
                  </a:lnTo>
                  <a:lnTo>
                    <a:pt x="48" y="118"/>
                  </a:lnTo>
                  <a:lnTo>
                    <a:pt x="60" y="91"/>
                  </a:lnTo>
                  <a:lnTo>
                    <a:pt x="67" y="79"/>
                  </a:lnTo>
                  <a:lnTo>
                    <a:pt x="74" y="66"/>
                  </a:lnTo>
                  <a:lnTo>
                    <a:pt x="74" y="66"/>
                  </a:lnTo>
                  <a:lnTo>
                    <a:pt x="91" y="37"/>
                  </a:lnTo>
                  <a:lnTo>
                    <a:pt x="101" y="23"/>
                  </a:lnTo>
                  <a:lnTo>
                    <a:pt x="109" y="7"/>
                  </a:lnTo>
                  <a:lnTo>
                    <a:pt x="109" y="7"/>
                  </a:lnTo>
                  <a:lnTo>
                    <a:pt x="109" y="5"/>
                  </a:lnTo>
                  <a:lnTo>
                    <a:pt x="109" y="4"/>
                  </a:lnTo>
                  <a:lnTo>
                    <a:pt x="108" y="2"/>
                  </a:lnTo>
                  <a:lnTo>
                    <a:pt x="107" y="1"/>
                  </a:lnTo>
                  <a:lnTo>
                    <a:pt x="105" y="0"/>
                  </a:lnTo>
                  <a:lnTo>
                    <a:pt x="104" y="0"/>
                  </a:lnTo>
                  <a:lnTo>
                    <a:pt x="102" y="1"/>
                  </a:lnTo>
                  <a:lnTo>
                    <a:pt x="101" y="3"/>
                  </a:lnTo>
                  <a:lnTo>
                    <a:pt x="10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2" name="Freeform 886"/>
            <p:cNvSpPr/>
            <p:nvPr/>
          </p:nvSpPr>
          <p:spPr bwMode="auto">
            <a:xfrm>
              <a:off x="4352925" y="1239838"/>
              <a:ext cx="50800" cy="92075"/>
            </a:xfrm>
            <a:custGeom>
              <a:avLst/>
              <a:gdLst/>
              <a:ahLst/>
              <a:cxnLst>
                <a:cxn ang="0">
                  <a:pos x="85" y="4"/>
                </a:cxn>
                <a:cxn ang="0">
                  <a:pos x="85" y="4"/>
                </a:cxn>
                <a:cxn ang="0">
                  <a:pos x="82" y="12"/>
                </a:cxn>
                <a:cxn ang="0">
                  <a:pos x="79" y="21"/>
                </a:cxn>
                <a:cxn ang="0">
                  <a:pos x="75" y="31"/>
                </a:cxn>
                <a:cxn ang="0">
                  <a:pos x="71" y="39"/>
                </a:cxn>
                <a:cxn ang="0">
                  <a:pos x="71" y="39"/>
                </a:cxn>
                <a:cxn ang="0">
                  <a:pos x="63" y="60"/>
                </a:cxn>
                <a:cxn ang="0">
                  <a:pos x="54" y="80"/>
                </a:cxn>
                <a:cxn ang="0">
                  <a:pos x="54" y="80"/>
                </a:cxn>
                <a:cxn ang="0">
                  <a:pos x="43" y="103"/>
                </a:cxn>
                <a:cxn ang="0">
                  <a:pos x="31" y="126"/>
                </a:cxn>
                <a:cxn ang="0">
                  <a:pos x="16" y="146"/>
                </a:cxn>
                <a:cxn ang="0">
                  <a:pos x="1" y="167"/>
                </a:cxn>
                <a:cxn ang="0">
                  <a:pos x="1" y="167"/>
                </a:cxn>
                <a:cxn ang="0">
                  <a:pos x="0" y="169"/>
                </a:cxn>
                <a:cxn ang="0">
                  <a:pos x="0" y="172"/>
                </a:cxn>
                <a:cxn ang="0">
                  <a:pos x="2" y="174"/>
                </a:cxn>
                <a:cxn ang="0">
                  <a:pos x="4" y="174"/>
                </a:cxn>
                <a:cxn ang="0">
                  <a:pos x="9" y="174"/>
                </a:cxn>
                <a:cxn ang="0">
                  <a:pos x="9" y="174"/>
                </a:cxn>
                <a:cxn ang="0">
                  <a:pos x="12" y="174"/>
                </a:cxn>
                <a:cxn ang="0">
                  <a:pos x="13" y="172"/>
                </a:cxn>
                <a:cxn ang="0">
                  <a:pos x="13" y="169"/>
                </a:cxn>
                <a:cxn ang="0">
                  <a:pos x="12" y="167"/>
                </a:cxn>
                <a:cxn ang="0">
                  <a:pos x="12" y="167"/>
                </a:cxn>
                <a:cxn ang="0">
                  <a:pos x="27" y="147"/>
                </a:cxn>
                <a:cxn ang="0">
                  <a:pos x="40" y="128"/>
                </a:cxn>
                <a:cxn ang="0">
                  <a:pos x="51" y="107"/>
                </a:cxn>
                <a:cxn ang="0">
                  <a:pos x="62" y="85"/>
                </a:cxn>
                <a:cxn ang="0">
                  <a:pos x="62" y="85"/>
                </a:cxn>
                <a:cxn ang="0">
                  <a:pos x="72" y="64"/>
                </a:cxn>
                <a:cxn ang="0">
                  <a:pos x="80" y="41"/>
                </a:cxn>
                <a:cxn ang="0">
                  <a:pos x="80" y="41"/>
                </a:cxn>
                <a:cxn ang="0">
                  <a:pos x="85" y="32"/>
                </a:cxn>
                <a:cxn ang="0">
                  <a:pos x="89" y="23"/>
                </a:cxn>
                <a:cxn ang="0">
                  <a:pos x="92" y="14"/>
                </a:cxn>
                <a:cxn ang="0">
                  <a:pos x="95" y="4"/>
                </a:cxn>
                <a:cxn ang="0">
                  <a:pos x="95" y="4"/>
                </a:cxn>
                <a:cxn ang="0">
                  <a:pos x="94" y="2"/>
                </a:cxn>
                <a:cxn ang="0">
                  <a:pos x="94" y="1"/>
                </a:cxn>
                <a:cxn ang="0">
                  <a:pos x="92" y="0"/>
                </a:cxn>
                <a:cxn ang="0">
                  <a:pos x="91" y="0"/>
                </a:cxn>
                <a:cxn ang="0">
                  <a:pos x="87" y="1"/>
                </a:cxn>
                <a:cxn ang="0">
                  <a:pos x="86" y="2"/>
                </a:cxn>
                <a:cxn ang="0">
                  <a:pos x="85" y="4"/>
                </a:cxn>
                <a:cxn ang="0">
                  <a:pos x="85" y="4"/>
                </a:cxn>
              </a:cxnLst>
              <a:rect l="0" t="0" r="r" b="b"/>
              <a:pathLst>
                <a:path w="95" h="174">
                  <a:moveTo>
                    <a:pt x="85" y="4"/>
                  </a:moveTo>
                  <a:lnTo>
                    <a:pt x="85" y="4"/>
                  </a:lnTo>
                  <a:lnTo>
                    <a:pt x="82" y="12"/>
                  </a:lnTo>
                  <a:lnTo>
                    <a:pt x="79" y="21"/>
                  </a:lnTo>
                  <a:lnTo>
                    <a:pt x="75" y="31"/>
                  </a:lnTo>
                  <a:lnTo>
                    <a:pt x="71" y="39"/>
                  </a:lnTo>
                  <a:lnTo>
                    <a:pt x="71" y="39"/>
                  </a:lnTo>
                  <a:lnTo>
                    <a:pt x="63" y="60"/>
                  </a:lnTo>
                  <a:lnTo>
                    <a:pt x="54" y="80"/>
                  </a:lnTo>
                  <a:lnTo>
                    <a:pt x="54" y="80"/>
                  </a:lnTo>
                  <a:lnTo>
                    <a:pt x="43" y="103"/>
                  </a:lnTo>
                  <a:lnTo>
                    <a:pt x="31" y="126"/>
                  </a:lnTo>
                  <a:lnTo>
                    <a:pt x="16" y="146"/>
                  </a:lnTo>
                  <a:lnTo>
                    <a:pt x="1" y="167"/>
                  </a:lnTo>
                  <a:lnTo>
                    <a:pt x="1" y="167"/>
                  </a:lnTo>
                  <a:lnTo>
                    <a:pt x="0" y="169"/>
                  </a:lnTo>
                  <a:lnTo>
                    <a:pt x="0" y="172"/>
                  </a:lnTo>
                  <a:lnTo>
                    <a:pt x="2" y="174"/>
                  </a:lnTo>
                  <a:lnTo>
                    <a:pt x="4" y="174"/>
                  </a:lnTo>
                  <a:lnTo>
                    <a:pt x="9" y="174"/>
                  </a:lnTo>
                  <a:lnTo>
                    <a:pt x="9" y="174"/>
                  </a:lnTo>
                  <a:lnTo>
                    <a:pt x="12" y="174"/>
                  </a:lnTo>
                  <a:lnTo>
                    <a:pt x="13" y="172"/>
                  </a:lnTo>
                  <a:lnTo>
                    <a:pt x="13" y="169"/>
                  </a:lnTo>
                  <a:lnTo>
                    <a:pt x="12" y="167"/>
                  </a:lnTo>
                  <a:lnTo>
                    <a:pt x="12" y="167"/>
                  </a:lnTo>
                  <a:lnTo>
                    <a:pt x="27" y="147"/>
                  </a:lnTo>
                  <a:lnTo>
                    <a:pt x="40" y="128"/>
                  </a:lnTo>
                  <a:lnTo>
                    <a:pt x="51" y="107"/>
                  </a:lnTo>
                  <a:lnTo>
                    <a:pt x="62" y="85"/>
                  </a:lnTo>
                  <a:lnTo>
                    <a:pt x="62" y="85"/>
                  </a:lnTo>
                  <a:lnTo>
                    <a:pt x="72" y="64"/>
                  </a:lnTo>
                  <a:lnTo>
                    <a:pt x="80" y="41"/>
                  </a:lnTo>
                  <a:lnTo>
                    <a:pt x="80" y="41"/>
                  </a:lnTo>
                  <a:lnTo>
                    <a:pt x="85" y="32"/>
                  </a:lnTo>
                  <a:lnTo>
                    <a:pt x="89" y="23"/>
                  </a:lnTo>
                  <a:lnTo>
                    <a:pt x="92" y="14"/>
                  </a:lnTo>
                  <a:lnTo>
                    <a:pt x="95" y="4"/>
                  </a:lnTo>
                  <a:lnTo>
                    <a:pt x="95" y="4"/>
                  </a:lnTo>
                  <a:lnTo>
                    <a:pt x="94" y="2"/>
                  </a:lnTo>
                  <a:lnTo>
                    <a:pt x="94" y="1"/>
                  </a:lnTo>
                  <a:lnTo>
                    <a:pt x="92" y="0"/>
                  </a:lnTo>
                  <a:lnTo>
                    <a:pt x="91" y="0"/>
                  </a:lnTo>
                  <a:lnTo>
                    <a:pt x="87" y="1"/>
                  </a:lnTo>
                  <a:lnTo>
                    <a:pt x="86" y="2"/>
                  </a:lnTo>
                  <a:lnTo>
                    <a:pt x="85" y="4"/>
                  </a:lnTo>
                  <a:lnTo>
                    <a:pt x="8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3" name="Freeform 887"/>
            <p:cNvSpPr/>
            <p:nvPr/>
          </p:nvSpPr>
          <p:spPr bwMode="auto">
            <a:xfrm>
              <a:off x="4408488" y="1254125"/>
              <a:ext cx="52388" cy="79375"/>
            </a:xfrm>
            <a:custGeom>
              <a:avLst/>
              <a:gdLst/>
              <a:ahLst/>
              <a:cxnLst>
                <a:cxn ang="0">
                  <a:pos x="90" y="5"/>
                </a:cxn>
                <a:cxn ang="0">
                  <a:pos x="90" y="5"/>
                </a:cxn>
                <a:cxn ang="0">
                  <a:pos x="88" y="14"/>
                </a:cxn>
                <a:cxn ang="0">
                  <a:pos x="85" y="24"/>
                </a:cxn>
                <a:cxn ang="0">
                  <a:pos x="80" y="34"/>
                </a:cxn>
                <a:cxn ang="0">
                  <a:pos x="74" y="44"/>
                </a:cxn>
                <a:cxn ang="0">
                  <a:pos x="61" y="63"/>
                </a:cxn>
                <a:cxn ang="0">
                  <a:pos x="49" y="79"/>
                </a:cxn>
                <a:cxn ang="0">
                  <a:pos x="49" y="79"/>
                </a:cxn>
                <a:cxn ang="0">
                  <a:pos x="23" y="111"/>
                </a:cxn>
                <a:cxn ang="0">
                  <a:pos x="11" y="128"/>
                </a:cxn>
                <a:cxn ang="0">
                  <a:pos x="0" y="144"/>
                </a:cxn>
                <a:cxn ang="0">
                  <a:pos x="0" y="144"/>
                </a:cxn>
                <a:cxn ang="0">
                  <a:pos x="0" y="146"/>
                </a:cxn>
                <a:cxn ang="0">
                  <a:pos x="0" y="148"/>
                </a:cxn>
                <a:cxn ang="0">
                  <a:pos x="1" y="149"/>
                </a:cxn>
                <a:cxn ang="0">
                  <a:pos x="2" y="150"/>
                </a:cxn>
                <a:cxn ang="0">
                  <a:pos x="4" y="151"/>
                </a:cxn>
                <a:cxn ang="0">
                  <a:pos x="5" y="151"/>
                </a:cxn>
                <a:cxn ang="0">
                  <a:pos x="7" y="150"/>
                </a:cxn>
                <a:cxn ang="0">
                  <a:pos x="8" y="149"/>
                </a:cxn>
                <a:cxn ang="0">
                  <a:pos x="8" y="149"/>
                </a:cxn>
                <a:cxn ang="0">
                  <a:pos x="16" y="139"/>
                </a:cxn>
                <a:cxn ang="0">
                  <a:pos x="22" y="129"/>
                </a:cxn>
                <a:cxn ang="0">
                  <a:pos x="37" y="110"/>
                </a:cxn>
                <a:cxn ang="0">
                  <a:pos x="37" y="110"/>
                </a:cxn>
                <a:cxn ang="0">
                  <a:pos x="52" y="93"/>
                </a:cxn>
                <a:cxn ang="0">
                  <a:pos x="60" y="82"/>
                </a:cxn>
                <a:cxn ang="0">
                  <a:pos x="65" y="73"/>
                </a:cxn>
                <a:cxn ang="0">
                  <a:pos x="65" y="73"/>
                </a:cxn>
                <a:cxn ang="0">
                  <a:pos x="76" y="56"/>
                </a:cxn>
                <a:cxn ang="0">
                  <a:pos x="86" y="40"/>
                </a:cxn>
                <a:cxn ang="0">
                  <a:pos x="91" y="32"/>
                </a:cxn>
                <a:cxn ang="0">
                  <a:pos x="95" y="23"/>
                </a:cxn>
                <a:cxn ang="0">
                  <a:pos x="98" y="14"/>
                </a:cxn>
                <a:cxn ang="0">
                  <a:pos x="99" y="5"/>
                </a:cxn>
                <a:cxn ang="0">
                  <a:pos x="99" y="5"/>
                </a:cxn>
                <a:cxn ang="0">
                  <a:pos x="99" y="3"/>
                </a:cxn>
                <a:cxn ang="0">
                  <a:pos x="98" y="1"/>
                </a:cxn>
                <a:cxn ang="0">
                  <a:pos x="97" y="1"/>
                </a:cxn>
                <a:cxn ang="0">
                  <a:pos x="95" y="0"/>
                </a:cxn>
                <a:cxn ang="0">
                  <a:pos x="92" y="1"/>
                </a:cxn>
                <a:cxn ang="0">
                  <a:pos x="91" y="3"/>
                </a:cxn>
                <a:cxn ang="0">
                  <a:pos x="90" y="5"/>
                </a:cxn>
                <a:cxn ang="0">
                  <a:pos x="90" y="5"/>
                </a:cxn>
              </a:cxnLst>
              <a:rect l="0" t="0" r="r" b="b"/>
              <a:pathLst>
                <a:path w="99" h="151">
                  <a:moveTo>
                    <a:pt x="90" y="5"/>
                  </a:moveTo>
                  <a:lnTo>
                    <a:pt x="90" y="5"/>
                  </a:lnTo>
                  <a:lnTo>
                    <a:pt x="88" y="14"/>
                  </a:lnTo>
                  <a:lnTo>
                    <a:pt x="85" y="24"/>
                  </a:lnTo>
                  <a:lnTo>
                    <a:pt x="80" y="34"/>
                  </a:lnTo>
                  <a:lnTo>
                    <a:pt x="74" y="44"/>
                  </a:lnTo>
                  <a:lnTo>
                    <a:pt x="61" y="63"/>
                  </a:lnTo>
                  <a:lnTo>
                    <a:pt x="49" y="79"/>
                  </a:lnTo>
                  <a:lnTo>
                    <a:pt x="49" y="79"/>
                  </a:lnTo>
                  <a:lnTo>
                    <a:pt x="23" y="111"/>
                  </a:lnTo>
                  <a:lnTo>
                    <a:pt x="11" y="128"/>
                  </a:lnTo>
                  <a:lnTo>
                    <a:pt x="0" y="144"/>
                  </a:lnTo>
                  <a:lnTo>
                    <a:pt x="0" y="144"/>
                  </a:lnTo>
                  <a:lnTo>
                    <a:pt x="0" y="146"/>
                  </a:lnTo>
                  <a:lnTo>
                    <a:pt x="0" y="148"/>
                  </a:lnTo>
                  <a:lnTo>
                    <a:pt x="1" y="149"/>
                  </a:lnTo>
                  <a:lnTo>
                    <a:pt x="2" y="150"/>
                  </a:lnTo>
                  <a:lnTo>
                    <a:pt x="4" y="151"/>
                  </a:lnTo>
                  <a:lnTo>
                    <a:pt x="5" y="151"/>
                  </a:lnTo>
                  <a:lnTo>
                    <a:pt x="7" y="150"/>
                  </a:lnTo>
                  <a:lnTo>
                    <a:pt x="8" y="149"/>
                  </a:lnTo>
                  <a:lnTo>
                    <a:pt x="8" y="149"/>
                  </a:lnTo>
                  <a:lnTo>
                    <a:pt x="16" y="139"/>
                  </a:lnTo>
                  <a:lnTo>
                    <a:pt x="22" y="129"/>
                  </a:lnTo>
                  <a:lnTo>
                    <a:pt x="37" y="110"/>
                  </a:lnTo>
                  <a:lnTo>
                    <a:pt x="37" y="110"/>
                  </a:lnTo>
                  <a:lnTo>
                    <a:pt x="52" y="93"/>
                  </a:lnTo>
                  <a:lnTo>
                    <a:pt x="60" y="82"/>
                  </a:lnTo>
                  <a:lnTo>
                    <a:pt x="65" y="73"/>
                  </a:lnTo>
                  <a:lnTo>
                    <a:pt x="65" y="73"/>
                  </a:lnTo>
                  <a:lnTo>
                    <a:pt x="76" y="56"/>
                  </a:lnTo>
                  <a:lnTo>
                    <a:pt x="86" y="40"/>
                  </a:lnTo>
                  <a:lnTo>
                    <a:pt x="91" y="32"/>
                  </a:lnTo>
                  <a:lnTo>
                    <a:pt x="95" y="23"/>
                  </a:lnTo>
                  <a:lnTo>
                    <a:pt x="98" y="14"/>
                  </a:lnTo>
                  <a:lnTo>
                    <a:pt x="99" y="5"/>
                  </a:lnTo>
                  <a:lnTo>
                    <a:pt x="99" y="5"/>
                  </a:lnTo>
                  <a:lnTo>
                    <a:pt x="99" y="3"/>
                  </a:lnTo>
                  <a:lnTo>
                    <a:pt x="98" y="1"/>
                  </a:lnTo>
                  <a:lnTo>
                    <a:pt x="97" y="1"/>
                  </a:lnTo>
                  <a:lnTo>
                    <a:pt x="95" y="0"/>
                  </a:lnTo>
                  <a:lnTo>
                    <a:pt x="92" y="1"/>
                  </a:lnTo>
                  <a:lnTo>
                    <a:pt x="91" y="3"/>
                  </a:lnTo>
                  <a:lnTo>
                    <a:pt x="90" y="5"/>
                  </a:lnTo>
                  <a:lnTo>
                    <a:pt x="9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4" name="Freeform 888"/>
            <p:cNvSpPr/>
            <p:nvPr/>
          </p:nvSpPr>
          <p:spPr bwMode="auto">
            <a:xfrm>
              <a:off x="4465638" y="1258888"/>
              <a:ext cx="50800" cy="90488"/>
            </a:xfrm>
            <a:custGeom>
              <a:avLst/>
              <a:gdLst/>
              <a:ahLst/>
              <a:cxnLst>
                <a:cxn ang="0">
                  <a:pos x="85" y="4"/>
                </a:cxn>
                <a:cxn ang="0">
                  <a:pos x="85" y="4"/>
                </a:cxn>
                <a:cxn ang="0">
                  <a:pos x="83" y="13"/>
                </a:cxn>
                <a:cxn ang="0">
                  <a:pos x="80" y="24"/>
                </a:cxn>
                <a:cxn ang="0">
                  <a:pos x="75" y="33"/>
                </a:cxn>
                <a:cxn ang="0">
                  <a:pos x="71" y="42"/>
                </a:cxn>
                <a:cxn ang="0">
                  <a:pos x="59" y="61"/>
                </a:cxn>
                <a:cxn ang="0">
                  <a:pos x="48" y="78"/>
                </a:cxn>
                <a:cxn ang="0">
                  <a:pos x="48" y="78"/>
                </a:cxn>
                <a:cxn ang="0">
                  <a:pos x="36" y="99"/>
                </a:cxn>
                <a:cxn ang="0">
                  <a:pos x="24" y="121"/>
                </a:cxn>
                <a:cxn ang="0">
                  <a:pos x="13" y="142"/>
                </a:cxn>
                <a:cxn ang="0">
                  <a:pos x="1" y="164"/>
                </a:cxn>
                <a:cxn ang="0">
                  <a:pos x="1" y="164"/>
                </a:cxn>
                <a:cxn ang="0">
                  <a:pos x="0" y="166"/>
                </a:cxn>
                <a:cxn ang="0">
                  <a:pos x="0" y="167"/>
                </a:cxn>
                <a:cxn ang="0">
                  <a:pos x="1" y="169"/>
                </a:cxn>
                <a:cxn ang="0">
                  <a:pos x="3" y="170"/>
                </a:cxn>
                <a:cxn ang="0">
                  <a:pos x="4" y="170"/>
                </a:cxn>
                <a:cxn ang="0">
                  <a:pos x="6" y="170"/>
                </a:cxn>
                <a:cxn ang="0">
                  <a:pos x="8" y="170"/>
                </a:cxn>
                <a:cxn ang="0">
                  <a:pos x="9" y="168"/>
                </a:cxn>
                <a:cxn ang="0">
                  <a:pos x="9" y="168"/>
                </a:cxn>
                <a:cxn ang="0">
                  <a:pos x="22" y="146"/>
                </a:cxn>
                <a:cxn ang="0">
                  <a:pos x="35" y="123"/>
                </a:cxn>
                <a:cxn ang="0">
                  <a:pos x="47" y="99"/>
                </a:cxn>
                <a:cxn ang="0">
                  <a:pos x="61" y="77"/>
                </a:cxn>
                <a:cxn ang="0">
                  <a:pos x="61" y="77"/>
                </a:cxn>
                <a:cxn ang="0">
                  <a:pos x="71" y="61"/>
                </a:cxn>
                <a:cxn ang="0">
                  <a:pos x="81" y="43"/>
                </a:cxn>
                <a:cxn ang="0">
                  <a:pos x="85" y="34"/>
                </a:cxn>
                <a:cxn ang="0">
                  <a:pos x="89" y="25"/>
                </a:cxn>
                <a:cxn ang="0">
                  <a:pos x="93" y="15"/>
                </a:cxn>
                <a:cxn ang="0">
                  <a:pos x="95" y="6"/>
                </a:cxn>
                <a:cxn ang="0">
                  <a:pos x="95" y="6"/>
                </a:cxn>
                <a:cxn ang="0">
                  <a:pos x="95" y="4"/>
                </a:cxn>
                <a:cxn ang="0">
                  <a:pos x="94" y="3"/>
                </a:cxn>
                <a:cxn ang="0">
                  <a:pos x="90" y="1"/>
                </a:cxn>
                <a:cxn ang="0">
                  <a:pos x="89" y="0"/>
                </a:cxn>
                <a:cxn ang="0">
                  <a:pos x="87" y="1"/>
                </a:cxn>
                <a:cxn ang="0">
                  <a:pos x="86" y="2"/>
                </a:cxn>
                <a:cxn ang="0">
                  <a:pos x="85" y="4"/>
                </a:cxn>
                <a:cxn ang="0">
                  <a:pos x="85" y="4"/>
                </a:cxn>
              </a:cxnLst>
              <a:rect l="0" t="0" r="r" b="b"/>
              <a:pathLst>
                <a:path w="95" h="170">
                  <a:moveTo>
                    <a:pt x="85" y="4"/>
                  </a:moveTo>
                  <a:lnTo>
                    <a:pt x="85" y="4"/>
                  </a:lnTo>
                  <a:lnTo>
                    <a:pt x="83" y="13"/>
                  </a:lnTo>
                  <a:lnTo>
                    <a:pt x="80" y="24"/>
                  </a:lnTo>
                  <a:lnTo>
                    <a:pt x="75" y="33"/>
                  </a:lnTo>
                  <a:lnTo>
                    <a:pt x="71" y="42"/>
                  </a:lnTo>
                  <a:lnTo>
                    <a:pt x="59" y="61"/>
                  </a:lnTo>
                  <a:lnTo>
                    <a:pt x="48" y="78"/>
                  </a:lnTo>
                  <a:lnTo>
                    <a:pt x="48" y="78"/>
                  </a:lnTo>
                  <a:lnTo>
                    <a:pt x="36" y="99"/>
                  </a:lnTo>
                  <a:lnTo>
                    <a:pt x="24" y="121"/>
                  </a:lnTo>
                  <a:lnTo>
                    <a:pt x="13" y="142"/>
                  </a:lnTo>
                  <a:lnTo>
                    <a:pt x="1" y="164"/>
                  </a:lnTo>
                  <a:lnTo>
                    <a:pt x="1" y="164"/>
                  </a:lnTo>
                  <a:lnTo>
                    <a:pt x="0" y="166"/>
                  </a:lnTo>
                  <a:lnTo>
                    <a:pt x="0" y="167"/>
                  </a:lnTo>
                  <a:lnTo>
                    <a:pt x="1" y="169"/>
                  </a:lnTo>
                  <a:lnTo>
                    <a:pt x="3" y="170"/>
                  </a:lnTo>
                  <a:lnTo>
                    <a:pt x="4" y="170"/>
                  </a:lnTo>
                  <a:lnTo>
                    <a:pt x="6" y="170"/>
                  </a:lnTo>
                  <a:lnTo>
                    <a:pt x="8" y="170"/>
                  </a:lnTo>
                  <a:lnTo>
                    <a:pt x="9" y="168"/>
                  </a:lnTo>
                  <a:lnTo>
                    <a:pt x="9" y="168"/>
                  </a:lnTo>
                  <a:lnTo>
                    <a:pt x="22" y="146"/>
                  </a:lnTo>
                  <a:lnTo>
                    <a:pt x="35" y="123"/>
                  </a:lnTo>
                  <a:lnTo>
                    <a:pt x="47" y="99"/>
                  </a:lnTo>
                  <a:lnTo>
                    <a:pt x="61" y="77"/>
                  </a:lnTo>
                  <a:lnTo>
                    <a:pt x="61" y="77"/>
                  </a:lnTo>
                  <a:lnTo>
                    <a:pt x="71" y="61"/>
                  </a:lnTo>
                  <a:lnTo>
                    <a:pt x="81" y="43"/>
                  </a:lnTo>
                  <a:lnTo>
                    <a:pt x="85" y="34"/>
                  </a:lnTo>
                  <a:lnTo>
                    <a:pt x="89" y="25"/>
                  </a:lnTo>
                  <a:lnTo>
                    <a:pt x="93" y="15"/>
                  </a:lnTo>
                  <a:lnTo>
                    <a:pt x="95" y="6"/>
                  </a:lnTo>
                  <a:lnTo>
                    <a:pt x="95" y="6"/>
                  </a:lnTo>
                  <a:lnTo>
                    <a:pt x="95" y="4"/>
                  </a:lnTo>
                  <a:lnTo>
                    <a:pt x="94" y="3"/>
                  </a:lnTo>
                  <a:lnTo>
                    <a:pt x="90" y="1"/>
                  </a:lnTo>
                  <a:lnTo>
                    <a:pt x="89" y="0"/>
                  </a:lnTo>
                  <a:lnTo>
                    <a:pt x="87" y="1"/>
                  </a:lnTo>
                  <a:lnTo>
                    <a:pt x="86" y="2"/>
                  </a:lnTo>
                  <a:lnTo>
                    <a:pt x="85" y="4"/>
                  </a:lnTo>
                  <a:lnTo>
                    <a:pt x="8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5" name="Freeform 889"/>
            <p:cNvSpPr/>
            <p:nvPr/>
          </p:nvSpPr>
          <p:spPr bwMode="auto">
            <a:xfrm>
              <a:off x="4513263" y="1276350"/>
              <a:ext cx="47625" cy="93663"/>
            </a:xfrm>
            <a:custGeom>
              <a:avLst/>
              <a:gdLst/>
              <a:ahLst/>
              <a:cxnLst>
                <a:cxn ang="0">
                  <a:pos x="81" y="3"/>
                </a:cxn>
                <a:cxn ang="0">
                  <a:pos x="81" y="3"/>
                </a:cxn>
                <a:cxn ang="0">
                  <a:pos x="66" y="45"/>
                </a:cxn>
                <a:cxn ang="0">
                  <a:pos x="57" y="66"/>
                </a:cxn>
                <a:cxn ang="0">
                  <a:pos x="48" y="87"/>
                </a:cxn>
                <a:cxn ang="0">
                  <a:pos x="48" y="87"/>
                </a:cxn>
                <a:cxn ang="0">
                  <a:pos x="38" y="107"/>
                </a:cxn>
                <a:cxn ang="0">
                  <a:pos x="27" y="128"/>
                </a:cxn>
                <a:cxn ang="0">
                  <a:pos x="15" y="149"/>
                </a:cxn>
                <a:cxn ang="0">
                  <a:pos x="2" y="167"/>
                </a:cxn>
                <a:cxn ang="0">
                  <a:pos x="2" y="167"/>
                </a:cxn>
                <a:cxn ang="0">
                  <a:pos x="0" y="168"/>
                </a:cxn>
                <a:cxn ang="0">
                  <a:pos x="0" y="170"/>
                </a:cxn>
                <a:cxn ang="0">
                  <a:pos x="2" y="173"/>
                </a:cxn>
                <a:cxn ang="0">
                  <a:pos x="4" y="175"/>
                </a:cxn>
                <a:cxn ang="0">
                  <a:pos x="5" y="175"/>
                </a:cxn>
                <a:cxn ang="0">
                  <a:pos x="7" y="175"/>
                </a:cxn>
                <a:cxn ang="0">
                  <a:pos x="8" y="173"/>
                </a:cxn>
                <a:cxn ang="0">
                  <a:pos x="13" y="168"/>
                </a:cxn>
                <a:cxn ang="0">
                  <a:pos x="13" y="168"/>
                </a:cxn>
                <a:cxn ang="0">
                  <a:pos x="14" y="167"/>
                </a:cxn>
                <a:cxn ang="0">
                  <a:pos x="14" y="165"/>
                </a:cxn>
                <a:cxn ang="0">
                  <a:pos x="14" y="165"/>
                </a:cxn>
                <a:cxn ang="0">
                  <a:pos x="24" y="150"/>
                </a:cxn>
                <a:cxn ang="0">
                  <a:pos x="34" y="132"/>
                </a:cxn>
                <a:cxn ang="0">
                  <a:pos x="42" y="116"/>
                </a:cxn>
                <a:cxn ang="0">
                  <a:pos x="51" y="99"/>
                </a:cxn>
                <a:cxn ang="0">
                  <a:pos x="51" y="99"/>
                </a:cxn>
                <a:cxn ang="0">
                  <a:pos x="57" y="88"/>
                </a:cxn>
                <a:cxn ang="0">
                  <a:pos x="63" y="76"/>
                </a:cxn>
                <a:cxn ang="0">
                  <a:pos x="73" y="54"/>
                </a:cxn>
                <a:cxn ang="0">
                  <a:pos x="82" y="30"/>
                </a:cxn>
                <a:cxn ang="0">
                  <a:pos x="90" y="5"/>
                </a:cxn>
                <a:cxn ang="0">
                  <a:pos x="90" y="5"/>
                </a:cxn>
                <a:cxn ang="0">
                  <a:pos x="90" y="3"/>
                </a:cxn>
                <a:cxn ang="0">
                  <a:pos x="89" y="2"/>
                </a:cxn>
                <a:cxn ang="0">
                  <a:pos x="88" y="1"/>
                </a:cxn>
                <a:cxn ang="0">
                  <a:pos x="87" y="0"/>
                </a:cxn>
                <a:cxn ang="0">
                  <a:pos x="85" y="0"/>
                </a:cxn>
                <a:cxn ang="0">
                  <a:pos x="83" y="0"/>
                </a:cxn>
                <a:cxn ang="0">
                  <a:pos x="82" y="1"/>
                </a:cxn>
                <a:cxn ang="0">
                  <a:pos x="81" y="3"/>
                </a:cxn>
                <a:cxn ang="0">
                  <a:pos x="81" y="3"/>
                </a:cxn>
              </a:cxnLst>
              <a:rect l="0" t="0" r="r" b="b"/>
              <a:pathLst>
                <a:path w="90" h="175">
                  <a:moveTo>
                    <a:pt x="81" y="3"/>
                  </a:moveTo>
                  <a:lnTo>
                    <a:pt x="81" y="3"/>
                  </a:lnTo>
                  <a:lnTo>
                    <a:pt x="66" y="45"/>
                  </a:lnTo>
                  <a:lnTo>
                    <a:pt x="57" y="66"/>
                  </a:lnTo>
                  <a:lnTo>
                    <a:pt x="48" y="87"/>
                  </a:lnTo>
                  <a:lnTo>
                    <a:pt x="48" y="87"/>
                  </a:lnTo>
                  <a:lnTo>
                    <a:pt x="38" y="107"/>
                  </a:lnTo>
                  <a:lnTo>
                    <a:pt x="27" y="128"/>
                  </a:lnTo>
                  <a:lnTo>
                    <a:pt x="15" y="149"/>
                  </a:lnTo>
                  <a:lnTo>
                    <a:pt x="2" y="167"/>
                  </a:lnTo>
                  <a:lnTo>
                    <a:pt x="2" y="167"/>
                  </a:lnTo>
                  <a:lnTo>
                    <a:pt x="0" y="168"/>
                  </a:lnTo>
                  <a:lnTo>
                    <a:pt x="0" y="170"/>
                  </a:lnTo>
                  <a:lnTo>
                    <a:pt x="2" y="173"/>
                  </a:lnTo>
                  <a:lnTo>
                    <a:pt x="4" y="175"/>
                  </a:lnTo>
                  <a:lnTo>
                    <a:pt x="5" y="175"/>
                  </a:lnTo>
                  <a:lnTo>
                    <a:pt x="7" y="175"/>
                  </a:lnTo>
                  <a:lnTo>
                    <a:pt x="8" y="173"/>
                  </a:lnTo>
                  <a:lnTo>
                    <a:pt x="13" y="168"/>
                  </a:lnTo>
                  <a:lnTo>
                    <a:pt x="13" y="168"/>
                  </a:lnTo>
                  <a:lnTo>
                    <a:pt x="14" y="167"/>
                  </a:lnTo>
                  <a:lnTo>
                    <a:pt x="14" y="165"/>
                  </a:lnTo>
                  <a:lnTo>
                    <a:pt x="14" y="165"/>
                  </a:lnTo>
                  <a:lnTo>
                    <a:pt x="24" y="150"/>
                  </a:lnTo>
                  <a:lnTo>
                    <a:pt x="34" y="132"/>
                  </a:lnTo>
                  <a:lnTo>
                    <a:pt x="42" y="116"/>
                  </a:lnTo>
                  <a:lnTo>
                    <a:pt x="51" y="99"/>
                  </a:lnTo>
                  <a:lnTo>
                    <a:pt x="51" y="99"/>
                  </a:lnTo>
                  <a:lnTo>
                    <a:pt x="57" y="88"/>
                  </a:lnTo>
                  <a:lnTo>
                    <a:pt x="63" y="76"/>
                  </a:lnTo>
                  <a:lnTo>
                    <a:pt x="73" y="54"/>
                  </a:lnTo>
                  <a:lnTo>
                    <a:pt x="82" y="30"/>
                  </a:lnTo>
                  <a:lnTo>
                    <a:pt x="90" y="5"/>
                  </a:lnTo>
                  <a:lnTo>
                    <a:pt x="90" y="5"/>
                  </a:lnTo>
                  <a:lnTo>
                    <a:pt x="90" y="3"/>
                  </a:lnTo>
                  <a:lnTo>
                    <a:pt x="89" y="2"/>
                  </a:lnTo>
                  <a:lnTo>
                    <a:pt x="88" y="1"/>
                  </a:lnTo>
                  <a:lnTo>
                    <a:pt x="87" y="0"/>
                  </a:lnTo>
                  <a:lnTo>
                    <a:pt x="85" y="0"/>
                  </a:lnTo>
                  <a:lnTo>
                    <a:pt x="83" y="0"/>
                  </a:lnTo>
                  <a:lnTo>
                    <a:pt x="82" y="1"/>
                  </a:lnTo>
                  <a:lnTo>
                    <a:pt x="81" y="3"/>
                  </a:lnTo>
                  <a:lnTo>
                    <a:pt x="8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6" name="Freeform 890"/>
            <p:cNvSpPr/>
            <p:nvPr/>
          </p:nvSpPr>
          <p:spPr bwMode="auto">
            <a:xfrm>
              <a:off x="4538663" y="1304925"/>
              <a:ext cx="44450" cy="92075"/>
            </a:xfrm>
            <a:custGeom>
              <a:avLst/>
              <a:gdLst/>
              <a:ahLst/>
              <a:cxnLst>
                <a:cxn ang="0">
                  <a:pos x="75" y="5"/>
                </a:cxn>
                <a:cxn ang="0">
                  <a:pos x="75" y="5"/>
                </a:cxn>
                <a:cxn ang="0">
                  <a:pos x="74" y="16"/>
                </a:cxn>
                <a:cxn ang="0">
                  <a:pos x="71" y="26"/>
                </a:cxn>
                <a:cxn ang="0">
                  <a:pos x="68" y="38"/>
                </a:cxn>
                <a:cxn ang="0">
                  <a:pos x="64" y="48"/>
                </a:cxn>
                <a:cxn ang="0">
                  <a:pos x="54" y="69"/>
                </a:cxn>
                <a:cxn ang="0">
                  <a:pos x="43" y="88"/>
                </a:cxn>
                <a:cxn ang="0">
                  <a:pos x="43" y="88"/>
                </a:cxn>
                <a:cxn ang="0">
                  <a:pos x="22" y="128"/>
                </a:cxn>
                <a:cxn ang="0">
                  <a:pos x="10" y="148"/>
                </a:cxn>
                <a:cxn ang="0">
                  <a:pos x="0" y="168"/>
                </a:cxn>
                <a:cxn ang="0">
                  <a:pos x="0" y="168"/>
                </a:cxn>
                <a:cxn ang="0">
                  <a:pos x="0" y="170"/>
                </a:cxn>
                <a:cxn ang="0">
                  <a:pos x="0" y="172"/>
                </a:cxn>
                <a:cxn ang="0">
                  <a:pos x="1" y="173"/>
                </a:cxn>
                <a:cxn ang="0">
                  <a:pos x="2" y="174"/>
                </a:cxn>
                <a:cxn ang="0">
                  <a:pos x="4" y="175"/>
                </a:cxn>
                <a:cxn ang="0">
                  <a:pos x="5" y="175"/>
                </a:cxn>
                <a:cxn ang="0">
                  <a:pos x="7" y="174"/>
                </a:cxn>
                <a:cxn ang="0">
                  <a:pos x="8" y="173"/>
                </a:cxn>
                <a:cxn ang="0">
                  <a:pos x="8" y="173"/>
                </a:cxn>
                <a:cxn ang="0">
                  <a:pos x="21" y="148"/>
                </a:cxn>
                <a:cxn ang="0">
                  <a:pos x="34" y="125"/>
                </a:cxn>
                <a:cxn ang="0">
                  <a:pos x="61" y="78"/>
                </a:cxn>
                <a:cxn ang="0">
                  <a:pos x="61" y="78"/>
                </a:cxn>
                <a:cxn ang="0">
                  <a:pos x="69" y="61"/>
                </a:cxn>
                <a:cxn ang="0">
                  <a:pos x="77" y="42"/>
                </a:cxn>
                <a:cxn ang="0">
                  <a:pos x="80" y="33"/>
                </a:cxn>
                <a:cxn ang="0">
                  <a:pos x="83" y="23"/>
                </a:cxn>
                <a:cxn ang="0">
                  <a:pos x="84" y="14"/>
                </a:cxn>
                <a:cxn ang="0">
                  <a:pos x="85" y="5"/>
                </a:cxn>
                <a:cxn ang="0">
                  <a:pos x="85" y="5"/>
                </a:cxn>
                <a:cxn ang="0">
                  <a:pos x="85" y="3"/>
                </a:cxn>
                <a:cxn ang="0">
                  <a:pos x="84" y="1"/>
                </a:cxn>
                <a:cxn ang="0">
                  <a:pos x="82" y="0"/>
                </a:cxn>
                <a:cxn ang="0">
                  <a:pos x="81" y="0"/>
                </a:cxn>
                <a:cxn ang="0">
                  <a:pos x="78" y="0"/>
                </a:cxn>
                <a:cxn ang="0">
                  <a:pos x="77" y="1"/>
                </a:cxn>
                <a:cxn ang="0">
                  <a:pos x="75" y="3"/>
                </a:cxn>
                <a:cxn ang="0">
                  <a:pos x="75" y="5"/>
                </a:cxn>
                <a:cxn ang="0">
                  <a:pos x="75" y="5"/>
                </a:cxn>
              </a:cxnLst>
              <a:rect l="0" t="0" r="r" b="b"/>
              <a:pathLst>
                <a:path w="85" h="175">
                  <a:moveTo>
                    <a:pt x="75" y="5"/>
                  </a:moveTo>
                  <a:lnTo>
                    <a:pt x="75" y="5"/>
                  </a:lnTo>
                  <a:lnTo>
                    <a:pt x="74" y="16"/>
                  </a:lnTo>
                  <a:lnTo>
                    <a:pt x="71" y="26"/>
                  </a:lnTo>
                  <a:lnTo>
                    <a:pt x="68" y="38"/>
                  </a:lnTo>
                  <a:lnTo>
                    <a:pt x="64" y="48"/>
                  </a:lnTo>
                  <a:lnTo>
                    <a:pt x="54" y="69"/>
                  </a:lnTo>
                  <a:lnTo>
                    <a:pt x="43" y="88"/>
                  </a:lnTo>
                  <a:lnTo>
                    <a:pt x="43" y="88"/>
                  </a:lnTo>
                  <a:lnTo>
                    <a:pt x="22" y="128"/>
                  </a:lnTo>
                  <a:lnTo>
                    <a:pt x="10" y="148"/>
                  </a:lnTo>
                  <a:lnTo>
                    <a:pt x="0" y="168"/>
                  </a:lnTo>
                  <a:lnTo>
                    <a:pt x="0" y="168"/>
                  </a:lnTo>
                  <a:lnTo>
                    <a:pt x="0" y="170"/>
                  </a:lnTo>
                  <a:lnTo>
                    <a:pt x="0" y="172"/>
                  </a:lnTo>
                  <a:lnTo>
                    <a:pt x="1" y="173"/>
                  </a:lnTo>
                  <a:lnTo>
                    <a:pt x="2" y="174"/>
                  </a:lnTo>
                  <a:lnTo>
                    <a:pt x="4" y="175"/>
                  </a:lnTo>
                  <a:lnTo>
                    <a:pt x="5" y="175"/>
                  </a:lnTo>
                  <a:lnTo>
                    <a:pt x="7" y="174"/>
                  </a:lnTo>
                  <a:lnTo>
                    <a:pt x="8" y="173"/>
                  </a:lnTo>
                  <a:lnTo>
                    <a:pt x="8" y="173"/>
                  </a:lnTo>
                  <a:lnTo>
                    <a:pt x="21" y="148"/>
                  </a:lnTo>
                  <a:lnTo>
                    <a:pt x="34" y="125"/>
                  </a:lnTo>
                  <a:lnTo>
                    <a:pt x="61" y="78"/>
                  </a:lnTo>
                  <a:lnTo>
                    <a:pt x="61" y="78"/>
                  </a:lnTo>
                  <a:lnTo>
                    <a:pt x="69" y="61"/>
                  </a:lnTo>
                  <a:lnTo>
                    <a:pt x="77" y="42"/>
                  </a:lnTo>
                  <a:lnTo>
                    <a:pt x="80" y="33"/>
                  </a:lnTo>
                  <a:lnTo>
                    <a:pt x="83" y="23"/>
                  </a:lnTo>
                  <a:lnTo>
                    <a:pt x="84" y="14"/>
                  </a:lnTo>
                  <a:lnTo>
                    <a:pt x="85" y="5"/>
                  </a:lnTo>
                  <a:lnTo>
                    <a:pt x="85" y="5"/>
                  </a:lnTo>
                  <a:lnTo>
                    <a:pt x="85" y="3"/>
                  </a:lnTo>
                  <a:lnTo>
                    <a:pt x="84" y="1"/>
                  </a:lnTo>
                  <a:lnTo>
                    <a:pt x="82" y="0"/>
                  </a:lnTo>
                  <a:lnTo>
                    <a:pt x="81" y="0"/>
                  </a:lnTo>
                  <a:lnTo>
                    <a:pt x="78" y="0"/>
                  </a:lnTo>
                  <a:lnTo>
                    <a:pt x="77" y="1"/>
                  </a:lnTo>
                  <a:lnTo>
                    <a:pt x="75" y="3"/>
                  </a:lnTo>
                  <a:lnTo>
                    <a:pt x="75" y="5"/>
                  </a:lnTo>
                  <a:lnTo>
                    <a:pt x="7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7" name="Freeform 891"/>
            <p:cNvSpPr/>
            <p:nvPr/>
          </p:nvSpPr>
          <p:spPr bwMode="auto">
            <a:xfrm>
              <a:off x="4568825" y="1336675"/>
              <a:ext cx="44450" cy="87313"/>
            </a:xfrm>
            <a:custGeom>
              <a:avLst/>
              <a:gdLst/>
              <a:ahLst/>
              <a:cxnLst>
                <a:cxn ang="0">
                  <a:pos x="85" y="4"/>
                </a:cxn>
                <a:cxn ang="0">
                  <a:pos x="85" y="4"/>
                </a:cxn>
                <a:cxn ang="0">
                  <a:pos x="85" y="2"/>
                </a:cxn>
                <a:cxn ang="0">
                  <a:pos x="82" y="1"/>
                </a:cxn>
                <a:cxn ang="0">
                  <a:pos x="79" y="0"/>
                </a:cxn>
                <a:cxn ang="0">
                  <a:pos x="78" y="0"/>
                </a:cxn>
                <a:cxn ang="0">
                  <a:pos x="76" y="1"/>
                </a:cxn>
                <a:cxn ang="0">
                  <a:pos x="75" y="2"/>
                </a:cxn>
                <a:cxn ang="0">
                  <a:pos x="75" y="4"/>
                </a:cxn>
                <a:cxn ang="0">
                  <a:pos x="75" y="4"/>
                </a:cxn>
                <a:cxn ang="0">
                  <a:pos x="75" y="14"/>
                </a:cxn>
                <a:cxn ang="0">
                  <a:pos x="73" y="23"/>
                </a:cxn>
                <a:cxn ang="0">
                  <a:pos x="69" y="33"/>
                </a:cxn>
                <a:cxn ang="0">
                  <a:pos x="64" y="42"/>
                </a:cxn>
                <a:cxn ang="0">
                  <a:pos x="52" y="59"/>
                </a:cxn>
                <a:cxn ang="0">
                  <a:pos x="47" y="69"/>
                </a:cxn>
                <a:cxn ang="0">
                  <a:pos x="43" y="77"/>
                </a:cxn>
                <a:cxn ang="0">
                  <a:pos x="43" y="77"/>
                </a:cxn>
                <a:cxn ang="0">
                  <a:pos x="35" y="96"/>
                </a:cxn>
                <a:cxn ang="0">
                  <a:pos x="27" y="113"/>
                </a:cxn>
                <a:cxn ang="0">
                  <a:pos x="27" y="113"/>
                </a:cxn>
                <a:cxn ang="0">
                  <a:pos x="16" y="137"/>
                </a:cxn>
                <a:cxn ang="0">
                  <a:pos x="10" y="147"/>
                </a:cxn>
                <a:cxn ang="0">
                  <a:pos x="6" y="152"/>
                </a:cxn>
                <a:cxn ang="0">
                  <a:pos x="2" y="157"/>
                </a:cxn>
                <a:cxn ang="0">
                  <a:pos x="2" y="157"/>
                </a:cxn>
                <a:cxn ang="0">
                  <a:pos x="0" y="159"/>
                </a:cxn>
                <a:cxn ang="0">
                  <a:pos x="0" y="162"/>
                </a:cxn>
                <a:cxn ang="0">
                  <a:pos x="1" y="164"/>
                </a:cxn>
                <a:cxn ang="0">
                  <a:pos x="4" y="165"/>
                </a:cxn>
                <a:cxn ang="0">
                  <a:pos x="9" y="165"/>
                </a:cxn>
                <a:cxn ang="0">
                  <a:pos x="9" y="165"/>
                </a:cxn>
                <a:cxn ang="0">
                  <a:pos x="11" y="165"/>
                </a:cxn>
                <a:cxn ang="0">
                  <a:pos x="13" y="163"/>
                </a:cxn>
                <a:cxn ang="0">
                  <a:pos x="13" y="161"/>
                </a:cxn>
                <a:cxn ang="0">
                  <a:pos x="13" y="159"/>
                </a:cxn>
                <a:cxn ang="0">
                  <a:pos x="13" y="159"/>
                </a:cxn>
                <a:cxn ang="0">
                  <a:pos x="16" y="155"/>
                </a:cxn>
                <a:cxn ang="0">
                  <a:pos x="19" y="149"/>
                </a:cxn>
                <a:cxn ang="0">
                  <a:pos x="25" y="139"/>
                </a:cxn>
                <a:cxn ang="0">
                  <a:pos x="25" y="139"/>
                </a:cxn>
                <a:cxn ang="0">
                  <a:pos x="37" y="113"/>
                </a:cxn>
                <a:cxn ang="0">
                  <a:pos x="49" y="87"/>
                </a:cxn>
                <a:cxn ang="0">
                  <a:pos x="49" y="87"/>
                </a:cxn>
                <a:cxn ang="0">
                  <a:pos x="54" y="77"/>
                </a:cxn>
                <a:cxn ang="0">
                  <a:pos x="60" y="68"/>
                </a:cxn>
                <a:cxn ang="0">
                  <a:pos x="72" y="47"/>
                </a:cxn>
                <a:cxn ang="0">
                  <a:pos x="77" y="37"/>
                </a:cxn>
                <a:cxn ang="0">
                  <a:pos x="81" y="26"/>
                </a:cxn>
                <a:cxn ang="0">
                  <a:pos x="85" y="15"/>
                </a:cxn>
                <a:cxn ang="0">
                  <a:pos x="85" y="10"/>
                </a:cxn>
                <a:cxn ang="0">
                  <a:pos x="85" y="4"/>
                </a:cxn>
                <a:cxn ang="0">
                  <a:pos x="85" y="4"/>
                </a:cxn>
              </a:cxnLst>
              <a:rect l="0" t="0" r="r" b="b"/>
              <a:pathLst>
                <a:path w="85" h="165">
                  <a:moveTo>
                    <a:pt x="85" y="4"/>
                  </a:moveTo>
                  <a:lnTo>
                    <a:pt x="85" y="4"/>
                  </a:lnTo>
                  <a:lnTo>
                    <a:pt x="85" y="2"/>
                  </a:lnTo>
                  <a:lnTo>
                    <a:pt x="82" y="1"/>
                  </a:lnTo>
                  <a:lnTo>
                    <a:pt x="79" y="0"/>
                  </a:lnTo>
                  <a:lnTo>
                    <a:pt x="78" y="0"/>
                  </a:lnTo>
                  <a:lnTo>
                    <a:pt x="76" y="1"/>
                  </a:lnTo>
                  <a:lnTo>
                    <a:pt x="75" y="2"/>
                  </a:lnTo>
                  <a:lnTo>
                    <a:pt x="75" y="4"/>
                  </a:lnTo>
                  <a:lnTo>
                    <a:pt x="75" y="4"/>
                  </a:lnTo>
                  <a:lnTo>
                    <a:pt x="75" y="14"/>
                  </a:lnTo>
                  <a:lnTo>
                    <a:pt x="73" y="23"/>
                  </a:lnTo>
                  <a:lnTo>
                    <a:pt x="69" y="33"/>
                  </a:lnTo>
                  <a:lnTo>
                    <a:pt x="64" y="42"/>
                  </a:lnTo>
                  <a:lnTo>
                    <a:pt x="52" y="59"/>
                  </a:lnTo>
                  <a:lnTo>
                    <a:pt x="47" y="69"/>
                  </a:lnTo>
                  <a:lnTo>
                    <a:pt x="43" y="77"/>
                  </a:lnTo>
                  <a:lnTo>
                    <a:pt x="43" y="77"/>
                  </a:lnTo>
                  <a:lnTo>
                    <a:pt x="35" y="96"/>
                  </a:lnTo>
                  <a:lnTo>
                    <a:pt x="27" y="113"/>
                  </a:lnTo>
                  <a:lnTo>
                    <a:pt x="27" y="113"/>
                  </a:lnTo>
                  <a:lnTo>
                    <a:pt x="16" y="137"/>
                  </a:lnTo>
                  <a:lnTo>
                    <a:pt x="10" y="147"/>
                  </a:lnTo>
                  <a:lnTo>
                    <a:pt x="6" y="152"/>
                  </a:lnTo>
                  <a:lnTo>
                    <a:pt x="2" y="157"/>
                  </a:lnTo>
                  <a:lnTo>
                    <a:pt x="2" y="157"/>
                  </a:lnTo>
                  <a:lnTo>
                    <a:pt x="0" y="159"/>
                  </a:lnTo>
                  <a:lnTo>
                    <a:pt x="0" y="162"/>
                  </a:lnTo>
                  <a:lnTo>
                    <a:pt x="1" y="164"/>
                  </a:lnTo>
                  <a:lnTo>
                    <a:pt x="4" y="165"/>
                  </a:lnTo>
                  <a:lnTo>
                    <a:pt x="9" y="165"/>
                  </a:lnTo>
                  <a:lnTo>
                    <a:pt x="9" y="165"/>
                  </a:lnTo>
                  <a:lnTo>
                    <a:pt x="11" y="165"/>
                  </a:lnTo>
                  <a:lnTo>
                    <a:pt x="13" y="163"/>
                  </a:lnTo>
                  <a:lnTo>
                    <a:pt x="13" y="161"/>
                  </a:lnTo>
                  <a:lnTo>
                    <a:pt x="13" y="159"/>
                  </a:lnTo>
                  <a:lnTo>
                    <a:pt x="13" y="159"/>
                  </a:lnTo>
                  <a:lnTo>
                    <a:pt x="16" y="155"/>
                  </a:lnTo>
                  <a:lnTo>
                    <a:pt x="19" y="149"/>
                  </a:lnTo>
                  <a:lnTo>
                    <a:pt x="25" y="139"/>
                  </a:lnTo>
                  <a:lnTo>
                    <a:pt x="25" y="139"/>
                  </a:lnTo>
                  <a:lnTo>
                    <a:pt x="37" y="113"/>
                  </a:lnTo>
                  <a:lnTo>
                    <a:pt x="49" y="87"/>
                  </a:lnTo>
                  <a:lnTo>
                    <a:pt x="49" y="87"/>
                  </a:lnTo>
                  <a:lnTo>
                    <a:pt x="54" y="77"/>
                  </a:lnTo>
                  <a:lnTo>
                    <a:pt x="60" y="68"/>
                  </a:lnTo>
                  <a:lnTo>
                    <a:pt x="72" y="47"/>
                  </a:lnTo>
                  <a:lnTo>
                    <a:pt x="77" y="37"/>
                  </a:lnTo>
                  <a:lnTo>
                    <a:pt x="81" y="26"/>
                  </a:lnTo>
                  <a:lnTo>
                    <a:pt x="85" y="15"/>
                  </a:lnTo>
                  <a:lnTo>
                    <a:pt x="85" y="10"/>
                  </a:lnTo>
                  <a:lnTo>
                    <a:pt x="85" y="4"/>
                  </a:lnTo>
                  <a:lnTo>
                    <a:pt x="8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8" name="Freeform 892"/>
            <p:cNvSpPr/>
            <p:nvPr/>
          </p:nvSpPr>
          <p:spPr bwMode="auto">
            <a:xfrm>
              <a:off x="4608513" y="1366838"/>
              <a:ext cx="47625" cy="85725"/>
            </a:xfrm>
            <a:custGeom>
              <a:avLst/>
              <a:gdLst/>
              <a:ahLst/>
              <a:cxnLst>
                <a:cxn ang="0">
                  <a:pos x="81" y="5"/>
                </a:cxn>
                <a:cxn ang="0">
                  <a:pos x="81" y="5"/>
                </a:cxn>
                <a:cxn ang="0">
                  <a:pos x="80" y="15"/>
                </a:cxn>
                <a:cxn ang="0">
                  <a:pos x="77" y="25"/>
                </a:cxn>
                <a:cxn ang="0">
                  <a:pos x="73" y="36"/>
                </a:cxn>
                <a:cxn ang="0">
                  <a:pos x="67" y="46"/>
                </a:cxn>
                <a:cxn ang="0">
                  <a:pos x="56" y="64"/>
                </a:cxn>
                <a:cxn ang="0">
                  <a:pos x="46" y="83"/>
                </a:cxn>
                <a:cxn ang="0">
                  <a:pos x="46" y="83"/>
                </a:cxn>
                <a:cxn ang="0">
                  <a:pos x="34" y="101"/>
                </a:cxn>
                <a:cxn ang="0">
                  <a:pos x="23" y="119"/>
                </a:cxn>
                <a:cxn ang="0">
                  <a:pos x="1" y="154"/>
                </a:cxn>
                <a:cxn ang="0">
                  <a:pos x="1" y="154"/>
                </a:cxn>
                <a:cxn ang="0">
                  <a:pos x="0" y="156"/>
                </a:cxn>
                <a:cxn ang="0">
                  <a:pos x="0" y="158"/>
                </a:cxn>
                <a:cxn ang="0">
                  <a:pos x="1" y="159"/>
                </a:cxn>
                <a:cxn ang="0">
                  <a:pos x="2" y="160"/>
                </a:cxn>
                <a:cxn ang="0">
                  <a:pos x="4" y="162"/>
                </a:cxn>
                <a:cxn ang="0">
                  <a:pos x="6" y="162"/>
                </a:cxn>
                <a:cxn ang="0">
                  <a:pos x="7" y="160"/>
                </a:cxn>
                <a:cxn ang="0">
                  <a:pos x="10" y="159"/>
                </a:cxn>
                <a:cxn ang="0">
                  <a:pos x="10" y="159"/>
                </a:cxn>
                <a:cxn ang="0">
                  <a:pos x="33" y="120"/>
                </a:cxn>
                <a:cxn ang="0">
                  <a:pos x="46" y="101"/>
                </a:cxn>
                <a:cxn ang="0">
                  <a:pos x="57" y="81"/>
                </a:cxn>
                <a:cxn ang="0">
                  <a:pos x="57" y="81"/>
                </a:cxn>
                <a:cxn ang="0">
                  <a:pos x="68" y="62"/>
                </a:cxn>
                <a:cxn ang="0">
                  <a:pos x="79" y="45"/>
                </a:cxn>
                <a:cxn ang="0">
                  <a:pos x="83" y="34"/>
                </a:cxn>
                <a:cxn ang="0">
                  <a:pos x="86" y="25"/>
                </a:cxn>
                <a:cxn ang="0">
                  <a:pos x="89" y="15"/>
                </a:cxn>
                <a:cxn ang="0">
                  <a:pos x="90" y="5"/>
                </a:cxn>
                <a:cxn ang="0">
                  <a:pos x="90" y="5"/>
                </a:cxn>
                <a:cxn ang="0">
                  <a:pos x="90" y="2"/>
                </a:cxn>
                <a:cxn ang="0">
                  <a:pos x="89" y="1"/>
                </a:cxn>
                <a:cxn ang="0">
                  <a:pos x="88" y="0"/>
                </a:cxn>
                <a:cxn ang="0">
                  <a:pos x="86" y="0"/>
                </a:cxn>
                <a:cxn ang="0">
                  <a:pos x="83" y="1"/>
                </a:cxn>
                <a:cxn ang="0">
                  <a:pos x="82" y="2"/>
                </a:cxn>
                <a:cxn ang="0">
                  <a:pos x="81" y="5"/>
                </a:cxn>
                <a:cxn ang="0">
                  <a:pos x="81" y="5"/>
                </a:cxn>
              </a:cxnLst>
              <a:rect l="0" t="0" r="r" b="b"/>
              <a:pathLst>
                <a:path w="90" h="162">
                  <a:moveTo>
                    <a:pt x="81" y="5"/>
                  </a:moveTo>
                  <a:lnTo>
                    <a:pt x="81" y="5"/>
                  </a:lnTo>
                  <a:lnTo>
                    <a:pt x="80" y="15"/>
                  </a:lnTo>
                  <a:lnTo>
                    <a:pt x="77" y="25"/>
                  </a:lnTo>
                  <a:lnTo>
                    <a:pt x="73" y="36"/>
                  </a:lnTo>
                  <a:lnTo>
                    <a:pt x="67" y="46"/>
                  </a:lnTo>
                  <a:lnTo>
                    <a:pt x="56" y="64"/>
                  </a:lnTo>
                  <a:lnTo>
                    <a:pt x="46" y="83"/>
                  </a:lnTo>
                  <a:lnTo>
                    <a:pt x="46" y="83"/>
                  </a:lnTo>
                  <a:lnTo>
                    <a:pt x="34" y="101"/>
                  </a:lnTo>
                  <a:lnTo>
                    <a:pt x="23" y="119"/>
                  </a:lnTo>
                  <a:lnTo>
                    <a:pt x="1" y="154"/>
                  </a:lnTo>
                  <a:lnTo>
                    <a:pt x="1" y="154"/>
                  </a:lnTo>
                  <a:lnTo>
                    <a:pt x="0" y="156"/>
                  </a:lnTo>
                  <a:lnTo>
                    <a:pt x="0" y="158"/>
                  </a:lnTo>
                  <a:lnTo>
                    <a:pt x="1" y="159"/>
                  </a:lnTo>
                  <a:lnTo>
                    <a:pt x="2" y="160"/>
                  </a:lnTo>
                  <a:lnTo>
                    <a:pt x="4" y="162"/>
                  </a:lnTo>
                  <a:lnTo>
                    <a:pt x="6" y="162"/>
                  </a:lnTo>
                  <a:lnTo>
                    <a:pt x="7" y="160"/>
                  </a:lnTo>
                  <a:lnTo>
                    <a:pt x="10" y="159"/>
                  </a:lnTo>
                  <a:lnTo>
                    <a:pt x="10" y="159"/>
                  </a:lnTo>
                  <a:lnTo>
                    <a:pt x="33" y="120"/>
                  </a:lnTo>
                  <a:lnTo>
                    <a:pt x="46" y="101"/>
                  </a:lnTo>
                  <a:lnTo>
                    <a:pt x="57" y="81"/>
                  </a:lnTo>
                  <a:lnTo>
                    <a:pt x="57" y="81"/>
                  </a:lnTo>
                  <a:lnTo>
                    <a:pt x="68" y="62"/>
                  </a:lnTo>
                  <a:lnTo>
                    <a:pt x="79" y="45"/>
                  </a:lnTo>
                  <a:lnTo>
                    <a:pt x="83" y="34"/>
                  </a:lnTo>
                  <a:lnTo>
                    <a:pt x="86" y="25"/>
                  </a:lnTo>
                  <a:lnTo>
                    <a:pt x="89" y="15"/>
                  </a:lnTo>
                  <a:lnTo>
                    <a:pt x="90" y="5"/>
                  </a:lnTo>
                  <a:lnTo>
                    <a:pt x="90" y="5"/>
                  </a:lnTo>
                  <a:lnTo>
                    <a:pt x="90" y="2"/>
                  </a:lnTo>
                  <a:lnTo>
                    <a:pt x="89" y="1"/>
                  </a:lnTo>
                  <a:lnTo>
                    <a:pt x="88" y="0"/>
                  </a:lnTo>
                  <a:lnTo>
                    <a:pt x="86" y="0"/>
                  </a:lnTo>
                  <a:lnTo>
                    <a:pt x="83" y="1"/>
                  </a:lnTo>
                  <a:lnTo>
                    <a:pt x="82" y="2"/>
                  </a:lnTo>
                  <a:lnTo>
                    <a:pt x="81" y="5"/>
                  </a:lnTo>
                  <a:lnTo>
                    <a:pt x="8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9" name="Freeform 893"/>
            <p:cNvSpPr/>
            <p:nvPr/>
          </p:nvSpPr>
          <p:spPr bwMode="auto">
            <a:xfrm>
              <a:off x="4632325" y="1397000"/>
              <a:ext cx="49213" cy="85725"/>
            </a:xfrm>
            <a:custGeom>
              <a:avLst/>
              <a:gdLst/>
              <a:ahLst/>
              <a:cxnLst>
                <a:cxn ang="0">
                  <a:pos x="84" y="0"/>
                </a:cxn>
                <a:cxn ang="0">
                  <a:pos x="84" y="0"/>
                </a:cxn>
                <a:cxn ang="0">
                  <a:pos x="81" y="3"/>
                </a:cxn>
                <a:cxn ang="0">
                  <a:pos x="78" y="6"/>
                </a:cxn>
                <a:cxn ang="0">
                  <a:pos x="73" y="14"/>
                </a:cxn>
                <a:cxn ang="0">
                  <a:pos x="65" y="29"/>
                </a:cxn>
                <a:cxn ang="0">
                  <a:pos x="65" y="29"/>
                </a:cxn>
                <a:cxn ang="0">
                  <a:pos x="56" y="46"/>
                </a:cxn>
                <a:cxn ang="0">
                  <a:pos x="47" y="61"/>
                </a:cxn>
                <a:cxn ang="0">
                  <a:pos x="31" y="93"/>
                </a:cxn>
                <a:cxn ang="0">
                  <a:pos x="31" y="93"/>
                </a:cxn>
                <a:cxn ang="0">
                  <a:pos x="19" y="114"/>
                </a:cxn>
                <a:cxn ang="0">
                  <a:pos x="6" y="133"/>
                </a:cxn>
                <a:cxn ang="0">
                  <a:pos x="6" y="133"/>
                </a:cxn>
                <a:cxn ang="0">
                  <a:pos x="2" y="140"/>
                </a:cxn>
                <a:cxn ang="0">
                  <a:pos x="0" y="146"/>
                </a:cxn>
                <a:cxn ang="0">
                  <a:pos x="0" y="152"/>
                </a:cxn>
                <a:cxn ang="0">
                  <a:pos x="1" y="156"/>
                </a:cxn>
                <a:cxn ang="0">
                  <a:pos x="3" y="159"/>
                </a:cxn>
                <a:cxn ang="0">
                  <a:pos x="3" y="159"/>
                </a:cxn>
                <a:cxn ang="0">
                  <a:pos x="5" y="160"/>
                </a:cxn>
                <a:cxn ang="0">
                  <a:pos x="7" y="161"/>
                </a:cxn>
                <a:cxn ang="0">
                  <a:pos x="10" y="160"/>
                </a:cxn>
                <a:cxn ang="0">
                  <a:pos x="11" y="158"/>
                </a:cxn>
                <a:cxn ang="0">
                  <a:pos x="12" y="156"/>
                </a:cxn>
                <a:cxn ang="0">
                  <a:pos x="12" y="156"/>
                </a:cxn>
                <a:cxn ang="0">
                  <a:pos x="14" y="155"/>
                </a:cxn>
                <a:cxn ang="0">
                  <a:pos x="15" y="154"/>
                </a:cxn>
                <a:cxn ang="0">
                  <a:pos x="15" y="150"/>
                </a:cxn>
                <a:cxn ang="0">
                  <a:pos x="15" y="149"/>
                </a:cxn>
                <a:cxn ang="0">
                  <a:pos x="13" y="148"/>
                </a:cxn>
                <a:cxn ang="0">
                  <a:pos x="12" y="147"/>
                </a:cxn>
                <a:cxn ang="0">
                  <a:pos x="10" y="147"/>
                </a:cxn>
                <a:cxn ang="0">
                  <a:pos x="10" y="147"/>
                </a:cxn>
                <a:cxn ang="0">
                  <a:pos x="9" y="148"/>
                </a:cxn>
                <a:cxn ang="0">
                  <a:pos x="9" y="148"/>
                </a:cxn>
                <a:cxn ang="0">
                  <a:pos x="10" y="145"/>
                </a:cxn>
                <a:cxn ang="0">
                  <a:pos x="11" y="142"/>
                </a:cxn>
                <a:cxn ang="0">
                  <a:pos x="16" y="136"/>
                </a:cxn>
                <a:cxn ang="0">
                  <a:pos x="21" y="130"/>
                </a:cxn>
                <a:cxn ang="0">
                  <a:pos x="24" y="125"/>
                </a:cxn>
                <a:cxn ang="0">
                  <a:pos x="24" y="125"/>
                </a:cxn>
                <a:cxn ang="0">
                  <a:pos x="47" y="83"/>
                </a:cxn>
                <a:cxn ang="0">
                  <a:pos x="47" y="83"/>
                </a:cxn>
                <a:cxn ang="0">
                  <a:pos x="59" y="61"/>
                </a:cxn>
                <a:cxn ang="0">
                  <a:pos x="70" y="40"/>
                </a:cxn>
                <a:cxn ang="0">
                  <a:pos x="70" y="40"/>
                </a:cxn>
                <a:cxn ang="0">
                  <a:pos x="78" y="24"/>
                </a:cxn>
                <a:cxn ang="0">
                  <a:pos x="83" y="15"/>
                </a:cxn>
                <a:cxn ang="0">
                  <a:pos x="86" y="12"/>
                </a:cxn>
                <a:cxn ang="0">
                  <a:pos x="90" y="8"/>
                </a:cxn>
                <a:cxn ang="0">
                  <a:pos x="90" y="8"/>
                </a:cxn>
                <a:cxn ang="0">
                  <a:pos x="91" y="7"/>
                </a:cxn>
                <a:cxn ang="0">
                  <a:pos x="92" y="6"/>
                </a:cxn>
                <a:cxn ang="0">
                  <a:pos x="92" y="4"/>
                </a:cxn>
                <a:cxn ang="0">
                  <a:pos x="91" y="2"/>
                </a:cxn>
                <a:cxn ang="0">
                  <a:pos x="90" y="1"/>
                </a:cxn>
                <a:cxn ang="0">
                  <a:pos x="88" y="0"/>
                </a:cxn>
                <a:cxn ang="0">
                  <a:pos x="86" y="0"/>
                </a:cxn>
                <a:cxn ang="0">
                  <a:pos x="84" y="0"/>
                </a:cxn>
                <a:cxn ang="0">
                  <a:pos x="84" y="0"/>
                </a:cxn>
              </a:cxnLst>
              <a:rect l="0" t="0" r="r" b="b"/>
              <a:pathLst>
                <a:path w="92" h="161">
                  <a:moveTo>
                    <a:pt x="84" y="0"/>
                  </a:moveTo>
                  <a:lnTo>
                    <a:pt x="84" y="0"/>
                  </a:lnTo>
                  <a:lnTo>
                    <a:pt x="81" y="3"/>
                  </a:lnTo>
                  <a:lnTo>
                    <a:pt x="78" y="6"/>
                  </a:lnTo>
                  <a:lnTo>
                    <a:pt x="73" y="14"/>
                  </a:lnTo>
                  <a:lnTo>
                    <a:pt x="65" y="29"/>
                  </a:lnTo>
                  <a:lnTo>
                    <a:pt x="65" y="29"/>
                  </a:lnTo>
                  <a:lnTo>
                    <a:pt x="56" y="46"/>
                  </a:lnTo>
                  <a:lnTo>
                    <a:pt x="47" y="61"/>
                  </a:lnTo>
                  <a:lnTo>
                    <a:pt x="31" y="93"/>
                  </a:lnTo>
                  <a:lnTo>
                    <a:pt x="31" y="93"/>
                  </a:lnTo>
                  <a:lnTo>
                    <a:pt x="19" y="114"/>
                  </a:lnTo>
                  <a:lnTo>
                    <a:pt x="6" y="133"/>
                  </a:lnTo>
                  <a:lnTo>
                    <a:pt x="6" y="133"/>
                  </a:lnTo>
                  <a:lnTo>
                    <a:pt x="2" y="140"/>
                  </a:lnTo>
                  <a:lnTo>
                    <a:pt x="0" y="146"/>
                  </a:lnTo>
                  <a:lnTo>
                    <a:pt x="0" y="152"/>
                  </a:lnTo>
                  <a:lnTo>
                    <a:pt x="1" y="156"/>
                  </a:lnTo>
                  <a:lnTo>
                    <a:pt x="3" y="159"/>
                  </a:lnTo>
                  <a:lnTo>
                    <a:pt x="3" y="159"/>
                  </a:lnTo>
                  <a:lnTo>
                    <a:pt x="5" y="160"/>
                  </a:lnTo>
                  <a:lnTo>
                    <a:pt x="7" y="161"/>
                  </a:lnTo>
                  <a:lnTo>
                    <a:pt x="10" y="160"/>
                  </a:lnTo>
                  <a:lnTo>
                    <a:pt x="11" y="158"/>
                  </a:lnTo>
                  <a:lnTo>
                    <a:pt x="12" y="156"/>
                  </a:lnTo>
                  <a:lnTo>
                    <a:pt x="12" y="156"/>
                  </a:lnTo>
                  <a:lnTo>
                    <a:pt x="14" y="155"/>
                  </a:lnTo>
                  <a:lnTo>
                    <a:pt x="15" y="154"/>
                  </a:lnTo>
                  <a:lnTo>
                    <a:pt x="15" y="150"/>
                  </a:lnTo>
                  <a:lnTo>
                    <a:pt x="15" y="149"/>
                  </a:lnTo>
                  <a:lnTo>
                    <a:pt x="13" y="148"/>
                  </a:lnTo>
                  <a:lnTo>
                    <a:pt x="12" y="147"/>
                  </a:lnTo>
                  <a:lnTo>
                    <a:pt x="10" y="147"/>
                  </a:lnTo>
                  <a:lnTo>
                    <a:pt x="10" y="147"/>
                  </a:lnTo>
                  <a:lnTo>
                    <a:pt x="9" y="148"/>
                  </a:lnTo>
                  <a:lnTo>
                    <a:pt x="9" y="148"/>
                  </a:lnTo>
                  <a:lnTo>
                    <a:pt x="10" y="145"/>
                  </a:lnTo>
                  <a:lnTo>
                    <a:pt x="11" y="142"/>
                  </a:lnTo>
                  <a:lnTo>
                    <a:pt x="16" y="136"/>
                  </a:lnTo>
                  <a:lnTo>
                    <a:pt x="21" y="130"/>
                  </a:lnTo>
                  <a:lnTo>
                    <a:pt x="24" y="125"/>
                  </a:lnTo>
                  <a:lnTo>
                    <a:pt x="24" y="125"/>
                  </a:lnTo>
                  <a:lnTo>
                    <a:pt x="47" y="83"/>
                  </a:lnTo>
                  <a:lnTo>
                    <a:pt x="47" y="83"/>
                  </a:lnTo>
                  <a:lnTo>
                    <a:pt x="59" y="61"/>
                  </a:lnTo>
                  <a:lnTo>
                    <a:pt x="70" y="40"/>
                  </a:lnTo>
                  <a:lnTo>
                    <a:pt x="70" y="40"/>
                  </a:lnTo>
                  <a:lnTo>
                    <a:pt x="78" y="24"/>
                  </a:lnTo>
                  <a:lnTo>
                    <a:pt x="83" y="15"/>
                  </a:lnTo>
                  <a:lnTo>
                    <a:pt x="86" y="12"/>
                  </a:lnTo>
                  <a:lnTo>
                    <a:pt x="90" y="8"/>
                  </a:lnTo>
                  <a:lnTo>
                    <a:pt x="90" y="8"/>
                  </a:lnTo>
                  <a:lnTo>
                    <a:pt x="91" y="7"/>
                  </a:lnTo>
                  <a:lnTo>
                    <a:pt x="92" y="6"/>
                  </a:lnTo>
                  <a:lnTo>
                    <a:pt x="92" y="4"/>
                  </a:lnTo>
                  <a:lnTo>
                    <a:pt x="91" y="2"/>
                  </a:lnTo>
                  <a:lnTo>
                    <a:pt x="90" y="1"/>
                  </a:lnTo>
                  <a:lnTo>
                    <a:pt x="88" y="0"/>
                  </a:lnTo>
                  <a:lnTo>
                    <a:pt x="86" y="0"/>
                  </a:lnTo>
                  <a:lnTo>
                    <a:pt x="84" y="0"/>
                  </a:lnTo>
                  <a:lnTo>
                    <a:pt x="8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0" name="Freeform 894"/>
            <p:cNvSpPr/>
            <p:nvPr/>
          </p:nvSpPr>
          <p:spPr bwMode="auto">
            <a:xfrm>
              <a:off x="4654550" y="1414463"/>
              <a:ext cx="52388" cy="85725"/>
            </a:xfrm>
            <a:custGeom>
              <a:avLst/>
              <a:gdLst/>
              <a:ahLst/>
              <a:cxnLst>
                <a:cxn ang="0">
                  <a:pos x="90" y="3"/>
                </a:cxn>
                <a:cxn ang="0">
                  <a:pos x="90" y="3"/>
                </a:cxn>
                <a:cxn ang="0">
                  <a:pos x="89" y="9"/>
                </a:cxn>
                <a:cxn ang="0">
                  <a:pos x="86" y="13"/>
                </a:cxn>
                <a:cxn ang="0">
                  <a:pos x="79" y="23"/>
                </a:cxn>
                <a:cxn ang="0">
                  <a:pos x="67" y="41"/>
                </a:cxn>
                <a:cxn ang="0">
                  <a:pos x="67" y="41"/>
                </a:cxn>
                <a:cxn ang="0">
                  <a:pos x="53" y="61"/>
                </a:cxn>
                <a:cxn ang="0">
                  <a:pos x="38" y="83"/>
                </a:cxn>
                <a:cxn ang="0">
                  <a:pos x="38" y="83"/>
                </a:cxn>
                <a:cxn ang="0">
                  <a:pos x="33" y="94"/>
                </a:cxn>
                <a:cxn ang="0">
                  <a:pos x="28" y="107"/>
                </a:cxn>
                <a:cxn ang="0">
                  <a:pos x="23" y="119"/>
                </a:cxn>
                <a:cxn ang="0">
                  <a:pos x="20" y="124"/>
                </a:cxn>
                <a:cxn ang="0">
                  <a:pos x="15" y="129"/>
                </a:cxn>
                <a:cxn ang="0">
                  <a:pos x="15" y="129"/>
                </a:cxn>
                <a:cxn ang="0">
                  <a:pos x="10" y="136"/>
                </a:cxn>
                <a:cxn ang="0">
                  <a:pos x="6" y="142"/>
                </a:cxn>
                <a:cxn ang="0">
                  <a:pos x="3" y="148"/>
                </a:cxn>
                <a:cxn ang="0">
                  <a:pos x="0" y="155"/>
                </a:cxn>
                <a:cxn ang="0">
                  <a:pos x="0" y="155"/>
                </a:cxn>
                <a:cxn ang="0">
                  <a:pos x="0" y="157"/>
                </a:cxn>
                <a:cxn ang="0">
                  <a:pos x="0" y="159"/>
                </a:cxn>
                <a:cxn ang="0">
                  <a:pos x="1" y="160"/>
                </a:cxn>
                <a:cxn ang="0">
                  <a:pos x="3" y="161"/>
                </a:cxn>
                <a:cxn ang="0">
                  <a:pos x="6" y="160"/>
                </a:cxn>
                <a:cxn ang="0">
                  <a:pos x="8" y="159"/>
                </a:cxn>
                <a:cxn ang="0">
                  <a:pos x="9" y="158"/>
                </a:cxn>
                <a:cxn ang="0">
                  <a:pos x="9" y="158"/>
                </a:cxn>
                <a:cxn ang="0">
                  <a:pos x="13" y="149"/>
                </a:cxn>
                <a:cxn ang="0">
                  <a:pos x="20" y="141"/>
                </a:cxn>
                <a:cxn ang="0">
                  <a:pos x="26" y="132"/>
                </a:cxn>
                <a:cxn ang="0">
                  <a:pos x="31" y="123"/>
                </a:cxn>
                <a:cxn ang="0">
                  <a:pos x="31" y="123"/>
                </a:cxn>
                <a:cxn ang="0">
                  <a:pos x="40" y="101"/>
                </a:cxn>
                <a:cxn ang="0">
                  <a:pos x="45" y="91"/>
                </a:cxn>
                <a:cxn ang="0">
                  <a:pos x="51" y="81"/>
                </a:cxn>
                <a:cxn ang="0">
                  <a:pos x="51" y="81"/>
                </a:cxn>
                <a:cxn ang="0">
                  <a:pos x="65" y="59"/>
                </a:cxn>
                <a:cxn ang="0">
                  <a:pos x="79" y="38"/>
                </a:cxn>
                <a:cxn ang="0">
                  <a:pos x="79" y="38"/>
                </a:cxn>
                <a:cxn ang="0">
                  <a:pos x="91" y="23"/>
                </a:cxn>
                <a:cxn ang="0">
                  <a:pos x="96" y="15"/>
                </a:cxn>
                <a:cxn ang="0">
                  <a:pos x="98" y="11"/>
                </a:cxn>
                <a:cxn ang="0">
                  <a:pos x="99" y="6"/>
                </a:cxn>
                <a:cxn ang="0">
                  <a:pos x="99" y="6"/>
                </a:cxn>
                <a:cxn ang="0">
                  <a:pos x="99" y="4"/>
                </a:cxn>
                <a:cxn ang="0">
                  <a:pos x="98" y="2"/>
                </a:cxn>
                <a:cxn ang="0">
                  <a:pos x="97" y="1"/>
                </a:cxn>
                <a:cxn ang="0">
                  <a:pos x="95" y="0"/>
                </a:cxn>
                <a:cxn ang="0">
                  <a:pos x="94" y="0"/>
                </a:cxn>
                <a:cxn ang="0">
                  <a:pos x="92" y="0"/>
                </a:cxn>
                <a:cxn ang="0">
                  <a:pos x="91" y="2"/>
                </a:cxn>
                <a:cxn ang="0">
                  <a:pos x="90" y="3"/>
                </a:cxn>
                <a:cxn ang="0">
                  <a:pos x="90" y="3"/>
                </a:cxn>
              </a:cxnLst>
              <a:rect l="0" t="0" r="r" b="b"/>
              <a:pathLst>
                <a:path w="99" h="161">
                  <a:moveTo>
                    <a:pt x="90" y="3"/>
                  </a:moveTo>
                  <a:lnTo>
                    <a:pt x="90" y="3"/>
                  </a:lnTo>
                  <a:lnTo>
                    <a:pt x="89" y="9"/>
                  </a:lnTo>
                  <a:lnTo>
                    <a:pt x="86" y="13"/>
                  </a:lnTo>
                  <a:lnTo>
                    <a:pt x="79" y="23"/>
                  </a:lnTo>
                  <a:lnTo>
                    <a:pt x="67" y="41"/>
                  </a:lnTo>
                  <a:lnTo>
                    <a:pt x="67" y="41"/>
                  </a:lnTo>
                  <a:lnTo>
                    <a:pt x="53" y="61"/>
                  </a:lnTo>
                  <a:lnTo>
                    <a:pt x="38" y="83"/>
                  </a:lnTo>
                  <a:lnTo>
                    <a:pt x="38" y="83"/>
                  </a:lnTo>
                  <a:lnTo>
                    <a:pt x="33" y="94"/>
                  </a:lnTo>
                  <a:lnTo>
                    <a:pt x="28" y="107"/>
                  </a:lnTo>
                  <a:lnTo>
                    <a:pt x="23" y="119"/>
                  </a:lnTo>
                  <a:lnTo>
                    <a:pt x="20" y="124"/>
                  </a:lnTo>
                  <a:lnTo>
                    <a:pt x="15" y="129"/>
                  </a:lnTo>
                  <a:lnTo>
                    <a:pt x="15" y="129"/>
                  </a:lnTo>
                  <a:lnTo>
                    <a:pt x="10" y="136"/>
                  </a:lnTo>
                  <a:lnTo>
                    <a:pt x="6" y="142"/>
                  </a:lnTo>
                  <a:lnTo>
                    <a:pt x="3" y="148"/>
                  </a:lnTo>
                  <a:lnTo>
                    <a:pt x="0" y="155"/>
                  </a:lnTo>
                  <a:lnTo>
                    <a:pt x="0" y="155"/>
                  </a:lnTo>
                  <a:lnTo>
                    <a:pt x="0" y="157"/>
                  </a:lnTo>
                  <a:lnTo>
                    <a:pt x="0" y="159"/>
                  </a:lnTo>
                  <a:lnTo>
                    <a:pt x="1" y="160"/>
                  </a:lnTo>
                  <a:lnTo>
                    <a:pt x="3" y="161"/>
                  </a:lnTo>
                  <a:lnTo>
                    <a:pt x="6" y="160"/>
                  </a:lnTo>
                  <a:lnTo>
                    <a:pt x="8" y="159"/>
                  </a:lnTo>
                  <a:lnTo>
                    <a:pt x="9" y="158"/>
                  </a:lnTo>
                  <a:lnTo>
                    <a:pt x="9" y="158"/>
                  </a:lnTo>
                  <a:lnTo>
                    <a:pt x="13" y="149"/>
                  </a:lnTo>
                  <a:lnTo>
                    <a:pt x="20" y="141"/>
                  </a:lnTo>
                  <a:lnTo>
                    <a:pt x="26" y="132"/>
                  </a:lnTo>
                  <a:lnTo>
                    <a:pt x="31" y="123"/>
                  </a:lnTo>
                  <a:lnTo>
                    <a:pt x="31" y="123"/>
                  </a:lnTo>
                  <a:lnTo>
                    <a:pt x="40" y="101"/>
                  </a:lnTo>
                  <a:lnTo>
                    <a:pt x="45" y="91"/>
                  </a:lnTo>
                  <a:lnTo>
                    <a:pt x="51" y="81"/>
                  </a:lnTo>
                  <a:lnTo>
                    <a:pt x="51" y="81"/>
                  </a:lnTo>
                  <a:lnTo>
                    <a:pt x="65" y="59"/>
                  </a:lnTo>
                  <a:lnTo>
                    <a:pt x="79" y="38"/>
                  </a:lnTo>
                  <a:lnTo>
                    <a:pt x="79" y="38"/>
                  </a:lnTo>
                  <a:lnTo>
                    <a:pt x="91" y="23"/>
                  </a:lnTo>
                  <a:lnTo>
                    <a:pt x="96" y="15"/>
                  </a:lnTo>
                  <a:lnTo>
                    <a:pt x="98" y="11"/>
                  </a:lnTo>
                  <a:lnTo>
                    <a:pt x="99" y="6"/>
                  </a:lnTo>
                  <a:lnTo>
                    <a:pt x="99" y="6"/>
                  </a:lnTo>
                  <a:lnTo>
                    <a:pt x="99" y="4"/>
                  </a:lnTo>
                  <a:lnTo>
                    <a:pt x="98" y="2"/>
                  </a:lnTo>
                  <a:lnTo>
                    <a:pt x="97" y="1"/>
                  </a:lnTo>
                  <a:lnTo>
                    <a:pt x="95" y="0"/>
                  </a:lnTo>
                  <a:lnTo>
                    <a:pt x="94" y="0"/>
                  </a:lnTo>
                  <a:lnTo>
                    <a:pt x="92" y="0"/>
                  </a:lnTo>
                  <a:lnTo>
                    <a:pt x="91" y="2"/>
                  </a:lnTo>
                  <a:lnTo>
                    <a:pt x="90" y="3"/>
                  </a:lnTo>
                  <a:lnTo>
                    <a:pt x="9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1" name="Freeform 895"/>
            <p:cNvSpPr/>
            <p:nvPr/>
          </p:nvSpPr>
          <p:spPr bwMode="auto">
            <a:xfrm>
              <a:off x="4678363" y="1439863"/>
              <a:ext cx="60325" cy="100013"/>
            </a:xfrm>
            <a:custGeom>
              <a:avLst/>
              <a:gdLst/>
              <a:ahLst/>
              <a:cxnLst>
                <a:cxn ang="0">
                  <a:pos x="106" y="1"/>
                </a:cxn>
                <a:cxn ang="0">
                  <a:pos x="106" y="1"/>
                </a:cxn>
                <a:cxn ang="0">
                  <a:pos x="89" y="20"/>
                </a:cxn>
                <a:cxn ang="0">
                  <a:pos x="74" y="41"/>
                </a:cxn>
                <a:cxn ang="0">
                  <a:pos x="59" y="62"/>
                </a:cxn>
                <a:cxn ang="0">
                  <a:pos x="53" y="73"/>
                </a:cxn>
                <a:cxn ang="0">
                  <a:pos x="47" y="84"/>
                </a:cxn>
                <a:cxn ang="0">
                  <a:pos x="47" y="84"/>
                </a:cxn>
                <a:cxn ang="0">
                  <a:pos x="35" y="109"/>
                </a:cxn>
                <a:cxn ang="0">
                  <a:pos x="23" y="133"/>
                </a:cxn>
                <a:cxn ang="0">
                  <a:pos x="13" y="158"/>
                </a:cxn>
                <a:cxn ang="0">
                  <a:pos x="0" y="183"/>
                </a:cxn>
                <a:cxn ang="0">
                  <a:pos x="0" y="183"/>
                </a:cxn>
                <a:cxn ang="0">
                  <a:pos x="0" y="184"/>
                </a:cxn>
                <a:cxn ang="0">
                  <a:pos x="0" y="186"/>
                </a:cxn>
                <a:cxn ang="0">
                  <a:pos x="1" y="188"/>
                </a:cxn>
                <a:cxn ang="0">
                  <a:pos x="3" y="189"/>
                </a:cxn>
                <a:cxn ang="0">
                  <a:pos x="5" y="189"/>
                </a:cxn>
                <a:cxn ang="0">
                  <a:pos x="6" y="189"/>
                </a:cxn>
                <a:cxn ang="0">
                  <a:pos x="8" y="189"/>
                </a:cxn>
                <a:cxn ang="0">
                  <a:pos x="9" y="187"/>
                </a:cxn>
                <a:cxn ang="0">
                  <a:pos x="9" y="187"/>
                </a:cxn>
                <a:cxn ang="0">
                  <a:pos x="19" y="166"/>
                </a:cxn>
                <a:cxn ang="0">
                  <a:pos x="28" y="144"/>
                </a:cxn>
                <a:cxn ang="0">
                  <a:pos x="38" y="124"/>
                </a:cxn>
                <a:cxn ang="0">
                  <a:pos x="48" y="103"/>
                </a:cxn>
                <a:cxn ang="0">
                  <a:pos x="48" y="103"/>
                </a:cxn>
                <a:cxn ang="0">
                  <a:pos x="62" y="78"/>
                </a:cxn>
                <a:cxn ang="0">
                  <a:pos x="78" y="53"/>
                </a:cxn>
                <a:cxn ang="0">
                  <a:pos x="94" y="31"/>
                </a:cxn>
                <a:cxn ang="0">
                  <a:pos x="112" y="8"/>
                </a:cxn>
                <a:cxn ang="0">
                  <a:pos x="112" y="8"/>
                </a:cxn>
                <a:cxn ang="0">
                  <a:pos x="113" y="6"/>
                </a:cxn>
                <a:cxn ang="0">
                  <a:pos x="113" y="4"/>
                </a:cxn>
                <a:cxn ang="0">
                  <a:pos x="112" y="1"/>
                </a:cxn>
                <a:cxn ang="0">
                  <a:pos x="111" y="0"/>
                </a:cxn>
                <a:cxn ang="0">
                  <a:pos x="109" y="0"/>
                </a:cxn>
                <a:cxn ang="0">
                  <a:pos x="107" y="0"/>
                </a:cxn>
                <a:cxn ang="0">
                  <a:pos x="106" y="1"/>
                </a:cxn>
                <a:cxn ang="0">
                  <a:pos x="106" y="1"/>
                </a:cxn>
              </a:cxnLst>
              <a:rect l="0" t="0" r="r" b="b"/>
              <a:pathLst>
                <a:path w="113" h="189">
                  <a:moveTo>
                    <a:pt x="106" y="1"/>
                  </a:moveTo>
                  <a:lnTo>
                    <a:pt x="106" y="1"/>
                  </a:lnTo>
                  <a:lnTo>
                    <a:pt x="89" y="20"/>
                  </a:lnTo>
                  <a:lnTo>
                    <a:pt x="74" y="41"/>
                  </a:lnTo>
                  <a:lnTo>
                    <a:pt x="59" y="62"/>
                  </a:lnTo>
                  <a:lnTo>
                    <a:pt x="53" y="73"/>
                  </a:lnTo>
                  <a:lnTo>
                    <a:pt x="47" y="84"/>
                  </a:lnTo>
                  <a:lnTo>
                    <a:pt x="47" y="84"/>
                  </a:lnTo>
                  <a:lnTo>
                    <a:pt x="35" y="109"/>
                  </a:lnTo>
                  <a:lnTo>
                    <a:pt x="23" y="133"/>
                  </a:lnTo>
                  <a:lnTo>
                    <a:pt x="13" y="158"/>
                  </a:lnTo>
                  <a:lnTo>
                    <a:pt x="0" y="183"/>
                  </a:lnTo>
                  <a:lnTo>
                    <a:pt x="0" y="183"/>
                  </a:lnTo>
                  <a:lnTo>
                    <a:pt x="0" y="184"/>
                  </a:lnTo>
                  <a:lnTo>
                    <a:pt x="0" y="186"/>
                  </a:lnTo>
                  <a:lnTo>
                    <a:pt x="1" y="188"/>
                  </a:lnTo>
                  <a:lnTo>
                    <a:pt x="3" y="189"/>
                  </a:lnTo>
                  <a:lnTo>
                    <a:pt x="5" y="189"/>
                  </a:lnTo>
                  <a:lnTo>
                    <a:pt x="6" y="189"/>
                  </a:lnTo>
                  <a:lnTo>
                    <a:pt x="8" y="189"/>
                  </a:lnTo>
                  <a:lnTo>
                    <a:pt x="9" y="187"/>
                  </a:lnTo>
                  <a:lnTo>
                    <a:pt x="9" y="187"/>
                  </a:lnTo>
                  <a:lnTo>
                    <a:pt x="19" y="166"/>
                  </a:lnTo>
                  <a:lnTo>
                    <a:pt x="28" y="144"/>
                  </a:lnTo>
                  <a:lnTo>
                    <a:pt x="38" y="124"/>
                  </a:lnTo>
                  <a:lnTo>
                    <a:pt x="48" y="103"/>
                  </a:lnTo>
                  <a:lnTo>
                    <a:pt x="48" y="103"/>
                  </a:lnTo>
                  <a:lnTo>
                    <a:pt x="62" y="78"/>
                  </a:lnTo>
                  <a:lnTo>
                    <a:pt x="78" y="53"/>
                  </a:lnTo>
                  <a:lnTo>
                    <a:pt x="94" y="31"/>
                  </a:lnTo>
                  <a:lnTo>
                    <a:pt x="112" y="8"/>
                  </a:lnTo>
                  <a:lnTo>
                    <a:pt x="112" y="8"/>
                  </a:lnTo>
                  <a:lnTo>
                    <a:pt x="113" y="6"/>
                  </a:lnTo>
                  <a:lnTo>
                    <a:pt x="113" y="4"/>
                  </a:lnTo>
                  <a:lnTo>
                    <a:pt x="112" y="1"/>
                  </a:lnTo>
                  <a:lnTo>
                    <a:pt x="111" y="0"/>
                  </a:lnTo>
                  <a:lnTo>
                    <a:pt x="109" y="0"/>
                  </a:lnTo>
                  <a:lnTo>
                    <a:pt x="107" y="0"/>
                  </a:lnTo>
                  <a:lnTo>
                    <a:pt x="106" y="1"/>
                  </a:lnTo>
                  <a:lnTo>
                    <a:pt x="10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2" name="Freeform 896"/>
            <p:cNvSpPr/>
            <p:nvPr/>
          </p:nvSpPr>
          <p:spPr bwMode="auto">
            <a:xfrm>
              <a:off x="4706938" y="1471613"/>
              <a:ext cx="66675" cy="106363"/>
            </a:xfrm>
            <a:custGeom>
              <a:avLst/>
              <a:gdLst/>
              <a:ahLst/>
              <a:cxnLst>
                <a:cxn ang="0">
                  <a:pos x="120" y="2"/>
                </a:cxn>
                <a:cxn ang="0">
                  <a:pos x="120" y="2"/>
                </a:cxn>
                <a:cxn ang="0">
                  <a:pos x="112" y="12"/>
                </a:cxn>
                <a:cxn ang="0">
                  <a:pos x="104" y="23"/>
                </a:cxn>
                <a:cxn ang="0">
                  <a:pos x="90" y="46"/>
                </a:cxn>
                <a:cxn ang="0">
                  <a:pos x="77" y="70"/>
                </a:cxn>
                <a:cxn ang="0">
                  <a:pos x="62" y="93"/>
                </a:cxn>
                <a:cxn ang="0">
                  <a:pos x="62" y="93"/>
                </a:cxn>
                <a:cxn ang="0">
                  <a:pos x="32" y="138"/>
                </a:cxn>
                <a:cxn ang="0">
                  <a:pos x="18" y="162"/>
                </a:cxn>
                <a:cxn ang="0">
                  <a:pos x="4" y="186"/>
                </a:cxn>
                <a:cxn ang="0">
                  <a:pos x="4" y="186"/>
                </a:cxn>
                <a:cxn ang="0">
                  <a:pos x="1" y="187"/>
                </a:cxn>
                <a:cxn ang="0">
                  <a:pos x="0" y="188"/>
                </a:cxn>
                <a:cxn ang="0">
                  <a:pos x="0" y="190"/>
                </a:cxn>
                <a:cxn ang="0">
                  <a:pos x="0" y="195"/>
                </a:cxn>
                <a:cxn ang="0">
                  <a:pos x="0" y="195"/>
                </a:cxn>
                <a:cxn ang="0">
                  <a:pos x="1" y="198"/>
                </a:cxn>
                <a:cxn ang="0">
                  <a:pos x="4" y="199"/>
                </a:cxn>
                <a:cxn ang="0">
                  <a:pos x="6" y="199"/>
                </a:cxn>
                <a:cxn ang="0">
                  <a:pos x="8" y="198"/>
                </a:cxn>
                <a:cxn ang="0">
                  <a:pos x="9" y="197"/>
                </a:cxn>
                <a:cxn ang="0">
                  <a:pos x="9" y="197"/>
                </a:cxn>
                <a:cxn ang="0">
                  <a:pos x="22" y="174"/>
                </a:cxn>
                <a:cxn ang="0">
                  <a:pos x="35" y="154"/>
                </a:cxn>
                <a:cxn ang="0">
                  <a:pos x="63" y="110"/>
                </a:cxn>
                <a:cxn ang="0">
                  <a:pos x="63" y="110"/>
                </a:cxn>
                <a:cxn ang="0">
                  <a:pos x="79" y="84"/>
                </a:cxn>
                <a:cxn ang="0">
                  <a:pos x="93" y="59"/>
                </a:cxn>
                <a:cxn ang="0">
                  <a:pos x="110" y="33"/>
                </a:cxn>
                <a:cxn ang="0">
                  <a:pos x="118" y="20"/>
                </a:cxn>
                <a:cxn ang="0">
                  <a:pos x="127" y="8"/>
                </a:cxn>
                <a:cxn ang="0">
                  <a:pos x="127" y="8"/>
                </a:cxn>
                <a:cxn ang="0">
                  <a:pos x="128" y="7"/>
                </a:cxn>
                <a:cxn ang="0">
                  <a:pos x="128" y="5"/>
                </a:cxn>
                <a:cxn ang="0">
                  <a:pos x="126" y="2"/>
                </a:cxn>
                <a:cxn ang="0">
                  <a:pos x="125" y="1"/>
                </a:cxn>
                <a:cxn ang="0">
                  <a:pos x="123" y="0"/>
                </a:cxn>
                <a:cxn ang="0">
                  <a:pos x="122" y="1"/>
                </a:cxn>
                <a:cxn ang="0">
                  <a:pos x="120" y="2"/>
                </a:cxn>
                <a:cxn ang="0">
                  <a:pos x="120" y="2"/>
                </a:cxn>
              </a:cxnLst>
              <a:rect l="0" t="0" r="r" b="b"/>
              <a:pathLst>
                <a:path w="128" h="199">
                  <a:moveTo>
                    <a:pt x="120" y="2"/>
                  </a:moveTo>
                  <a:lnTo>
                    <a:pt x="120" y="2"/>
                  </a:lnTo>
                  <a:lnTo>
                    <a:pt x="112" y="12"/>
                  </a:lnTo>
                  <a:lnTo>
                    <a:pt x="104" y="23"/>
                  </a:lnTo>
                  <a:lnTo>
                    <a:pt x="90" y="46"/>
                  </a:lnTo>
                  <a:lnTo>
                    <a:pt x="77" y="70"/>
                  </a:lnTo>
                  <a:lnTo>
                    <a:pt x="62" y="93"/>
                  </a:lnTo>
                  <a:lnTo>
                    <a:pt x="62" y="93"/>
                  </a:lnTo>
                  <a:lnTo>
                    <a:pt x="32" y="138"/>
                  </a:lnTo>
                  <a:lnTo>
                    <a:pt x="18" y="162"/>
                  </a:lnTo>
                  <a:lnTo>
                    <a:pt x="4" y="186"/>
                  </a:lnTo>
                  <a:lnTo>
                    <a:pt x="4" y="186"/>
                  </a:lnTo>
                  <a:lnTo>
                    <a:pt x="1" y="187"/>
                  </a:lnTo>
                  <a:lnTo>
                    <a:pt x="0" y="188"/>
                  </a:lnTo>
                  <a:lnTo>
                    <a:pt x="0" y="190"/>
                  </a:lnTo>
                  <a:lnTo>
                    <a:pt x="0" y="195"/>
                  </a:lnTo>
                  <a:lnTo>
                    <a:pt x="0" y="195"/>
                  </a:lnTo>
                  <a:lnTo>
                    <a:pt x="1" y="198"/>
                  </a:lnTo>
                  <a:lnTo>
                    <a:pt x="4" y="199"/>
                  </a:lnTo>
                  <a:lnTo>
                    <a:pt x="6" y="199"/>
                  </a:lnTo>
                  <a:lnTo>
                    <a:pt x="8" y="198"/>
                  </a:lnTo>
                  <a:lnTo>
                    <a:pt x="9" y="197"/>
                  </a:lnTo>
                  <a:lnTo>
                    <a:pt x="9" y="197"/>
                  </a:lnTo>
                  <a:lnTo>
                    <a:pt x="22" y="174"/>
                  </a:lnTo>
                  <a:lnTo>
                    <a:pt x="35" y="154"/>
                  </a:lnTo>
                  <a:lnTo>
                    <a:pt x="63" y="110"/>
                  </a:lnTo>
                  <a:lnTo>
                    <a:pt x="63" y="110"/>
                  </a:lnTo>
                  <a:lnTo>
                    <a:pt x="79" y="84"/>
                  </a:lnTo>
                  <a:lnTo>
                    <a:pt x="93" y="59"/>
                  </a:lnTo>
                  <a:lnTo>
                    <a:pt x="110" y="33"/>
                  </a:lnTo>
                  <a:lnTo>
                    <a:pt x="118" y="20"/>
                  </a:lnTo>
                  <a:lnTo>
                    <a:pt x="127" y="8"/>
                  </a:lnTo>
                  <a:lnTo>
                    <a:pt x="127" y="8"/>
                  </a:lnTo>
                  <a:lnTo>
                    <a:pt x="128" y="7"/>
                  </a:lnTo>
                  <a:lnTo>
                    <a:pt x="128" y="5"/>
                  </a:lnTo>
                  <a:lnTo>
                    <a:pt x="126" y="2"/>
                  </a:lnTo>
                  <a:lnTo>
                    <a:pt x="125" y="1"/>
                  </a:lnTo>
                  <a:lnTo>
                    <a:pt x="123" y="0"/>
                  </a:lnTo>
                  <a:lnTo>
                    <a:pt x="122" y="1"/>
                  </a:lnTo>
                  <a:lnTo>
                    <a:pt x="120" y="2"/>
                  </a:lnTo>
                  <a:lnTo>
                    <a:pt x="12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3" name="Freeform 897"/>
            <p:cNvSpPr/>
            <p:nvPr/>
          </p:nvSpPr>
          <p:spPr bwMode="auto">
            <a:xfrm>
              <a:off x="4729163" y="1522413"/>
              <a:ext cx="65088" cy="112713"/>
            </a:xfrm>
            <a:custGeom>
              <a:avLst/>
              <a:gdLst/>
              <a:ahLst/>
              <a:cxnLst>
                <a:cxn ang="0">
                  <a:pos x="115" y="4"/>
                </a:cxn>
                <a:cxn ang="0">
                  <a:pos x="115" y="4"/>
                </a:cxn>
                <a:cxn ang="0">
                  <a:pos x="110" y="18"/>
                </a:cxn>
                <a:cxn ang="0">
                  <a:pos x="105" y="32"/>
                </a:cxn>
                <a:cxn ang="0">
                  <a:pos x="99" y="45"/>
                </a:cxn>
                <a:cxn ang="0">
                  <a:pos x="91" y="59"/>
                </a:cxn>
                <a:cxn ang="0">
                  <a:pos x="77" y="85"/>
                </a:cxn>
                <a:cxn ang="0">
                  <a:pos x="63" y="111"/>
                </a:cxn>
                <a:cxn ang="0">
                  <a:pos x="63" y="111"/>
                </a:cxn>
                <a:cxn ang="0">
                  <a:pos x="56" y="124"/>
                </a:cxn>
                <a:cxn ang="0">
                  <a:pos x="49" y="137"/>
                </a:cxn>
                <a:cxn ang="0">
                  <a:pos x="35" y="162"/>
                </a:cxn>
                <a:cxn ang="0">
                  <a:pos x="35" y="162"/>
                </a:cxn>
                <a:cxn ang="0">
                  <a:pos x="26" y="173"/>
                </a:cxn>
                <a:cxn ang="0">
                  <a:pos x="18" y="185"/>
                </a:cxn>
                <a:cxn ang="0">
                  <a:pos x="10" y="195"/>
                </a:cxn>
                <a:cxn ang="0">
                  <a:pos x="1" y="206"/>
                </a:cxn>
                <a:cxn ang="0">
                  <a:pos x="1" y="206"/>
                </a:cxn>
                <a:cxn ang="0">
                  <a:pos x="0" y="208"/>
                </a:cxn>
                <a:cxn ang="0">
                  <a:pos x="1" y="210"/>
                </a:cxn>
                <a:cxn ang="0">
                  <a:pos x="1" y="212"/>
                </a:cxn>
                <a:cxn ang="0">
                  <a:pos x="4" y="213"/>
                </a:cxn>
                <a:cxn ang="0">
                  <a:pos x="5" y="214"/>
                </a:cxn>
                <a:cxn ang="0">
                  <a:pos x="7" y="214"/>
                </a:cxn>
                <a:cxn ang="0">
                  <a:pos x="9" y="213"/>
                </a:cxn>
                <a:cxn ang="0">
                  <a:pos x="10" y="212"/>
                </a:cxn>
                <a:cxn ang="0">
                  <a:pos x="10" y="212"/>
                </a:cxn>
                <a:cxn ang="0">
                  <a:pos x="18" y="200"/>
                </a:cxn>
                <a:cxn ang="0">
                  <a:pos x="26" y="189"/>
                </a:cxn>
                <a:cxn ang="0">
                  <a:pos x="35" y="178"/>
                </a:cxn>
                <a:cxn ang="0">
                  <a:pos x="42" y="167"/>
                </a:cxn>
                <a:cxn ang="0">
                  <a:pos x="42" y="167"/>
                </a:cxn>
                <a:cxn ang="0">
                  <a:pos x="59" y="138"/>
                </a:cxn>
                <a:cxn ang="0">
                  <a:pos x="75" y="109"/>
                </a:cxn>
                <a:cxn ang="0">
                  <a:pos x="75" y="109"/>
                </a:cxn>
                <a:cxn ang="0">
                  <a:pos x="88" y="83"/>
                </a:cxn>
                <a:cxn ang="0">
                  <a:pos x="102" y="59"/>
                </a:cxn>
                <a:cxn ang="0">
                  <a:pos x="109" y="46"/>
                </a:cxn>
                <a:cxn ang="0">
                  <a:pos x="114" y="33"/>
                </a:cxn>
                <a:cxn ang="0">
                  <a:pos x="119" y="19"/>
                </a:cxn>
                <a:cxn ang="0">
                  <a:pos x="124" y="6"/>
                </a:cxn>
                <a:cxn ang="0">
                  <a:pos x="124" y="6"/>
                </a:cxn>
                <a:cxn ang="0">
                  <a:pos x="124" y="4"/>
                </a:cxn>
                <a:cxn ang="0">
                  <a:pos x="123" y="3"/>
                </a:cxn>
                <a:cxn ang="0">
                  <a:pos x="122" y="1"/>
                </a:cxn>
                <a:cxn ang="0">
                  <a:pos x="120" y="1"/>
                </a:cxn>
                <a:cxn ang="0">
                  <a:pos x="119" y="0"/>
                </a:cxn>
                <a:cxn ang="0">
                  <a:pos x="117" y="1"/>
                </a:cxn>
                <a:cxn ang="0">
                  <a:pos x="116" y="2"/>
                </a:cxn>
                <a:cxn ang="0">
                  <a:pos x="115" y="4"/>
                </a:cxn>
                <a:cxn ang="0">
                  <a:pos x="115" y="4"/>
                </a:cxn>
              </a:cxnLst>
              <a:rect l="0" t="0" r="r" b="b"/>
              <a:pathLst>
                <a:path w="124" h="214">
                  <a:moveTo>
                    <a:pt x="115" y="4"/>
                  </a:moveTo>
                  <a:lnTo>
                    <a:pt x="115" y="4"/>
                  </a:lnTo>
                  <a:lnTo>
                    <a:pt x="110" y="18"/>
                  </a:lnTo>
                  <a:lnTo>
                    <a:pt x="105" y="32"/>
                  </a:lnTo>
                  <a:lnTo>
                    <a:pt x="99" y="45"/>
                  </a:lnTo>
                  <a:lnTo>
                    <a:pt x="91" y="59"/>
                  </a:lnTo>
                  <a:lnTo>
                    <a:pt x="77" y="85"/>
                  </a:lnTo>
                  <a:lnTo>
                    <a:pt x="63" y="111"/>
                  </a:lnTo>
                  <a:lnTo>
                    <a:pt x="63" y="111"/>
                  </a:lnTo>
                  <a:lnTo>
                    <a:pt x="56" y="124"/>
                  </a:lnTo>
                  <a:lnTo>
                    <a:pt x="49" y="137"/>
                  </a:lnTo>
                  <a:lnTo>
                    <a:pt x="35" y="162"/>
                  </a:lnTo>
                  <a:lnTo>
                    <a:pt x="35" y="162"/>
                  </a:lnTo>
                  <a:lnTo>
                    <a:pt x="26" y="173"/>
                  </a:lnTo>
                  <a:lnTo>
                    <a:pt x="18" y="185"/>
                  </a:lnTo>
                  <a:lnTo>
                    <a:pt x="10" y="195"/>
                  </a:lnTo>
                  <a:lnTo>
                    <a:pt x="1" y="206"/>
                  </a:lnTo>
                  <a:lnTo>
                    <a:pt x="1" y="206"/>
                  </a:lnTo>
                  <a:lnTo>
                    <a:pt x="0" y="208"/>
                  </a:lnTo>
                  <a:lnTo>
                    <a:pt x="1" y="210"/>
                  </a:lnTo>
                  <a:lnTo>
                    <a:pt x="1" y="212"/>
                  </a:lnTo>
                  <a:lnTo>
                    <a:pt x="4" y="213"/>
                  </a:lnTo>
                  <a:lnTo>
                    <a:pt x="5" y="214"/>
                  </a:lnTo>
                  <a:lnTo>
                    <a:pt x="7" y="214"/>
                  </a:lnTo>
                  <a:lnTo>
                    <a:pt x="9" y="213"/>
                  </a:lnTo>
                  <a:lnTo>
                    <a:pt x="10" y="212"/>
                  </a:lnTo>
                  <a:lnTo>
                    <a:pt x="10" y="212"/>
                  </a:lnTo>
                  <a:lnTo>
                    <a:pt x="18" y="200"/>
                  </a:lnTo>
                  <a:lnTo>
                    <a:pt x="26" y="189"/>
                  </a:lnTo>
                  <a:lnTo>
                    <a:pt x="35" y="178"/>
                  </a:lnTo>
                  <a:lnTo>
                    <a:pt x="42" y="167"/>
                  </a:lnTo>
                  <a:lnTo>
                    <a:pt x="42" y="167"/>
                  </a:lnTo>
                  <a:lnTo>
                    <a:pt x="59" y="138"/>
                  </a:lnTo>
                  <a:lnTo>
                    <a:pt x="75" y="109"/>
                  </a:lnTo>
                  <a:lnTo>
                    <a:pt x="75" y="109"/>
                  </a:lnTo>
                  <a:lnTo>
                    <a:pt x="88" y="83"/>
                  </a:lnTo>
                  <a:lnTo>
                    <a:pt x="102" y="59"/>
                  </a:lnTo>
                  <a:lnTo>
                    <a:pt x="109" y="46"/>
                  </a:lnTo>
                  <a:lnTo>
                    <a:pt x="114" y="33"/>
                  </a:lnTo>
                  <a:lnTo>
                    <a:pt x="119" y="19"/>
                  </a:lnTo>
                  <a:lnTo>
                    <a:pt x="124" y="6"/>
                  </a:lnTo>
                  <a:lnTo>
                    <a:pt x="124" y="6"/>
                  </a:lnTo>
                  <a:lnTo>
                    <a:pt x="124" y="4"/>
                  </a:lnTo>
                  <a:lnTo>
                    <a:pt x="123" y="3"/>
                  </a:lnTo>
                  <a:lnTo>
                    <a:pt x="122" y="1"/>
                  </a:lnTo>
                  <a:lnTo>
                    <a:pt x="120" y="1"/>
                  </a:lnTo>
                  <a:lnTo>
                    <a:pt x="119" y="0"/>
                  </a:lnTo>
                  <a:lnTo>
                    <a:pt x="117" y="1"/>
                  </a:lnTo>
                  <a:lnTo>
                    <a:pt x="116" y="2"/>
                  </a:lnTo>
                  <a:lnTo>
                    <a:pt x="115" y="4"/>
                  </a:lnTo>
                  <a:lnTo>
                    <a:pt x="11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4" name="Freeform 898"/>
            <p:cNvSpPr/>
            <p:nvPr/>
          </p:nvSpPr>
          <p:spPr bwMode="auto">
            <a:xfrm>
              <a:off x="4733925" y="1582738"/>
              <a:ext cx="63500" cy="107950"/>
            </a:xfrm>
            <a:custGeom>
              <a:avLst/>
              <a:gdLst/>
              <a:ahLst/>
              <a:cxnLst>
                <a:cxn ang="0">
                  <a:pos x="109" y="2"/>
                </a:cxn>
                <a:cxn ang="0">
                  <a:pos x="109" y="2"/>
                </a:cxn>
                <a:cxn ang="0">
                  <a:pos x="101" y="14"/>
                </a:cxn>
                <a:cxn ang="0">
                  <a:pos x="94" y="25"/>
                </a:cxn>
                <a:cxn ang="0">
                  <a:pos x="80" y="48"/>
                </a:cxn>
                <a:cxn ang="0">
                  <a:pos x="68" y="73"/>
                </a:cxn>
                <a:cxn ang="0">
                  <a:pos x="57" y="99"/>
                </a:cxn>
                <a:cxn ang="0">
                  <a:pos x="57" y="99"/>
                </a:cxn>
                <a:cxn ang="0">
                  <a:pos x="50" y="111"/>
                </a:cxn>
                <a:cxn ang="0">
                  <a:pos x="44" y="123"/>
                </a:cxn>
                <a:cxn ang="0">
                  <a:pos x="29" y="148"/>
                </a:cxn>
                <a:cxn ang="0">
                  <a:pos x="14" y="173"/>
                </a:cxn>
                <a:cxn ang="0">
                  <a:pos x="7" y="185"/>
                </a:cxn>
                <a:cxn ang="0">
                  <a:pos x="0" y="198"/>
                </a:cxn>
                <a:cxn ang="0">
                  <a:pos x="0" y="198"/>
                </a:cxn>
                <a:cxn ang="0">
                  <a:pos x="0" y="200"/>
                </a:cxn>
                <a:cxn ang="0">
                  <a:pos x="0" y="202"/>
                </a:cxn>
                <a:cxn ang="0">
                  <a:pos x="1" y="203"/>
                </a:cxn>
                <a:cxn ang="0">
                  <a:pos x="2" y="204"/>
                </a:cxn>
                <a:cxn ang="0">
                  <a:pos x="4" y="205"/>
                </a:cxn>
                <a:cxn ang="0">
                  <a:pos x="5" y="205"/>
                </a:cxn>
                <a:cxn ang="0">
                  <a:pos x="7" y="204"/>
                </a:cxn>
                <a:cxn ang="0">
                  <a:pos x="8" y="203"/>
                </a:cxn>
                <a:cxn ang="0">
                  <a:pos x="8" y="203"/>
                </a:cxn>
                <a:cxn ang="0">
                  <a:pos x="19" y="180"/>
                </a:cxn>
                <a:cxn ang="0">
                  <a:pos x="32" y="158"/>
                </a:cxn>
                <a:cxn ang="0">
                  <a:pos x="58" y="116"/>
                </a:cxn>
                <a:cxn ang="0">
                  <a:pos x="58" y="116"/>
                </a:cxn>
                <a:cxn ang="0">
                  <a:pos x="65" y="103"/>
                </a:cxn>
                <a:cxn ang="0">
                  <a:pos x="72" y="89"/>
                </a:cxn>
                <a:cxn ang="0">
                  <a:pos x="84" y="61"/>
                </a:cxn>
                <a:cxn ang="0">
                  <a:pos x="92" y="48"/>
                </a:cxn>
                <a:cxn ang="0">
                  <a:pos x="99" y="34"/>
                </a:cxn>
                <a:cxn ang="0">
                  <a:pos x="107" y="21"/>
                </a:cxn>
                <a:cxn ang="0">
                  <a:pos x="116" y="9"/>
                </a:cxn>
                <a:cxn ang="0">
                  <a:pos x="116" y="9"/>
                </a:cxn>
                <a:cxn ang="0">
                  <a:pos x="118" y="8"/>
                </a:cxn>
                <a:cxn ang="0">
                  <a:pos x="118" y="6"/>
                </a:cxn>
                <a:cxn ang="0">
                  <a:pos x="115" y="2"/>
                </a:cxn>
                <a:cxn ang="0">
                  <a:pos x="114" y="1"/>
                </a:cxn>
                <a:cxn ang="0">
                  <a:pos x="113" y="0"/>
                </a:cxn>
                <a:cxn ang="0">
                  <a:pos x="111" y="1"/>
                </a:cxn>
                <a:cxn ang="0">
                  <a:pos x="109" y="2"/>
                </a:cxn>
                <a:cxn ang="0">
                  <a:pos x="109" y="2"/>
                </a:cxn>
              </a:cxnLst>
              <a:rect l="0" t="0" r="r" b="b"/>
              <a:pathLst>
                <a:path w="118" h="205">
                  <a:moveTo>
                    <a:pt x="109" y="2"/>
                  </a:moveTo>
                  <a:lnTo>
                    <a:pt x="109" y="2"/>
                  </a:lnTo>
                  <a:lnTo>
                    <a:pt x="101" y="14"/>
                  </a:lnTo>
                  <a:lnTo>
                    <a:pt x="94" y="25"/>
                  </a:lnTo>
                  <a:lnTo>
                    <a:pt x="80" y="48"/>
                  </a:lnTo>
                  <a:lnTo>
                    <a:pt x="68" y="73"/>
                  </a:lnTo>
                  <a:lnTo>
                    <a:pt x="57" y="99"/>
                  </a:lnTo>
                  <a:lnTo>
                    <a:pt x="57" y="99"/>
                  </a:lnTo>
                  <a:lnTo>
                    <a:pt x="50" y="111"/>
                  </a:lnTo>
                  <a:lnTo>
                    <a:pt x="44" y="123"/>
                  </a:lnTo>
                  <a:lnTo>
                    <a:pt x="29" y="148"/>
                  </a:lnTo>
                  <a:lnTo>
                    <a:pt x="14" y="173"/>
                  </a:lnTo>
                  <a:lnTo>
                    <a:pt x="7" y="185"/>
                  </a:lnTo>
                  <a:lnTo>
                    <a:pt x="0" y="198"/>
                  </a:lnTo>
                  <a:lnTo>
                    <a:pt x="0" y="198"/>
                  </a:lnTo>
                  <a:lnTo>
                    <a:pt x="0" y="200"/>
                  </a:lnTo>
                  <a:lnTo>
                    <a:pt x="0" y="202"/>
                  </a:lnTo>
                  <a:lnTo>
                    <a:pt x="1" y="203"/>
                  </a:lnTo>
                  <a:lnTo>
                    <a:pt x="2" y="204"/>
                  </a:lnTo>
                  <a:lnTo>
                    <a:pt x="4" y="205"/>
                  </a:lnTo>
                  <a:lnTo>
                    <a:pt x="5" y="205"/>
                  </a:lnTo>
                  <a:lnTo>
                    <a:pt x="7" y="204"/>
                  </a:lnTo>
                  <a:lnTo>
                    <a:pt x="8" y="203"/>
                  </a:lnTo>
                  <a:lnTo>
                    <a:pt x="8" y="203"/>
                  </a:lnTo>
                  <a:lnTo>
                    <a:pt x="19" y="180"/>
                  </a:lnTo>
                  <a:lnTo>
                    <a:pt x="32" y="158"/>
                  </a:lnTo>
                  <a:lnTo>
                    <a:pt x="58" y="116"/>
                  </a:lnTo>
                  <a:lnTo>
                    <a:pt x="58" y="116"/>
                  </a:lnTo>
                  <a:lnTo>
                    <a:pt x="65" y="103"/>
                  </a:lnTo>
                  <a:lnTo>
                    <a:pt x="72" y="89"/>
                  </a:lnTo>
                  <a:lnTo>
                    <a:pt x="84" y="61"/>
                  </a:lnTo>
                  <a:lnTo>
                    <a:pt x="92" y="48"/>
                  </a:lnTo>
                  <a:lnTo>
                    <a:pt x="99" y="34"/>
                  </a:lnTo>
                  <a:lnTo>
                    <a:pt x="107" y="21"/>
                  </a:lnTo>
                  <a:lnTo>
                    <a:pt x="116" y="9"/>
                  </a:lnTo>
                  <a:lnTo>
                    <a:pt x="116" y="9"/>
                  </a:lnTo>
                  <a:lnTo>
                    <a:pt x="118" y="8"/>
                  </a:lnTo>
                  <a:lnTo>
                    <a:pt x="118" y="6"/>
                  </a:lnTo>
                  <a:lnTo>
                    <a:pt x="115" y="2"/>
                  </a:lnTo>
                  <a:lnTo>
                    <a:pt x="114" y="1"/>
                  </a:lnTo>
                  <a:lnTo>
                    <a:pt x="113" y="0"/>
                  </a:lnTo>
                  <a:lnTo>
                    <a:pt x="111" y="1"/>
                  </a:lnTo>
                  <a:lnTo>
                    <a:pt x="109" y="2"/>
                  </a:lnTo>
                  <a:lnTo>
                    <a:pt x="10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5" name="Freeform 899"/>
            <p:cNvSpPr/>
            <p:nvPr/>
          </p:nvSpPr>
          <p:spPr bwMode="auto">
            <a:xfrm>
              <a:off x="4746625" y="1630363"/>
              <a:ext cx="68263" cy="120650"/>
            </a:xfrm>
            <a:custGeom>
              <a:avLst/>
              <a:gdLst/>
              <a:ahLst/>
              <a:cxnLst>
                <a:cxn ang="0">
                  <a:pos x="119" y="3"/>
                </a:cxn>
                <a:cxn ang="0">
                  <a:pos x="119" y="3"/>
                </a:cxn>
                <a:cxn ang="0">
                  <a:pos x="118" y="10"/>
                </a:cxn>
                <a:cxn ang="0">
                  <a:pos x="116" y="16"/>
                </a:cxn>
                <a:cxn ang="0">
                  <a:pos x="109" y="29"/>
                </a:cxn>
                <a:cxn ang="0">
                  <a:pos x="96" y="54"/>
                </a:cxn>
                <a:cxn ang="0">
                  <a:pos x="96" y="54"/>
                </a:cxn>
                <a:cxn ang="0">
                  <a:pos x="86" y="69"/>
                </a:cxn>
                <a:cxn ang="0">
                  <a:pos x="77" y="84"/>
                </a:cxn>
                <a:cxn ang="0">
                  <a:pos x="58" y="112"/>
                </a:cxn>
                <a:cxn ang="0">
                  <a:pos x="58" y="112"/>
                </a:cxn>
                <a:cxn ang="0">
                  <a:pos x="43" y="137"/>
                </a:cxn>
                <a:cxn ang="0">
                  <a:pos x="27" y="161"/>
                </a:cxn>
                <a:cxn ang="0">
                  <a:pos x="20" y="174"/>
                </a:cxn>
                <a:cxn ang="0">
                  <a:pos x="14" y="187"/>
                </a:cxn>
                <a:cxn ang="0">
                  <a:pos x="9" y="201"/>
                </a:cxn>
                <a:cxn ang="0">
                  <a:pos x="4" y="214"/>
                </a:cxn>
                <a:cxn ang="0">
                  <a:pos x="4" y="214"/>
                </a:cxn>
                <a:cxn ang="0">
                  <a:pos x="2" y="215"/>
                </a:cxn>
                <a:cxn ang="0">
                  <a:pos x="0" y="218"/>
                </a:cxn>
                <a:cxn ang="0">
                  <a:pos x="0" y="222"/>
                </a:cxn>
                <a:cxn ang="0">
                  <a:pos x="0" y="222"/>
                </a:cxn>
                <a:cxn ang="0">
                  <a:pos x="2" y="224"/>
                </a:cxn>
                <a:cxn ang="0">
                  <a:pos x="3" y="226"/>
                </a:cxn>
                <a:cxn ang="0">
                  <a:pos x="5" y="228"/>
                </a:cxn>
                <a:cxn ang="0">
                  <a:pos x="9" y="226"/>
                </a:cxn>
                <a:cxn ang="0">
                  <a:pos x="10" y="225"/>
                </a:cxn>
                <a:cxn ang="0">
                  <a:pos x="10" y="224"/>
                </a:cxn>
                <a:cxn ang="0">
                  <a:pos x="10" y="224"/>
                </a:cxn>
                <a:cxn ang="0">
                  <a:pos x="15" y="208"/>
                </a:cxn>
                <a:cxn ang="0">
                  <a:pos x="22" y="192"/>
                </a:cxn>
                <a:cxn ang="0">
                  <a:pos x="29" y="176"/>
                </a:cxn>
                <a:cxn ang="0">
                  <a:pos x="39" y="160"/>
                </a:cxn>
                <a:cxn ang="0">
                  <a:pos x="57" y="130"/>
                </a:cxn>
                <a:cxn ang="0">
                  <a:pos x="76" y="101"/>
                </a:cxn>
                <a:cxn ang="0">
                  <a:pos x="76" y="101"/>
                </a:cxn>
                <a:cxn ang="0">
                  <a:pos x="94" y="74"/>
                </a:cxn>
                <a:cxn ang="0">
                  <a:pos x="103" y="59"/>
                </a:cxn>
                <a:cxn ang="0">
                  <a:pos x="111" y="44"/>
                </a:cxn>
                <a:cxn ang="0">
                  <a:pos x="111" y="44"/>
                </a:cxn>
                <a:cxn ang="0">
                  <a:pos x="116" y="34"/>
                </a:cxn>
                <a:cxn ang="0">
                  <a:pos x="121" y="25"/>
                </a:cxn>
                <a:cxn ang="0">
                  <a:pos x="125" y="16"/>
                </a:cxn>
                <a:cxn ang="0">
                  <a:pos x="128" y="12"/>
                </a:cxn>
                <a:cxn ang="0">
                  <a:pos x="129" y="6"/>
                </a:cxn>
                <a:cxn ang="0">
                  <a:pos x="129" y="6"/>
                </a:cxn>
                <a:cxn ang="0">
                  <a:pos x="129" y="4"/>
                </a:cxn>
                <a:cxn ang="0">
                  <a:pos x="128" y="2"/>
                </a:cxn>
                <a:cxn ang="0">
                  <a:pos x="124" y="0"/>
                </a:cxn>
                <a:cxn ang="0">
                  <a:pos x="123" y="0"/>
                </a:cxn>
                <a:cxn ang="0">
                  <a:pos x="121" y="0"/>
                </a:cxn>
                <a:cxn ang="0">
                  <a:pos x="120" y="1"/>
                </a:cxn>
                <a:cxn ang="0">
                  <a:pos x="119" y="3"/>
                </a:cxn>
                <a:cxn ang="0">
                  <a:pos x="119" y="3"/>
                </a:cxn>
              </a:cxnLst>
              <a:rect l="0" t="0" r="r" b="b"/>
              <a:pathLst>
                <a:path w="129" h="228">
                  <a:moveTo>
                    <a:pt x="119" y="3"/>
                  </a:moveTo>
                  <a:lnTo>
                    <a:pt x="119" y="3"/>
                  </a:lnTo>
                  <a:lnTo>
                    <a:pt x="118" y="10"/>
                  </a:lnTo>
                  <a:lnTo>
                    <a:pt x="116" y="16"/>
                  </a:lnTo>
                  <a:lnTo>
                    <a:pt x="109" y="29"/>
                  </a:lnTo>
                  <a:lnTo>
                    <a:pt x="96" y="54"/>
                  </a:lnTo>
                  <a:lnTo>
                    <a:pt x="96" y="54"/>
                  </a:lnTo>
                  <a:lnTo>
                    <a:pt x="86" y="69"/>
                  </a:lnTo>
                  <a:lnTo>
                    <a:pt x="77" y="84"/>
                  </a:lnTo>
                  <a:lnTo>
                    <a:pt x="58" y="112"/>
                  </a:lnTo>
                  <a:lnTo>
                    <a:pt x="58" y="112"/>
                  </a:lnTo>
                  <a:lnTo>
                    <a:pt x="43" y="137"/>
                  </a:lnTo>
                  <a:lnTo>
                    <a:pt x="27" y="161"/>
                  </a:lnTo>
                  <a:lnTo>
                    <a:pt x="20" y="174"/>
                  </a:lnTo>
                  <a:lnTo>
                    <a:pt x="14" y="187"/>
                  </a:lnTo>
                  <a:lnTo>
                    <a:pt x="9" y="201"/>
                  </a:lnTo>
                  <a:lnTo>
                    <a:pt x="4" y="214"/>
                  </a:lnTo>
                  <a:lnTo>
                    <a:pt x="4" y="214"/>
                  </a:lnTo>
                  <a:lnTo>
                    <a:pt x="2" y="215"/>
                  </a:lnTo>
                  <a:lnTo>
                    <a:pt x="0" y="218"/>
                  </a:lnTo>
                  <a:lnTo>
                    <a:pt x="0" y="222"/>
                  </a:lnTo>
                  <a:lnTo>
                    <a:pt x="0" y="222"/>
                  </a:lnTo>
                  <a:lnTo>
                    <a:pt x="2" y="224"/>
                  </a:lnTo>
                  <a:lnTo>
                    <a:pt x="3" y="226"/>
                  </a:lnTo>
                  <a:lnTo>
                    <a:pt x="5" y="228"/>
                  </a:lnTo>
                  <a:lnTo>
                    <a:pt x="9" y="226"/>
                  </a:lnTo>
                  <a:lnTo>
                    <a:pt x="10" y="225"/>
                  </a:lnTo>
                  <a:lnTo>
                    <a:pt x="10" y="224"/>
                  </a:lnTo>
                  <a:lnTo>
                    <a:pt x="10" y="224"/>
                  </a:lnTo>
                  <a:lnTo>
                    <a:pt x="15" y="208"/>
                  </a:lnTo>
                  <a:lnTo>
                    <a:pt x="22" y="192"/>
                  </a:lnTo>
                  <a:lnTo>
                    <a:pt x="29" y="176"/>
                  </a:lnTo>
                  <a:lnTo>
                    <a:pt x="39" y="160"/>
                  </a:lnTo>
                  <a:lnTo>
                    <a:pt x="57" y="130"/>
                  </a:lnTo>
                  <a:lnTo>
                    <a:pt x="76" y="101"/>
                  </a:lnTo>
                  <a:lnTo>
                    <a:pt x="76" y="101"/>
                  </a:lnTo>
                  <a:lnTo>
                    <a:pt x="94" y="74"/>
                  </a:lnTo>
                  <a:lnTo>
                    <a:pt x="103" y="59"/>
                  </a:lnTo>
                  <a:lnTo>
                    <a:pt x="111" y="44"/>
                  </a:lnTo>
                  <a:lnTo>
                    <a:pt x="111" y="44"/>
                  </a:lnTo>
                  <a:lnTo>
                    <a:pt x="116" y="34"/>
                  </a:lnTo>
                  <a:lnTo>
                    <a:pt x="121" y="25"/>
                  </a:lnTo>
                  <a:lnTo>
                    <a:pt x="125" y="16"/>
                  </a:lnTo>
                  <a:lnTo>
                    <a:pt x="128" y="12"/>
                  </a:lnTo>
                  <a:lnTo>
                    <a:pt x="129" y="6"/>
                  </a:lnTo>
                  <a:lnTo>
                    <a:pt x="129" y="6"/>
                  </a:lnTo>
                  <a:lnTo>
                    <a:pt x="129" y="4"/>
                  </a:lnTo>
                  <a:lnTo>
                    <a:pt x="128" y="2"/>
                  </a:lnTo>
                  <a:lnTo>
                    <a:pt x="124" y="0"/>
                  </a:lnTo>
                  <a:lnTo>
                    <a:pt x="123" y="0"/>
                  </a:lnTo>
                  <a:lnTo>
                    <a:pt x="121" y="0"/>
                  </a:lnTo>
                  <a:lnTo>
                    <a:pt x="120" y="1"/>
                  </a:lnTo>
                  <a:lnTo>
                    <a:pt x="119" y="3"/>
                  </a:lnTo>
                  <a:lnTo>
                    <a:pt x="11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6" name="Freeform 900"/>
            <p:cNvSpPr/>
            <p:nvPr/>
          </p:nvSpPr>
          <p:spPr bwMode="auto">
            <a:xfrm>
              <a:off x="4746625" y="1685925"/>
              <a:ext cx="85725" cy="127000"/>
            </a:xfrm>
            <a:custGeom>
              <a:avLst/>
              <a:gdLst/>
              <a:ahLst/>
              <a:cxnLst>
                <a:cxn ang="0">
                  <a:pos x="153" y="2"/>
                </a:cxn>
                <a:cxn ang="0">
                  <a:pos x="153" y="2"/>
                </a:cxn>
                <a:cxn ang="0">
                  <a:pos x="130" y="34"/>
                </a:cxn>
                <a:cxn ang="0">
                  <a:pos x="119" y="49"/>
                </a:cxn>
                <a:cxn ang="0">
                  <a:pos x="109" y="67"/>
                </a:cxn>
                <a:cxn ang="0">
                  <a:pos x="109" y="67"/>
                </a:cxn>
                <a:cxn ang="0">
                  <a:pos x="89" y="101"/>
                </a:cxn>
                <a:cxn ang="0">
                  <a:pos x="69" y="135"/>
                </a:cxn>
                <a:cxn ang="0">
                  <a:pos x="69" y="135"/>
                </a:cxn>
                <a:cxn ang="0">
                  <a:pos x="57" y="151"/>
                </a:cxn>
                <a:cxn ang="0">
                  <a:pos x="45" y="167"/>
                </a:cxn>
                <a:cxn ang="0">
                  <a:pos x="33" y="183"/>
                </a:cxn>
                <a:cxn ang="0">
                  <a:pos x="20" y="199"/>
                </a:cxn>
                <a:cxn ang="0">
                  <a:pos x="20" y="199"/>
                </a:cxn>
                <a:cxn ang="0">
                  <a:pos x="13" y="208"/>
                </a:cxn>
                <a:cxn ang="0">
                  <a:pos x="6" y="217"/>
                </a:cxn>
                <a:cxn ang="0">
                  <a:pos x="4" y="222"/>
                </a:cxn>
                <a:cxn ang="0">
                  <a:pos x="2" y="227"/>
                </a:cxn>
                <a:cxn ang="0">
                  <a:pos x="0" y="232"/>
                </a:cxn>
                <a:cxn ang="0">
                  <a:pos x="2" y="237"/>
                </a:cxn>
                <a:cxn ang="0">
                  <a:pos x="2" y="237"/>
                </a:cxn>
                <a:cxn ang="0">
                  <a:pos x="2" y="239"/>
                </a:cxn>
                <a:cxn ang="0">
                  <a:pos x="4" y="240"/>
                </a:cxn>
                <a:cxn ang="0">
                  <a:pos x="5" y="241"/>
                </a:cxn>
                <a:cxn ang="0">
                  <a:pos x="7" y="241"/>
                </a:cxn>
                <a:cxn ang="0">
                  <a:pos x="9" y="240"/>
                </a:cxn>
                <a:cxn ang="0">
                  <a:pos x="10" y="239"/>
                </a:cxn>
                <a:cxn ang="0">
                  <a:pos x="11" y="237"/>
                </a:cxn>
                <a:cxn ang="0">
                  <a:pos x="10" y="235"/>
                </a:cxn>
                <a:cxn ang="0">
                  <a:pos x="10" y="235"/>
                </a:cxn>
                <a:cxn ang="0">
                  <a:pos x="10" y="232"/>
                </a:cxn>
                <a:cxn ang="0">
                  <a:pos x="11" y="229"/>
                </a:cxn>
                <a:cxn ang="0">
                  <a:pos x="14" y="222"/>
                </a:cxn>
                <a:cxn ang="0">
                  <a:pos x="19" y="214"/>
                </a:cxn>
                <a:cxn ang="0">
                  <a:pos x="25" y="205"/>
                </a:cxn>
                <a:cxn ang="0">
                  <a:pos x="38" y="190"/>
                </a:cxn>
                <a:cxn ang="0">
                  <a:pos x="47" y="179"/>
                </a:cxn>
                <a:cxn ang="0">
                  <a:pos x="47" y="179"/>
                </a:cxn>
                <a:cxn ang="0">
                  <a:pos x="67" y="152"/>
                </a:cxn>
                <a:cxn ang="0">
                  <a:pos x="77" y="139"/>
                </a:cxn>
                <a:cxn ang="0">
                  <a:pos x="85" y="125"/>
                </a:cxn>
                <a:cxn ang="0">
                  <a:pos x="85" y="125"/>
                </a:cxn>
                <a:cxn ang="0">
                  <a:pos x="104" y="95"/>
                </a:cxn>
                <a:cxn ang="0">
                  <a:pos x="120" y="64"/>
                </a:cxn>
                <a:cxn ang="0">
                  <a:pos x="120" y="64"/>
                </a:cxn>
                <a:cxn ang="0">
                  <a:pos x="130" y="49"/>
                </a:cxn>
                <a:cxn ang="0">
                  <a:pos x="140" y="35"/>
                </a:cxn>
                <a:cxn ang="0">
                  <a:pos x="162" y="7"/>
                </a:cxn>
                <a:cxn ang="0">
                  <a:pos x="162" y="7"/>
                </a:cxn>
                <a:cxn ang="0">
                  <a:pos x="163" y="5"/>
                </a:cxn>
                <a:cxn ang="0">
                  <a:pos x="163" y="3"/>
                </a:cxn>
                <a:cxn ang="0">
                  <a:pos x="162" y="2"/>
                </a:cxn>
                <a:cxn ang="0">
                  <a:pos x="161" y="1"/>
                </a:cxn>
                <a:cxn ang="0">
                  <a:pos x="156" y="0"/>
                </a:cxn>
                <a:cxn ang="0">
                  <a:pos x="154" y="1"/>
                </a:cxn>
                <a:cxn ang="0">
                  <a:pos x="153" y="2"/>
                </a:cxn>
                <a:cxn ang="0">
                  <a:pos x="153" y="2"/>
                </a:cxn>
              </a:cxnLst>
              <a:rect l="0" t="0" r="r" b="b"/>
              <a:pathLst>
                <a:path w="163" h="241">
                  <a:moveTo>
                    <a:pt x="153" y="2"/>
                  </a:moveTo>
                  <a:lnTo>
                    <a:pt x="153" y="2"/>
                  </a:lnTo>
                  <a:lnTo>
                    <a:pt x="130" y="34"/>
                  </a:lnTo>
                  <a:lnTo>
                    <a:pt x="119" y="49"/>
                  </a:lnTo>
                  <a:lnTo>
                    <a:pt x="109" y="67"/>
                  </a:lnTo>
                  <a:lnTo>
                    <a:pt x="109" y="67"/>
                  </a:lnTo>
                  <a:lnTo>
                    <a:pt x="89" y="101"/>
                  </a:lnTo>
                  <a:lnTo>
                    <a:pt x="69" y="135"/>
                  </a:lnTo>
                  <a:lnTo>
                    <a:pt x="69" y="135"/>
                  </a:lnTo>
                  <a:lnTo>
                    <a:pt x="57" y="151"/>
                  </a:lnTo>
                  <a:lnTo>
                    <a:pt x="45" y="167"/>
                  </a:lnTo>
                  <a:lnTo>
                    <a:pt x="33" y="183"/>
                  </a:lnTo>
                  <a:lnTo>
                    <a:pt x="20" y="199"/>
                  </a:lnTo>
                  <a:lnTo>
                    <a:pt x="20" y="199"/>
                  </a:lnTo>
                  <a:lnTo>
                    <a:pt x="13" y="208"/>
                  </a:lnTo>
                  <a:lnTo>
                    <a:pt x="6" y="217"/>
                  </a:lnTo>
                  <a:lnTo>
                    <a:pt x="4" y="222"/>
                  </a:lnTo>
                  <a:lnTo>
                    <a:pt x="2" y="227"/>
                  </a:lnTo>
                  <a:lnTo>
                    <a:pt x="0" y="232"/>
                  </a:lnTo>
                  <a:lnTo>
                    <a:pt x="2" y="237"/>
                  </a:lnTo>
                  <a:lnTo>
                    <a:pt x="2" y="237"/>
                  </a:lnTo>
                  <a:lnTo>
                    <a:pt x="2" y="239"/>
                  </a:lnTo>
                  <a:lnTo>
                    <a:pt x="4" y="240"/>
                  </a:lnTo>
                  <a:lnTo>
                    <a:pt x="5" y="241"/>
                  </a:lnTo>
                  <a:lnTo>
                    <a:pt x="7" y="241"/>
                  </a:lnTo>
                  <a:lnTo>
                    <a:pt x="9" y="240"/>
                  </a:lnTo>
                  <a:lnTo>
                    <a:pt x="10" y="239"/>
                  </a:lnTo>
                  <a:lnTo>
                    <a:pt x="11" y="237"/>
                  </a:lnTo>
                  <a:lnTo>
                    <a:pt x="10" y="235"/>
                  </a:lnTo>
                  <a:lnTo>
                    <a:pt x="10" y="235"/>
                  </a:lnTo>
                  <a:lnTo>
                    <a:pt x="10" y="232"/>
                  </a:lnTo>
                  <a:lnTo>
                    <a:pt x="11" y="229"/>
                  </a:lnTo>
                  <a:lnTo>
                    <a:pt x="14" y="222"/>
                  </a:lnTo>
                  <a:lnTo>
                    <a:pt x="19" y="214"/>
                  </a:lnTo>
                  <a:lnTo>
                    <a:pt x="25" y="205"/>
                  </a:lnTo>
                  <a:lnTo>
                    <a:pt x="38" y="190"/>
                  </a:lnTo>
                  <a:lnTo>
                    <a:pt x="47" y="179"/>
                  </a:lnTo>
                  <a:lnTo>
                    <a:pt x="47" y="179"/>
                  </a:lnTo>
                  <a:lnTo>
                    <a:pt x="67" y="152"/>
                  </a:lnTo>
                  <a:lnTo>
                    <a:pt x="77" y="139"/>
                  </a:lnTo>
                  <a:lnTo>
                    <a:pt x="85" y="125"/>
                  </a:lnTo>
                  <a:lnTo>
                    <a:pt x="85" y="125"/>
                  </a:lnTo>
                  <a:lnTo>
                    <a:pt x="104" y="95"/>
                  </a:lnTo>
                  <a:lnTo>
                    <a:pt x="120" y="64"/>
                  </a:lnTo>
                  <a:lnTo>
                    <a:pt x="120" y="64"/>
                  </a:lnTo>
                  <a:lnTo>
                    <a:pt x="130" y="49"/>
                  </a:lnTo>
                  <a:lnTo>
                    <a:pt x="140" y="35"/>
                  </a:lnTo>
                  <a:lnTo>
                    <a:pt x="162" y="7"/>
                  </a:lnTo>
                  <a:lnTo>
                    <a:pt x="162" y="7"/>
                  </a:lnTo>
                  <a:lnTo>
                    <a:pt x="163" y="5"/>
                  </a:lnTo>
                  <a:lnTo>
                    <a:pt x="163" y="3"/>
                  </a:lnTo>
                  <a:lnTo>
                    <a:pt x="162" y="2"/>
                  </a:lnTo>
                  <a:lnTo>
                    <a:pt x="161" y="1"/>
                  </a:lnTo>
                  <a:lnTo>
                    <a:pt x="156" y="0"/>
                  </a:lnTo>
                  <a:lnTo>
                    <a:pt x="154" y="1"/>
                  </a:lnTo>
                  <a:lnTo>
                    <a:pt x="153" y="2"/>
                  </a:lnTo>
                  <a:lnTo>
                    <a:pt x="15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7" name="Freeform 901"/>
            <p:cNvSpPr/>
            <p:nvPr/>
          </p:nvSpPr>
          <p:spPr bwMode="auto">
            <a:xfrm>
              <a:off x="4772025" y="1747838"/>
              <a:ext cx="61913" cy="90488"/>
            </a:xfrm>
            <a:custGeom>
              <a:avLst/>
              <a:gdLst/>
              <a:ahLst/>
              <a:cxnLst>
                <a:cxn ang="0">
                  <a:pos x="109" y="3"/>
                </a:cxn>
                <a:cxn ang="0">
                  <a:pos x="109" y="3"/>
                </a:cxn>
                <a:cxn ang="0">
                  <a:pos x="105" y="12"/>
                </a:cxn>
                <a:cxn ang="0">
                  <a:pos x="101" y="21"/>
                </a:cxn>
                <a:cxn ang="0">
                  <a:pos x="95" y="29"/>
                </a:cxn>
                <a:cxn ang="0">
                  <a:pos x="88" y="38"/>
                </a:cxn>
                <a:cxn ang="0">
                  <a:pos x="74" y="53"/>
                </a:cxn>
                <a:cxn ang="0">
                  <a:pos x="67" y="61"/>
                </a:cxn>
                <a:cxn ang="0">
                  <a:pos x="62" y="69"/>
                </a:cxn>
                <a:cxn ang="0">
                  <a:pos x="62" y="69"/>
                </a:cxn>
                <a:cxn ang="0">
                  <a:pos x="29" y="114"/>
                </a:cxn>
                <a:cxn ang="0">
                  <a:pos x="13" y="138"/>
                </a:cxn>
                <a:cxn ang="0">
                  <a:pos x="6" y="150"/>
                </a:cxn>
                <a:cxn ang="0">
                  <a:pos x="0" y="164"/>
                </a:cxn>
                <a:cxn ang="0">
                  <a:pos x="0" y="164"/>
                </a:cxn>
                <a:cxn ang="0">
                  <a:pos x="0" y="166"/>
                </a:cxn>
                <a:cxn ang="0">
                  <a:pos x="0" y="168"/>
                </a:cxn>
                <a:cxn ang="0">
                  <a:pos x="2" y="170"/>
                </a:cxn>
                <a:cxn ang="0">
                  <a:pos x="4" y="171"/>
                </a:cxn>
                <a:cxn ang="0">
                  <a:pos x="5" y="171"/>
                </a:cxn>
                <a:cxn ang="0">
                  <a:pos x="7" y="170"/>
                </a:cxn>
                <a:cxn ang="0">
                  <a:pos x="8" y="168"/>
                </a:cxn>
                <a:cxn ang="0">
                  <a:pos x="8" y="168"/>
                </a:cxn>
                <a:cxn ang="0">
                  <a:pos x="15" y="155"/>
                </a:cxn>
                <a:cxn ang="0">
                  <a:pos x="22" y="143"/>
                </a:cxn>
                <a:cxn ang="0">
                  <a:pos x="36" y="119"/>
                </a:cxn>
                <a:cxn ang="0">
                  <a:pos x="53" y="96"/>
                </a:cxn>
                <a:cxn ang="0">
                  <a:pos x="70" y="74"/>
                </a:cxn>
                <a:cxn ang="0">
                  <a:pos x="70" y="74"/>
                </a:cxn>
                <a:cxn ang="0">
                  <a:pos x="83" y="58"/>
                </a:cxn>
                <a:cxn ang="0">
                  <a:pos x="97" y="42"/>
                </a:cxn>
                <a:cxn ang="0">
                  <a:pos x="103" y="32"/>
                </a:cxn>
                <a:cxn ang="0">
                  <a:pos x="110" y="24"/>
                </a:cxn>
                <a:cxn ang="0">
                  <a:pos x="115" y="15"/>
                </a:cxn>
                <a:cxn ang="0">
                  <a:pos x="118" y="6"/>
                </a:cxn>
                <a:cxn ang="0">
                  <a:pos x="118" y="6"/>
                </a:cxn>
                <a:cxn ang="0">
                  <a:pos x="118" y="3"/>
                </a:cxn>
                <a:cxn ang="0">
                  <a:pos x="117" y="2"/>
                </a:cxn>
                <a:cxn ang="0">
                  <a:pos x="116" y="0"/>
                </a:cxn>
                <a:cxn ang="0">
                  <a:pos x="115" y="0"/>
                </a:cxn>
                <a:cxn ang="0">
                  <a:pos x="113" y="0"/>
                </a:cxn>
                <a:cxn ang="0">
                  <a:pos x="111" y="0"/>
                </a:cxn>
                <a:cxn ang="0">
                  <a:pos x="110" y="1"/>
                </a:cxn>
                <a:cxn ang="0">
                  <a:pos x="109" y="3"/>
                </a:cxn>
                <a:cxn ang="0">
                  <a:pos x="109" y="3"/>
                </a:cxn>
              </a:cxnLst>
              <a:rect l="0" t="0" r="r" b="b"/>
              <a:pathLst>
                <a:path w="118" h="171">
                  <a:moveTo>
                    <a:pt x="109" y="3"/>
                  </a:moveTo>
                  <a:lnTo>
                    <a:pt x="109" y="3"/>
                  </a:lnTo>
                  <a:lnTo>
                    <a:pt x="105" y="12"/>
                  </a:lnTo>
                  <a:lnTo>
                    <a:pt x="101" y="21"/>
                  </a:lnTo>
                  <a:lnTo>
                    <a:pt x="95" y="29"/>
                  </a:lnTo>
                  <a:lnTo>
                    <a:pt x="88" y="38"/>
                  </a:lnTo>
                  <a:lnTo>
                    <a:pt x="74" y="53"/>
                  </a:lnTo>
                  <a:lnTo>
                    <a:pt x="67" y="61"/>
                  </a:lnTo>
                  <a:lnTo>
                    <a:pt x="62" y="69"/>
                  </a:lnTo>
                  <a:lnTo>
                    <a:pt x="62" y="69"/>
                  </a:lnTo>
                  <a:lnTo>
                    <a:pt x="29" y="114"/>
                  </a:lnTo>
                  <a:lnTo>
                    <a:pt x="13" y="138"/>
                  </a:lnTo>
                  <a:lnTo>
                    <a:pt x="6" y="150"/>
                  </a:lnTo>
                  <a:lnTo>
                    <a:pt x="0" y="164"/>
                  </a:lnTo>
                  <a:lnTo>
                    <a:pt x="0" y="164"/>
                  </a:lnTo>
                  <a:lnTo>
                    <a:pt x="0" y="166"/>
                  </a:lnTo>
                  <a:lnTo>
                    <a:pt x="0" y="168"/>
                  </a:lnTo>
                  <a:lnTo>
                    <a:pt x="2" y="170"/>
                  </a:lnTo>
                  <a:lnTo>
                    <a:pt x="4" y="171"/>
                  </a:lnTo>
                  <a:lnTo>
                    <a:pt x="5" y="171"/>
                  </a:lnTo>
                  <a:lnTo>
                    <a:pt x="7" y="170"/>
                  </a:lnTo>
                  <a:lnTo>
                    <a:pt x="8" y="168"/>
                  </a:lnTo>
                  <a:lnTo>
                    <a:pt x="8" y="168"/>
                  </a:lnTo>
                  <a:lnTo>
                    <a:pt x="15" y="155"/>
                  </a:lnTo>
                  <a:lnTo>
                    <a:pt x="22" y="143"/>
                  </a:lnTo>
                  <a:lnTo>
                    <a:pt x="36" y="119"/>
                  </a:lnTo>
                  <a:lnTo>
                    <a:pt x="53" y="96"/>
                  </a:lnTo>
                  <a:lnTo>
                    <a:pt x="70" y="74"/>
                  </a:lnTo>
                  <a:lnTo>
                    <a:pt x="70" y="74"/>
                  </a:lnTo>
                  <a:lnTo>
                    <a:pt x="83" y="58"/>
                  </a:lnTo>
                  <a:lnTo>
                    <a:pt x="97" y="42"/>
                  </a:lnTo>
                  <a:lnTo>
                    <a:pt x="103" y="32"/>
                  </a:lnTo>
                  <a:lnTo>
                    <a:pt x="110" y="24"/>
                  </a:lnTo>
                  <a:lnTo>
                    <a:pt x="115" y="15"/>
                  </a:lnTo>
                  <a:lnTo>
                    <a:pt x="118" y="6"/>
                  </a:lnTo>
                  <a:lnTo>
                    <a:pt x="118" y="6"/>
                  </a:lnTo>
                  <a:lnTo>
                    <a:pt x="118" y="3"/>
                  </a:lnTo>
                  <a:lnTo>
                    <a:pt x="117" y="2"/>
                  </a:lnTo>
                  <a:lnTo>
                    <a:pt x="116" y="0"/>
                  </a:lnTo>
                  <a:lnTo>
                    <a:pt x="115" y="0"/>
                  </a:lnTo>
                  <a:lnTo>
                    <a:pt x="113" y="0"/>
                  </a:lnTo>
                  <a:lnTo>
                    <a:pt x="111" y="0"/>
                  </a:lnTo>
                  <a:lnTo>
                    <a:pt x="110" y="1"/>
                  </a:lnTo>
                  <a:lnTo>
                    <a:pt x="109" y="3"/>
                  </a:lnTo>
                  <a:lnTo>
                    <a:pt x="10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8" name="Freeform 902"/>
            <p:cNvSpPr>
              <a:spLocks noEditPoints="1"/>
            </p:cNvSpPr>
            <p:nvPr/>
          </p:nvSpPr>
          <p:spPr bwMode="auto">
            <a:xfrm>
              <a:off x="4194175" y="1665288"/>
              <a:ext cx="217488" cy="206375"/>
            </a:xfrm>
            <a:custGeom>
              <a:avLst/>
              <a:gdLst/>
              <a:ahLst/>
              <a:cxnLst>
                <a:cxn ang="0">
                  <a:pos x="213" y="391"/>
                </a:cxn>
                <a:cxn ang="0">
                  <a:pos x="160" y="381"/>
                </a:cxn>
                <a:cxn ang="0">
                  <a:pos x="109" y="359"/>
                </a:cxn>
                <a:cxn ang="0">
                  <a:pos x="63" y="328"/>
                </a:cxn>
                <a:cxn ang="0">
                  <a:pos x="27" y="289"/>
                </a:cxn>
                <a:cxn ang="0">
                  <a:pos x="5" y="241"/>
                </a:cxn>
                <a:cxn ang="0">
                  <a:pos x="1" y="216"/>
                </a:cxn>
                <a:cxn ang="0">
                  <a:pos x="0" y="182"/>
                </a:cxn>
                <a:cxn ang="0">
                  <a:pos x="6" y="151"/>
                </a:cxn>
                <a:cxn ang="0">
                  <a:pos x="29" y="103"/>
                </a:cxn>
                <a:cxn ang="0">
                  <a:pos x="46" y="80"/>
                </a:cxn>
                <a:cxn ang="0">
                  <a:pos x="75" y="52"/>
                </a:cxn>
                <a:cxn ang="0">
                  <a:pos x="109" y="30"/>
                </a:cxn>
                <a:cxn ang="0">
                  <a:pos x="146" y="14"/>
                </a:cxn>
                <a:cxn ang="0">
                  <a:pos x="186" y="3"/>
                </a:cxn>
                <a:cxn ang="0">
                  <a:pos x="227" y="0"/>
                </a:cxn>
                <a:cxn ang="0">
                  <a:pos x="234" y="0"/>
                </a:cxn>
                <a:cxn ang="0">
                  <a:pos x="246" y="5"/>
                </a:cxn>
                <a:cxn ang="0">
                  <a:pos x="267" y="6"/>
                </a:cxn>
                <a:cxn ang="0">
                  <a:pos x="312" y="18"/>
                </a:cxn>
                <a:cxn ang="0">
                  <a:pos x="348" y="41"/>
                </a:cxn>
                <a:cxn ang="0">
                  <a:pos x="376" y="72"/>
                </a:cxn>
                <a:cxn ang="0">
                  <a:pos x="396" y="108"/>
                </a:cxn>
                <a:cxn ang="0">
                  <a:pos x="407" y="146"/>
                </a:cxn>
                <a:cxn ang="0">
                  <a:pos x="411" y="179"/>
                </a:cxn>
                <a:cxn ang="0">
                  <a:pos x="408" y="230"/>
                </a:cxn>
                <a:cxn ang="0">
                  <a:pos x="395" y="278"/>
                </a:cxn>
                <a:cxn ang="0">
                  <a:pos x="369" y="324"/>
                </a:cxn>
                <a:cxn ang="0">
                  <a:pos x="331" y="360"/>
                </a:cxn>
                <a:cxn ang="0">
                  <a:pos x="299" y="378"/>
                </a:cxn>
                <a:cxn ang="0">
                  <a:pos x="249" y="390"/>
                </a:cxn>
                <a:cxn ang="0">
                  <a:pos x="203" y="45"/>
                </a:cxn>
                <a:cxn ang="0">
                  <a:pos x="178" y="51"/>
                </a:cxn>
                <a:cxn ang="0">
                  <a:pos x="141" y="65"/>
                </a:cxn>
                <a:cxn ang="0">
                  <a:pos x="106" y="87"/>
                </a:cxn>
                <a:cxn ang="0">
                  <a:pos x="75" y="113"/>
                </a:cxn>
                <a:cxn ang="0">
                  <a:pos x="52" y="144"/>
                </a:cxn>
                <a:cxn ang="0">
                  <a:pos x="42" y="167"/>
                </a:cxn>
                <a:cxn ang="0">
                  <a:pos x="37" y="203"/>
                </a:cxn>
                <a:cxn ang="0">
                  <a:pos x="47" y="239"/>
                </a:cxn>
                <a:cxn ang="0">
                  <a:pos x="60" y="263"/>
                </a:cxn>
                <a:cxn ang="0">
                  <a:pos x="75" y="278"/>
                </a:cxn>
                <a:cxn ang="0">
                  <a:pos x="125" y="316"/>
                </a:cxn>
                <a:cxn ang="0">
                  <a:pos x="188" y="344"/>
                </a:cxn>
                <a:cxn ang="0">
                  <a:pos x="222" y="350"/>
                </a:cxn>
                <a:cxn ang="0">
                  <a:pos x="245" y="350"/>
                </a:cxn>
                <a:cxn ang="0">
                  <a:pos x="278" y="342"/>
                </a:cxn>
                <a:cxn ang="0">
                  <a:pos x="306" y="327"/>
                </a:cxn>
                <a:cxn ang="0">
                  <a:pos x="324" y="310"/>
                </a:cxn>
                <a:cxn ang="0">
                  <a:pos x="346" y="278"/>
                </a:cxn>
                <a:cxn ang="0">
                  <a:pos x="362" y="241"/>
                </a:cxn>
                <a:cxn ang="0">
                  <a:pos x="370" y="203"/>
                </a:cxn>
                <a:cxn ang="0">
                  <a:pos x="369" y="164"/>
                </a:cxn>
                <a:cxn ang="0">
                  <a:pos x="359" y="126"/>
                </a:cxn>
                <a:cxn ang="0">
                  <a:pos x="350" y="108"/>
                </a:cxn>
                <a:cxn ang="0">
                  <a:pos x="334" y="85"/>
                </a:cxn>
                <a:cxn ang="0">
                  <a:pos x="313" y="68"/>
                </a:cxn>
                <a:cxn ang="0">
                  <a:pos x="289" y="55"/>
                </a:cxn>
                <a:cxn ang="0">
                  <a:pos x="262" y="48"/>
                </a:cxn>
                <a:cxn ang="0">
                  <a:pos x="241" y="47"/>
                </a:cxn>
                <a:cxn ang="0">
                  <a:pos x="218" y="49"/>
                </a:cxn>
                <a:cxn ang="0">
                  <a:pos x="210" y="47"/>
                </a:cxn>
              </a:cxnLst>
              <a:rect l="0" t="0" r="r" b="b"/>
              <a:pathLst>
                <a:path w="411" h="391">
                  <a:moveTo>
                    <a:pt x="231" y="391"/>
                  </a:moveTo>
                  <a:lnTo>
                    <a:pt x="231" y="391"/>
                  </a:lnTo>
                  <a:lnTo>
                    <a:pt x="213" y="391"/>
                  </a:lnTo>
                  <a:lnTo>
                    <a:pt x="195" y="389"/>
                  </a:lnTo>
                  <a:lnTo>
                    <a:pt x="178" y="385"/>
                  </a:lnTo>
                  <a:lnTo>
                    <a:pt x="160" y="381"/>
                  </a:lnTo>
                  <a:lnTo>
                    <a:pt x="143" y="374"/>
                  </a:lnTo>
                  <a:lnTo>
                    <a:pt x="125" y="367"/>
                  </a:lnTo>
                  <a:lnTo>
                    <a:pt x="109" y="359"/>
                  </a:lnTo>
                  <a:lnTo>
                    <a:pt x="92" y="350"/>
                  </a:lnTo>
                  <a:lnTo>
                    <a:pt x="78" y="339"/>
                  </a:lnTo>
                  <a:lnTo>
                    <a:pt x="63" y="328"/>
                  </a:lnTo>
                  <a:lnTo>
                    <a:pt x="50" y="315"/>
                  </a:lnTo>
                  <a:lnTo>
                    <a:pt x="37" y="303"/>
                  </a:lnTo>
                  <a:lnTo>
                    <a:pt x="27" y="289"/>
                  </a:lnTo>
                  <a:lnTo>
                    <a:pt x="18" y="273"/>
                  </a:lnTo>
                  <a:lnTo>
                    <a:pt x="11" y="258"/>
                  </a:lnTo>
                  <a:lnTo>
                    <a:pt x="5" y="241"/>
                  </a:lnTo>
                  <a:lnTo>
                    <a:pt x="5" y="241"/>
                  </a:lnTo>
                  <a:lnTo>
                    <a:pt x="3" y="229"/>
                  </a:lnTo>
                  <a:lnTo>
                    <a:pt x="1" y="216"/>
                  </a:lnTo>
                  <a:lnTo>
                    <a:pt x="0" y="204"/>
                  </a:lnTo>
                  <a:lnTo>
                    <a:pt x="0" y="193"/>
                  </a:lnTo>
                  <a:lnTo>
                    <a:pt x="0" y="182"/>
                  </a:lnTo>
                  <a:lnTo>
                    <a:pt x="1" y="171"/>
                  </a:lnTo>
                  <a:lnTo>
                    <a:pt x="3" y="160"/>
                  </a:lnTo>
                  <a:lnTo>
                    <a:pt x="6" y="151"/>
                  </a:lnTo>
                  <a:lnTo>
                    <a:pt x="13" y="133"/>
                  </a:lnTo>
                  <a:lnTo>
                    <a:pt x="20" y="117"/>
                  </a:lnTo>
                  <a:lnTo>
                    <a:pt x="29" y="103"/>
                  </a:lnTo>
                  <a:lnTo>
                    <a:pt x="37" y="89"/>
                  </a:lnTo>
                  <a:lnTo>
                    <a:pt x="37" y="89"/>
                  </a:lnTo>
                  <a:lnTo>
                    <a:pt x="46" y="80"/>
                  </a:lnTo>
                  <a:lnTo>
                    <a:pt x="55" y="70"/>
                  </a:lnTo>
                  <a:lnTo>
                    <a:pt x="64" y="61"/>
                  </a:lnTo>
                  <a:lnTo>
                    <a:pt x="75" y="52"/>
                  </a:lnTo>
                  <a:lnTo>
                    <a:pt x="86" y="45"/>
                  </a:lnTo>
                  <a:lnTo>
                    <a:pt x="97" y="38"/>
                  </a:lnTo>
                  <a:lnTo>
                    <a:pt x="109" y="30"/>
                  </a:lnTo>
                  <a:lnTo>
                    <a:pt x="121" y="24"/>
                  </a:lnTo>
                  <a:lnTo>
                    <a:pt x="134" y="19"/>
                  </a:lnTo>
                  <a:lnTo>
                    <a:pt x="146" y="14"/>
                  </a:lnTo>
                  <a:lnTo>
                    <a:pt x="159" y="10"/>
                  </a:lnTo>
                  <a:lnTo>
                    <a:pt x="173" y="7"/>
                  </a:lnTo>
                  <a:lnTo>
                    <a:pt x="186" y="3"/>
                  </a:lnTo>
                  <a:lnTo>
                    <a:pt x="200" y="1"/>
                  </a:lnTo>
                  <a:lnTo>
                    <a:pt x="213" y="0"/>
                  </a:lnTo>
                  <a:lnTo>
                    <a:pt x="227" y="0"/>
                  </a:lnTo>
                  <a:lnTo>
                    <a:pt x="227" y="0"/>
                  </a:lnTo>
                  <a:lnTo>
                    <a:pt x="234" y="0"/>
                  </a:lnTo>
                  <a:lnTo>
                    <a:pt x="234" y="0"/>
                  </a:lnTo>
                  <a:lnTo>
                    <a:pt x="239" y="1"/>
                  </a:lnTo>
                  <a:lnTo>
                    <a:pt x="243" y="3"/>
                  </a:lnTo>
                  <a:lnTo>
                    <a:pt x="246" y="5"/>
                  </a:lnTo>
                  <a:lnTo>
                    <a:pt x="249" y="5"/>
                  </a:lnTo>
                  <a:lnTo>
                    <a:pt x="249" y="5"/>
                  </a:lnTo>
                  <a:lnTo>
                    <a:pt x="267" y="6"/>
                  </a:lnTo>
                  <a:lnTo>
                    <a:pt x="283" y="9"/>
                  </a:lnTo>
                  <a:lnTo>
                    <a:pt x="299" y="13"/>
                  </a:lnTo>
                  <a:lnTo>
                    <a:pt x="312" y="18"/>
                  </a:lnTo>
                  <a:lnTo>
                    <a:pt x="326" y="24"/>
                  </a:lnTo>
                  <a:lnTo>
                    <a:pt x="338" y="32"/>
                  </a:lnTo>
                  <a:lnTo>
                    <a:pt x="348" y="41"/>
                  </a:lnTo>
                  <a:lnTo>
                    <a:pt x="359" y="50"/>
                  </a:lnTo>
                  <a:lnTo>
                    <a:pt x="368" y="60"/>
                  </a:lnTo>
                  <a:lnTo>
                    <a:pt x="376" y="72"/>
                  </a:lnTo>
                  <a:lnTo>
                    <a:pt x="383" y="83"/>
                  </a:lnTo>
                  <a:lnTo>
                    <a:pt x="390" y="95"/>
                  </a:lnTo>
                  <a:lnTo>
                    <a:pt x="396" y="108"/>
                  </a:lnTo>
                  <a:lnTo>
                    <a:pt x="400" y="120"/>
                  </a:lnTo>
                  <a:lnTo>
                    <a:pt x="404" y="134"/>
                  </a:lnTo>
                  <a:lnTo>
                    <a:pt x="407" y="146"/>
                  </a:lnTo>
                  <a:lnTo>
                    <a:pt x="407" y="146"/>
                  </a:lnTo>
                  <a:lnTo>
                    <a:pt x="409" y="163"/>
                  </a:lnTo>
                  <a:lnTo>
                    <a:pt x="411" y="179"/>
                  </a:lnTo>
                  <a:lnTo>
                    <a:pt x="411" y="196"/>
                  </a:lnTo>
                  <a:lnTo>
                    <a:pt x="410" y="212"/>
                  </a:lnTo>
                  <a:lnTo>
                    <a:pt x="408" y="230"/>
                  </a:lnTo>
                  <a:lnTo>
                    <a:pt x="405" y="246"/>
                  </a:lnTo>
                  <a:lnTo>
                    <a:pt x="400" y="263"/>
                  </a:lnTo>
                  <a:lnTo>
                    <a:pt x="395" y="278"/>
                  </a:lnTo>
                  <a:lnTo>
                    <a:pt x="388" y="295"/>
                  </a:lnTo>
                  <a:lnTo>
                    <a:pt x="378" y="309"/>
                  </a:lnTo>
                  <a:lnTo>
                    <a:pt x="369" y="324"/>
                  </a:lnTo>
                  <a:lnTo>
                    <a:pt x="358" y="337"/>
                  </a:lnTo>
                  <a:lnTo>
                    <a:pt x="345" y="348"/>
                  </a:lnTo>
                  <a:lnTo>
                    <a:pt x="331" y="360"/>
                  </a:lnTo>
                  <a:lnTo>
                    <a:pt x="315" y="370"/>
                  </a:lnTo>
                  <a:lnTo>
                    <a:pt x="299" y="378"/>
                  </a:lnTo>
                  <a:lnTo>
                    <a:pt x="299" y="378"/>
                  </a:lnTo>
                  <a:lnTo>
                    <a:pt x="283" y="384"/>
                  </a:lnTo>
                  <a:lnTo>
                    <a:pt x="267" y="388"/>
                  </a:lnTo>
                  <a:lnTo>
                    <a:pt x="249" y="390"/>
                  </a:lnTo>
                  <a:lnTo>
                    <a:pt x="231" y="391"/>
                  </a:lnTo>
                  <a:lnTo>
                    <a:pt x="231" y="391"/>
                  </a:lnTo>
                  <a:close/>
                  <a:moveTo>
                    <a:pt x="203" y="45"/>
                  </a:moveTo>
                  <a:lnTo>
                    <a:pt x="203" y="45"/>
                  </a:lnTo>
                  <a:lnTo>
                    <a:pt x="190" y="48"/>
                  </a:lnTo>
                  <a:lnTo>
                    <a:pt x="178" y="51"/>
                  </a:lnTo>
                  <a:lnTo>
                    <a:pt x="166" y="55"/>
                  </a:lnTo>
                  <a:lnTo>
                    <a:pt x="153" y="60"/>
                  </a:lnTo>
                  <a:lnTo>
                    <a:pt x="141" y="65"/>
                  </a:lnTo>
                  <a:lnTo>
                    <a:pt x="128" y="72"/>
                  </a:lnTo>
                  <a:lnTo>
                    <a:pt x="117" y="79"/>
                  </a:lnTo>
                  <a:lnTo>
                    <a:pt x="106" y="87"/>
                  </a:lnTo>
                  <a:lnTo>
                    <a:pt x="95" y="95"/>
                  </a:lnTo>
                  <a:lnTo>
                    <a:pt x="85" y="104"/>
                  </a:lnTo>
                  <a:lnTo>
                    <a:pt x="75" y="113"/>
                  </a:lnTo>
                  <a:lnTo>
                    <a:pt x="66" y="123"/>
                  </a:lnTo>
                  <a:lnTo>
                    <a:pt x="58" y="134"/>
                  </a:lnTo>
                  <a:lnTo>
                    <a:pt x="52" y="144"/>
                  </a:lnTo>
                  <a:lnTo>
                    <a:pt x="46" y="155"/>
                  </a:lnTo>
                  <a:lnTo>
                    <a:pt x="42" y="167"/>
                  </a:lnTo>
                  <a:lnTo>
                    <a:pt x="42" y="167"/>
                  </a:lnTo>
                  <a:lnTo>
                    <a:pt x="40" y="178"/>
                  </a:lnTo>
                  <a:lnTo>
                    <a:pt x="37" y="189"/>
                  </a:lnTo>
                  <a:lnTo>
                    <a:pt x="37" y="203"/>
                  </a:lnTo>
                  <a:lnTo>
                    <a:pt x="38" y="217"/>
                  </a:lnTo>
                  <a:lnTo>
                    <a:pt x="44" y="232"/>
                  </a:lnTo>
                  <a:lnTo>
                    <a:pt x="47" y="239"/>
                  </a:lnTo>
                  <a:lnTo>
                    <a:pt x="50" y="247"/>
                  </a:lnTo>
                  <a:lnTo>
                    <a:pt x="55" y="254"/>
                  </a:lnTo>
                  <a:lnTo>
                    <a:pt x="60" y="263"/>
                  </a:lnTo>
                  <a:lnTo>
                    <a:pt x="67" y="270"/>
                  </a:lnTo>
                  <a:lnTo>
                    <a:pt x="75" y="278"/>
                  </a:lnTo>
                  <a:lnTo>
                    <a:pt x="75" y="278"/>
                  </a:lnTo>
                  <a:lnTo>
                    <a:pt x="89" y="292"/>
                  </a:lnTo>
                  <a:lnTo>
                    <a:pt x="107" y="305"/>
                  </a:lnTo>
                  <a:lnTo>
                    <a:pt x="125" y="316"/>
                  </a:lnTo>
                  <a:lnTo>
                    <a:pt x="145" y="328"/>
                  </a:lnTo>
                  <a:lnTo>
                    <a:pt x="167" y="337"/>
                  </a:lnTo>
                  <a:lnTo>
                    <a:pt x="188" y="344"/>
                  </a:lnTo>
                  <a:lnTo>
                    <a:pt x="200" y="346"/>
                  </a:lnTo>
                  <a:lnTo>
                    <a:pt x="211" y="348"/>
                  </a:lnTo>
                  <a:lnTo>
                    <a:pt x="222" y="350"/>
                  </a:lnTo>
                  <a:lnTo>
                    <a:pt x="233" y="351"/>
                  </a:lnTo>
                  <a:lnTo>
                    <a:pt x="233" y="351"/>
                  </a:lnTo>
                  <a:lnTo>
                    <a:pt x="245" y="350"/>
                  </a:lnTo>
                  <a:lnTo>
                    <a:pt x="256" y="348"/>
                  </a:lnTo>
                  <a:lnTo>
                    <a:pt x="267" y="346"/>
                  </a:lnTo>
                  <a:lnTo>
                    <a:pt x="278" y="342"/>
                  </a:lnTo>
                  <a:lnTo>
                    <a:pt x="287" y="338"/>
                  </a:lnTo>
                  <a:lnTo>
                    <a:pt x="297" y="333"/>
                  </a:lnTo>
                  <a:lnTo>
                    <a:pt x="306" y="327"/>
                  </a:lnTo>
                  <a:lnTo>
                    <a:pt x="314" y="320"/>
                  </a:lnTo>
                  <a:lnTo>
                    <a:pt x="314" y="320"/>
                  </a:lnTo>
                  <a:lnTo>
                    <a:pt x="324" y="310"/>
                  </a:lnTo>
                  <a:lnTo>
                    <a:pt x="332" y="300"/>
                  </a:lnTo>
                  <a:lnTo>
                    <a:pt x="340" y="290"/>
                  </a:lnTo>
                  <a:lnTo>
                    <a:pt x="346" y="278"/>
                  </a:lnTo>
                  <a:lnTo>
                    <a:pt x="352" y="266"/>
                  </a:lnTo>
                  <a:lnTo>
                    <a:pt x="358" y="254"/>
                  </a:lnTo>
                  <a:lnTo>
                    <a:pt x="362" y="241"/>
                  </a:lnTo>
                  <a:lnTo>
                    <a:pt x="366" y="229"/>
                  </a:lnTo>
                  <a:lnTo>
                    <a:pt x="368" y="215"/>
                  </a:lnTo>
                  <a:lnTo>
                    <a:pt x="370" y="203"/>
                  </a:lnTo>
                  <a:lnTo>
                    <a:pt x="370" y="189"/>
                  </a:lnTo>
                  <a:lnTo>
                    <a:pt x="370" y="176"/>
                  </a:lnTo>
                  <a:lnTo>
                    <a:pt x="369" y="164"/>
                  </a:lnTo>
                  <a:lnTo>
                    <a:pt x="367" y="151"/>
                  </a:lnTo>
                  <a:lnTo>
                    <a:pt x="364" y="138"/>
                  </a:lnTo>
                  <a:lnTo>
                    <a:pt x="359" y="126"/>
                  </a:lnTo>
                  <a:lnTo>
                    <a:pt x="359" y="126"/>
                  </a:lnTo>
                  <a:lnTo>
                    <a:pt x="356" y="117"/>
                  </a:lnTo>
                  <a:lnTo>
                    <a:pt x="350" y="108"/>
                  </a:lnTo>
                  <a:lnTo>
                    <a:pt x="345" y="101"/>
                  </a:lnTo>
                  <a:lnTo>
                    <a:pt x="340" y="92"/>
                  </a:lnTo>
                  <a:lnTo>
                    <a:pt x="334" y="85"/>
                  </a:lnTo>
                  <a:lnTo>
                    <a:pt x="328" y="79"/>
                  </a:lnTo>
                  <a:lnTo>
                    <a:pt x="320" y="73"/>
                  </a:lnTo>
                  <a:lnTo>
                    <a:pt x="313" y="68"/>
                  </a:lnTo>
                  <a:lnTo>
                    <a:pt x="306" y="63"/>
                  </a:lnTo>
                  <a:lnTo>
                    <a:pt x="298" y="59"/>
                  </a:lnTo>
                  <a:lnTo>
                    <a:pt x="289" y="55"/>
                  </a:lnTo>
                  <a:lnTo>
                    <a:pt x="280" y="52"/>
                  </a:lnTo>
                  <a:lnTo>
                    <a:pt x="271" y="50"/>
                  </a:lnTo>
                  <a:lnTo>
                    <a:pt x="262" y="48"/>
                  </a:lnTo>
                  <a:lnTo>
                    <a:pt x="251" y="47"/>
                  </a:lnTo>
                  <a:lnTo>
                    <a:pt x="241" y="47"/>
                  </a:lnTo>
                  <a:lnTo>
                    <a:pt x="241" y="47"/>
                  </a:lnTo>
                  <a:lnTo>
                    <a:pt x="221" y="48"/>
                  </a:lnTo>
                  <a:lnTo>
                    <a:pt x="221" y="48"/>
                  </a:lnTo>
                  <a:lnTo>
                    <a:pt x="218" y="49"/>
                  </a:lnTo>
                  <a:lnTo>
                    <a:pt x="218" y="49"/>
                  </a:lnTo>
                  <a:lnTo>
                    <a:pt x="214" y="48"/>
                  </a:lnTo>
                  <a:lnTo>
                    <a:pt x="210" y="47"/>
                  </a:lnTo>
                  <a:lnTo>
                    <a:pt x="207" y="45"/>
                  </a:lnTo>
                  <a:lnTo>
                    <a:pt x="203" y="4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9" name="Freeform 903"/>
            <p:cNvSpPr>
              <a:spLocks noEditPoints="1"/>
            </p:cNvSpPr>
            <p:nvPr/>
          </p:nvSpPr>
          <p:spPr bwMode="auto">
            <a:xfrm>
              <a:off x="4197350" y="1404938"/>
              <a:ext cx="449263" cy="444500"/>
            </a:xfrm>
            <a:custGeom>
              <a:avLst/>
              <a:gdLst/>
              <a:ahLst/>
              <a:cxnLst>
                <a:cxn ang="0">
                  <a:pos x="735" y="833"/>
                </a:cxn>
                <a:cxn ang="0">
                  <a:pos x="616" y="832"/>
                </a:cxn>
                <a:cxn ang="0">
                  <a:pos x="603" y="831"/>
                </a:cxn>
                <a:cxn ang="0">
                  <a:pos x="588" y="829"/>
                </a:cxn>
                <a:cxn ang="0">
                  <a:pos x="575" y="811"/>
                </a:cxn>
                <a:cxn ang="0">
                  <a:pos x="562" y="767"/>
                </a:cxn>
                <a:cxn ang="0">
                  <a:pos x="559" y="714"/>
                </a:cxn>
                <a:cxn ang="0">
                  <a:pos x="551" y="661"/>
                </a:cxn>
                <a:cxn ang="0">
                  <a:pos x="522" y="582"/>
                </a:cxn>
                <a:cxn ang="0">
                  <a:pos x="482" y="510"/>
                </a:cxn>
                <a:cxn ang="0">
                  <a:pos x="432" y="444"/>
                </a:cxn>
                <a:cxn ang="0">
                  <a:pos x="375" y="389"/>
                </a:cxn>
                <a:cxn ang="0">
                  <a:pos x="339" y="363"/>
                </a:cxn>
                <a:cxn ang="0">
                  <a:pos x="270" y="330"/>
                </a:cxn>
                <a:cxn ang="0">
                  <a:pos x="134" y="299"/>
                </a:cxn>
                <a:cxn ang="0">
                  <a:pos x="93" y="296"/>
                </a:cxn>
                <a:cxn ang="0">
                  <a:pos x="50" y="287"/>
                </a:cxn>
                <a:cxn ang="0">
                  <a:pos x="35" y="271"/>
                </a:cxn>
                <a:cxn ang="0">
                  <a:pos x="27" y="263"/>
                </a:cxn>
                <a:cxn ang="0">
                  <a:pos x="14" y="223"/>
                </a:cxn>
                <a:cxn ang="0">
                  <a:pos x="0" y="99"/>
                </a:cxn>
                <a:cxn ang="0">
                  <a:pos x="11" y="14"/>
                </a:cxn>
                <a:cxn ang="0">
                  <a:pos x="19" y="3"/>
                </a:cxn>
                <a:cxn ang="0">
                  <a:pos x="34" y="1"/>
                </a:cxn>
                <a:cxn ang="0">
                  <a:pos x="50" y="11"/>
                </a:cxn>
                <a:cxn ang="0">
                  <a:pos x="151" y="17"/>
                </a:cxn>
                <a:cxn ang="0">
                  <a:pos x="325" y="50"/>
                </a:cxn>
                <a:cxn ang="0">
                  <a:pos x="471" y="111"/>
                </a:cxn>
                <a:cxn ang="0">
                  <a:pos x="593" y="201"/>
                </a:cxn>
                <a:cxn ang="0">
                  <a:pos x="667" y="284"/>
                </a:cxn>
                <a:cxn ang="0">
                  <a:pos x="739" y="398"/>
                </a:cxn>
                <a:cxn ang="0">
                  <a:pos x="792" y="526"/>
                </a:cxn>
                <a:cxn ang="0">
                  <a:pos x="825" y="672"/>
                </a:cxn>
                <a:cxn ang="0">
                  <a:pos x="837" y="799"/>
                </a:cxn>
                <a:cxn ang="0">
                  <a:pos x="847" y="815"/>
                </a:cxn>
                <a:cxn ang="0">
                  <a:pos x="843" y="833"/>
                </a:cxn>
                <a:cxn ang="0">
                  <a:pos x="831" y="838"/>
                </a:cxn>
                <a:cxn ang="0">
                  <a:pos x="45" y="65"/>
                </a:cxn>
                <a:cxn ang="0">
                  <a:pos x="46" y="157"/>
                </a:cxn>
                <a:cxn ang="0">
                  <a:pos x="61" y="237"/>
                </a:cxn>
                <a:cxn ang="0">
                  <a:pos x="76" y="249"/>
                </a:cxn>
                <a:cxn ang="0">
                  <a:pos x="92" y="257"/>
                </a:cxn>
                <a:cxn ang="0">
                  <a:pos x="174" y="267"/>
                </a:cxn>
                <a:cxn ang="0">
                  <a:pos x="232" y="274"/>
                </a:cxn>
                <a:cxn ang="0">
                  <a:pos x="298" y="295"/>
                </a:cxn>
                <a:cxn ang="0">
                  <a:pos x="376" y="335"/>
                </a:cxn>
                <a:cxn ang="0">
                  <a:pos x="406" y="360"/>
                </a:cxn>
                <a:cxn ang="0">
                  <a:pos x="498" y="465"/>
                </a:cxn>
                <a:cxn ang="0">
                  <a:pos x="565" y="574"/>
                </a:cxn>
                <a:cxn ang="0">
                  <a:pos x="578" y="611"/>
                </a:cxn>
                <a:cxn ang="0">
                  <a:pos x="588" y="680"/>
                </a:cxn>
                <a:cxn ang="0">
                  <a:pos x="601" y="759"/>
                </a:cxn>
                <a:cxn ang="0">
                  <a:pos x="625" y="791"/>
                </a:cxn>
                <a:cxn ang="0">
                  <a:pos x="781" y="793"/>
                </a:cxn>
                <a:cxn ang="0">
                  <a:pos x="791" y="740"/>
                </a:cxn>
                <a:cxn ang="0">
                  <a:pos x="768" y="594"/>
                </a:cxn>
                <a:cxn ang="0">
                  <a:pos x="728" y="467"/>
                </a:cxn>
                <a:cxn ang="0">
                  <a:pos x="671" y="358"/>
                </a:cxn>
                <a:cxn ang="0">
                  <a:pos x="616" y="287"/>
                </a:cxn>
                <a:cxn ang="0">
                  <a:pos x="506" y="187"/>
                </a:cxn>
                <a:cxn ang="0">
                  <a:pos x="379" y="115"/>
                </a:cxn>
                <a:cxn ang="0">
                  <a:pos x="231" y="71"/>
                </a:cxn>
                <a:cxn ang="0">
                  <a:pos x="58" y="53"/>
                </a:cxn>
              </a:cxnLst>
              <a:rect l="0" t="0" r="r" b="b"/>
              <a:pathLst>
                <a:path w="847" h="838">
                  <a:moveTo>
                    <a:pt x="829" y="838"/>
                  </a:moveTo>
                  <a:lnTo>
                    <a:pt x="829" y="838"/>
                  </a:lnTo>
                  <a:lnTo>
                    <a:pt x="782" y="835"/>
                  </a:lnTo>
                  <a:lnTo>
                    <a:pt x="735" y="833"/>
                  </a:lnTo>
                  <a:lnTo>
                    <a:pt x="686" y="833"/>
                  </a:lnTo>
                  <a:lnTo>
                    <a:pt x="635" y="832"/>
                  </a:lnTo>
                  <a:lnTo>
                    <a:pt x="616" y="832"/>
                  </a:lnTo>
                  <a:lnTo>
                    <a:pt x="616" y="832"/>
                  </a:lnTo>
                  <a:lnTo>
                    <a:pt x="609" y="831"/>
                  </a:lnTo>
                  <a:lnTo>
                    <a:pt x="606" y="830"/>
                  </a:lnTo>
                  <a:lnTo>
                    <a:pt x="603" y="831"/>
                  </a:lnTo>
                  <a:lnTo>
                    <a:pt x="603" y="831"/>
                  </a:lnTo>
                  <a:lnTo>
                    <a:pt x="599" y="831"/>
                  </a:lnTo>
                  <a:lnTo>
                    <a:pt x="599" y="831"/>
                  </a:lnTo>
                  <a:lnTo>
                    <a:pt x="593" y="831"/>
                  </a:lnTo>
                  <a:lnTo>
                    <a:pt x="588" y="829"/>
                  </a:lnTo>
                  <a:lnTo>
                    <a:pt x="584" y="826"/>
                  </a:lnTo>
                  <a:lnTo>
                    <a:pt x="581" y="822"/>
                  </a:lnTo>
                  <a:lnTo>
                    <a:pt x="581" y="822"/>
                  </a:lnTo>
                  <a:lnTo>
                    <a:pt x="575" y="811"/>
                  </a:lnTo>
                  <a:lnTo>
                    <a:pt x="571" y="800"/>
                  </a:lnTo>
                  <a:lnTo>
                    <a:pt x="567" y="789"/>
                  </a:lnTo>
                  <a:lnTo>
                    <a:pt x="564" y="779"/>
                  </a:lnTo>
                  <a:lnTo>
                    <a:pt x="562" y="767"/>
                  </a:lnTo>
                  <a:lnTo>
                    <a:pt x="561" y="756"/>
                  </a:lnTo>
                  <a:lnTo>
                    <a:pt x="560" y="732"/>
                  </a:lnTo>
                  <a:lnTo>
                    <a:pt x="560" y="732"/>
                  </a:lnTo>
                  <a:lnTo>
                    <a:pt x="559" y="714"/>
                  </a:lnTo>
                  <a:lnTo>
                    <a:pt x="558" y="697"/>
                  </a:lnTo>
                  <a:lnTo>
                    <a:pt x="555" y="679"/>
                  </a:lnTo>
                  <a:lnTo>
                    <a:pt x="551" y="661"/>
                  </a:lnTo>
                  <a:lnTo>
                    <a:pt x="551" y="661"/>
                  </a:lnTo>
                  <a:lnTo>
                    <a:pt x="545" y="641"/>
                  </a:lnTo>
                  <a:lnTo>
                    <a:pt x="538" y="622"/>
                  </a:lnTo>
                  <a:lnTo>
                    <a:pt x="530" y="602"/>
                  </a:lnTo>
                  <a:lnTo>
                    <a:pt x="522" y="582"/>
                  </a:lnTo>
                  <a:lnTo>
                    <a:pt x="513" y="564"/>
                  </a:lnTo>
                  <a:lnTo>
                    <a:pt x="504" y="545"/>
                  </a:lnTo>
                  <a:lnTo>
                    <a:pt x="493" y="528"/>
                  </a:lnTo>
                  <a:lnTo>
                    <a:pt x="482" y="510"/>
                  </a:lnTo>
                  <a:lnTo>
                    <a:pt x="470" y="492"/>
                  </a:lnTo>
                  <a:lnTo>
                    <a:pt x="458" y="476"/>
                  </a:lnTo>
                  <a:lnTo>
                    <a:pt x="446" y="459"/>
                  </a:lnTo>
                  <a:lnTo>
                    <a:pt x="432" y="444"/>
                  </a:lnTo>
                  <a:lnTo>
                    <a:pt x="419" y="429"/>
                  </a:lnTo>
                  <a:lnTo>
                    <a:pt x="404" y="415"/>
                  </a:lnTo>
                  <a:lnTo>
                    <a:pt x="390" y="403"/>
                  </a:lnTo>
                  <a:lnTo>
                    <a:pt x="375" y="389"/>
                  </a:lnTo>
                  <a:lnTo>
                    <a:pt x="375" y="389"/>
                  </a:lnTo>
                  <a:lnTo>
                    <a:pt x="364" y="380"/>
                  </a:lnTo>
                  <a:lnTo>
                    <a:pt x="352" y="372"/>
                  </a:lnTo>
                  <a:lnTo>
                    <a:pt x="339" y="363"/>
                  </a:lnTo>
                  <a:lnTo>
                    <a:pt x="326" y="356"/>
                  </a:lnTo>
                  <a:lnTo>
                    <a:pt x="313" y="349"/>
                  </a:lnTo>
                  <a:lnTo>
                    <a:pt x="299" y="342"/>
                  </a:lnTo>
                  <a:lnTo>
                    <a:pt x="270" y="330"/>
                  </a:lnTo>
                  <a:lnTo>
                    <a:pt x="239" y="320"/>
                  </a:lnTo>
                  <a:lnTo>
                    <a:pt x="206" y="312"/>
                  </a:lnTo>
                  <a:lnTo>
                    <a:pt x="171" y="304"/>
                  </a:lnTo>
                  <a:lnTo>
                    <a:pt x="134" y="299"/>
                  </a:lnTo>
                  <a:lnTo>
                    <a:pt x="134" y="299"/>
                  </a:lnTo>
                  <a:lnTo>
                    <a:pt x="112" y="297"/>
                  </a:lnTo>
                  <a:lnTo>
                    <a:pt x="112" y="297"/>
                  </a:lnTo>
                  <a:lnTo>
                    <a:pt x="93" y="296"/>
                  </a:lnTo>
                  <a:lnTo>
                    <a:pt x="75" y="294"/>
                  </a:lnTo>
                  <a:lnTo>
                    <a:pt x="66" y="292"/>
                  </a:lnTo>
                  <a:lnTo>
                    <a:pt x="57" y="290"/>
                  </a:lnTo>
                  <a:lnTo>
                    <a:pt x="50" y="287"/>
                  </a:lnTo>
                  <a:lnTo>
                    <a:pt x="43" y="283"/>
                  </a:lnTo>
                  <a:lnTo>
                    <a:pt x="43" y="283"/>
                  </a:lnTo>
                  <a:lnTo>
                    <a:pt x="38" y="278"/>
                  </a:lnTo>
                  <a:lnTo>
                    <a:pt x="35" y="271"/>
                  </a:lnTo>
                  <a:lnTo>
                    <a:pt x="33" y="268"/>
                  </a:lnTo>
                  <a:lnTo>
                    <a:pt x="29" y="266"/>
                  </a:lnTo>
                  <a:lnTo>
                    <a:pt x="29" y="266"/>
                  </a:lnTo>
                  <a:lnTo>
                    <a:pt x="27" y="263"/>
                  </a:lnTo>
                  <a:lnTo>
                    <a:pt x="25" y="261"/>
                  </a:lnTo>
                  <a:lnTo>
                    <a:pt x="22" y="255"/>
                  </a:lnTo>
                  <a:lnTo>
                    <a:pt x="22" y="255"/>
                  </a:lnTo>
                  <a:lnTo>
                    <a:pt x="14" y="223"/>
                  </a:lnTo>
                  <a:lnTo>
                    <a:pt x="8" y="191"/>
                  </a:lnTo>
                  <a:lnTo>
                    <a:pt x="4" y="160"/>
                  </a:lnTo>
                  <a:lnTo>
                    <a:pt x="2" y="129"/>
                  </a:lnTo>
                  <a:lnTo>
                    <a:pt x="0" y="99"/>
                  </a:lnTo>
                  <a:lnTo>
                    <a:pt x="3" y="70"/>
                  </a:lnTo>
                  <a:lnTo>
                    <a:pt x="6" y="41"/>
                  </a:lnTo>
                  <a:lnTo>
                    <a:pt x="11" y="14"/>
                  </a:lnTo>
                  <a:lnTo>
                    <a:pt x="11" y="14"/>
                  </a:lnTo>
                  <a:lnTo>
                    <a:pt x="13" y="10"/>
                  </a:lnTo>
                  <a:lnTo>
                    <a:pt x="14" y="7"/>
                  </a:lnTo>
                  <a:lnTo>
                    <a:pt x="16" y="5"/>
                  </a:lnTo>
                  <a:lnTo>
                    <a:pt x="19" y="3"/>
                  </a:lnTo>
                  <a:lnTo>
                    <a:pt x="23" y="1"/>
                  </a:lnTo>
                  <a:lnTo>
                    <a:pt x="28" y="0"/>
                  </a:lnTo>
                  <a:lnTo>
                    <a:pt x="28" y="0"/>
                  </a:lnTo>
                  <a:lnTo>
                    <a:pt x="34" y="1"/>
                  </a:lnTo>
                  <a:lnTo>
                    <a:pt x="39" y="2"/>
                  </a:lnTo>
                  <a:lnTo>
                    <a:pt x="43" y="5"/>
                  </a:lnTo>
                  <a:lnTo>
                    <a:pt x="47" y="8"/>
                  </a:lnTo>
                  <a:lnTo>
                    <a:pt x="50" y="11"/>
                  </a:lnTo>
                  <a:lnTo>
                    <a:pt x="55" y="11"/>
                  </a:lnTo>
                  <a:lnTo>
                    <a:pt x="55" y="11"/>
                  </a:lnTo>
                  <a:lnTo>
                    <a:pt x="105" y="13"/>
                  </a:lnTo>
                  <a:lnTo>
                    <a:pt x="151" y="17"/>
                  </a:lnTo>
                  <a:lnTo>
                    <a:pt x="198" y="23"/>
                  </a:lnTo>
                  <a:lnTo>
                    <a:pt x="241" y="31"/>
                  </a:lnTo>
                  <a:lnTo>
                    <a:pt x="284" y="40"/>
                  </a:lnTo>
                  <a:lnTo>
                    <a:pt x="325" y="50"/>
                  </a:lnTo>
                  <a:lnTo>
                    <a:pt x="364" y="63"/>
                  </a:lnTo>
                  <a:lnTo>
                    <a:pt x="401" y="77"/>
                  </a:lnTo>
                  <a:lnTo>
                    <a:pt x="437" y="94"/>
                  </a:lnTo>
                  <a:lnTo>
                    <a:pt x="471" y="111"/>
                  </a:lnTo>
                  <a:lnTo>
                    <a:pt x="504" y="131"/>
                  </a:lnTo>
                  <a:lnTo>
                    <a:pt x="536" y="153"/>
                  </a:lnTo>
                  <a:lnTo>
                    <a:pt x="564" y="175"/>
                  </a:lnTo>
                  <a:lnTo>
                    <a:pt x="593" y="201"/>
                  </a:lnTo>
                  <a:lnTo>
                    <a:pt x="620" y="228"/>
                  </a:lnTo>
                  <a:lnTo>
                    <a:pt x="645" y="256"/>
                  </a:lnTo>
                  <a:lnTo>
                    <a:pt x="645" y="256"/>
                  </a:lnTo>
                  <a:lnTo>
                    <a:pt x="667" y="284"/>
                  </a:lnTo>
                  <a:lnTo>
                    <a:pt x="686" y="312"/>
                  </a:lnTo>
                  <a:lnTo>
                    <a:pt x="706" y="340"/>
                  </a:lnTo>
                  <a:lnTo>
                    <a:pt x="724" y="368"/>
                  </a:lnTo>
                  <a:lnTo>
                    <a:pt x="739" y="398"/>
                  </a:lnTo>
                  <a:lnTo>
                    <a:pt x="755" y="429"/>
                  </a:lnTo>
                  <a:lnTo>
                    <a:pt x="768" y="460"/>
                  </a:lnTo>
                  <a:lnTo>
                    <a:pt x="780" y="493"/>
                  </a:lnTo>
                  <a:lnTo>
                    <a:pt x="792" y="526"/>
                  </a:lnTo>
                  <a:lnTo>
                    <a:pt x="801" y="562"/>
                  </a:lnTo>
                  <a:lnTo>
                    <a:pt x="810" y="597"/>
                  </a:lnTo>
                  <a:lnTo>
                    <a:pt x="818" y="634"/>
                  </a:lnTo>
                  <a:lnTo>
                    <a:pt x="825" y="672"/>
                  </a:lnTo>
                  <a:lnTo>
                    <a:pt x="830" y="711"/>
                  </a:lnTo>
                  <a:lnTo>
                    <a:pt x="834" y="752"/>
                  </a:lnTo>
                  <a:lnTo>
                    <a:pt x="837" y="794"/>
                  </a:lnTo>
                  <a:lnTo>
                    <a:pt x="837" y="799"/>
                  </a:lnTo>
                  <a:lnTo>
                    <a:pt x="840" y="802"/>
                  </a:lnTo>
                  <a:lnTo>
                    <a:pt x="840" y="802"/>
                  </a:lnTo>
                  <a:lnTo>
                    <a:pt x="844" y="808"/>
                  </a:lnTo>
                  <a:lnTo>
                    <a:pt x="847" y="815"/>
                  </a:lnTo>
                  <a:lnTo>
                    <a:pt x="847" y="822"/>
                  </a:lnTo>
                  <a:lnTo>
                    <a:pt x="846" y="829"/>
                  </a:lnTo>
                  <a:lnTo>
                    <a:pt x="846" y="829"/>
                  </a:lnTo>
                  <a:lnTo>
                    <a:pt x="843" y="833"/>
                  </a:lnTo>
                  <a:lnTo>
                    <a:pt x="840" y="836"/>
                  </a:lnTo>
                  <a:lnTo>
                    <a:pt x="836" y="837"/>
                  </a:lnTo>
                  <a:lnTo>
                    <a:pt x="831" y="838"/>
                  </a:lnTo>
                  <a:lnTo>
                    <a:pt x="831" y="838"/>
                  </a:lnTo>
                  <a:lnTo>
                    <a:pt x="829" y="838"/>
                  </a:lnTo>
                  <a:lnTo>
                    <a:pt x="829" y="838"/>
                  </a:lnTo>
                  <a:close/>
                  <a:moveTo>
                    <a:pt x="45" y="65"/>
                  </a:moveTo>
                  <a:lnTo>
                    <a:pt x="45" y="65"/>
                  </a:lnTo>
                  <a:lnTo>
                    <a:pt x="44" y="89"/>
                  </a:lnTo>
                  <a:lnTo>
                    <a:pt x="43" y="112"/>
                  </a:lnTo>
                  <a:lnTo>
                    <a:pt x="44" y="135"/>
                  </a:lnTo>
                  <a:lnTo>
                    <a:pt x="46" y="157"/>
                  </a:lnTo>
                  <a:lnTo>
                    <a:pt x="49" y="177"/>
                  </a:lnTo>
                  <a:lnTo>
                    <a:pt x="52" y="197"/>
                  </a:lnTo>
                  <a:lnTo>
                    <a:pt x="59" y="232"/>
                  </a:lnTo>
                  <a:lnTo>
                    <a:pt x="61" y="237"/>
                  </a:lnTo>
                  <a:lnTo>
                    <a:pt x="67" y="239"/>
                  </a:lnTo>
                  <a:lnTo>
                    <a:pt x="67" y="239"/>
                  </a:lnTo>
                  <a:lnTo>
                    <a:pt x="72" y="243"/>
                  </a:lnTo>
                  <a:lnTo>
                    <a:pt x="76" y="249"/>
                  </a:lnTo>
                  <a:lnTo>
                    <a:pt x="78" y="253"/>
                  </a:lnTo>
                  <a:lnTo>
                    <a:pt x="82" y="254"/>
                  </a:lnTo>
                  <a:lnTo>
                    <a:pt x="82" y="254"/>
                  </a:lnTo>
                  <a:lnTo>
                    <a:pt x="92" y="257"/>
                  </a:lnTo>
                  <a:lnTo>
                    <a:pt x="103" y="259"/>
                  </a:lnTo>
                  <a:lnTo>
                    <a:pt x="125" y="263"/>
                  </a:lnTo>
                  <a:lnTo>
                    <a:pt x="149" y="265"/>
                  </a:lnTo>
                  <a:lnTo>
                    <a:pt x="174" y="267"/>
                  </a:lnTo>
                  <a:lnTo>
                    <a:pt x="174" y="267"/>
                  </a:lnTo>
                  <a:lnTo>
                    <a:pt x="207" y="270"/>
                  </a:lnTo>
                  <a:lnTo>
                    <a:pt x="220" y="272"/>
                  </a:lnTo>
                  <a:lnTo>
                    <a:pt x="232" y="274"/>
                  </a:lnTo>
                  <a:lnTo>
                    <a:pt x="232" y="274"/>
                  </a:lnTo>
                  <a:lnTo>
                    <a:pt x="254" y="281"/>
                  </a:lnTo>
                  <a:lnTo>
                    <a:pt x="275" y="287"/>
                  </a:lnTo>
                  <a:lnTo>
                    <a:pt x="298" y="295"/>
                  </a:lnTo>
                  <a:lnTo>
                    <a:pt x="321" y="304"/>
                  </a:lnTo>
                  <a:lnTo>
                    <a:pt x="343" y="316"/>
                  </a:lnTo>
                  <a:lnTo>
                    <a:pt x="366" y="328"/>
                  </a:lnTo>
                  <a:lnTo>
                    <a:pt x="376" y="335"/>
                  </a:lnTo>
                  <a:lnTo>
                    <a:pt x="387" y="344"/>
                  </a:lnTo>
                  <a:lnTo>
                    <a:pt x="397" y="352"/>
                  </a:lnTo>
                  <a:lnTo>
                    <a:pt x="406" y="360"/>
                  </a:lnTo>
                  <a:lnTo>
                    <a:pt x="406" y="360"/>
                  </a:lnTo>
                  <a:lnTo>
                    <a:pt x="432" y="386"/>
                  </a:lnTo>
                  <a:lnTo>
                    <a:pt x="456" y="413"/>
                  </a:lnTo>
                  <a:lnTo>
                    <a:pt x="478" y="439"/>
                  </a:lnTo>
                  <a:lnTo>
                    <a:pt x="498" y="465"/>
                  </a:lnTo>
                  <a:lnTo>
                    <a:pt x="517" y="491"/>
                  </a:lnTo>
                  <a:lnTo>
                    <a:pt x="535" y="518"/>
                  </a:lnTo>
                  <a:lnTo>
                    <a:pt x="550" y="545"/>
                  </a:lnTo>
                  <a:lnTo>
                    <a:pt x="565" y="574"/>
                  </a:lnTo>
                  <a:lnTo>
                    <a:pt x="565" y="574"/>
                  </a:lnTo>
                  <a:lnTo>
                    <a:pt x="571" y="585"/>
                  </a:lnTo>
                  <a:lnTo>
                    <a:pt x="575" y="598"/>
                  </a:lnTo>
                  <a:lnTo>
                    <a:pt x="578" y="611"/>
                  </a:lnTo>
                  <a:lnTo>
                    <a:pt x="581" y="625"/>
                  </a:lnTo>
                  <a:lnTo>
                    <a:pt x="585" y="653"/>
                  </a:lnTo>
                  <a:lnTo>
                    <a:pt x="588" y="680"/>
                  </a:lnTo>
                  <a:lnTo>
                    <a:pt x="588" y="680"/>
                  </a:lnTo>
                  <a:lnTo>
                    <a:pt x="591" y="707"/>
                  </a:lnTo>
                  <a:lnTo>
                    <a:pt x="594" y="734"/>
                  </a:lnTo>
                  <a:lnTo>
                    <a:pt x="598" y="747"/>
                  </a:lnTo>
                  <a:lnTo>
                    <a:pt x="601" y="759"/>
                  </a:lnTo>
                  <a:lnTo>
                    <a:pt x="604" y="771"/>
                  </a:lnTo>
                  <a:lnTo>
                    <a:pt x="609" y="783"/>
                  </a:lnTo>
                  <a:lnTo>
                    <a:pt x="612" y="791"/>
                  </a:lnTo>
                  <a:lnTo>
                    <a:pt x="625" y="791"/>
                  </a:lnTo>
                  <a:lnTo>
                    <a:pt x="625" y="791"/>
                  </a:lnTo>
                  <a:lnTo>
                    <a:pt x="704" y="791"/>
                  </a:lnTo>
                  <a:lnTo>
                    <a:pt x="742" y="792"/>
                  </a:lnTo>
                  <a:lnTo>
                    <a:pt x="781" y="793"/>
                  </a:lnTo>
                  <a:lnTo>
                    <a:pt x="795" y="794"/>
                  </a:lnTo>
                  <a:lnTo>
                    <a:pt x="794" y="780"/>
                  </a:lnTo>
                  <a:lnTo>
                    <a:pt x="794" y="780"/>
                  </a:lnTo>
                  <a:lnTo>
                    <a:pt x="791" y="740"/>
                  </a:lnTo>
                  <a:lnTo>
                    <a:pt x="787" y="701"/>
                  </a:lnTo>
                  <a:lnTo>
                    <a:pt x="781" y="664"/>
                  </a:lnTo>
                  <a:lnTo>
                    <a:pt x="775" y="628"/>
                  </a:lnTo>
                  <a:lnTo>
                    <a:pt x="768" y="594"/>
                  </a:lnTo>
                  <a:lnTo>
                    <a:pt x="760" y="560"/>
                  </a:lnTo>
                  <a:lnTo>
                    <a:pt x="750" y="528"/>
                  </a:lnTo>
                  <a:lnTo>
                    <a:pt x="739" y="497"/>
                  </a:lnTo>
                  <a:lnTo>
                    <a:pt x="728" y="467"/>
                  </a:lnTo>
                  <a:lnTo>
                    <a:pt x="715" y="439"/>
                  </a:lnTo>
                  <a:lnTo>
                    <a:pt x="702" y="411"/>
                  </a:lnTo>
                  <a:lnTo>
                    <a:pt x="686" y="384"/>
                  </a:lnTo>
                  <a:lnTo>
                    <a:pt x="671" y="358"/>
                  </a:lnTo>
                  <a:lnTo>
                    <a:pt x="654" y="333"/>
                  </a:lnTo>
                  <a:lnTo>
                    <a:pt x="636" y="310"/>
                  </a:lnTo>
                  <a:lnTo>
                    <a:pt x="616" y="287"/>
                  </a:lnTo>
                  <a:lnTo>
                    <a:pt x="616" y="287"/>
                  </a:lnTo>
                  <a:lnTo>
                    <a:pt x="590" y="259"/>
                  </a:lnTo>
                  <a:lnTo>
                    <a:pt x="562" y="233"/>
                  </a:lnTo>
                  <a:lnTo>
                    <a:pt x="535" y="209"/>
                  </a:lnTo>
                  <a:lnTo>
                    <a:pt x="506" y="187"/>
                  </a:lnTo>
                  <a:lnTo>
                    <a:pt x="476" y="166"/>
                  </a:lnTo>
                  <a:lnTo>
                    <a:pt x="445" y="147"/>
                  </a:lnTo>
                  <a:lnTo>
                    <a:pt x="412" y="131"/>
                  </a:lnTo>
                  <a:lnTo>
                    <a:pt x="379" y="115"/>
                  </a:lnTo>
                  <a:lnTo>
                    <a:pt x="343" y="102"/>
                  </a:lnTo>
                  <a:lnTo>
                    <a:pt x="307" y="90"/>
                  </a:lnTo>
                  <a:lnTo>
                    <a:pt x="270" y="80"/>
                  </a:lnTo>
                  <a:lnTo>
                    <a:pt x="231" y="71"/>
                  </a:lnTo>
                  <a:lnTo>
                    <a:pt x="190" y="65"/>
                  </a:lnTo>
                  <a:lnTo>
                    <a:pt x="147" y="60"/>
                  </a:lnTo>
                  <a:lnTo>
                    <a:pt x="104" y="55"/>
                  </a:lnTo>
                  <a:lnTo>
                    <a:pt x="58" y="53"/>
                  </a:lnTo>
                  <a:lnTo>
                    <a:pt x="47" y="53"/>
                  </a:lnTo>
                  <a:lnTo>
                    <a:pt x="45" y="6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0" name="Freeform 904"/>
            <p:cNvSpPr>
              <a:spLocks noEditPoints="1"/>
            </p:cNvSpPr>
            <p:nvPr/>
          </p:nvSpPr>
          <p:spPr bwMode="auto">
            <a:xfrm>
              <a:off x="4214813" y="1193800"/>
              <a:ext cx="649288" cy="658813"/>
            </a:xfrm>
            <a:custGeom>
              <a:avLst/>
              <a:gdLst/>
              <a:ahLst/>
              <a:cxnLst>
                <a:cxn ang="0">
                  <a:pos x="980" y="1233"/>
                </a:cxn>
                <a:cxn ang="0">
                  <a:pos x="957" y="1244"/>
                </a:cxn>
                <a:cxn ang="0">
                  <a:pos x="943" y="1233"/>
                </a:cxn>
                <a:cxn ang="0">
                  <a:pos x="933" y="1152"/>
                </a:cxn>
                <a:cxn ang="0">
                  <a:pos x="929" y="1000"/>
                </a:cxn>
                <a:cxn ang="0">
                  <a:pos x="911" y="872"/>
                </a:cxn>
                <a:cxn ang="0">
                  <a:pos x="879" y="776"/>
                </a:cxn>
                <a:cxn ang="0">
                  <a:pos x="828" y="668"/>
                </a:cxn>
                <a:cxn ang="0">
                  <a:pos x="764" y="576"/>
                </a:cxn>
                <a:cxn ang="0">
                  <a:pos x="699" y="508"/>
                </a:cxn>
                <a:cxn ang="0">
                  <a:pos x="604" y="435"/>
                </a:cxn>
                <a:cxn ang="0">
                  <a:pos x="504" y="380"/>
                </a:cxn>
                <a:cxn ang="0">
                  <a:pos x="287" y="307"/>
                </a:cxn>
                <a:cxn ang="0">
                  <a:pos x="25" y="257"/>
                </a:cxn>
                <a:cxn ang="0">
                  <a:pos x="14" y="251"/>
                </a:cxn>
                <a:cxn ang="0">
                  <a:pos x="13" y="231"/>
                </a:cxn>
                <a:cxn ang="0">
                  <a:pos x="5" y="215"/>
                </a:cxn>
                <a:cxn ang="0">
                  <a:pos x="1" y="69"/>
                </a:cxn>
                <a:cxn ang="0">
                  <a:pos x="3" y="8"/>
                </a:cxn>
                <a:cxn ang="0">
                  <a:pos x="16" y="0"/>
                </a:cxn>
                <a:cxn ang="0">
                  <a:pos x="33" y="2"/>
                </a:cxn>
                <a:cxn ang="0">
                  <a:pos x="79" y="13"/>
                </a:cxn>
                <a:cxn ang="0">
                  <a:pos x="281" y="38"/>
                </a:cxn>
                <a:cxn ang="0">
                  <a:pos x="459" y="74"/>
                </a:cxn>
                <a:cxn ang="0">
                  <a:pos x="545" y="107"/>
                </a:cxn>
                <a:cxn ang="0">
                  <a:pos x="768" y="239"/>
                </a:cxn>
                <a:cxn ang="0">
                  <a:pos x="867" y="321"/>
                </a:cxn>
                <a:cxn ang="0">
                  <a:pos x="942" y="400"/>
                </a:cxn>
                <a:cxn ang="0">
                  <a:pos x="1027" y="510"/>
                </a:cxn>
                <a:cxn ang="0">
                  <a:pos x="1093" y="622"/>
                </a:cxn>
                <a:cxn ang="0">
                  <a:pos x="1131" y="712"/>
                </a:cxn>
                <a:cxn ang="0">
                  <a:pos x="1178" y="904"/>
                </a:cxn>
                <a:cxn ang="0">
                  <a:pos x="1215" y="1189"/>
                </a:cxn>
                <a:cxn ang="0">
                  <a:pos x="1227" y="1208"/>
                </a:cxn>
                <a:cxn ang="0">
                  <a:pos x="1219" y="1230"/>
                </a:cxn>
                <a:cxn ang="0">
                  <a:pos x="1208" y="1232"/>
                </a:cxn>
                <a:cxn ang="0">
                  <a:pos x="1106" y="1233"/>
                </a:cxn>
                <a:cxn ang="0">
                  <a:pos x="997" y="1244"/>
                </a:cxn>
                <a:cxn ang="0">
                  <a:pos x="45" y="117"/>
                </a:cxn>
                <a:cxn ang="0">
                  <a:pos x="66" y="221"/>
                </a:cxn>
                <a:cxn ang="0">
                  <a:pos x="362" y="283"/>
                </a:cxn>
                <a:cxn ang="0">
                  <a:pos x="548" y="352"/>
                </a:cxn>
                <a:cxn ang="0">
                  <a:pos x="654" y="414"/>
                </a:cxn>
                <a:cxn ang="0">
                  <a:pos x="750" y="498"/>
                </a:cxn>
                <a:cxn ang="0">
                  <a:pos x="839" y="609"/>
                </a:cxn>
                <a:cxn ang="0">
                  <a:pos x="931" y="792"/>
                </a:cxn>
                <a:cxn ang="0">
                  <a:pos x="958" y="912"/>
                </a:cxn>
                <a:cxn ang="0">
                  <a:pos x="968" y="1048"/>
                </a:cxn>
                <a:cxn ang="0">
                  <a:pos x="995" y="1203"/>
                </a:cxn>
                <a:cxn ang="0">
                  <a:pos x="1048" y="1197"/>
                </a:cxn>
                <a:cxn ang="0">
                  <a:pos x="1172" y="1175"/>
                </a:cxn>
                <a:cxn ang="0">
                  <a:pos x="1146" y="947"/>
                </a:cxn>
                <a:cxn ang="0">
                  <a:pos x="1106" y="764"/>
                </a:cxn>
                <a:cxn ang="0">
                  <a:pos x="1065" y="665"/>
                </a:cxn>
                <a:cxn ang="0">
                  <a:pos x="993" y="536"/>
                </a:cxn>
                <a:cxn ang="0">
                  <a:pos x="905" y="420"/>
                </a:cxn>
                <a:cxn ang="0">
                  <a:pos x="825" y="340"/>
                </a:cxn>
                <a:cxn ang="0">
                  <a:pos x="671" y="222"/>
                </a:cxn>
                <a:cxn ang="0">
                  <a:pos x="536" y="148"/>
                </a:cxn>
                <a:cxn ang="0">
                  <a:pos x="419" y="106"/>
                </a:cxn>
                <a:cxn ang="0">
                  <a:pos x="181" y="68"/>
                </a:cxn>
                <a:cxn ang="0">
                  <a:pos x="43" y="65"/>
                </a:cxn>
              </a:cxnLst>
              <a:rect l="0" t="0" r="r" b="b"/>
              <a:pathLst>
                <a:path w="1227" h="1244">
                  <a:moveTo>
                    <a:pt x="997" y="1244"/>
                  </a:moveTo>
                  <a:lnTo>
                    <a:pt x="997" y="1244"/>
                  </a:lnTo>
                  <a:lnTo>
                    <a:pt x="992" y="1243"/>
                  </a:lnTo>
                  <a:lnTo>
                    <a:pt x="987" y="1241"/>
                  </a:lnTo>
                  <a:lnTo>
                    <a:pt x="980" y="1233"/>
                  </a:lnTo>
                  <a:lnTo>
                    <a:pt x="971" y="1239"/>
                  </a:lnTo>
                  <a:lnTo>
                    <a:pt x="971" y="1239"/>
                  </a:lnTo>
                  <a:lnTo>
                    <a:pt x="965" y="1243"/>
                  </a:lnTo>
                  <a:lnTo>
                    <a:pt x="957" y="1244"/>
                  </a:lnTo>
                  <a:lnTo>
                    <a:pt x="957" y="1244"/>
                  </a:lnTo>
                  <a:lnTo>
                    <a:pt x="953" y="1243"/>
                  </a:lnTo>
                  <a:lnTo>
                    <a:pt x="948" y="1241"/>
                  </a:lnTo>
                  <a:lnTo>
                    <a:pt x="946" y="1239"/>
                  </a:lnTo>
                  <a:lnTo>
                    <a:pt x="945" y="1236"/>
                  </a:lnTo>
                  <a:lnTo>
                    <a:pt x="943" y="1233"/>
                  </a:lnTo>
                  <a:lnTo>
                    <a:pt x="942" y="1229"/>
                  </a:lnTo>
                  <a:lnTo>
                    <a:pt x="942" y="1229"/>
                  </a:lnTo>
                  <a:lnTo>
                    <a:pt x="939" y="1211"/>
                  </a:lnTo>
                  <a:lnTo>
                    <a:pt x="936" y="1191"/>
                  </a:lnTo>
                  <a:lnTo>
                    <a:pt x="933" y="1152"/>
                  </a:lnTo>
                  <a:lnTo>
                    <a:pt x="932" y="1113"/>
                  </a:lnTo>
                  <a:lnTo>
                    <a:pt x="931" y="1075"/>
                  </a:lnTo>
                  <a:lnTo>
                    <a:pt x="931" y="1075"/>
                  </a:lnTo>
                  <a:lnTo>
                    <a:pt x="930" y="1025"/>
                  </a:lnTo>
                  <a:lnTo>
                    <a:pt x="929" y="1000"/>
                  </a:lnTo>
                  <a:lnTo>
                    <a:pt x="927" y="974"/>
                  </a:lnTo>
                  <a:lnTo>
                    <a:pt x="925" y="948"/>
                  </a:lnTo>
                  <a:lnTo>
                    <a:pt x="921" y="923"/>
                  </a:lnTo>
                  <a:lnTo>
                    <a:pt x="917" y="898"/>
                  </a:lnTo>
                  <a:lnTo>
                    <a:pt x="911" y="872"/>
                  </a:lnTo>
                  <a:lnTo>
                    <a:pt x="911" y="872"/>
                  </a:lnTo>
                  <a:lnTo>
                    <a:pt x="903" y="847"/>
                  </a:lnTo>
                  <a:lnTo>
                    <a:pt x="896" y="822"/>
                  </a:lnTo>
                  <a:lnTo>
                    <a:pt x="888" y="798"/>
                  </a:lnTo>
                  <a:lnTo>
                    <a:pt x="879" y="776"/>
                  </a:lnTo>
                  <a:lnTo>
                    <a:pt x="870" y="753"/>
                  </a:lnTo>
                  <a:lnTo>
                    <a:pt x="860" y="730"/>
                  </a:lnTo>
                  <a:lnTo>
                    <a:pt x="850" y="710"/>
                  </a:lnTo>
                  <a:lnTo>
                    <a:pt x="839" y="688"/>
                  </a:lnTo>
                  <a:lnTo>
                    <a:pt x="828" y="668"/>
                  </a:lnTo>
                  <a:lnTo>
                    <a:pt x="817" y="649"/>
                  </a:lnTo>
                  <a:lnTo>
                    <a:pt x="804" y="629"/>
                  </a:lnTo>
                  <a:lnTo>
                    <a:pt x="791" y="610"/>
                  </a:lnTo>
                  <a:lnTo>
                    <a:pt x="777" y="593"/>
                  </a:lnTo>
                  <a:lnTo>
                    <a:pt x="764" y="576"/>
                  </a:lnTo>
                  <a:lnTo>
                    <a:pt x="749" y="559"/>
                  </a:lnTo>
                  <a:lnTo>
                    <a:pt x="735" y="543"/>
                  </a:lnTo>
                  <a:lnTo>
                    <a:pt x="735" y="543"/>
                  </a:lnTo>
                  <a:lnTo>
                    <a:pt x="717" y="526"/>
                  </a:lnTo>
                  <a:lnTo>
                    <a:pt x="699" y="508"/>
                  </a:lnTo>
                  <a:lnTo>
                    <a:pt x="680" y="493"/>
                  </a:lnTo>
                  <a:lnTo>
                    <a:pt x="662" y="477"/>
                  </a:lnTo>
                  <a:lnTo>
                    <a:pt x="643" y="462"/>
                  </a:lnTo>
                  <a:lnTo>
                    <a:pt x="623" y="448"/>
                  </a:lnTo>
                  <a:lnTo>
                    <a:pt x="604" y="435"/>
                  </a:lnTo>
                  <a:lnTo>
                    <a:pt x="584" y="422"/>
                  </a:lnTo>
                  <a:lnTo>
                    <a:pt x="565" y="411"/>
                  </a:lnTo>
                  <a:lnTo>
                    <a:pt x="544" y="400"/>
                  </a:lnTo>
                  <a:lnTo>
                    <a:pt x="523" y="389"/>
                  </a:lnTo>
                  <a:lnTo>
                    <a:pt x="504" y="380"/>
                  </a:lnTo>
                  <a:lnTo>
                    <a:pt x="461" y="361"/>
                  </a:lnTo>
                  <a:lnTo>
                    <a:pt x="419" y="346"/>
                  </a:lnTo>
                  <a:lnTo>
                    <a:pt x="375" y="332"/>
                  </a:lnTo>
                  <a:lnTo>
                    <a:pt x="331" y="318"/>
                  </a:lnTo>
                  <a:lnTo>
                    <a:pt x="287" y="307"/>
                  </a:lnTo>
                  <a:lnTo>
                    <a:pt x="241" y="296"/>
                  </a:lnTo>
                  <a:lnTo>
                    <a:pt x="195" y="287"/>
                  </a:lnTo>
                  <a:lnTo>
                    <a:pt x="149" y="279"/>
                  </a:lnTo>
                  <a:lnTo>
                    <a:pt x="55" y="262"/>
                  </a:lnTo>
                  <a:lnTo>
                    <a:pt x="25" y="257"/>
                  </a:lnTo>
                  <a:lnTo>
                    <a:pt x="25" y="257"/>
                  </a:lnTo>
                  <a:lnTo>
                    <a:pt x="18" y="254"/>
                  </a:lnTo>
                  <a:lnTo>
                    <a:pt x="16" y="253"/>
                  </a:lnTo>
                  <a:lnTo>
                    <a:pt x="14" y="251"/>
                  </a:lnTo>
                  <a:lnTo>
                    <a:pt x="14" y="251"/>
                  </a:lnTo>
                  <a:lnTo>
                    <a:pt x="12" y="248"/>
                  </a:lnTo>
                  <a:lnTo>
                    <a:pt x="11" y="245"/>
                  </a:lnTo>
                  <a:lnTo>
                    <a:pt x="11" y="241"/>
                  </a:lnTo>
                  <a:lnTo>
                    <a:pt x="12" y="236"/>
                  </a:lnTo>
                  <a:lnTo>
                    <a:pt x="13" y="231"/>
                  </a:lnTo>
                  <a:lnTo>
                    <a:pt x="9" y="227"/>
                  </a:lnTo>
                  <a:lnTo>
                    <a:pt x="9" y="227"/>
                  </a:lnTo>
                  <a:lnTo>
                    <a:pt x="6" y="221"/>
                  </a:lnTo>
                  <a:lnTo>
                    <a:pt x="5" y="215"/>
                  </a:lnTo>
                  <a:lnTo>
                    <a:pt x="5" y="215"/>
                  </a:lnTo>
                  <a:lnTo>
                    <a:pt x="4" y="165"/>
                  </a:lnTo>
                  <a:lnTo>
                    <a:pt x="3" y="117"/>
                  </a:lnTo>
                  <a:lnTo>
                    <a:pt x="3" y="116"/>
                  </a:lnTo>
                  <a:lnTo>
                    <a:pt x="3" y="116"/>
                  </a:lnTo>
                  <a:lnTo>
                    <a:pt x="1" y="69"/>
                  </a:lnTo>
                  <a:lnTo>
                    <a:pt x="0" y="20"/>
                  </a:lnTo>
                  <a:lnTo>
                    <a:pt x="0" y="20"/>
                  </a:lnTo>
                  <a:lnTo>
                    <a:pt x="0" y="15"/>
                  </a:lnTo>
                  <a:lnTo>
                    <a:pt x="1" y="11"/>
                  </a:lnTo>
                  <a:lnTo>
                    <a:pt x="3" y="8"/>
                  </a:lnTo>
                  <a:lnTo>
                    <a:pt x="5" y="5"/>
                  </a:lnTo>
                  <a:lnTo>
                    <a:pt x="5" y="5"/>
                  </a:lnTo>
                  <a:lnTo>
                    <a:pt x="8" y="3"/>
                  </a:lnTo>
                  <a:lnTo>
                    <a:pt x="12" y="1"/>
                  </a:lnTo>
                  <a:lnTo>
                    <a:pt x="16" y="0"/>
                  </a:lnTo>
                  <a:lnTo>
                    <a:pt x="20" y="0"/>
                  </a:lnTo>
                  <a:lnTo>
                    <a:pt x="20" y="0"/>
                  </a:lnTo>
                  <a:lnTo>
                    <a:pt x="24" y="0"/>
                  </a:lnTo>
                  <a:lnTo>
                    <a:pt x="28" y="1"/>
                  </a:lnTo>
                  <a:lnTo>
                    <a:pt x="33" y="2"/>
                  </a:lnTo>
                  <a:lnTo>
                    <a:pt x="36" y="4"/>
                  </a:lnTo>
                  <a:lnTo>
                    <a:pt x="38" y="7"/>
                  </a:lnTo>
                  <a:lnTo>
                    <a:pt x="41" y="7"/>
                  </a:lnTo>
                  <a:lnTo>
                    <a:pt x="41" y="7"/>
                  </a:lnTo>
                  <a:lnTo>
                    <a:pt x="79" y="13"/>
                  </a:lnTo>
                  <a:lnTo>
                    <a:pt x="116" y="19"/>
                  </a:lnTo>
                  <a:lnTo>
                    <a:pt x="191" y="27"/>
                  </a:lnTo>
                  <a:lnTo>
                    <a:pt x="191" y="27"/>
                  </a:lnTo>
                  <a:lnTo>
                    <a:pt x="236" y="32"/>
                  </a:lnTo>
                  <a:lnTo>
                    <a:pt x="281" y="38"/>
                  </a:lnTo>
                  <a:lnTo>
                    <a:pt x="326" y="44"/>
                  </a:lnTo>
                  <a:lnTo>
                    <a:pt x="371" y="53"/>
                  </a:lnTo>
                  <a:lnTo>
                    <a:pt x="416" y="62"/>
                  </a:lnTo>
                  <a:lnTo>
                    <a:pt x="437" y="68"/>
                  </a:lnTo>
                  <a:lnTo>
                    <a:pt x="459" y="74"/>
                  </a:lnTo>
                  <a:lnTo>
                    <a:pt x="481" y="82"/>
                  </a:lnTo>
                  <a:lnTo>
                    <a:pt x="503" y="90"/>
                  </a:lnTo>
                  <a:lnTo>
                    <a:pt x="524" y="98"/>
                  </a:lnTo>
                  <a:lnTo>
                    <a:pt x="545" y="107"/>
                  </a:lnTo>
                  <a:lnTo>
                    <a:pt x="545" y="107"/>
                  </a:lnTo>
                  <a:lnTo>
                    <a:pt x="600" y="135"/>
                  </a:lnTo>
                  <a:lnTo>
                    <a:pt x="651" y="163"/>
                  </a:lnTo>
                  <a:lnTo>
                    <a:pt x="701" y="193"/>
                  </a:lnTo>
                  <a:lnTo>
                    <a:pt x="746" y="223"/>
                  </a:lnTo>
                  <a:lnTo>
                    <a:pt x="768" y="239"/>
                  </a:lnTo>
                  <a:lnTo>
                    <a:pt x="790" y="255"/>
                  </a:lnTo>
                  <a:lnTo>
                    <a:pt x="809" y="271"/>
                  </a:lnTo>
                  <a:lnTo>
                    <a:pt x="830" y="287"/>
                  </a:lnTo>
                  <a:lnTo>
                    <a:pt x="849" y="304"/>
                  </a:lnTo>
                  <a:lnTo>
                    <a:pt x="867" y="321"/>
                  </a:lnTo>
                  <a:lnTo>
                    <a:pt x="885" y="338"/>
                  </a:lnTo>
                  <a:lnTo>
                    <a:pt x="902" y="355"/>
                  </a:lnTo>
                  <a:lnTo>
                    <a:pt x="902" y="355"/>
                  </a:lnTo>
                  <a:lnTo>
                    <a:pt x="922" y="377"/>
                  </a:lnTo>
                  <a:lnTo>
                    <a:pt x="942" y="400"/>
                  </a:lnTo>
                  <a:lnTo>
                    <a:pt x="960" y="421"/>
                  </a:lnTo>
                  <a:lnTo>
                    <a:pt x="979" y="443"/>
                  </a:lnTo>
                  <a:lnTo>
                    <a:pt x="995" y="466"/>
                  </a:lnTo>
                  <a:lnTo>
                    <a:pt x="1012" y="487"/>
                  </a:lnTo>
                  <a:lnTo>
                    <a:pt x="1027" y="510"/>
                  </a:lnTo>
                  <a:lnTo>
                    <a:pt x="1042" y="532"/>
                  </a:lnTo>
                  <a:lnTo>
                    <a:pt x="1056" y="555"/>
                  </a:lnTo>
                  <a:lnTo>
                    <a:pt x="1070" y="577"/>
                  </a:lnTo>
                  <a:lnTo>
                    <a:pt x="1082" y="599"/>
                  </a:lnTo>
                  <a:lnTo>
                    <a:pt x="1093" y="622"/>
                  </a:lnTo>
                  <a:lnTo>
                    <a:pt x="1104" y="645"/>
                  </a:lnTo>
                  <a:lnTo>
                    <a:pt x="1114" y="666"/>
                  </a:lnTo>
                  <a:lnTo>
                    <a:pt x="1122" y="689"/>
                  </a:lnTo>
                  <a:lnTo>
                    <a:pt x="1131" y="712"/>
                  </a:lnTo>
                  <a:lnTo>
                    <a:pt x="1131" y="712"/>
                  </a:lnTo>
                  <a:lnTo>
                    <a:pt x="1139" y="735"/>
                  </a:lnTo>
                  <a:lnTo>
                    <a:pt x="1146" y="759"/>
                  </a:lnTo>
                  <a:lnTo>
                    <a:pt x="1158" y="807"/>
                  </a:lnTo>
                  <a:lnTo>
                    <a:pt x="1169" y="855"/>
                  </a:lnTo>
                  <a:lnTo>
                    <a:pt x="1178" y="904"/>
                  </a:lnTo>
                  <a:lnTo>
                    <a:pt x="1186" y="952"/>
                  </a:lnTo>
                  <a:lnTo>
                    <a:pt x="1193" y="1002"/>
                  </a:lnTo>
                  <a:lnTo>
                    <a:pt x="1205" y="1099"/>
                  </a:lnTo>
                  <a:lnTo>
                    <a:pt x="1205" y="1099"/>
                  </a:lnTo>
                  <a:lnTo>
                    <a:pt x="1215" y="1189"/>
                  </a:lnTo>
                  <a:lnTo>
                    <a:pt x="1216" y="1193"/>
                  </a:lnTo>
                  <a:lnTo>
                    <a:pt x="1219" y="1196"/>
                  </a:lnTo>
                  <a:lnTo>
                    <a:pt x="1219" y="1196"/>
                  </a:lnTo>
                  <a:lnTo>
                    <a:pt x="1224" y="1201"/>
                  </a:lnTo>
                  <a:lnTo>
                    <a:pt x="1227" y="1208"/>
                  </a:lnTo>
                  <a:lnTo>
                    <a:pt x="1227" y="1216"/>
                  </a:lnTo>
                  <a:lnTo>
                    <a:pt x="1226" y="1223"/>
                  </a:lnTo>
                  <a:lnTo>
                    <a:pt x="1226" y="1223"/>
                  </a:lnTo>
                  <a:lnTo>
                    <a:pt x="1222" y="1227"/>
                  </a:lnTo>
                  <a:lnTo>
                    <a:pt x="1219" y="1230"/>
                  </a:lnTo>
                  <a:lnTo>
                    <a:pt x="1215" y="1232"/>
                  </a:lnTo>
                  <a:lnTo>
                    <a:pt x="1210" y="1233"/>
                  </a:lnTo>
                  <a:lnTo>
                    <a:pt x="1210" y="1233"/>
                  </a:lnTo>
                  <a:lnTo>
                    <a:pt x="1208" y="1232"/>
                  </a:lnTo>
                  <a:lnTo>
                    <a:pt x="1208" y="1232"/>
                  </a:lnTo>
                  <a:lnTo>
                    <a:pt x="1188" y="1231"/>
                  </a:lnTo>
                  <a:lnTo>
                    <a:pt x="1167" y="1231"/>
                  </a:lnTo>
                  <a:lnTo>
                    <a:pt x="1167" y="1231"/>
                  </a:lnTo>
                  <a:lnTo>
                    <a:pt x="1137" y="1232"/>
                  </a:lnTo>
                  <a:lnTo>
                    <a:pt x="1106" y="1233"/>
                  </a:lnTo>
                  <a:lnTo>
                    <a:pt x="1046" y="1239"/>
                  </a:lnTo>
                  <a:lnTo>
                    <a:pt x="1046" y="1239"/>
                  </a:lnTo>
                  <a:lnTo>
                    <a:pt x="1000" y="1244"/>
                  </a:lnTo>
                  <a:lnTo>
                    <a:pt x="1000" y="1244"/>
                  </a:lnTo>
                  <a:lnTo>
                    <a:pt x="997" y="1244"/>
                  </a:lnTo>
                  <a:lnTo>
                    <a:pt x="997" y="1244"/>
                  </a:lnTo>
                  <a:close/>
                  <a:moveTo>
                    <a:pt x="43" y="65"/>
                  </a:moveTo>
                  <a:lnTo>
                    <a:pt x="43" y="65"/>
                  </a:lnTo>
                  <a:lnTo>
                    <a:pt x="45" y="117"/>
                  </a:lnTo>
                  <a:lnTo>
                    <a:pt x="45" y="117"/>
                  </a:lnTo>
                  <a:lnTo>
                    <a:pt x="46" y="162"/>
                  </a:lnTo>
                  <a:lnTo>
                    <a:pt x="47" y="208"/>
                  </a:lnTo>
                  <a:lnTo>
                    <a:pt x="47" y="218"/>
                  </a:lnTo>
                  <a:lnTo>
                    <a:pt x="66" y="221"/>
                  </a:lnTo>
                  <a:lnTo>
                    <a:pt x="66" y="221"/>
                  </a:lnTo>
                  <a:lnTo>
                    <a:pt x="166" y="240"/>
                  </a:lnTo>
                  <a:lnTo>
                    <a:pt x="215" y="249"/>
                  </a:lnTo>
                  <a:lnTo>
                    <a:pt x="265" y="259"/>
                  </a:lnTo>
                  <a:lnTo>
                    <a:pt x="314" y="271"/>
                  </a:lnTo>
                  <a:lnTo>
                    <a:pt x="362" y="283"/>
                  </a:lnTo>
                  <a:lnTo>
                    <a:pt x="411" y="297"/>
                  </a:lnTo>
                  <a:lnTo>
                    <a:pt x="457" y="313"/>
                  </a:lnTo>
                  <a:lnTo>
                    <a:pt x="504" y="332"/>
                  </a:lnTo>
                  <a:lnTo>
                    <a:pt x="526" y="341"/>
                  </a:lnTo>
                  <a:lnTo>
                    <a:pt x="548" y="352"/>
                  </a:lnTo>
                  <a:lnTo>
                    <a:pt x="571" y="363"/>
                  </a:lnTo>
                  <a:lnTo>
                    <a:pt x="592" y="375"/>
                  </a:lnTo>
                  <a:lnTo>
                    <a:pt x="613" y="387"/>
                  </a:lnTo>
                  <a:lnTo>
                    <a:pt x="634" y="401"/>
                  </a:lnTo>
                  <a:lnTo>
                    <a:pt x="654" y="414"/>
                  </a:lnTo>
                  <a:lnTo>
                    <a:pt x="675" y="430"/>
                  </a:lnTo>
                  <a:lnTo>
                    <a:pt x="695" y="445"/>
                  </a:lnTo>
                  <a:lnTo>
                    <a:pt x="713" y="462"/>
                  </a:lnTo>
                  <a:lnTo>
                    <a:pt x="732" y="479"/>
                  </a:lnTo>
                  <a:lnTo>
                    <a:pt x="750" y="498"/>
                  </a:lnTo>
                  <a:lnTo>
                    <a:pt x="768" y="516"/>
                  </a:lnTo>
                  <a:lnTo>
                    <a:pt x="786" y="537"/>
                  </a:lnTo>
                  <a:lnTo>
                    <a:pt x="786" y="537"/>
                  </a:lnTo>
                  <a:lnTo>
                    <a:pt x="813" y="573"/>
                  </a:lnTo>
                  <a:lnTo>
                    <a:pt x="839" y="609"/>
                  </a:lnTo>
                  <a:lnTo>
                    <a:pt x="862" y="646"/>
                  </a:lnTo>
                  <a:lnTo>
                    <a:pt x="884" y="683"/>
                  </a:lnTo>
                  <a:lnTo>
                    <a:pt x="902" y="719"/>
                  </a:lnTo>
                  <a:lnTo>
                    <a:pt x="918" y="756"/>
                  </a:lnTo>
                  <a:lnTo>
                    <a:pt x="931" y="792"/>
                  </a:lnTo>
                  <a:lnTo>
                    <a:pt x="943" y="829"/>
                  </a:lnTo>
                  <a:lnTo>
                    <a:pt x="943" y="829"/>
                  </a:lnTo>
                  <a:lnTo>
                    <a:pt x="949" y="856"/>
                  </a:lnTo>
                  <a:lnTo>
                    <a:pt x="954" y="884"/>
                  </a:lnTo>
                  <a:lnTo>
                    <a:pt x="958" y="912"/>
                  </a:lnTo>
                  <a:lnTo>
                    <a:pt x="961" y="939"/>
                  </a:lnTo>
                  <a:lnTo>
                    <a:pt x="964" y="967"/>
                  </a:lnTo>
                  <a:lnTo>
                    <a:pt x="965" y="994"/>
                  </a:lnTo>
                  <a:lnTo>
                    <a:pt x="968" y="1048"/>
                  </a:lnTo>
                  <a:lnTo>
                    <a:pt x="968" y="1048"/>
                  </a:lnTo>
                  <a:lnTo>
                    <a:pt x="971" y="1120"/>
                  </a:lnTo>
                  <a:lnTo>
                    <a:pt x="975" y="1157"/>
                  </a:lnTo>
                  <a:lnTo>
                    <a:pt x="979" y="1193"/>
                  </a:lnTo>
                  <a:lnTo>
                    <a:pt x="981" y="1208"/>
                  </a:lnTo>
                  <a:lnTo>
                    <a:pt x="995" y="1203"/>
                  </a:lnTo>
                  <a:lnTo>
                    <a:pt x="995" y="1203"/>
                  </a:lnTo>
                  <a:lnTo>
                    <a:pt x="1002" y="1201"/>
                  </a:lnTo>
                  <a:lnTo>
                    <a:pt x="1002" y="1201"/>
                  </a:lnTo>
                  <a:lnTo>
                    <a:pt x="1048" y="1197"/>
                  </a:lnTo>
                  <a:lnTo>
                    <a:pt x="1048" y="1197"/>
                  </a:lnTo>
                  <a:lnTo>
                    <a:pt x="1104" y="1192"/>
                  </a:lnTo>
                  <a:lnTo>
                    <a:pt x="1132" y="1190"/>
                  </a:lnTo>
                  <a:lnTo>
                    <a:pt x="1159" y="1189"/>
                  </a:lnTo>
                  <a:lnTo>
                    <a:pt x="1174" y="1189"/>
                  </a:lnTo>
                  <a:lnTo>
                    <a:pt x="1172" y="1175"/>
                  </a:lnTo>
                  <a:lnTo>
                    <a:pt x="1172" y="1175"/>
                  </a:lnTo>
                  <a:lnTo>
                    <a:pt x="1162" y="1087"/>
                  </a:lnTo>
                  <a:lnTo>
                    <a:pt x="1162" y="1087"/>
                  </a:lnTo>
                  <a:lnTo>
                    <a:pt x="1151" y="994"/>
                  </a:lnTo>
                  <a:lnTo>
                    <a:pt x="1146" y="947"/>
                  </a:lnTo>
                  <a:lnTo>
                    <a:pt x="1138" y="901"/>
                  </a:lnTo>
                  <a:lnTo>
                    <a:pt x="1130" y="855"/>
                  </a:lnTo>
                  <a:lnTo>
                    <a:pt x="1118" y="810"/>
                  </a:lnTo>
                  <a:lnTo>
                    <a:pt x="1112" y="787"/>
                  </a:lnTo>
                  <a:lnTo>
                    <a:pt x="1106" y="764"/>
                  </a:lnTo>
                  <a:lnTo>
                    <a:pt x="1097" y="743"/>
                  </a:lnTo>
                  <a:lnTo>
                    <a:pt x="1089" y="721"/>
                  </a:lnTo>
                  <a:lnTo>
                    <a:pt x="1089" y="721"/>
                  </a:lnTo>
                  <a:lnTo>
                    <a:pt x="1078" y="693"/>
                  </a:lnTo>
                  <a:lnTo>
                    <a:pt x="1065" y="665"/>
                  </a:lnTo>
                  <a:lnTo>
                    <a:pt x="1052" y="638"/>
                  </a:lnTo>
                  <a:lnTo>
                    <a:pt x="1039" y="612"/>
                  </a:lnTo>
                  <a:lnTo>
                    <a:pt x="1024" y="586"/>
                  </a:lnTo>
                  <a:lnTo>
                    <a:pt x="1010" y="561"/>
                  </a:lnTo>
                  <a:lnTo>
                    <a:pt x="993" y="536"/>
                  </a:lnTo>
                  <a:lnTo>
                    <a:pt x="978" y="511"/>
                  </a:lnTo>
                  <a:lnTo>
                    <a:pt x="960" y="487"/>
                  </a:lnTo>
                  <a:lnTo>
                    <a:pt x="943" y="465"/>
                  </a:lnTo>
                  <a:lnTo>
                    <a:pt x="924" y="442"/>
                  </a:lnTo>
                  <a:lnTo>
                    <a:pt x="905" y="420"/>
                  </a:lnTo>
                  <a:lnTo>
                    <a:pt x="886" y="399"/>
                  </a:lnTo>
                  <a:lnTo>
                    <a:pt x="866" y="378"/>
                  </a:lnTo>
                  <a:lnTo>
                    <a:pt x="845" y="358"/>
                  </a:lnTo>
                  <a:lnTo>
                    <a:pt x="825" y="340"/>
                  </a:lnTo>
                  <a:lnTo>
                    <a:pt x="825" y="340"/>
                  </a:lnTo>
                  <a:lnTo>
                    <a:pt x="786" y="307"/>
                  </a:lnTo>
                  <a:lnTo>
                    <a:pt x="743" y="273"/>
                  </a:lnTo>
                  <a:lnTo>
                    <a:pt x="719" y="256"/>
                  </a:lnTo>
                  <a:lnTo>
                    <a:pt x="696" y="239"/>
                  </a:lnTo>
                  <a:lnTo>
                    <a:pt x="671" y="222"/>
                  </a:lnTo>
                  <a:lnTo>
                    <a:pt x="645" y="206"/>
                  </a:lnTo>
                  <a:lnTo>
                    <a:pt x="619" y="190"/>
                  </a:lnTo>
                  <a:lnTo>
                    <a:pt x="591" y="176"/>
                  </a:lnTo>
                  <a:lnTo>
                    <a:pt x="565" y="161"/>
                  </a:lnTo>
                  <a:lnTo>
                    <a:pt x="536" y="148"/>
                  </a:lnTo>
                  <a:lnTo>
                    <a:pt x="507" y="135"/>
                  </a:lnTo>
                  <a:lnTo>
                    <a:pt x="478" y="124"/>
                  </a:lnTo>
                  <a:lnTo>
                    <a:pt x="449" y="115"/>
                  </a:lnTo>
                  <a:lnTo>
                    <a:pt x="419" y="106"/>
                  </a:lnTo>
                  <a:lnTo>
                    <a:pt x="419" y="106"/>
                  </a:lnTo>
                  <a:lnTo>
                    <a:pt x="389" y="100"/>
                  </a:lnTo>
                  <a:lnTo>
                    <a:pt x="359" y="94"/>
                  </a:lnTo>
                  <a:lnTo>
                    <a:pt x="299" y="84"/>
                  </a:lnTo>
                  <a:lnTo>
                    <a:pt x="240" y="75"/>
                  </a:lnTo>
                  <a:lnTo>
                    <a:pt x="181" y="68"/>
                  </a:lnTo>
                  <a:lnTo>
                    <a:pt x="181" y="68"/>
                  </a:lnTo>
                  <a:lnTo>
                    <a:pt x="119" y="61"/>
                  </a:lnTo>
                  <a:lnTo>
                    <a:pt x="56" y="53"/>
                  </a:lnTo>
                  <a:lnTo>
                    <a:pt x="42" y="50"/>
                  </a:lnTo>
                  <a:lnTo>
                    <a:pt x="43" y="65"/>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161" name="组合 160"/>
          <p:cNvGrpSpPr/>
          <p:nvPr/>
        </p:nvGrpSpPr>
        <p:grpSpPr>
          <a:xfrm>
            <a:off x="5784849" y="4054006"/>
            <a:ext cx="622302" cy="612311"/>
            <a:chOff x="5219701" y="3138488"/>
            <a:chExt cx="692150" cy="681038"/>
          </a:xfrm>
          <a:solidFill>
            <a:schemeClr val="tx1"/>
          </a:solidFill>
        </p:grpSpPr>
        <p:sp>
          <p:nvSpPr>
            <p:cNvPr id="162" name="Freeform 408"/>
            <p:cNvSpPr>
              <a:spLocks noEditPoints="1"/>
            </p:cNvSpPr>
            <p:nvPr/>
          </p:nvSpPr>
          <p:spPr bwMode="auto">
            <a:xfrm>
              <a:off x="5219701" y="3141663"/>
              <a:ext cx="692150" cy="674688"/>
            </a:xfrm>
            <a:custGeom>
              <a:avLst/>
              <a:gdLst/>
              <a:ahLst/>
              <a:cxnLst>
                <a:cxn ang="0">
                  <a:pos x="473" y="1264"/>
                </a:cxn>
                <a:cxn ang="0">
                  <a:pos x="369" y="1230"/>
                </a:cxn>
                <a:cxn ang="0">
                  <a:pos x="184" y="1094"/>
                </a:cxn>
                <a:cxn ang="0">
                  <a:pos x="72" y="952"/>
                </a:cxn>
                <a:cxn ang="0">
                  <a:pos x="19" y="846"/>
                </a:cxn>
                <a:cxn ang="0">
                  <a:pos x="0" y="746"/>
                </a:cxn>
                <a:cxn ang="0">
                  <a:pos x="6" y="574"/>
                </a:cxn>
                <a:cxn ang="0">
                  <a:pos x="32" y="411"/>
                </a:cxn>
                <a:cxn ang="0">
                  <a:pos x="85" y="309"/>
                </a:cxn>
                <a:cxn ang="0">
                  <a:pos x="183" y="166"/>
                </a:cxn>
                <a:cxn ang="0">
                  <a:pos x="275" y="111"/>
                </a:cxn>
                <a:cxn ang="0">
                  <a:pos x="415" y="49"/>
                </a:cxn>
                <a:cxn ang="0">
                  <a:pos x="597" y="12"/>
                </a:cxn>
                <a:cxn ang="0">
                  <a:pos x="663" y="1"/>
                </a:cxn>
                <a:cxn ang="0">
                  <a:pos x="769" y="11"/>
                </a:cxn>
                <a:cxn ang="0">
                  <a:pos x="888" y="41"/>
                </a:cxn>
                <a:cxn ang="0">
                  <a:pos x="947" y="72"/>
                </a:cxn>
                <a:cxn ang="0">
                  <a:pos x="981" y="90"/>
                </a:cxn>
                <a:cxn ang="0">
                  <a:pos x="1034" y="127"/>
                </a:cxn>
                <a:cxn ang="0">
                  <a:pos x="1074" y="158"/>
                </a:cxn>
                <a:cxn ang="0">
                  <a:pos x="1155" y="246"/>
                </a:cxn>
                <a:cxn ang="0">
                  <a:pos x="1259" y="406"/>
                </a:cxn>
                <a:cxn ang="0">
                  <a:pos x="1286" y="512"/>
                </a:cxn>
                <a:cxn ang="0">
                  <a:pos x="1307" y="689"/>
                </a:cxn>
                <a:cxn ang="0">
                  <a:pos x="1291" y="846"/>
                </a:cxn>
                <a:cxn ang="0">
                  <a:pos x="1253" y="938"/>
                </a:cxn>
                <a:cxn ang="0">
                  <a:pos x="1196" y="1039"/>
                </a:cxn>
                <a:cxn ang="0">
                  <a:pos x="1097" y="1142"/>
                </a:cxn>
                <a:cxn ang="0">
                  <a:pos x="905" y="1234"/>
                </a:cxn>
                <a:cxn ang="0">
                  <a:pos x="672" y="1270"/>
                </a:cxn>
                <a:cxn ang="0">
                  <a:pos x="656" y="1277"/>
                </a:cxn>
                <a:cxn ang="0">
                  <a:pos x="656" y="44"/>
                </a:cxn>
                <a:cxn ang="0">
                  <a:pos x="492" y="66"/>
                </a:cxn>
                <a:cxn ang="0">
                  <a:pos x="340" y="119"/>
                </a:cxn>
                <a:cxn ang="0">
                  <a:pos x="235" y="172"/>
                </a:cxn>
                <a:cxn ang="0">
                  <a:pos x="157" y="253"/>
                </a:cxn>
                <a:cxn ang="0">
                  <a:pos x="82" y="390"/>
                </a:cxn>
                <a:cxn ang="0">
                  <a:pos x="47" y="525"/>
                </a:cxn>
                <a:cxn ang="0">
                  <a:pos x="35" y="687"/>
                </a:cxn>
                <a:cxn ang="0">
                  <a:pos x="50" y="820"/>
                </a:cxn>
                <a:cxn ang="0">
                  <a:pos x="121" y="958"/>
                </a:cxn>
                <a:cxn ang="0">
                  <a:pos x="249" y="1105"/>
                </a:cxn>
                <a:cxn ang="0">
                  <a:pos x="397" y="1203"/>
                </a:cxn>
                <a:cxn ang="0">
                  <a:pos x="610" y="1241"/>
                </a:cxn>
                <a:cxn ang="0">
                  <a:pos x="653" y="1235"/>
                </a:cxn>
                <a:cxn ang="0">
                  <a:pos x="807" y="1220"/>
                </a:cxn>
                <a:cxn ang="0">
                  <a:pos x="1008" y="1152"/>
                </a:cxn>
                <a:cxn ang="0">
                  <a:pos x="1116" y="1081"/>
                </a:cxn>
                <a:cxn ang="0">
                  <a:pos x="1202" y="965"/>
                </a:cxn>
                <a:cxn ang="0">
                  <a:pos x="1244" y="870"/>
                </a:cxn>
                <a:cxn ang="0">
                  <a:pos x="1269" y="756"/>
                </a:cxn>
                <a:cxn ang="0">
                  <a:pos x="1260" y="566"/>
                </a:cxn>
                <a:cxn ang="0">
                  <a:pos x="1219" y="405"/>
                </a:cxn>
                <a:cxn ang="0">
                  <a:pos x="1155" y="301"/>
                </a:cxn>
                <a:cxn ang="0">
                  <a:pos x="1103" y="245"/>
                </a:cxn>
                <a:cxn ang="0">
                  <a:pos x="1071" y="207"/>
                </a:cxn>
                <a:cxn ang="0">
                  <a:pos x="1021" y="161"/>
                </a:cxn>
                <a:cxn ang="0">
                  <a:pos x="971" y="126"/>
                </a:cxn>
                <a:cxn ang="0">
                  <a:pos x="940" y="115"/>
                </a:cxn>
                <a:cxn ang="0">
                  <a:pos x="867" y="71"/>
                </a:cxn>
                <a:cxn ang="0">
                  <a:pos x="751" y="44"/>
                </a:cxn>
                <a:cxn ang="0">
                  <a:pos x="670" y="38"/>
                </a:cxn>
              </a:cxnLst>
              <a:rect l="0" t="0" r="r" b="b"/>
              <a:pathLst>
                <a:path w="1307" h="1277">
                  <a:moveTo>
                    <a:pt x="641" y="1277"/>
                  </a:moveTo>
                  <a:lnTo>
                    <a:pt x="641" y="1277"/>
                  </a:lnTo>
                  <a:lnTo>
                    <a:pt x="608" y="1276"/>
                  </a:lnTo>
                  <a:lnTo>
                    <a:pt x="574" y="1275"/>
                  </a:lnTo>
                  <a:lnTo>
                    <a:pt x="541" y="1273"/>
                  </a:lnTo>
                  <a:lnTo>
                    <a:pt x="507" y="1270"/>
                  </a:lnTo>
                  <a:lnTo>
                    <a:pt x="473" y="1264"/>
                  </a:lnTo>
                  <a:lnTo>
                    <a:pt x="456" y="1259"/>
                  </a:lnTo>
                  <a:lnTo>
                    <a:pt x="439" y="1255"/>
                  </a:lnTo>
                  <a:lnTo>
                    <a:pt x="421" y="1250"/>
                  </a:lnTo>
                  <a:lnTo>
                    <a:pt x="404" y="1244"/>
                  </a:lnTo>
                  <a:lnTo>
                    <a:pt x="386" y="1238"/>
                  </a:lnTo>
                  <a:lnTo>
                    <a:pt x="369" y="1230"/>
                  </a:lnTo>
                  <a:lnTo>
                    <a:pt x="369" y="1230"/>
                  </a:lnTo>
                  <a:lnTo>
                    <a:pt x="343" y="1217"/>
                  </a:lnTo>
                  <a:lnTo>
                    <a:pt x="316" y="1202"/>
                  </a:lnTo>
                  <a:lnTo>
                    <a:pt x="289" y="1184"/>
                  </a:lnTo>
                  <a:lnTo>
                    <a:pt x="262" y="1164"/>
                  </a:lnTo>
                  <a:lnTo>
                    <a:pt x="236" y="1143"/>
                  </a:lnTo>
                  <a:lnTo>
                    <a:pt x="210" y="1119"/>
                  </a:lnTo>
                  <a:lnTo>
                    <a:pt x="184" y="1094"/>
                  </a:lnTo>
                  <a:lnTo>
                    <a:pt x="159" y="1068"/>
                  </a:lnTo>
                  <a:lnTo>
                    <a:pt x="159" y="1068"/>
                  </a:lnTo>
                  <a:lnTo>
                    <a:pt x="136" y="1043"/>
                  </a:lnTo>
                  <a:lnTo>
                    <a:pt x="116" y="1017"/>
                  </a:lnTo>
                  <a:lnTo>
                    <a:pt x="97" y="991"/>
                  </a:lnTo>
                  <a:lnTo>
                    <a:pt x="80" y="964"/>
                  </a:lnTo>
                  <a:lnTo>
                    <a:pt x="72" y="952"/>
                  </a:lnTo>
                  <a:lnTo>
                    <a:pt x="72" y="952"/>
                  </a:lnTo>
                  <a:lnTo>
                    <a:pt x="58" y="926"/>
                  </a:lnTo>
                  <a:lnTo>
                    <a:pt x="43" y="899"/>
                  </a:lnTo>
                  <a:lnTo>
                    <a:pt x="30" y="872"/>
                  </a:lnTo>
                  <a:lnTo>
                    <a:pt x="24" y="859"/>
                  </a:lnTo>
                  <a:lnTo>
                    <a:pt x="19" y="846"/>
                  </a:lnTo>
                  <a:lnTo>
                    <a:pt x="19" y="846"/>
                  </a:lnTo>
                  <a:lnTo>
                    <a:pt x="12" y="825"/>
                  </a:lnTo>
                  <a:lnTo>
                    <a:pt x="6" y="800"/>
                  </a:lnTo>
                  <a:lnTo>
                    <a:pt x="3" y="787"/>
                  </a:lnTo>
                  <a:lnTo>
                    <a:pt x="1" y="774"/>
                  </a:lnTo>
                  <a:lnTo>
                    <a:pt x="0" y="761"/>
                  </a:lnTo>
                  <a:lnTo>
                    <a:pt x="0" y="746"/>
                  </a:lnTo>
                  <a:lnTo>
                    <a:pt x="0" y="746"/>
                  </a:lnTo>
                  <a:lnTo>
                    <a:pt x="1" y="710"/>
                  </a:lnTo>
                  <a:lnTo>
                    <a:pt x="3" y="674"/>
                  </a:lnTo>
                  <a:lnTo>
                    <a:pt x="3" y="674"/>
                  </a:lnTo>
                  <a:lnTo>
                    <a:pt x="5" y="638"/>
                  </a:lnTo>
                  <a:lnTo>
                    <a:pt x="6" y="602"/>
                  </a:lnTo>
                  <a:lnTo>
                    <a:pt x="6" y="602"/>
                  </a:lnTo>
                  <a:lnTo>
                    <a:pt x="6" y="574"/>
                  </a:lnTo>
                  <a:lnTo>
                    <a:pt x="7" y="545"/>
                  </a:lnTo>
                  <a:lnTo>
                    <a:pt x="9" y="515"/>
                  </a:lnTo>
                  <a:lnTo>
                    <a:pt x="13" y="485"/>
                  </a:lnTo>
                  <a:lnTo>
                    <a:pt x="19" y="455"/>
                  </a:lnTo>
                  <a:lnTo>
                    <a:pt x="23" y="440"/>
                  </a:lnTo>
                  <a:lnTo>
                    <a:pt x="27" y="426"/>
                  </a:lnTo>
                  <a:lnTo>
                    <a:pt x="32" y="411"/>
                  </a:lnTo>
                  <a:lnTo>
                    <a:pt x="37" y="398"/>
                  </a:lnTo>
                  <a:lnTo>
                    <a:pt x="43" y="385"/>
                  </a:lnTo>
                  <a:lnTo>
                    <a:pt x="51" y="372"/>
                  </a:lnTo>
                  <a:lnTo>
                    <a:pt x="51" y="372"/>
                  </a:lnTo>
                  <a:lnTo>
                    <a:pt x="68" y="341"/>
                  </a:lnTo>
                  <a:lnTo>
                    <a:pt x="85" y="309"/>
                  </a:lnTo>
                  <a:lnTo>
                    <a:pt x="85" y="309"/>
                  </a:lnTo>
                  <a:lnTo>
                    <a:pt x="106" y="268"/>
                  </a:lnTo>
                  <a:lnTo>
                    <a:pt x="118" y="247"/>
                  </a:lnTo>
                  <a:lnTo>
                    <a:pt x="130" y="228"/>
                  </a:lnTo>
                  <a:lnTo>
                    <a:pt x="144" y="208"/>
                  </a:lnTo>
                  <a:lnTo>
                    <a:pt x="158" y="190"/>
                  </a:lnTo>
                  <a:lnTo>
                    <a:pt x="174" y="174"/>
                  </a:lnTo>
                  <a:lnTo>
                    <a:pt x="183" y="166"/>
                  </a:lnTo>
                  <a:lnTo>
                    <a:pt x="191" y="158"/>
                  </a:lnTo>
                  <a:lnTo>
                    <a:pt x="191" y="158"/>
                  </a:lnTo>
                  <a:lnTo>
                    <a:pt x="212" y="145"/>
                  </a:lnTo>
                  <a:lnTo>
                    <a:pt x="232" y="133"/>
                  </a:lnTo>
                  <a:lnTo>
                    <a:pt x="253" y="121"/>
                  </a:lnTo>
                  <a:lnTo>
                    <a:pt x="275" y="111"/>
                  </a:lnTo>
                  <a:lnTo>
                    <a:pt x="275" y="111"/>
                  </a:lnTo>
                  <a:lnTo>
                    <a:pt x="305" y="95"/>
                  </a:lnTo>
                  <a:lnTo>
                    <a:pt x="305" y="95"/>
                  </a:lnTo>
                  <a:lnTo>
                    <a:pt x="335" y="81"/>
                  </a:lnTo>
                  <a:lnTo>
                    <a:pt x="366" y="66"/>
                  </a:lnTo>
                  <a:lnTo>
                    <a:pt x="382" y="60"/>
                  </a:lnTo>
                  <a:lnTo>
                    <a:pt x="399" y="54"/>
                  </a:lnTo>
                  <a:lnTo>
                    <a:pt x="415" y="49"/>
                  </a:lnTo>
                  <a:lnTo>
                    <a:pt x="433" y="44"/>
                  </a:lnTo>
                  <a:lnTo>
                    <a:pt x="447" y="41"/>
                  </a:lnTo>
                  <a:lnTo>
                    <a:pt x="447" y="41"/>
                  </a:lnTo>
                  <a:lnTo>
                    <a:pt x="496" y="29"/>
                  </a:lnTo>
                  <a:lnTo>
                    <a:pt x="546" y="19"/>
                  </a:lnTo>
                  <a:lnTo>
                    <a:pt x="571" y="15"/>
                  </a:lnTo>
                  <a:lnTo>
                    <a:pt x="597" y="12"/>
                  </a:lnTo>
                  <a:lnTo>
                    <a:pt x="622" y="10"/>
                  </a:lnTo>
                  <a:lnTo>
                    <a:pt x="648" y="9"/>
                  </a:lnTo>
                  <a:lnTo>
                    <a:pt x="650" y="9"/>
                  </a:lnTo>
                  <a:lnTo>
                    <a:pt x="651" y="7"/>
                  </a:lnTo>
                  <a:lnTo>
                    <a:pt x="651" y="7"/>
                  </a:lnTo>
                  <a:lnTo>
                    <a:pt x="656" y="3"/>
                  </a:lnTo>
                  <a:lnTo>
                    <a:pt x="663" y="1"/>
                  </a:lnTo>
                  <a:lnTo>
                    <a:pt x="663" y="1"/>
                  </a:lnTo>
                  <a:lnTo>
                    <a:pt x="687" y="0"/>
                  </a:lnTo>
                  <a:lnTo>
                    <a:pt x="687" y="0"/>
                  </a:lnTo>
                  <a:lnTo>
                    <a:pt x="708" y="1"/>
                  </a:lnTo>
                  <a:lnTo>
                    <a:pt x="728" y="3"/>
                  </a:lnTo>
                  <a:lnTo>
                    <a:pt x="749" y="7"/>
                  </a:lnTo>
                  <a:lnTo>
                    <a:pt x="769" y="11"/>
                  </a:lnTo>
                  <a:lnTo>
                    <a:pt x="769" y="11"/>
                  </a:lnTo>
                  <a:lnTo>
                    <a:pt x="806" y="18"/>
                  </a:lnTo>
                  <a:lnTo>
                    <a:pt x="806" y="18"/>
                  </a:lnTo>
                  <a:lnTo>
                    <a:pt x="830" y="23"/>
                  </a:lnTo>
                  <a:lnTo>
                    <a:pt x="853" y="29"/>
                  </a:lnTo>
                  <a:lnTo>
                    <a:pt x="877" y="36"/>
                  </a:lnTo>
                  <a:lnTo>
                    <a:pt x="888" y="41"/>
                  </a:lnTo>
                  <a:lnTo>
                    <a:pt x="900" y="46"/>
                  </a:lnTo>
                  <a:lnTo>
                    <a:pt x="900" y="46"/>
                  </a:lnTo>
                  <a:lnTo>
                    <a:pt x="914" y="53"/>
                  </a:lnTo>
                  <a:lnTo>
                    <a:pt x="914" y="53"/>
                  </a:lnTo>
                  <a:lnTo>
                    <a:pt x="926" y="59"/>
                  </a:lnTo>
                  <a:lnTo>
                    <a:pt x="937" y="64"/>
                  </a:lnTo>
                  <a:lnTo>
                    <a:pt x="947" y="72"/>
                  </a:lnTo>
                  <a:lnTo>
                    <a:pt x="957" y="80"/>
                  </a:lnTo>
                  <a:lnTo>
                    <a:pt x="957" y="80"/>
                  </a:lnTo>
                  <a:lnTo>
                    <a:pt x="960" y="82"/>
                  </a:lnTo>
                  <a:lnTo>
                    <a:pt x="965" y="84"/>
                  </a:lnTo>
                  <a:lnTo>
                    <a:pt x="975" y="88"/>
                  </a:lnTo>
                  <a:lnTo>
                    <a:pt x="975" y="88"/>
                  </a:lnTo>
                  <a:lnTo>
                    <a:pt x="981" y="90"/>
                  </a:lnTo>
                  <a:lnTo>
                    <a:pt x="987" y="92"/>
                  </a:lnTo>
                  <a:lnTo>
                    <a:pt x="987" y="92"/>
                  </a:lnTo>
                  <a:lnTo>
                    <a:pt x="996" y="97"/>
                  </a:lnTo>
                  <a:lnTo>
                    <a:pt x="1005" y="104"/>
                  </a:lnTo>
                  <a:lnTo>
                    <a:pt x="1022" y="117"/>
                  </a:lnTo>
                  <a:lnTo>
                    <a:pt x="1022" y="117"/>
                  </a:lnTo>
                  <a:lnTo>
                    <a:pt x="1034" y="127"/>
                  </a:lnTo>
                  <a:lnTo>
                    <a:pt x="1047" y="137"/>
                  </a:lnTo>
                  <a:lnTo>
                    <a:pt x="1052" y="140"/>
                  </a:lnTo>
                  <a:lnTo>
                    <a:pt x="1052" y="140"/>
                  </a:lnTo>
                  <a:lnTo>
                    <a:pt x="1064" y="148"/>
                  </a:lnTo>
                  <a:lnTo>
                    <a:pt x="1069" y="152"/>
                  </a:lnTo>
                  <a:lnTo>
                    <a:pt x="1074" y="158"/>
                  </a:lnTo>
                  <a:lnTo>
                    <a:pt x="1074" y="158"/>
                  </a:lnTo>
                  <a:lnTo>
                    <a:pt x="1085" y="171"/>
                  </a:lnTo>
                  <a:lnTo>
                    <a:pt x="1095" y="182"/>
                  </a:lnTo>
                  <a:lnTo>
                    <a:pt x="1117" y="205"/>
                  </a:lnTo>
                  <a:lnTo>
                    <a:pt x="1117" y="205"/>
                  </a:lnTo>
                  <a:lnTo>
                    <a:pt x="1136" y="226"/>
                  </a:lnTo>
                  <a:lnTo>
                    <a:pt x="1155" y="246"/>
                  </a:lnTo>
                  <a:lnTo>
                    <a:pt x="1155" y="246"/>
                  </a:lnTo>
                  <a:lnTo>
                    <a:pt x="1181" y="279"/>
                  </a:lnTo>
                  <a:lnTo>
                    <a:pt x="1204" y="313"/>
                  </a:lnTo>
                  <a:lnTo>
                    <a:pt x="1225" y="345"/>
                  </a:lnTo>
                  <a:lnTo>
                    <a:pt x="1244" y="374"/>
                  </a:lnTo>
                  <a:lnTo>
                    <a:pt x="1244" y="374"/>
                  </a:lnTo>
                  <a:lnTo>
                    <a:pt x="1252" y="390"/>
                  </a:lnTo>
                  <a:lnTo>
                    <a:pt x="1259" y="406"/>
                  </a:lnTo>
                  <a:lnTo>
                    <a:pt x="1265" y="423"/>
                  </a:lnTo>
                  <a:lnTo>
                    <a:pt x="1271" y="440"/>
                  </a:lnTo>
                  <a:lnTo>
                    <a:pt x="1276" y="458"/>
                  </a:lnTo>
                  <a:lnTo>
                    <a:pt x="1280" y="475"/>
                  </a:lnTo>
                  <a:lnTo>
                    <a:pt x="1286" y="511"/>
                  </a:lnTo>
                  <a:lnTo>
                    <a:pt x="1286" y="512"/>
                  </a:lnTo>
                  <a:lnTo>
                    <a:pt x="1286" y="512"/>
                  </a:lnTo>
                  <a:lnTo>
                    <a:pt x="1291" y="538"/>
                  </a:lnTo>
                  <a:lnTo>
                    <a:pt x="1295" y="564"/>
                  </a:lnTo>
                  <a:lnTo>
                    <a:pt x="1298" y="590"/>
                  </a:lnTo>
                  <a:lnTo>
                    <a:pt x="1302" y="616"/>
                  </a:lnTo>
                  <a:lnTo>
                    <a:pt x="1302" y="616"/>
                  </a:lnTo>
                  <a:lnTo>
                    <a:pt x="1305" y="653"/>
                  </a:lnTo>
                  <a:lnTo>
                    <a:pt x="1307" y="689"/>
                  </a:lnTo>
                  <a:lnTo>
                    <a:pt x="1307" y="725"/>
                  </a:lnTo>
                  <a:lnTo>
                    <a:pt x="1306" y="761"/>
                  </a:lnTo>
                  <a:lnTo>
                    <a:pt x="1305" y="778"/>
                  </a:lnTo>
                  <a:lnTo>
                    <a:pt x="1303" y="796"/>
                  </a:lnTo>
                  <a:lnTo>
                    <a:pt x="1299" y="812"/>
                  </a:lnTo>
                  <a:lnTo>
                    <a:pt x="1295" y="830"/>
                  </a:lnTo>
                  <a:lnTo>
                    <a:pt x="1291" y="846"/>
                  </a:lnTo>
                  <a:lnTo>
                    <a:pt x="1286" y="863"/>
                  </a:lnTo>
                  <a:lnTo>
                    <a:pt x="1280" y="879"/>
                  </a:lnTo>
                  <a:lnTo>
                    <a:pt x="1272" y="895"/>
                  </a:lnTo>
                  <a:lnTo>
                    <a:pt x="1272" y="895"/>
                  </a:lnTo>
                  <a:lnTo>
                    <a:pt x="1262" y="917"/>
                  </a:lnTo>
                  <a:lnTo>
                    <a:pt x="1253" y="938"/>
                  </a:lnTo>
                  <a:lnTo>
                    <a:pt x="1253" y="938"/>
                  </a:lnTo>
                  <a:lnTo>
                    <a:pt x="1246" y="956"/>
                  </a:lnTo>
                  <a:lnTo>
                    <a:pt x="1237" y="974"/>
                  </a:lnTo>
                  <a:lnTo>
                    <a:pt x="1228" y="992"/>
                  </a:lnTo>
                  <a:lnTo>
                    <a:pt x="1218" y="1008"/>
                  </a:lnTo>
                  <a:lnTo>
                    <a:pt x="1213" y="1016"/>
                  </a:lnTo>
                  <a:lnTo>
                    <a:pt x="1213" y="1016"/>
                  </a:lnTo>
                  <a:lnTo>
                    <a:pt x="1196" y="1039"/>
                  </a:lnTo>
                  <a:lnTo>
                    <a:pt x="1180" y="1063"/>
                  </a:lnTo>
                  <a:lnTo>
                    <a:pt x="1161" y="1086"/>
                  </a:lnTo>
                  <a:lnTo>
                    <a:pt x="1151" y="1096"/>
                  </a:lnTo>
                  <a:lnTo>
                    <a:pt x="1141" y="1106"/>
                  </a:lnTo>
                  <a:lnTo>
                    <a:pt x="1141" y="1106"/>
                  </a:lnTo>
                  <a:lnTo>
                    <a:pt x="1120" y="1124"/>
                  </a:lnTo>
                  <a:lnTo>
                    <a:pt x="1097" y="1142"/>
                  </a:lnTo>
                  <a:lnTo>
                    <a:pt x="1073" y="1157"/>
                  </a:lnTo>
                  <a:lnTo>
                    <a:pt x="1048" y="1173"/>
                  </a:lnTo>
                  <a:lnTo>
                    <a:pt x="1022" y="1187"/>
                  </a:lnTo>
                  <a:lnTo>
                    <a:pt x="994" y="1201"/>
                  </a:lnTo>
                  <a:lnTo>
                    <a:pt x="965" y="1213"/>
                  </a:lnTo>
                  <a:lnTo>
                    <a:pt x="936" y="1223"/>
                  </a:lnTo>
                  <a:lnTo>
                    <a:pt x="905" y="1234"/>
                  </a:lnTo>
                  <a:lnTo>
                    <a:pt x="873" y="1243"/>
                  </a:lnTo>
                  <a:lnTo>
                    <a:pt x="841" y="1250"/>
                  </a:lnTo>
                  <a:lnTo>
                    <a:pt x="809" y="1256"/>
                  </a:lnTo>
                  <a:lnTo>
                    <a:pt x="775" y="1262"/>
                  </a:lnTo>
                  <a:lnTo>
                    <a:pt x="741" y="1266"/>
                  </a:lnTo>
                  <a:lnTo>
                    <a:pt x="707" y="1269"/>
                  </a:lnTo>
                  <a:lnTo>
                    <a:pt x="672" y="1270"/>
                  </a:lnTo>
                  <a:lnTo>
                    <a:pt x="670" y="1270"/>
                  </a:lnTo>
                  <a:lnTo>
                    <a:pt x="668" y="1272"/>
                  </a:lnTo>
                  <a:lnTo>
                    <a:pt x="668" y="1272"/>
                  </a:lnTo>
                  <a:lnTo>
                    <a:pt x="665" y="1274"/>
                  </a:lnTo>
                  <a:lnTo>
                    <a:pt x="663" y="1275"/>
                  </a:lnTo>
                  <a:lnTo>
                    <a:pt x="660" y="1276"/>
                  </a:lnTo>
                  <a:lnTo>
                    <a:pt x="656" y="1277"/>
                  </a:lnTo>
                  <a:lnTo>
                    <a:pt x="641" y="1277"/>
                  </a:lnTo>
                  <a:close/>
                  <a:moveTo>
                    <a:pt x="668" y="40"/>
                  </a:moveTo>
                  <a:lnTo>
                    <a:pt x="668" y="40"/>
                  </a:lnTo>
                  <a:lnTo>
                    <a:pt x="666" y="42"/>
                  </a:lnTo>
                  <a:lnTo>
                    <a:pt x="663" y="43"/>
                  </a:lnTo>
                  <a:lnTo>
                    <a:pt x="660" y="44"/>
                  </a:lnTo>
                  <a:lnTo>
                    <a:pt x="656" y="44"/>
                  </a:lnTo>
                  <a:lnTo>
                    <a:pt x="656" y="44"/>
                  </a:lnTo>
                  <a:lnTo>
                    <a:pt x="628" y="45"/>
                  </a:lnTo>
                  <a:lnTo>
                    <a:pt x="600" y="47"/>
                  </a:lnTo>
                  <a:lnTo>
                    <a:pt x="572" y="51"/>
                  </a:lnTo>
                  <a:lnTo>
                    <a:pt x="544" y="55"/>
                  </a:lnTo>
                  <a:lnTo>
                    <a:pt x="518" y="60"/>
                  </a:lnTo>
                  <a:lnTo>
                    <a:pt x="492" y="66"/>
                  </a:lnTo>
                  <a:lnTo>
                    <a:pt x="443" y="79"/>
                  </a:lnTo>
                  <a:lnTo>
                    <a:pt x="443" y="79"/>
                  </a:lnTo>
                  <a:lnTo>
                    <a:pt x="425" y="84"/>
                  </a:lnTo>
                  <a:lnTo>
                    <a:pt x="407" y="90"/>
                  </a:lnTo>
                  <a:lnTo>
                    <a:pt x="389" y="96"/>
                  </a:lnTo>
                  <a:lnTo>
                    <a:pt x="372" y="104"/>
                  </a:lnTo>
                  <a:lnTo>
                    <a:pt x="340" y="119"/>
                  </a:lnTo>
                  <a:lnTo>
                    <a:pt x="309" y="135"/>
                  </a:lnTo>
                  <a:lnTo>
                    <a:pt x="309" y="135"/>
                  </a:lnTo>
                  <a:lnTo>
                    <a:pt x="283" y="147"/>
                  </a:lnTo>
                  <a:lnTo>
                    <a:pt x="283" y="147"/>
                  </a:lnTo>
                  <a:lnTo>
                    <a:pt x="267" y="154"/>
                  </a:lnTo>
                  <a:lnTo>
                    <a:pt x="251" y="162"/>
                  </a:lnTo>
                  <a:lnTo>
                    <a:pt x="235" y="172"/>
                  </a:lnTo>
                  <a:lnTo>
                    <a:pt x="220" y="182"/>
                  </a:lnTo>
                  <a:lnTo>
                    <a:pt x="220" y="182"/>
                  </a:lnTo>
                  <a:lnTo>
                    <a:pt x="211" y="189"/>
                  </a:lnTo>
                  <a:lnTo>
                    <a:pt x="201" y="198"/>
                  </a:lnTo>
                  <a:lnTo>
                    <a:pt x="185" y="215"/>
                  </a:lnTo>
                  <a:lnTo>
                    <a:pt x="170" y="233"/>
                  </a:lnTo>
                  <a:lnTo>
                    <a:pt x="157" y="253"/>
                  </a:lnTo>
                  <a:lnTo>
                    <a:pt x="144" y="274"/>
                  </a:lnTo>
                  <a:lnTo>
                    <a:pt x="132" y="295"/>
                  </a:lnTo>
                  <a:lnTo>
                    <a:pt x="110" y="338"/>
                  </a:lnTo>
                  <a:lnTo>
                    <a:pt x="110" y="338"/>
                  </a:lnTo>
                  <a:lnTo>
                    <a:pt x="96" y="365"/>
                  </a:lnTo>
                  <a:lnTo>
                    <a:pt x="82" y="390"/>
                  </a:lnTo>
                  <a:lnTo>
                    <a:pt x="82" y="390"/>
                  </a:lnTo>
                  <a:lnTo>
                    <a:pt x="76" y="400"/>
                  </a:lnTo>
                  <a:lnTo>
                    <a:pt x="71" y="410"/>
                  </a:lnTo>
                  <a:lnTo>
                    <a:pt x="63" y="432"/>
                  </a:lnTo>
                  <a:lnTo>
                    <a:pt x="57" y="455"/>
                  </a:lnTo>
                  <a:lnTo>
                    <a:pt x="53" y="478"/>
                  </a:lnTo>
                  <a:lnTo>
                    <a:pt x="50" y="501"/>
                  </a:lnTo>
                  <a:lnTo>
                    <a:pt x="47" y="525"/>
                  </a:lnTo>
                  <a:lnTo>
                    <a:pt x="43" y="572"/>
                  </a:lnTo>
                  <a:lnTo>
                    <a:pt x="43" y="572"/>
                  </a:lnTo>
                  <a:lnTo>
                    <a:pt x="42" y="600"/>
                  </a:lnTo>
                  <a:lnTo>
                    <a:pt x="42" y="600"/>
                  </a:lnTo>
                  <a:lnTo>
                    <a:pt x="39" y="632"/>
                  </a:lnTo>
                  <a:lnTo>
                    <a:pt x="39" y="632"/>
                  </a:lnTo>
                  <a:lnTo>
                    <a:pt x="35" y="687"/>
                  </a:lnTo>
                  <a:lnTo>
                    <a:pt x="35" y="714"/>
                  </a:lnTo>
                  <a:lnTo>
                    <a:pt x="35" y="742"/>
                  </a:lnTo>
                  <a:lnTo>
                    <a:pt x="37" y="769"/>
                  </a:lnTo>
                  <a:lnTo>
                    <a:pt x="39" y="781"/>
                  </a:lnTo>
                  <a:lnTo>
                    <a:pt x="42" y="795"/>
                  </a:lnTo>
                  <a:lnTo>
                    <a:pt x="45" y="808"/>
                  </a:lnTo>
                  <a:lnTo>
                    <a:pt x="50" y="820"/>
                  </a:lnTo>
                  <a:lnTo>
                    <a:pt x="55" y="833"/>
                  </a:lnTo>
                  <a:lnTo>
                    <a:pt x="61" y="845"/>
                  </a:lnTo>
                  <a:lnTo>
                    <a:pt x="64" y="853"/>
                  </a:lnTo>
                  <a:lnTo>
                    <a:pt x="64" y="853"/>
                  </a:lnTo>
                  <a:lnTo>
                    <a:pt x="92" y="906"/>
                  </a:lnTo>
                  <a:lnTo>
                    <a:pt x="106" y="932"/>
                  </a:lnTo>
                  <a:lnTo>
                    <a:pt x="121" y="958"/>
                  </a:lnTo>
                  <a:lnTo>
                    <a:pt x="137" y="983"/>
                  </a:lnTo>
                  <a:lnTo>
                    <a:pt x="155" y="1007"/>
                  </a:lnTo>
                  <a:lnTo>
                    <a:pt x="175" y="1031"/>
                  </a:lnTo>
                  <a:lnTo>
                    <a:pt x="195" y="1054"/>
                  </a:lnTo>
                  <a:lnTo>
                    <a:pt x="195" y="1054"/>
                  </a:lnTo>
                  <a:lnTo>
                    <a:pt x="222" y="1081"/>
                  </a:lnTo>
                  <a:lnTo>
                    <a:pt x="249" y="1105"/>
                  </a:lnTo>
                  <a:lnTo>
                    <a:pt x="275" y="1127"/>
                  </a:lnTo>
                  <a:lnTo>
                    <a:pt x="300" y="1147"/>
                  </a:lnTo>
                  <a:lnTo>
                    <a:pt x="324" y="1164"/>
                  </a:lnTo>
                  <a:lnTo>
                    <a:pt x="349" y="1180"/>
                  </a:lnTo>
                  <a:lnTo>
                    <a:pt x="373" y="1192"/>
                  </a:lnTo>
                  <a:lnTo>
                    <a:pt x="397" y="1203"/>
                  </a:lnTo>
                  <a:lnTo>
                    <a:pt x="397" y="1203"/>
                  </a:lnTo>
                  <a:lnTo>
                    <a:pt x="429" y="1214"/>
                  </a:lnTo>
                  <a:lnTo>
                    <a:pt x="460" y="1223"/>
                  </a:lnTo>
                  <a:lnTo>
                    <a:pt x="491" y="1231"/>
                  </a:lnTo>
                  <a:lnTo>
                    <a:pt x="521" y="1235"/>
                  </a:lnTo>
                  <a:lnTo>
                    <a:pt x="551" y="1238"/>
                  </a:lnTo>
                  <a:lnTo>
                    <a:pt x="581" y="1240"/>
                  </a:lnTo>
                  <a:lnTo>
                    <a:pt x="610" y="1241"/>
                  </a:lnTo>
                  <a:lnTo>
                    <a:pt x="640" y="1241"/>
                  </a:lnTo>
                  <a:lnTo>
                    <a:pt x="643" y="1241"/>
                  </a:lnTo>
                  <a:lnTo>
                    <a:pt x="644" y="1239"/>
                  </a:lnTo>
                  <a:lnTo>
                    <a:pt x="644" y="1239"/>
                  </a:lnTo>
                  <a:lnTo>
                    <a:pt x="647" y="1237"/>
                  </a:lnTo>
                  <a:lnTo>
                    <a:pt x="650" y="1236"/>
                  </a:lnTo>
                  <a:lnTo>
                    <a:pt x="653" y="1235"/>
                  </a:lnTo>
                  <a:lnTo>
                    <a:pt x="656" y="1235"/>
                  </a:lnTo>
                  <a:lnTo>
                    <a:pt x="656" y="1235"/>
                  </a:lnTo>
                  <a:lnTo>
                    <a:pt x="687" y="1234"/>
                  </a:lnTo>
                  <a:lnTo>
                    <a:pt x="718" y="1232"/>
                  </a:lnTo>
                  <a:lnTo>
                    <a:pt x="748" y="1230"/>
                  </a:lnTo>
                  <a:lnTo>
                    <a:pt x="778" y="1225"/>
                  </a:lnTo>
                  <a:lnTo>
                    <a:pt x="807" y="1220"/>
                  </a:lnTo>
                  <a:lnTo>
                    <a:pt x="836" y="1213"/>
                  </a:lnTo>
                  <a:lnTo>
                    <a:pt x="864" y="1206"/>
                  </a:lnTo>
                  <a:lnTo>
                    <a:pt x="891" y="1196"/>
                  </a:lnTo>
                  <a:lnTo>
                    <a:pt x="891" y="1196"/>
                  </a:lnTo>
                  <a:lnTo>
                    <a:pt x="949" y="1177"/>
                  </a:lnTo>
                  <a:lnTo>
                    <a:pt x="978" y="1165"/>
                  </a:lnTo>
                  <a:lnTo>
                    <a:pt x="1008" y="1152"/>
                  </a:lnTo>
                  <a:lnTo>
                    <a:pt x="1037" y="1138"/>
                  </a:lnTo>
                  <a:lnTo>
                    <a:pt x="1052" y="1129"/>
                  </a:lnTo>
                  <a:lnTo>
                    <a:pt x="1065" y="1121"/>
                  </a:lnTo>
                  <a:lnTo>
                    <a:pt x="1078" y="1112"/>
                  </a:lnTo>
                  <a:lnTo>
                    <a:pt x="1092" y="1102"/>
                  </a:lnTo>
                  <a:lnTo>
                    <a:pt x="1103" y="1092"/>
                  </a:lnTo>
                  <a:lnTo>
                    <a:pt x="1116" y="1081"/>
                  </a:lnTo>
                  <a:lnTo>
                    <a:pt x="1116" y="1081"/>
                  </a:lnTo>
                  <a:lnTo>
                    <a:pt x="1136" y="1058"/>
                  </a:lnTo>
                  <a:lnTo>
                    <a:pt x="1157" y="1033"/>
                  </a:lnTo>
                  <a:lnTo>
                    <a:pt x="1177" y="1006"/>
                  </a:lnTo>
                  <a:lnTo>
                    <a:pt x="1195" y="979"/>
                  </a:lnTo>
                  <a:lnTo>
                    <a:pt x="1195" y="979"/>
                  </a:lnTo>
                  <a:lnTo>
                    <a:pt x="1202" y="965"/>
                  </a:lnTo>
                  <a:lnTo>
                    <a:pt x="1209" y="952"/>
                  </a:lnTo>
                  <a:lnTo>
                    <a:pt x="1221" y="924"/>
                  </a:lnTo>
                  <a:lnTo>
                    <a:pt x="1221" y="924"/>
                  </a:lnTo>
                  <a:lnTo>
                    <a:pt x="1228" y="904"/>
                  </a:lnTo>
                  <a:lnTo>
                    <a:pt x="1236" y="886"/>
                  </a:lnTo>
                  <a:lnTo>
                    <a:pt x="1236" y="886"/>
                  </a:lnTo>
                  <a:lnTo>
                    <a:pt x="1244" y="870"/>
                  </a:lnTo>
                  <a:lnTo>
                    <a:pt x="1250" y="855"/>
                  </a:lnTo>
                  <a:lnTo>
                    <a:pt x="1255" y="838"/>
                  </a:lnTo>
                  <a:lnTo>
                    <a:pt x="1259" y="822"/>
                  </a:lnTo>
                  <a:lnTo>
                    <a:pt x="1263" y="806"/>
                  </a:lnTo>
                  <a:lnTo>
                    <a:pt x="1266" y="789"/>
                  </a:lnTo>
                  <a:lnTo>
                    <a:pt x="1268" y="773"/>
                  </a:lnTo>
                  <a:lnTo>
                    <a:pt x="1269" y="756"/>
                  </a:lnTo>
                  <a:lnTo>
                    <a:pt x="1271" y="723"/>
                  </a:lnTo>
                  <a:lnTo>
                    <a:pt x="1271" y="691"/>
                  </a:lnTo>
                  <a:lnTo>
                    <a:pt x="1268" y="660"/>
                  </a:lnTo>
                  <a:lnTo>
                    <a:pt x="1266" y="629"/>
                  </a:lnTo>
                  <a:lnTo>
                    <a:pt x="1266" y="629"/>
                  </a:lnTo>
                  <a:lnTo>
                    <a:pt x="1263" y="598"/>
                  </a:lnTo>
                  <a:lnTo>
                    <a:pt x="1260" y="566"/>
                  </a:lnTo>
                  <a:lnTo>
                    <a:pt x="1256" y="533"/>
                  </a:lnTo>
                  <a:lnTo>
                    <a:pt x="1250" y="500"/>
                  </a:lnTo>
                  <a:lnTo>
                    <a:pt x="1242" y="467"/>
                  </a:lnTo>
                  <a:lnTo>
                    <a:pt x="1237" y="452"/>
                  </a:lnTo>
                  <a:lnTo>
                    <a:pt x="1232" y="436"/>
                  </a:lnTo>
                  <a:lnTo>
                    <a:pt x="1226" y="421"/>
                  </a:lnTo>
                  <a:lnTo>
                    <a:pt x="1219" y="405"/>
                  </a:lnTo>
                  <a:lnTo>
                    <a:pt x="1212" y="392"/>
                  </a:lnTo>
                  <a:lnTo>
                    <a:pt x="1203" y="377"/>
                  </a:lnTo>
                  <a:lnTo>
                    <a:pt x="1203" y="377"/>
                  </a:lnTo>
                  <a:lnTo>
                    <a:pt x="1184" y="346"/>
                  </a:lnTo>
                  <a:lnTo>
                    <a:pt x="1184" y="346"/>
                  </a:lnTo>
                  <a:lnTo>
                    <a:pt x="1169" y="324"/>
                  </a:lnTo>
                  <a:lnTo>
                    <a:pt x="1155" y="301"/>
                  </a:lnTo>
                  <a:lnTo>
                    <a:pt x="1138" y="280"/>
                  </a:lnTo>
                  <a:lnTo>
                    <a:pt x="1130" y="271"/>
                  </a:lnTo>
                  <a:lnTo>
                    <a:pt x="1122" y="263"/>
                  </a:lnTo>
                  <a:lnTo>
                    <a:pt x="1122" y="263"/>
                  </a:lnTo>
                  <a:lnTo>
                    <a:pt x="1114" y="255"/>
                  </a:lnTo>
                  <a:lnTo>
                    <a:pt x="1114" y="255"/>
                  </a:lnTo>
                  <a:lnTo>
                    <a:pt x="1103" y="245"/>
                  </a:lnTo>
                  <a:lnTo>
                    <a:pt x="1098" y="240"/>
                  </a:lnTo>
                  <a:lnTo>
                    <a:pt x="1095" y="235"/>
                  </a:lnTo>
                  <a:lnTo>
                    <a:pt x="1095" y="235"/>
                  </a:lnTo>
                  <a:lnTo>
                    <a:pt x="1090" y="227"/>
                  </a:lnTo>
                  <a:lnTo>
                    <a:pt x="1084" y="219"/>
                  </a:lnTo>
                  <a:lnTo>
                    <a:pt x="1077" y="213"/>
                  </a:lnTo>
                  <a:lnTo>
                    <a:pt x="1071" y="207"/>
                  </a:lnTo>
                  <a:lnTo>
                    <a:pt x="1071" y="207"/>
                  </a:lnTo>
                  <a:lnTo>
                    <a:pt x="1063" y="200"/>
                  </a:lnTo>
                  <a:lnTo>
                    <a:pt x="1055" y="190"/>
                  </a:lnTo>
                  <a:lnTo>
                    <a:pt x="1055" y="190"/>
                  </a:lnTo>
                  <a:lnTo>
                    <a:pt x="1044" y="180"/>
                  </a:lnTo>
                  <a:lnTo>
                    <a:pt x="1033" y="170"/>
                  </a:lnTo>
                  <a:lnTo>
                    <a:pt x="1021" y="161"/>
                  </a:lnTo>
                  <a:lnTo>
                    <a:pt x="1008" y="153"/>
                  </a:lnTo>
                  <a:lnTo>
                    <a:pt x="1008" y="153"/>
                  </a:lnTo>
                  <a:lnTo>
                    <a:pt x="992" y="142"/>
                  </a:lnTo>
                  <a:lnTo>
                    <a:pt x="983" y="137"/>
                  </a:lnTo>
                  <a:lnTo>
                    <a:pt x="976" y="130"/>
                  </a:lnTo>
                  <a:lnTo>
                    <a:pt x="976" y="130"/>
                  </a:lnTo>
                  <a:lnTo>
                    <a:pt x="971" y="126"/>
                  </a:lnTo>
                  <a:lnTo>
                    <a:pt x="966" y="124"/>
                  </a:lnTo>
                  <a:lnTo>
                    <a:pt x="955" y="121"/>
                  </a:lnTo>
                  <a:lnTo>
                    <a:pt x="955" y="121"/>
                  </a:lnTo>
                  <a:lnTo>
                    <a:pt x="947" y="119"/>
                  </a:lnTo>
                  <a:lnTo>
                    <a:pt x="943" y="117"/>
                  </a:lnTo>
                  <a:lnTo>
                    <a:pt x="940" y="115"/>
                  </a:lnTo>
                  <a:lnTo>
                    <a:pt x="940" y="115"/>
                  </a:lnTo>
                  <a:lnTo>
                    <a:pt x="934" y="108"/>
                  </a:lnTo>
                  <a:lnTo>
                    <a:pt x="927" y="103"/>
                  </a:lnTo>
                  <a:lnTo>
                    <a:pt x="911" y="92"/>
                  </a:lnTo>
                  <a:lnTo>
                    <a:pt x="896" y="84"/>
                  </a:lnTo>
                  <a:lnTo>
                    <a:pt x="880" y="77"/>
                  </a:lnTo>
                  <a:lnTo>
                    <a:pt x="880" y="77"/>
                  </a:lnTo>
                  <a:lnTo>
                    <a:pt x="867" y="71"/>
                  </a:lnTo>
                  <a:lnTo>
                    <a:pt x="852" y="65"/>
                  </a:lnTo>
                  <a:lnTo>
                    <a:pt x="837" y="59"/>
                  </a:lnTo>
                  <a:lnTo>
                    <a:pt x="820" y="54"/>
                  </a:lnTo>
                  <a:lnTo>
                    <a:pt x="803" y="50"/>
                  </a:lnTo>
                  <a:lnTo>
                    <a:pt x="785" y="47"/>
                  </a:lnTo>
                  <a:lnTo>
                    <a:pt x="767" y="45"/>
                  </a:lnTo>
                  <a:lnTo>
                    <a:pt x="751" y="44"/>
                  </a:lnTo>
                  <a:lnTo>
                    <a:pt x="751" y="44"/>
                  </a:lnTo>
                  <a:lnTo>
                    <a:pt x="731" y="43"/>
                  </a:lnTo>
                  <a:lnTo>
                    <a:pt x="712" y="41"/>
                  </a:lnTo>
                  <a:lnTo>
                    <a:pt x="712" y="41"/>
                  </a:lnTo>
                  <a:lnTo>
                    <a:pt x="693" y="39"/>
                  </a:lnTo>
                  <a:lnTo>
                    <a:pt x="672" y="38"/>
                  </a:lnTo>
                  <a:lnTo>
                    <a:pt x="670" y="38"/>
                  </a:lnTo>
                  <a:lnTo>
                    <a:pt x="668" y="4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3" name="Freeform 409"/>
            <p:cNvSpPr/>
            <p:nvPr/>
          </p:nvSpPr>
          <p:spPr bwMode="auto">
            <a:xfrm>
              <a:off x="5319713" y="3249613"/>
              <a:ext cx="493713" cy="57150"/>
            </a:xfrm>
            <a:custGeom>
              <a:avLst/>
              <a:gdLst/>
              <a:ahLst/>
              <a:cxnLst>
                <a:cxn ang="0">
                  <a:pos x="488" y="109"/>
                </a:cxn>
                <a:cxn ang="0">
                  <a:pos x="463" y="107"/>
                </a:cxn>
                <a:cxn ang="0">
                  <a:pos x="442" y="104"/>
                </a:cxn>
                <a:cxn ang="0">
                  <a:pos x="431" y="101"/>
                </a:cxn>
                <a:cxn ang="0">
                  <a:pos x="395" y="96"/>
                </a:cxn>
                <a:cxn ang="0">
                  <a:pos x="346" y="93"/>
                </a:cxn>
                <a:cxn ang="0">
                  <a:pos x="339" y="93"/>
                </a:cxn>
                <a:cxn ang="0">
                  <a:pos x="272" y="88"/>
                </a:cxn>
                <a:cxn ang="0">
                  <a:pos x="206" y="81"/>
                </a:cxn>
                <a:cxn ang="0">
                  <a:pos x="157" y="74"/>
                </a:cxn>
                <a:cxn ang="0">
                  <a:pos x="106" y="65"/>
                </a:cxn>
                <a:cxn ang="0">
                  <a:pos x="56" y="51"/>
                </a:cxn>
                <a:cxn ang="0">
                  <a:pos x="9" y="32"/>
                </a:cxn>
                <a:cxn ang="0">
                  <a:pos x="6" y="30"/>
                </a:cxn>
                <a:cxn ang="0">
                  <a:pos x="1" y="24"/>
                </a:cxn>
                <a:cxn ang="0">
                  <a:pos x="0" y="15"/>
                </a:cxn>
                <a:cxn ang="0">
                  <a:pos x="3" y="9"/>
                </a:cxn>
                <a:cxn ang="0">
                  <a:pos x="12" y="1"/>
                </a:cxn>
                <a:cxn ang="0">
                  <a:pos x="20" y="0"/>
                </a:cxn>
                <a:cxn ang="0">
                  <a:pos x="24" y="0"/>
                </a:cxn>
                <a:cxn ang="0">
                  <a:pos x="29" y="2"/>
                </a:cxn>
                <a:cxn ang="0">
                  <a:pos x="57" y="13"/>
                </a:cxn>
                <a:cxn ang="0">
                  <a:pos x="117" y="31"/>
                </a:cxn>
                <a:cxn ang="0">
                  <a:pos x="178" y="41"/>
                </a:cxn>
                <a:cxn ang="0">
                  <a:pos x="270" y="50"/>
                </a:cxn>
                <a:cxn ang="0">
                  <a:pos x="273" y="50"/>
                </a:cxn>
                <a:cxn ang="0">
                  <a:pos x="356" y="60"/>
                </a:cxn>
                <a:cxn ang="0">
                  <a:pos x="409" y="66"/>
                </a:cxn>
                <a:cxn ang="0">
                  <a:pos x="463" y="70"/>
                </a:cxn>
                <a:cxn ang="0">
                  <a:pos x="489" y="71"/>
                </a:cxn>
                <a:cxn ang="0">
                  <a:pos x="517" y="71"/>
                </a:cxn>
                <a:cxn ang="0">
                  <a:pos x="596" y="69"/>
                </a:cxn>
                <a:cxn ang="0">
                  <a:pos x="693" y="63"/>
                </a:cxn>
                <a:cxn ang="0">
                  <a:pos x="714" y="62"/>
                </a:cxn>
                <a:cxn ang="0">
                  <a:pos x="738" y="61"/>
                </a:cxn>
                <a:cxn ang="0">
                  <a:pos x="784" y="55"/>
                </a:cxn>
                <a:cxn ang="0">
                  <a:pos x="807" y="48"/>
                </a:cxn>
                <a:cxn ang="0">
                  <a:pos x="818" y="44"/>
                </a:cxn>
                <a:cxn ang="0">
                  <a:pos x="854" y="38"/>
                </a:cxn>
                <a:cxn ang="0">
                  <a:pos x="874" y="34"/>
                </a:cxn>
                <a:cxn ang="0">
                  <a:pos x="895" y="30"/>
                </a:cxn>
                <a:cxn ang="0">
                  <a:pos x="896" y="29"/>
                </a:cxn>
                <a:cxn ang="0">
                  <a:pos x="902" y="26"/>
                </a:cxn>
                <a:cxn ang="0">
                  <a:pos x="915" y="25"/>
                </a:cxn>
                <a:cxn ang="0">
                  <a:pos x="919" y="25"/>
                </a:cxn>
                <a:cxn ang="0">
                  <a:pos x="927" y="27"/>
                </a:cxn>
                <a:cxn ang="0">
                  <a:pos x="931" y="33"/>
                </a:cxn>
                <a:cxn ang="0">
                  <a:pos x="933" y="37"/>
                </a:cxn>
                <a:cxn ang="0">
                  <a:pos x="931" y="49"/>
                </a:cxn>
                <a:cxn ang="0">
                  <a:pos x="926" y="56"/>
                </a:cxn>
                <a:cxn ang="0">
                  <a:pos x="919" y="60"/>
                </a:cxn>
                <a:cxn ang="0">
                  <a:pos x="900" y="67"/>
                </a:cxn>
                <a:cxn ang="0">
                  <a:pos x="858" y="77"/>
                </a:cxn>
                <a:cxn ang="0">
                  <a:pos x="794" y="88"/>
                </a:cxn>
                <a:cxn ang="0">
                  <a:pos x="752" y="93"/>
                </a:cxn>
                <a:cxn ang="0">
                  <a:pos x="684" y="100"/>
                </a:cxn>
                <a:cxn ang="0">
                  <a:pos x="663" y="103"/>
                </a:cxn>
                <a:cxn ang="0">
                  <a:pos x="602" y="104"/>
                </a:cxn>
                <a:cxn ang="0">
                  <a:pos x="559" y="105"/>
                </a:cxn>
                <a:cxn ang="0">
                  <a:pos x="533" y="107"/>
                </a:cxn>
                <a:cxn ang="0">
                  <a:pos x="510" y="108"/>
                </a:cxn>
                <a:cxn ang="0">
                  <a:pos x="488" y="109"/>
                </a:cxn>
              </a:cxnLst>
              <a:rect l="0" t="0" r="r" b="b"/>
              <a:pathLst>
                <a:path w="933" h="109">
                  <a:moveTo>
                    <a:pt x="488" y="109"/>
                  </a:moveTo>
                  <a:lnTo>
                    <a:pt x="488" y="109"/>
                  </a:lnTo>
                  <a:lnTo>
                    <a:pt x="475" y="108"/>
                  </a:lnTo>
                  <a:lnTo>
                    <a:pt x="463" y="107"/>
                  </a:lnTo>
                  <a:lnTo>
                    <a:pt x="452" y="106"/>
                  </a:lnTo>
                  <a:lnTo>
                    <a:pt x="442" y="104"/>
                  </a:lnTo>
                  <a:lnTo>
                    <a:pt x="442" y="104"/>
                  </a:lnTo>
                  <a:lnTo>
                    <a:pt x="431" y="101"/>
                  </a:lnTo>
                  <a:lnTo>
                    <a:pt x="419" y="99"/>
                  </a:lnTo>
                  <a:lnTo>
                    <a:pt x="395" y="96"/>
                  </a:lnTo>
                  <a:lnTo>
                    <a:pt x="370" y="94"/>
                  </a:lnTo>
                  <a:lnTo>
                    <a:pt x="346" y="93"/>
                  </a:lnTo>
                  <a:lnTo>
                    <a:pt x="339" y="93"/>
                  </a:lnTo>
                  <a:lnTo>
                    <a:pt x="339" y="93"/>
                  </a:lnTo>
                  <a:lnTo>
                    <a:pt x="306" y="91"/>
                  </a:lnTo>
                  <a:lnTo>
                    <a:pt x="272" y="88"/>
                  </a:lnTo>
                  <a:lnTo>
                    <a:pt x="239" y="85"/>
                  </a:lnTo>
                  <a:lnTo>
                    <a:pt x="206" y="81"/>
                  </a:lnTo>
                  <a:lnTo>
                    <a:pt x="206" y="81"/>
                  </a:lnTo>
                  <a:lnTo>
                    <a:pt x="157" y="74"/>
                  </a:lnTo>
                  <a:lnTo>
                    <a:pt x="131" y="70"/>
                  </a:lnTo>
                  <a:lnTo>
                    <a:pt x="106" y="65"/>
                  </a:lnTo>
                  <a:lnTo>
                    <a:pt x="81" y="59"/>
                  </a:lnTo>
                  <a:lnTo>
                    <a:pt x="56" y="51"/>
                  </a:lnTo>
                  <a:lnTo>
                    <a:pt x="32" y="42"/>
                  </a:lnTo>
                  <a:lnTo>
                    <a:pt x="9" y="32"/>
                  </a:lnTo>
                  <a:lnTo>
                    <a:pt x="9" y="32"/>
                  </a:lnTo>
                  <a:lnTo>
                    <a:pt x="6" y="30"/>
                  </a:lnTo>
                  <a:lnTo>
                    <a:pt x="3" y="28"/>
                  </a:lnTo>
                  <a:lnTo>
                    <a:pt x="1" y="24"/>
                  </a:lnTo>
                  <a:lnTo>
                    <a:pt x="0" y="19"/>
                  </a:lnTo>
                  <a:lnTo>
                    <a:pt x="0" y="15"/>
                  </a:lnTo>
                  <a:lnTo>
                    <a:pt x="0" y="15"/>
                  </a:lnTo>
                  <a:lnTo>
                    <a:pt x="3" y="9"/>
                  </a:lnTo>
                  <a:lnTo>
                    <a:pt x="7" y="4"/>
                  </a:lnTo>
                  <a:lnTo>
                    <a:pt x="12" y="1"/>
                  </a:lnTo>
                  <a:lnTo>
                    <a:pt x="17" y="0"/>
                  </a:lnTo>
                  <a:lnTo>
                    <a:pt x="20" y="0"/>
                  </a:lnTo>
                  <a:lnTo>
                    <a:pt x="20" y="0"/>
                  </a:lnTo>
                  <a:lnTo>
                    <a:pt x="24" y="0"/>
                  </a:lnTo>
                  <a:lnTo>
                    <a:pt x="29" y="2"/>
                  </a:lnTo>
                  <a:lnTo>
                    <a:pt x="29" y="2"/>
                  </a:lnTo>
                  <a:lnTo>
                    <a:pt x="42" y="8"/>
                  </a:lnTo>
                  <a:lnTo>
                    <a:pt x="57" y="13"/>
                  </a:lnTo>
                  <a:lnTo>
                    <a:pt x="86" y="24"/>
                  </a:lnTo>
                  <a:lnTo>
                    <a:pt x="117" y="31"/>
                  </a:lnTo>
                  <a:lnTo>
                    <a:pt x="147" y="37"/>
                  </a:lnTo>
                  <a:lnTo>
                    <a:pt x="178" y="41"/>
                  </a:lnTo>
                  <a:lnTo>
                    <a:pt x="209" y="45"/>
                  </a:lnTo>
                  <a:lnTo>
                    <a:pt x="270" y="50"/>
                  </a:lnTo>
                  <a:lnTo>
                    <a:pt x="273" y="50"/>
                  </a:lnTo>
                  <a:lnTo>
                    <a:pt x="273" y="50"/>
                  </a:lnTo>
                  <a:lnTo>
                    <a:pt x="315" y="55"/>
                  </a:lnTo>
                  <a:lnTo>
                    <a:pt x="356" y="60"/>
                  </a:lnTo>
                  <a:lnTo>
                    <a:pt x="356" y="60"/>
                  </a:lnTo>
                  <a:lnTo>
                    <a:pt x="409" y="66"/>
                  </a:lnTo>
                  <a:lnTo>
                    <a:pt x="436" y="68"/>
                  </a:lnTo>
                  <a:lnTo>
                    <a:pt x="463" y="70"/>
                  </a:lnTo>
                  <a:lnTo>
                    <a:pt x="463" y="70"/>
                  </a:lnTo>
                  <a:lnTo>
                    <a:pt x="489" y="71"/>
                  </a:lnTo>
                  <a:lnTo>
                    <a:pt x="517" y="71"/>
                  </a:lnTo>
                  <a:lnTo>
                    <a:pt x="517" y="71"/>
                  </a:lnTo>
                  <a:lnTo>
                    <a:pt x="557" y="71"/>
                  </a:lnTo>
                  <a:lnTo>
                    <a:pt x="596" y="69"/>
                  </a:lnTo>
                  <a:lnTo>
                    <a:pt x="675" y="64"/>
                  </a:lnTo>
                  <a:lnTo>
                    <a:pt x="693" y="63"/>
                  </a:lnTo>
                  <a:lnTo>
                    <a:pt x="693" y="63"/>
                  </a:lnTo>
                  <a:lnTo>
                    <a:pt x="714" y="62"/>
                  </a:lnTo>
                  <a:lnTo>
                    <a:pt x="714" y="62"/>
                  </a:lnTo>
                  <a:lnTo>
                    <a:pt x="738" y="61"/>
                  </a:lnTo>
                  <a:lnTo>
                    <a:pt x="760" y="59"/>
                  </a:lnTo>
                  <a:lnTo>
                    <a:pt x="784" y="55"/>
                  </a:lnTo>
                  <a:lnTo>
                    <a:pt x="795" y="51"/>
                  </a:lnTo>
                  <a:lnTo>
                    <a:pt x="807" y="48"/>
                  </a:lnTo>
                  <a:lnTo>
                    <a:pt x="807" y="48"/>
                  </a:lnTo>
                  <a:lnTo>
                    <a:pt x="818" y="44"/>
                  </a:lnTo>
                  <a:lnTo>
                    <a:pt x="831" y="42"/>
                  </a:lnTo>
                  <a:lnTo>
                    <a:pt x="854" y="38"/>
                  </a:lnTo>
                  <a:lnTo>
                    <a:pt x="854" y="38"/>
                  </a:lnTo>
                  <a:lnTo>
                    <a:pt x="874" y="34"/>
                  </a:lnTo>
                  <a:lnTo>
                    <a:pt x="894" y="30"/>
                  </a:lnTo>
                  <a:lnTo>
                    <a:pt x="895" y="30"/>
                  </a:lnTo>
                  <a:lnTo>
                    <a:pt x="896" y="29"/>
                  </a:lnTo>
                  <a:lnTo>
                    <a:pt x="896" y="29"/>
                  </a:lnTo>
                  <a:lnTo>
                    <a:pt x="899" y="27"/>
                  </a:lnTo>
                  <a:lnTo>
                    <a:pt x="902" y="26"/>
                  </a:lnTo>
                  <a:lnTo>
                    <a:pt x="908" y="25"/>
                  </a:lnTo>
                  <a:lnTo>
                    <a:pt x="915" y="25"/>
                  </a:lnTo>
                  <a:lnTo>
                    <a:pt x="915" y="25"/>
                  </a:lnTo>
                  <a:lnTo>
                    <a:pt x="919" y="25"/>
                  </a:lnTo>
                  <a:lnTo>
                    <a:pt x="923" y="26"/>
                  </a:lnTo>
                  <a:lnTo>
                    <a:pt x="927" y="27"/>
                  </a:lnTo>
                  <a:lnTo>
                    <a:pt x="929" y="29"/>
                  </a:lnTo>
                  <a:lnTo>
                    <a:pt x="931" y="33"/>
                  </a:lnTo>
                  <a:lnTo>
                    <a:pt x="933" y="37"/>
                  </a:lnTo>
                  <a:lnTo>
                    <a:pt x="933" y="37"/>
                  </a:lnTo>
                  <a:lnTo>
                    <a:pt x="933" y="43"/>
                  </a:lnTo>
                  <a:lnTo>
                    <a:pt x="931" y="49"/>
                  </a:lnTo>
                  <a:lnTo>
                    <a:pt x="929" y="53"/>
                  </a:lnTo>
                  <a:lnTo>
                    <a:pt x="926" y="56"/>
                  </a:lnTo>
                  <a:lnTo>
                    <a:pt x="923" y="58"/>
                  </a:lnTo>
                  <a:lnTo>
                    <a:pt x="919" y="60"/>
                  </a:lnTo>
                  <a:lnTo>
                    <a:pt x="919" y="60"/>
                  </a:lnTo>
                  <a:lnTo>
                    <a:pt x="900" y="67"/>
                  </a:lnTo>
                  <a:lnTo>
                    <a:pt x="879" y="73"/>
                  </a:lnTo>
                  <a:lnTo>
                    <a:pt x="858" y="77"/>
                  </a:lnTo>
                  <a:lnTo>
                    <a:pt x="838" y="81"/>
                  </a:lnTo>
                  <a:lnTo>
                    <a:pt x="794" y="88"/>
                  </a:lnTo>
                  <a:lnTo>
                    <a:pt x="752" y="93"/>
                  </a:lnTo>
                  <a:lnTo>
                    <a:pt x="752" y="93"/>
                  </a:lnTo>
                  <a:lnTo>
                    <a:pt x="718" y="96"/>
                  </a:lnTo>
                  <a:lnTo>
                    <a:pt x="684" y="100"/>
                  </a:lnTo>
                  <a:lnTo>
                    <a:pt x="684" y="100"/>
                  </a:lnTo>
                  <a:lnTo>
                    <a:pt x="663" y="103"/>
                  </a:lnTo>
                  <a:lnTo>
                    <a:pt x="644" y="104"/>
                  </a:lnTo>
                  <a:lnTo>
                    <a:pt x="602" y="104"/>
                  </a:lnTo>
                  <a:lnTo>
                    <a:pt x="602" y="104"/>
                  </a:lnTo>
                  <a:lnTo>
                    <a:pt x="559" y="105"/>
                  </a:lnTo>
                  <a:lnTo>
                    <a:pt x="559" y="105"/>
                  </a:lnTo>
                  <a:lnTo>
                    <a:pt x="533" y="107"/>
                  </a:lnTo>
                  <a:lnTo>
                    <a:pt x="533" y="107"/>
                  </a:lnTo>
                  <a:lnTo>
                    <a:pt x="510" y="108"/>
                  </a:lnTo>
                  <a:lnTo>
                    <a:pt x="488" y="109"/>
                  </a:lnTo>
                  <a:lnTo>
                    <a:pt x="488" y="10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4" name="Freeform 410"/>
            <p:cNvSpPr/>
            <p:nvPr/>
          </p:nvSpPr>
          <p:spPr bwMode="auto">
            <a:xfrm>
              <a:off x="5219701" y="3473450"/>
              <a:ext cx="684213" cy="31750"/>
            </a:xfrm>
            <a:custGeom>
              <a:avLst/>
              <a:gdLst/>
              <a:ahLst/>
              <a:cxnLst>
                <a:cxn ang="0">
                  <a:pos x="1274" y="61"/>
                </a:cxn>
                <a:cxn ang="0">
                  <a:pos x="1271" y="61"/>
                </a:cxn>
                <a:cxn ang="0">
                  <a:pos x="1219" y="56"/>
                </a:cxn>
                <a:cxn ang="0">
                  <a:pos x="1171" y="55"/>
                </a:cxn>
                <a:cxn ang="0">
                  <a:pos x="1140" y="55"/>
                </a:cxn>
                <a:cxn ang="0">
                  <a:pos x="1109" y="55"/>
                </a:cxn>
                <a:cxn ang="0">
                  <a:pos x="1071" y="54"/>
                </a:cxn>
                <a:cxn ang="0">
                  <a:pos x="1034" y="52"/>
                </a:cxn>
                <a:cxn ang="0">
                  <a:pos x="960" y="49"/>
                </a:cxn>
                <a:cxn ang="0">
                  <a:pos x="889" y="48"/>
                </a:cxn>
                <a:cxn ang="0">
                  <a:pos x="820" y="46"/>
                </a:cxn>
                <a:cxn ang="0">
                  <a:pos x="681" y="43"/>
                </a:cxn>
                <a:cxn ang="0">
                  <a:pos x="570" y="43"/>
                </a:cxn>
                <a:cxn ang="0">
                  <a:pos x="460" y="42"/>
                </a:cxn>
                <a:cxn ang="0">
                  <a:pos x="393" y="43"/>
                </a:cxn>
                <a:cxn ang="0">
                  <a:pos x="333" y="43"/>
                </a:cxn>
                <a:cxn ang="0">
                  <a:pos x="289" y="45"/>
                </a:cxn>
                <a:cxn ang="0">
                  <a:pos x="212" y="46"/>
                </a:cxn>
                <a:cxn ang="0">
                  <a:pos x="164" y="45"/>
                </a:cxn>
                <a:cxn ang="0">
                  <a:pos x="111" y="42"/>
                </a:cxn>
                <a:cxn ang="0">
                  <a:pos x="64" y="38"/>
                </a:cxn>
                <a:cxn ang="0">
                  <a:pos x="18" y="36"/>
                </a:cxn>
                <a:cxn ang="0">
                  <a:pos x="13" y="36"/>
                </a:cxn>
                <a:cxn ang="0">
                  <a:pos x="7" y="33"/>
                </a:cxn>
                <a:cxn ang="0">
                  <a:pos x="3" y="28"/>
                </a:cxn>
                <a:cxn ang="0">
                  <a:pos x="0" y="18"/>
                </a:cxn>
                <a:cxn ang="0">
                  <a:pos x="1" y="12"/>
                </a:cxn>
                <a:cxn ang="0">
                  <a:pos x="4" y="7"/>
                </a:cxn>
                <a:cxn ang="0">
                  <a:pos x="10" y="2"/>
                </a:cxn>
                <a:cxn ang="0">
                  <a:pos x="18" y="0"/>
                </a:cxn>
                <a:cxn ang="0">
                  <a:pos x="40" y="0"/>
                </a:cxn>
                <a:cxn ang="0">
                  <a:pos x="107" y="4"/>
                </a:cxn>
                <a:cxn ang="0">
                  <a:pos x="152" y="8"/>
                </a:cxn>
                <a:cxn ang="0">
                  <a:pos x="197" y="10"/>
                </a:cxn>
                <a:cxn ang="0">
                  <a:pos x="200" y="10"/>
                </a:cxn>
                <a:cxn ang="0">
                  <a:pos x="283" y="9"/>
                </a:cxn>
                <a:cxn ang="0">
                  <a:pos x="324" y="8"/>
                </a:cxn>
                <a:cxn ang="0">
                  <a:pos x="715" y="7"/>
                </a:cxn>
                <a:cxn ang="0">
                  <a:pos x="750" y="8"/>
                </a:cxn>
                <a:cxn ang="0">
                  <a:pos x="784" y="10"/>
                </a:cxn>
                <a:cxn ang="0">
                  <a:pos x="855" y="13"/>
                </a:cxn>
                <a:cxn ang="0">
                  <a:pos x="894" y="13"/>
                </a:cxn>
                <a:cxn ang="0">
                  <a:pos x="932" y="12"/>
                </a:cxn>
                <a:cxn ang="0">
                  <a:pos x="963" y="13"/>
                </a:cxn>
                <a:cxn ang="0">
                  <a:pos x="989" y="15"/>
                </a:cxn>
                <a:cxn ang="0">
                  <a:pos x="1043" y="19"/>
                </a:cxn>
                <a:cxn ang="0">
                  <a:pos x="1096" y="19"/>
                </a:cxn>
                <a:cxn ang="0">
                  <a:pos x="1125" y="19"/>
                </a:cxn>
                <a:cxn ang="0">
                  <a:pos x="1154" y="19"/>
                </a:cxn>
                <a:cxn ang="0">
                  <a:pos x="1217" y="20"/>
                </a:cxn>
                <a:cxn ang="0">
                  <a:pos x="1281" y="26"/>
                </a:cxn>
                <a:cxn ang="0">
                  <a:pos x="1285" y="27"/>
                </a:cxn>
                <a:cxn ang="0">
                  <a:pos x="1290" y="31"/>
                </a:cxn>
                <a:cxn ang="0">
                  <a:pos x="1293" y="38"/>
                </a:cxn>
                <a:cxn ang="0">
                  <a:pos x="1293" y="42"/>
                </a:cxn>
                <a:cxn ang="0">
                  <a:pos x="1290" y="52"/>
                </a:cxn>
                <a:cxn ang="0">
                  <a:pos x="1285" y="57"/>
                </a:cxn>
                <a:cxn ang="0">
                  <a:pos x="1278" y="61"/>
                </a:cxn>
                <a:cxn ang="0">
                  <a:pos x="1274" y="61"/>
                </a:cxn>
                <a:cxn ang="0">
                  <a:pos x="1274" y="61"/>
                </a:cxn>
              </a:cxnLst>
              <a:rect l="0" t="0" r="r" b="b"/>
              <a:pathLst>
                <a:path w="1293" h="61">
                  <a:moveTo>
                    <a:pt x="1274" y="61"/>
                  </a:moveTo>
                  <a:lnTo>
                    <a:pt x="1274" y="61"/>
                  </a:lnTo>
                  <a:lnTo>
                    <a:pt x="1271" y="61"/>
                  </a:lnTo>
                  <a:lnTo>
                    <a:pt x="1271" y="61"/>
                  </a:lnTo>
                  <a:lnTo>
                    <a:pt x="1245" y="58"/>
                  </a:lnTo>
                  <a:lnTo>
                    <a:pt x="1219" y="56"/>
                  </a:lnTo>
                  <a:lnTo>
                    <a:pt x="1194" y="55"/>
                  </a:lnTo>
                  <a:lnTo>
                    <a:pt x="1171" y="55"/>
                  </a:lnTo>
                  <a:lnTo>
                    <a:pt x="1171" y="55"/>
                  </a:lnTo>
                  <a:lnTo>
                    <a:pt x="1140" y="55"/>
                  </a:lnTo>
                  <a:lnTo>
                    <a:pt x="1140" y="55"/>
                  </a:lnTo>
                  <a:lnTo>
                    <a:pt x="1109" y="55"/>
                  </a:lnTo>
                  <a:lnTo>
                    <a:pt x="1109" y="55"/>
                  </a:lnTo>
                  <a:lnTo>
                    <a:pt x="1071" y="54"/>
                  </a:lnTo>
                  <a:lnTo>
                    <a:pt x="1034" y="52"/>
                  </a:lnTo>
                  <a:lnTo>
                    <a:pt x="1034" y="52"/>
                  </a:lnTo>
                  <a:lnTo>
                    <a:pt x="997" y="50"/>
                  </a:lnTo>
                  <a:lnTo>
                    <a:pt x="960" y="49"/>
                  </a:lnTo>
                  <a:lnTo>
                    <a:pt x="960" y="49"/>
                  </a:lnTo>
                  <a:lnTo>
                    <a:pt x="889" y="48"/>
                  </a:lnTo>
                  <a:lnTo>
                    <a:pt x="820" y="46"/>
                  </a:lnTo>
                  <a:lnTo>
                    <a:pt x="820" y="46"/>
                  </a:lnTo>
                  <a:lnTo>
                    <a:pt x="751" y="44"/>
                  </a:lnTo>
                  <a:lnTo>
                    <a:pt x="681" y="43"/>
                  </a:lnTo>
                  <a:lnTo>
                    <a:pt x="681" y="43"/>
                  </a:lnTo>
                  <a:lnTo>
                    <a:pt x="570" y="43"/>
                  </a:lnTo>
                  <a:lnTo>
                    <a:pt x="570" y="43"/>
                  </a:lnTo>
                  <a:lnTo>
                    <a:pt x="460" y="42"/>
                  </a:lnTo>
                  <a:lnTo>
                    <a:pt x="460" y="42"/>
                  </a:lnTo>
                  <a:lnTo>
                    <a:pt x="393" y="43"/>
                  </a:lnTo>
                  <a:lnTo>
                    <a:pt x="333" y="43"/>
                  </a:lnTo>
                  <a:lnTo>
                    <a:pt x="333" y="43"/>
                  </a:lnTo>
                  <a:lnTo>
                    <a:pt x="289" y="45"/>
                  </a:lnTo>
                  <a:lnTo>
                    <a:pt x="289" y="45"/>
                  </a:lnTo>
                  <a:lnTo>
                    <a:pt x="251" y="46"/>
                  </a:lnTo>
                  <a:lnTo>
                    <a:pt x="212" y="46"/>
                  </a:lnTo>
                  <a:lnTo>
                    <a:pt x="212" y="46"/>
                  </a:lnTo>
                  <a:lnTo>
                    <a:pt x="164" y="45"/>
                  </a:lnTo>
                  <a:lnTo>
                    <a:pt x="164" y="45"/>
                  </a:lnTo>
                  <a:lnTo>
                    <a:pt x="111" y="42"/>
                  </a:lnTo>
                  <a:lnTo>
                    <a:pt x="111" y="42"/>
                  </a:lnTo>
                  <a:lnTo>
                    <a:pt x="64" y="38"/>
                  </a:lnTo>
                  <a:lnTo>
                    <a:pt x="41" y="36"/>
                  </a:lnTo>
                  <a:lnTo>
                    <a:pt x="18" y="36"/>
                  </a:lnTo>
                  <a:lnTo>
                    <a:pt x="18" y="36"/>
                  </a:lnTo>
                  <a:lnTo>
                    <a:pt x="13" y="36"/>
                  </a:lnTo>
                  <a:lnTo>
                    <a:pt x="10" y="34"/>
                  </a:lnTo>
                  <a:lnTo>
                    <a:pt x="7" y="33"/>
                  </a:lnTo>
                  <a:lnTo>
                    <a:pt x="4" y="30"/>
                  </a:lnTo>
                  <a:lnTo>
                    <a:pt x="3" y="28"/>
                  </a:lnTo>
                  <a:lnTo>
                    <a:pt x="1" y="25"/>
                  </a:lnTo>
                  <a:lnTo>
                    <a:pt x="0" y="18"/>
                  </a:lnTo>
                  <a:lnTo>
                    <a:pt x="0" y="18"/>
                  </a:lnTo>
                  <a:lnTo>
                    <a:pt x="1" y="12"/>
                  </a:lnTo>
                  <a:lnTo>
                    <a:pt x="3" y="9"/>
                  </a:lnTo>
                  <a:lnTo>
                    <a:pt x="4" y="7"/>
                  </a:lnTo>
                  <a:lnTo>
                    <a:pt x="7" y="3"/>
                  </a:lnTo>
                  <a:lnTo>
                    <a:pt x="10" y="2"/>
                  </a:lnTo>
                  <a:lnTo>
                    <a:pt x="13" y="0"/>
                  </a:lnTo>
                  <a:lnTo>
                    <a:pt x="18" y="0"/>
                  </a:lnTo>
                  <a:lnTo>
                    <a:pt x="18" y="0"/>
                  </a:lnTo>
                  <a:lnTo>
                    <a:pt x="40" y="0"/>
                  </a:lnTo>
                  <a:lnTo>
                    <a:pt x="63" y="1"/>
                  </a:lnTo>
                  <a:lnTo>
                    <a:pt x="107" y="4"/>
                  </a:lnTo>
                  <a:lnTo>
                    <a:pt x="107" y="4"/>
                  </a:lnTo>
                  <a:lnTo>
                    <a:pt x="152" y="8"/>
                  </a:lnTo>
                  <a:lnTo>
                    <a:pt x="175" y="9"/>
                  </a:lnTo>
                  <a:lnTo>
                    <a:pt x="197" y="10"/>
                  </a:lnTo>
                  <a:lnTo>
                    <a:pt x="200" y="10"/>
                  </a:lnTo>
                  <a:lnTo>
                    <a:pt x="200" y="10"/>
                  </a:lnTo>
                  <a:lnTo>
                    <a:pt x="242" y="9"/>
                  </a:lnTo>
                  <a:lnTo>
                    <a:pt x="283" y="9"/>
                  </a:lnTo>
                  <a:lnTo>
                    <a:pt x="283" y="9"/>
                  </a:lnTo>
                  <a:lnTo>
                    <a:pt x="324" y="8"/>
                  </a:lnTo>
                  <a:lnTo>
                    <a:pt x="366" y="7"/>
                  </a:lnTo>
                  <a:lnTo>
                    <a:pt x="715" y="7"/>
                  </a:lnTo>
                  <a:lnTo>
                    <a:pt x="715" y="7"/>
                  </a:lnTo>
                  <a:lnTo>
                    <a:pt x="750" y="8"/>
                  </a:lnTo>
                  <a:lnTo>
                    <a:pt x="784" y="10"/>
                  </a:lnTo>
                  <a:lnTo>
                    <a:pt x="784" y="10"/>
                  </a:lnTo>
                  <a:lnTo>
                    <a:pt x="819" y="12"/>
                  </a:lnTo>
                  <a:lnTo>
                    <a:pt x="855" y="13"/>
                  </a:lnTo>
                  <a:lnTo>
                    <a:pt x="855" y="13"/>
                  </a:lnTo>
                  <a:lnTo>
                    <a:pt x="894" y="13"/>
                  </a:lnTo>
                  <a:lnTo>
                    <a:pt x="894" y="13"/>
                  </a:lnTo>
                  <a:lnTo>
                    <a:pt x="932" y="12"/>
                  </a:lnTo>
                  <a:lnTo>
                    <a:pt x="932" y="12"/>
                  </a:lnTo>
                  <a:lnTo>
                    <a:pt x="963" y="13"/>
                  </a:lnTo>
                  <a:lnTo>
                    <a:pt x="989" y="15"/>
                  </a:lnTo>
                  <a:lnTo>
                    <a:pt x="989" y="15"/>
                  </a:lnTo>
                  <a:lnTo>
                    <a:pt x="1016" y="17"/>
                  </a:lnTo>
                  <a:lnTo>
                    <a:pt x="1043" y="19"/>
                  </a:lnTo>
                  <a:lnTo>
                    <a:pt x="1096" y="19"/>
                  </a:lnTo>
                  <a:lnTo>
                    <a:pt x="1096" y="19"/>
                  </a:lnTo>
                  <a:lnTo>
                    <a:pt x="1125" y="19"/>
                  </a:lnTo>
                  <a:lnTo>
                    <a:pt x="1125" y="19"/>
                  </a:lnTo>
                  <a:lnTo>
                    <a:pt x="1154" y="19"/>
                  </a:lnTo>
                  <a:lnTo>
                    <a:pt x="1154" y="19"/>
                  </a:lnTo>
                  <a:lnTo>
                    <a:pt x="1185" y="19"/>
                  </a:lnTo>
                  <a:lnTo>
                    <a:pt x="1217" y="20"/>
                  </a:lnTo>
                  <a:lnTo>
                    <a:pt x="1249" y="23"/>
                  </a:lnTo>
                  <a:lnTo>
                    <a:pt x="1281" y="26"/>
                  </a:lnTo>
                  <a:lnTo>
                    <a:pt x="1281" y="26"/>
                  </a:lnTo>
                  <a:lnTo>
                    <a:pt x="1285" y="27"/>
                  </a:lnTo>
                  <a:lnTo>
                    <a:pt x="1288" y="29"/>
                  </a:lnTo>
                  <a:lnTo>
                    <a:pt x="1290" y="31"/>
                  </a:lnTo>
                  <a:lnTo>
                    <a:pt x="1292" y="33"/>
                  </a:lnTo>
                  <a:lnTo>
                    <a:pt x="1293" y="38"/>
                  </a:lnTo>
                  <a:lnTo>
                    <a:pt x="1293" y="42"/>
                  </a:lnTo>
                  <a:lnTo>
                    <a:pt x="1293" y="42"/>
                  </a:lnTo>
                  <a:lnTo>
                    <a:pt x="1291" y="49"/>
                  </a:lnTo>
                  <a:lnTo>
                    <a:pt x="1290" y="52"/>
                  </a:lnTo>
                  <a:lnTo>
                    <a:pt x="1287" y="55"/>
                  </a:lnTo>
                  <a:lnTo>
                    <a:pt x="1285" y="57"/>
                  </a:lnTo>
                  <a:lnTo>
                    <a:pt x="1281" y="59"/>
                  </a:lnTo>
                  <a:lnTo>
                    <a:pt x="1278" y="61"/>
                  </a:lnTo>
                  <a:lnTo>
                    <a:pt x="1274" y="61"/>
                  </a:lnTo>
                  <a:lnTo>
                    <a:pt x="1274" y="61"/>
                  </a:lnTo>
                  <a:lnTo>
                    <a:pt x="1274" y="61"/>
                  </a:lnTo>
                  <a:lnTo>
                    <a:pt x="1274" y="6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5" name="Freeform 411"/>
            <p:cNvSpPr/>
            <p:nvPr/>
          </p:nvSpPr>
          <p:spPr bwMode="auto">
            <a:xfrm>
              <a:off x="5334001" y="3676650"/>
              <a:ext cx="481013" cy="55563"/>
            </a:xfrm>
            <a:custGeom>
              <a:avLst/>
              <a:gdLst/>
              <a:ahLst/>
              <a:cxnLst>
                <a:cxn ang="0">
                  <a:pos x="888" y="105"/>
                </a:cxn>
                <a:cxn ang="0">
                  <a:pos x="879" y="103"/>
                </a:cxn>
                <a:cxn ang="0">
                  <a:pos x="854" y="92"/>
                </a:cxn>
                <a:cxn ang="0">
                  <a:pos x="799" y="74"/>
                </a:cxn>
                <a:cxn ang="0">
                  <a:pos x="743" y="62"/>
                </a:cxn>
                <a:cxn ang="0">
                  <a:pos x="658" y="48"/>
                </a:cxn>
                <a:cxn ang="0">
                  <a:pos x="652" y="47"/>
                </a:cxn>
                <a:cxn ang="0">
                  <a:pos x="592" y="41"/>
                </a:cxn>
                <a:cxn ang="0">
                  <a:pos x="533" y="38"/>
                </a:cxn>
                <a:cxn ang="0">
                  <a:pos x="415" y="36"/>
                </a:cxn>
                <a:cxn ang="0">
                  <a:pos x="389" y="37"/>
                </a:cxn>
                <a:cxn ang="0">
                  <a:pos x="341" y="40"/>
                </a:cxn>
                <a:cxn ang="0">
                  <a:pos x="267" y="48"/>
                </a:cxn>
                <a:cxn ang="0">
                  <a:pos x="198" y="58"/>
                </a:cxn>
                <a:cxn ang="0">
                  <a:pos x="167" y="63"/>
                </a:cxn>
                <a:cxn ang="0">
                  <a:pos x="128" y="69"/>
                </a:cxn>
                <a:cxn ang="0">
                  <a:pos x="90" y="77"/>
                </a:cxn>
                <a:cxn ang="0">
                  <a:pos x="71" y="82"/>
                </a:cxn>
                <a:cxn ang="0">
                  <a:pos x="35" y="91"/>
                </a:cxn>
                <a:cxn ang="0">
                  <a:pos x="16" y="93"/>
                </a:cxn>
                <a:cxn ang="0">
                  <a:pos x="14" y="93"/>
                </a:cxn>
                <a:cxn ang="0">
                  <a:pos x="7" y="92"/>
                </a:cxn>
                <a:cxn ang="0">
                  <a:pos x="3" y="88"/>
                </a:cxn>
                <a:cxn ang="0">
                  <a:pos x="0" y="77"/>
                </a:cxn>
                <a:cxn ang="0">
                  <a:pos x="0" y="71"/>
                </a:cxn>
                <a:cxn ang="0">
                  <a:pos x="3" y="64"/>
                </a:cxn>
                <a:cxn ang="0">
                  <a:pos x="9" y="60"/>
                </a:cxn>
                <a:cxn ang="0">
                  <a:pos x="16" y="56"/>
                </a:cxn>
                <a:cxn ang="0">
                  <a:pos x="35" y="54"/>
                </a:cxn>
                <a:cxn ang="0">
                  <a:pos x="89" y="43"/>
                </a:cxn>
                <a:cxn ang="0">
                  <a:pos x="115" y="37"/>
                </a:cxn>
                <a:cxn ang="0">
                  <a:pos x="141" y="32"/>
                </a:cxn>
                <a:cxn ang="0">
                  <a:pos x="250" y="13"/>
                </a:cxn>
                <a:cxn ang="0">
                  <a:pos x="279" y="9"/>
                </a:cxn>
                <a:cxn ang="0">
                  <a:pos x="336" y="4"/>
                </a:cxn>
                <a:cxn ang="0">
                  <a:pos x="419" y="1"/>
                </a:cxn>
                <a:cxn ang="0">
                  <a:pos x="472" y="0"/>
                </a:cxn>
                <a:cxn ang="0">
                  <a:pos x="569" y="3"/>
                </a:cxn>
                <a:cxn ang="0">
                  <a:pos x="651" y="9"/>
                </a:cxn>
                <a:cxn ang="0">
                  <a:pos x="707" y="16"/>
                </a:cxn>
                <a:cxn ang="0">
                  <a:pos x="763" y="26"/>
                </a:cxn>
                <a:cxn ang="0">
                  <a:pos x="819" y="42"/>
                </a:cxn>
                <a:cxn ang="0">
                  <a:pos x="873" y="61"/>
                </a:cxn>
                <a:cxn ang="0">
                  <a:pos x="899" y="72"/>
                </a:cxn>
                <a:cxn ang="0">
                  <a:pos x="904" y="76"/>
                </a:cxn>
                <a:cxn ang="0">
                  <a:pos x="908" y="85"/>
                </a:cxn>
                <a:cxn ang="0">
                  <a:pos x="907" y="88"/>
                </a:cxn>
                <a:cxn ang="0">
                  <a:pos x="901" y="100"/>
                </a:cxn>
                <a:cxn ang="0">
                  <a:pos x="891" y="105"/>
                </a:cxn>
                <a:cxn ang="0">
                  <a:pos x="888" y="105"/>
                </a:cxn>
              </a:cxnLst>
              <a:rect l="0" t="0" r="r" b="b"/>
              <a:pathLst>
                <a:path w="908" h="105">
                  <a:moveTo>
                    <a:pt x="888" y="105"/>
                  </a:moveTo>
                  <a:lnTo>
                    <a:pt x="888" y="105"/>
                  </a:lnTo>
                  <a:lnTo>
                    <a:pt x="884" y="104"/>
                  </a:lnTo>
                  <a:lnTo>
                    <a:pt x="879" y="103"/>
                  </a:lnTo>
                  <a:lnTo>
                    <a:pt x="879" y="103"/>
                  </a:lnTo>
                  <a:lnTo>
                    <a:pt x="854" y="92"/>
                  </a:lnTo>
                  <a:lnTo>
                    <a:pt x="827" y="82"/>
                  </a:lnTo>
                  <a:lnTo>
                    <a:pt x="799" y="74"/>
                  </a:lnTo>
                  <a:lnTo>
                    <a:pt x="770" y="68"/>
                  </a:lnTo>
                  <a:lnTo>
                    <a:pt x="743" y="62"/>
                  </a:lnTo>
                  <a:lnTo>
                    <a:pt x="714" y="56"/>
                  </a:lnTo>
                  <a:lnTo>
                    <a:pt x="658" y="48"/>
                  </a:lnTo>
                  <a:lnTo>
                    <a:pt x="652" y="47"/>
                  </a:lnTo>
                  <a:lnTo>
                    <a:pt x="652" y="47"/>
                  </a:lnTo>
                  <a:lnTo>
                    <a:pt x="622" y="44"/>
                  </a:lnTo>
                  <a:lnTo>
                    <a:pt x="592" y="41"/>
                  </a:lnTo>
                  <a:lnTo>
                    <a:pt x="563" y="39"/>
                  </a:lnTo>
                  <a:lnTo>
                    <a:pt x="533" y="38"/>
                  </a:lnTo>
                  <a:lnTo>
                    <a:pt x="473" y="36"/>
                  </a:lnTo>
                  <a:lnTo>
                    <a:pt x="415" y="36"/>
                  </a:lnTo>
                  <a:lnTo>
                    <a:pt x="415" y="36"/>
                  </a:lnTo>
                  <a:lnTo>
                    <a:pt x="389" y="37"/>
                  </a:lnTo>
                  <a:lnTo>
                    <a:pt x="366" y="38"/>
                  </a:lnTo>
                  <a:lnTo>
                    <a:pt x="341" y="40"/>
                  </a:lnTo>
                  <a:lnTo>
                    <a:pt x="316" y="42"/>
                  </a:lnTo>
                  <a:lnTo>
                    <a:pt x="267" y="48"/>
                  </a:lnTo>
                  <a:lnTo>
                    <a:pt x="219" y="55"/>
                  </a:lnTo>
                  <a:lnTo>
                    <a:pt x="198" y="58"/>
                  </a:lnTo>
                  <a:lnTo>
                    <a:pt x="198" y="58"/>
                  </a:lnTo>
                  <a:lnTo>
                    <a:pt x="167" y="63"/>
                  </a:lnTo>
                  <a:lnTo>
                    <a:pt x="167" y="63"/>
                  </a:lnTo>
                  <a:lnTo>
                    <a:pt x="128" y="69"/>
                  </a:lnTo>
                  <a:lnTo>
                    <a:pt x="109" y="72"/>
                  </a:lnTo>
                  <a:lnTo>
                    <a:pt x="90" y="77"/>
                  </a:lnTo>
                  <a:lnTo>
                    <a:pt x="90" y="77"/>
                  </a:lnTo>
                  <a:lnTo>
                    <a:pt x="71" y="82"/>
                  </a:lnTo>
                  <a:lnTo>
                    <a:pt x="53" y="87"/>
                  </a:lnTo>
                  <a:lnTo>
                    <a:pt x="35" y="91"/>
                  </a:lnTo>
                  <a:lnTo>
                    <a:pt x="16" y="93"/>
                  </a:lnTo>
                  <a:lnTo>
                    <a:pt x="16" y="93"/>
                  </a:lnTo>
                  <a:lnTo>
                    <a:pt x="14" y="93"/>
                  </a:lnTo>
                  <a:lnTo>
                    <a:pt x="14" y="93"/>
                  </a:lnTo>
                  <a:lnTo>
                    <a:pt x="10" y="93"/>
                  </a:lnTo>
                  <a:lnTo>
                    <a:pt x="7" y="92"/>
                  </a:lnTo>
                  <a:lnTo>
                    <a:pt x="5" y="91"/>
                  </a:lnTo>
                  <a:lnTo>
                    <a:pt x="3" y="88"/>
                  </a:lnTo>
                  <a:lnTo>
                    <a:pt x="0" y="83"/>
                  </a:lnTo>
                  <a:lnTo>
                    <a:pt x="0" y="77"/>
                  </a:lnTo>
                  <a:lnTo>
                    <a:pt x="0" y="77"/>
                  </a:lnTo>
                  <a:lnTo>
                    <a:pt x="0" y="71"/>
                  </a:lnTo>
                  <a:lnTo>
                    <a:pt x="2" y="67"/>
                  </a:lnTo>
                  <a:lnTo>
                    <a:pt x="3" y="64"/>
                  </a:lnTo>
                  <a:lnTo>
                    <a:pt x="6" y="62"/>
                  </a:lnTo>
                  <a:lnTo>
                    <a:pt x="9" y="60"/>
                  </a:lnTo>
                  <a:lnTo>
                    <a:pt x="12" y="57"/>
                  </a:lnTo>
                  <a:lnTo>
                    <a:pt x="16" y="56"/>
                  </a:lnTo>
                  <a:lnTo>
                    <a:pt x="16" y="56"/>
                  </a:lnTo>
                  <a:lnTo>
                    <a:pt x="35" y="54"/>
                  </a:lnTo>
                  <a:lnTo>
                    <a:pt x="54" y="51"/>
                  </a:lnTo>
                  <a:lnTo>
                    <a:pt x="89" y="43"/>
                  </a:lnTo>
                  <a:lnTo>
                    <a:pt x="89" y="43"/>
                  </a:lnTo>
                  <a:lnTo>
                    <a:pt x="115" y="37"/>
                  </a:lnTo>
                  <a:lnTo>
                    <a:pt x="141" y="32"/>
                  </a:lnTo>
                  <a:lnTo>
                    <a:pt x="141" y="32"/>
                  </a:lnTo>
                  <a:lnTo>
                    <a:pt x="195" y="23"/>
                  </a:lnTo>
                  <a:lnTo>
                    <a:pt x="250" y="13"/>
                  </a:lnTo>
                  <a:lnTo>
                    <a:pt x="250" y="13"/>
                  </a:lnTo>
                  <a:lnTo>
                    <a:pt x="279" y="9"/>
                  </a:lnTo>
                  <a:lnTo>
                    <a:pt x="308" y="6"/>
                  </a:lnTo>
                  <a:lnTo>
                    <a:pt x="336" y="4"/>
                  </a:lnTo>
                  <a:lnTo>
                    <a:pt x="363" y="2"/>
                  </a:lnTo>
                  <a:lnTo>
                    <a:pt x="419" y="1"/>
                  </a:lnTo>
                  <a:lnTo>
                    <a:pt x="472" y="0"/>
                  </a:lnTo>
                  <a:lnTo>
                    <a:pt x="472" y="0"/>
                  </a:lnTo>
                  <a:lnTo>
                    <a:pt x="518" y="1"/>
                  </a:lnTo>
                  <a:lnTo>
                    <a:pt x="569" y="3"/>
                  </a:lnTo>
                  <a:lnTo>
                    <a:pt x="624" y="6"/>
                  </a:lnTo>
                  <a:lnTo>
                    <a:pt x="651" y="9"/>
                  </a:lnTo>
                  <a:lnTo>
                    <a:pt x="680" y="12"/>
                  </a:lnTo>
                  <a:lnTo>
                    <a:pt x="707" y="16"/>
                  </a:lnTo>
                  <a:lnTo>
                    <a:pt x="735" y="21"/>
                  </a:lnTo>
                  <a:lnTo>
                    <a:pt x="763" y="26"/>
                  </a:lnTo>
                  <a:lnTo>
                    <a:pt x="792" y="34"/>
                  </a:lnTo>
                  <a:lnTo>
                    <a:pt x="819" y="42"/>
                  </a:lnTo>
                  <a:lnTo>
                    <a:pt x="846" y="50"/>
                  </a:lnTo>
                  <a:lnTo>
                    <a:pt x="873" y="61"/>
                  </a:lnTo>
                  <a:lnTo>
                    <a:pt x="899" y="72"/>
                  </a:lnTo>
                  <a:lnTo>
                    <a:pt x="899" y="72"/>
                  </a:lnTo>
                  <a:lnTo>
                    <a:pt x="902" y="74"/>
                  </a:lnTo>
                  <a:lnTo>
                    <a:pt x="904" y="76"/>
                  </a:lnTo>
                  <a:lnTo>
                    <a:pt x="907" y="81"/>
                  </a:lnTo>
                  <a:lnTo>
                    <a:pt x="908" y="85"/>
                  </a:lnTo>
                  <a:lnTo>
                    <a:pt x="907" y="88"/>
                  </a:lnTo>
                  <a:lnTo>
                    <a:pt x="907" y="88"/>
                  </a:lnTo>
                  <a:lnTo>
                    <a:pt x="905" y="95"/>
                  </a:lnTo>
                  <a:lnTo>
                    <a:pt x="901" y="100"/>
                  </a:lnTo>
                  <a:lnTo>
                    <a:pt x="894" y="104"/>
                  </a:lnTo>
                  <a:lnTo>
                    <a:pt x="891" y="105"/>
                  </a:lnTo>
                  <a:lnTo>
                    <a:pt x="888" y="105"/>
                  </a:lnTo>
                  <a:lnTo>
                    <a:pt x="888" y="10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6" name="Freeform 412"/>
            <p:cNvSpPr/>
            <p:nvPr/>
          </p:nvSpPr>
          <p:spPr bwMode="auto">
            <a:xfrm>
              <a:off x="5305426" y="3159125"/>
              <a:ext cx="180975" cy="641350"/>
            </a:xfrm>
            <a:custGeom>
              <a:avLst/>
              <a:gdLst/>
              <a:ahLst/>
              <a:cxnLst>
                <a:cxn ang="0">
                  <a:pos x="244" y="1210"/>
                </a:cxn>
                <a:cxn ang="0">
                  <a:pos x="223" y="1198"/>
                </a:cxn>
                <a:cxn ang="0">
                  <a:pos x="196" y="1170"/>
                </a:cxn>
                <a:cxn ang="0">
                  <a:pos x="153" y="1107"/>
                </a:cxn>
                <a:cxn ang="0">
                  <a:pos x="87" y="998"/>
                </a:cxn>
                <a:cxn ang="0">
                  <a:pos x="60" y="953"/>
                </a:cxn>
                <a:cxn ang="0">
                  <a:pos x="54" y="927"/>
                </a:cxn>
                <a:cxn ang="0">
                  <a:pos x="30" y="874"/>
                </a:cxn>
                <a:cxn ang="0">
                  <a:pos x="17" y="839"/>
                </a:cxn>
                <a:cxn ang="0">
                  <a:pos x="6" y="782"/>
                </a:cxn>
                <a:cxn ang="0">
                  <a:pos x="2" y="708"/>
                </a:cxn>
                <a:cxn ang="0">
                  <a:pos x="2" y="665"/>
                </a:cxn>
                <a:cxn ang="0">
                  <a:pos x="0" y="599"/>
                </a:cxn>
                <a:cxn ang="0">
                  <a:pos x="4" y="530"/>
                </a:cxn>
                <a:cxn ang="0">
                  <a:pos x="20" y="388"/>
                </a:cxn>
                <a:cxn ang="0">
                  <a:pos x="30" y="310"/>
                </a:cxn>
                <a:cxn ang="0">
                  <a:pos x="57" y="241"/>
                </a:cxn>
                <a:cxn ang="0">
                  <a:pos x="93" y="191"/>
                </a:cxn>
                <a:cxn ang="0">
                  <a:pos x="164" y="118"/>
                </a:cxn>
                <a:cxn ang="0">
                  <a:pos x="234" y="64"/>
                </a:cxn>
                <a:cxn ang="0">
                  <a:pos x="279" y="30"/>
                </a:cxn>
                <a:cxn ang="0">
                  <a:pos x="300" y="12"/>
                </a:cxn>
                <a:cxn ang="0">
                  <a:pos x="310" y="7"/>
                </a:cxn>
                <a:cxn ang="0">
                  <a:pos x="325" y="0"/>
                </a:cxn>
                <a:cxn ang="0">
                  <a:pos x="337" y="5"/>
                </a:cxn>
                <a:cxn ang="0">
                  <a:pos x="342" y="18"/>
                </a:cxn>
                <a:cxn ang="0">
                  <a:pos x="341" y="30"/>
                </a:cxn>
                <a:cxn ang="0">
                  <a:pos x="335" y="39"/>
                </a:cxn>
                <a:cxn ang="0">
                  <a:pos x="325" y="42"/>
                </a:cxn>
                <a:cxn ang="0">
                  <a:pos x="298" y="57"/>
                </a:cxn>
                <a:cxn ang="0">
                  <a:pos x="269" y="79"/>
                </a:cxn>
                <a:cxn ang="0">
                  <a:pos x="192" y="141"/>
                </a:cxn>
                <a:cxn ang="0">
                  <a:pos x="126" y="205"/>
                </a:cxn>
                <a:cxn ang="0">
                  <a:pos x="81" y="274"/>
                </a:cxn>
                <a:cxn ang="0">
                  <a:pos x="67" y="315"/>
                </a:cxn>
                <a:cxn ang="0">
                  <a:pos x="55" y="413"/>
                </a:cxn>
                <a:cxn ang="0">
                  <a:pos x="49" y="471"/>
                </a:cxn>
                <a:cxn ang="0">
                  <a:pos x="38" y="548"/>
                </a:cxn>
                <a:cxn ang="0">
                  <a:pos x="37" y="630"/>
                </a:cxn>
                <a:cxn ang="0">
                  <a:pos x="36" y="725"/>
                </a:cxn>
                <a:cxn ang="0">
                  <a:pos x="44" y="787"/>
                </a:cxn>
                <a:cxn ang="0">
                  <a:pos x="70" y="871"/>
                </a:cxn>
                <a:cxn ang="0">
                  <a:pos x="95" y="941"/>
                </a:cxn>
                <a:cxn ang="0">
                  <a:pos x="114" y="969"/>
                </a:cxn>
                <a:cxn ang="0">
                  <a:pos x="131" y="998"/>
                </a:cxn>
                <a:cxn ang="0">
                  <a:pos x="160" y="1049"/>
                </a:cxn>
                <a:cxn ang="0">
                  <a:pos x="191" y="1093"/>
                </a:cxn>
                <a:cxn ang="0">
                  <a:pos x="212" y="1124"/>
                </a:cxn>
                <a:cxn ang="0">
                  <a:pos x="234" y="1160"/>
                </a:cxn>
                <a:cxn ang="0">
                  <a:pos x="253" y="1175"/>
                </a:cxn>
                <a:cxn ang="0">
                  <a:pos x="264" y="1185"/>
                </a:cxn>
                <a:cxn ang="0">
                  <a:pos x="264" y="1202"/>
                </a:cxn>
                <a:cxn ang="0">
                  <a:pos x="251" y="1211"/>
                </a:cxn>
              </a:cxnLst>
              <a:rect l="0" t="0" r="r" b="b"/>
              <a:pathLst>
                <a:path w="342" h="1211">
                  <a:moveTo>
                    <a:pt x="251" y="1211"/>
                  </a:moveTo>
                  <a:lnTo>
                    <a:pt x="251" y="1211"/>
                  </a:lnTo>
                  <a:lnTo>
                    <a:pt x="248" y="1211"/>
                  </a:lnTo>
                  <a:lnTo>
                    <a:pt x="244" y="1210"/>
                  </a:lnTo>
                  <a:lnTo>
                    <a:pt x="244" y="1210"/>
                  </a:lnTo>
                  <a:lnTo>
                    <a:pt x="237" y="1206"/>
                  </a:lnTo>
                  <a:lnTo>
                    <a:pt x="229" y="1202"/>
                  </a:lnTo>
                  <a:lnTo>
                    <a:pt x="223" y="1198"/>
                  </a:lnTo>
                  <a:lnTo>
                    <a:pt x="217" y="1192"/>
                  </a:lnTo>
                  <a:lnTo>
                    <a:pt x="206" y="1181"/>
                  </a:lnTo>
                  <a:lnTo>
                    <a:pt x="196" y="1170"/>
                  </a:lnTo>
                  <a:lnTo>
                    <a:pt x="196" y="1170"/>
                  </a:lnTo>
                  <a:lnTo>
                    <a:pt x="184" y="1154"/>
                  </a:lnTo>
                  <a:lnTo>
                    <a:pt x="173" y="1138"/>
                  </a:lnTo>
                  <a:lnTo>
                    <a:pt x="161" y="1122"/>
                  </a:lnTo>
                  <a:lnTo>
                    <a:pt x="153" y="1107"/>
                  </a:lnTo>
                  <a:lnTo>
                    <a:pt x="153" y="1107"/>
                  </a:lnTo>
                  <a:lnTo>
                    <a:pt x="138" y="1079"/>
                  </a:lnTo>
                  <a:lnTo>
                    <a:pt x="121" y="1052"/>
                  </a:lnTo>
                  <a:lnTo>
                    <a:pt x="87" y="998"/>
                  </a:lnTo>
                  <a:lnTo>
                    <a:pt x="87" y="998"/>
                  </a:lnTo>
                  <a:lnTo>
                    <a:pt x="62" y="957"/>
                  </a:lnTo>
                  <a:lnTo>
                    <a:pt x="62" y="957"/>
                  </a:lnTo>
                  <a:lnTo>
                    <a:pt x="60" y="953"/>
                  </a:lnTo>
                  <a:lnTo>
                    <a:pt x="58" y="948"/>
                  </a:lnTo>
                  <a:lnTo>
                    <a:pt x="56" y="936"/>
                  </a:lnTo>
                  <a:lnTo>
                    <a:pt x="56" y="936"/>
                  </a:lnTo>
                  <a:lnTo>
                    <a:pt x="54" y="927"/>
                  </a:lnTo>
                  <a:lnTo>
                    <a:pt x="52" y="919"/>
                  </a:lnTo>
                  <a:lnTo>
                    <a:pt x="52" y="919"/>
                  </a:lnTo>
                  <a:lnTo>
                    <a:pt x="43" y="898"/>
                  </a:lnTo>
                  <a:lnTo>
                    <a:pt x="30" y="874"/>
                  </a:lnTo>
                  <a:lnTo>
                    <a:pt x="30" y="874"/>
                  </a:lnTo>
                  <a:lnTo>
                    <a:pt x="26" y="866"/>
                  </a:lnTo>
                  <a:lnTo>
                    <a:pt x="23" y="858"/>
                  </a:lnTo>
                  <a:lnTo>
                    <a:pt x="17" y="839"/>
                  </a:lnTo>
                  <a:lnTo>
                    <a:pt x="13" y="820"/>
                  </a:lnTo>
                  <a:lnTo>
                    <a:pt x="9" y="801"/>
                  </a:lnTo>
                  <a:lnTo>
                    <a:pt x="9" y="801"/>
                  </a:lnTo>
                  <a:lnTo>
                    <a:pt x="6" y="782"/>
                  </a:lnTo>
                  <a:lnTo>
                    <a:pt x="6" y="782"/>
                  </a:lnTo>
                  <a:lnTo>
                    <a:pt x="4" y="764"/>
                  </a:lnTo>
                  <a:lnTo>
                    <a:pt x="2" y="745"/>
                  </a:lnTo>
                  <a:lnTo>
                    <a:pt x="2" y="708"/>
                  </a:lnTo>
                  <a:lnTo>
                    <a:pt x="2" y="708"/>
                  </a:lnTo>
                  <a:lnTo>
                    <a:pt x="3" y="686"/>
                  </a:lnTo>
                  <a:lnTo>
                    <a:pt x="3" y="686"/>
                  </a:lnTo>
                  <a:lnTo>
                    <a:pt x="2" y="665"/>
                  </a:lnTo>
                  <a:lnTo>
                    <a:pt x="1" y="643"/>
                  </a:lnTo>
                  <a:lnTo>
                    <a:pt x="1" y="643"/>
                  </a:lnTo>
                  <a:lnTo>
                    <a:pt x="0" y="613"/>
                  </a:lnTo>
                  <a:lnTo>
                    <a:pt x="0" y="599"/>
                  </a:lnTo>
                  <a:lnTo>
                    <a:pt x="0" y="583"/>
                  </a:lnTo>
                  <a:lnTo>
                    <a:pt x="0" y="583"/>
                  </a:lnTo>
                  <a:lnTo>
                    <a:pt x="2" y="556"/>
                  </a:lnTo>
                  <a:lnTo>
                    <a:pt x="4" y="530"/>
                  </a:lnTo>
                  <a:lnTo>
                    <a:pt x="10" y="478"/>
                  </a:lnTo>
                  <a:lnTo>
                    <a:pt x="10" y="478"/>
                  </a:lnTo>
                  <a:lnTo>
                    <a:pt x="16" y="433"/>
                  </a:lnTo>
                  <a:lnTo>
                    <a:pt x="20" y="388"/>
                  </a:lnTo>
                  <a:lnTo>
                    <a:pt x="20" y="388"/>
                  </a:lnTo>
                  <a:lnTo>
                    <a:pt x="24" y="352"/>
                  </a:lnTo>
                  <a:lnTo>
                    <a:pt x="26" y="331"/>
                  </a:lnTo>
                  <a:lnTo>
                    <a:pt x="30" y="310"/>
                  </a:lnTo>
                  <a:lnTo>
                    <a:pt x="36" y="290"/>
                  </a:lnTo>
                  <a:lnTo>
                    <a:pt x="43" y="270"/>
                  </a:lnTo>
                  <a:lnTo>
                    <a:pt x="52" y="250"/>
                  </a:lnTo>
                  <a:lnTo>
                    <a:pt x="57" y="241"/>
                  </a:lnTo>
                  <a:lnTo>
                    <a:pt x="62" y="232"/>
                  </a:lnTo>
                  <a:lnTo>
                    <a:pt x="62" y="232"/>
                  </a:lnTo>
                  <a:lnTo>
                    <a:pt x="78" y="210"/>
                  </a:lnTo>
                  <a:lnTo>
                    <a:pt x="93" y="191"/>
                  </a:lnTo>
                  <a:lnTo>
                    <a:pt x="111" y="171"/>
                  </a:lnTo>
                  <a:lnTo>
                    <a:pt x="128" y="152"/>
                  </a:lnTo>
                  <a:lnTo>
                    <a:pt x="146" y="135"/>
                  </a:lnTo>
                  <a:lnTo>
                    <a:pt x="164" y="118"/>
                  </a:lnTo>
                  <a:lnTo>
                    <a:pt x="202" y="86"/>
                  </a:lnTo>
                  <a:lnTo>
                    <a:pt x="202" y="86"/>
                  </a:lnTo>
                  <a:lnTo>
                    <a:pt x="217" y="76"/>
                  </a:lnTo>
                  <a:lnTo>
                    <a:pt x="234" y="64"/>
                  </a:lnTo>
                  <a:lnTo>
                    <a:pt x="234" y="64"/>
                  </a:lnTo>
                  <a:lnTo>
                    <a:pt x="258" y="48"/>
                  </a:lnTo>
                  <a:lnTo>
                    <a:pt x="269" y="40"/>
                  </a:lnTo>
                  <a:lnTo>
                    <a:pt x="279" y="30"/>
                  </a:lnTo>
                  <a:lnTo>
                    <a:pt x="279" y="30"/>
                  </a:lnTo>
                  <a:lnTo>
                    <a:pt x="286" y="23"/>
                  </a:lnTo>
                  <a:lnTo>
                    <a:pt x="294" y="17"/>
                  </a:lnTo>
                  <a:lnTo>
                    <a:pt x="300" y="12"/>
                  </a:lnTo>
                  <a:lnTo>
                    <a:pt x="307" y="9"/>
                  </a:lnTo>
                  <a:lnTo>
                    <a:pt x="309" y="8"/>
                  </a:lnTo>
                  <a:lnTo>
                    <a:pt x="310" y="7"/>
                  </a:lnTo>
                  <a:lnTo>
                    <a:pt x="310" y="7"/>
                  </a:lnTo>
                  <a:lnTo>
                    <a:pt x="313" y="5"/>
                  </a:lnTo>
                  <a:lnTo>
                    <a:pt x="316" y="3"/>
                  </a:lnTo>
                  <a:lnTo>
                    <a:pt x="320" y="1"/>
                  </a:lnTo>
                  <a:lnTo>
                    <a:pt x="325" y="0"/>
                  </a:lnTo>
                  <a:lnTo>
                    <a:pt x="325" y="0"/>
                  </a:lnTo>
                  <a:lnTo>
                    <a:pt x="331" y="1"/>
                  </a:lnTo>
                  <a:lnTo>
                    <a:pt x="334" y="3"/>
                  </a:lnTo>
                  <a:lnTo>
                    <a:pt x="337" y="5"/>
                  </a:lnTo>
                  <a:lnTo>
                    <a:pt x="339" y="7"/>
                  </a:lnTo>
                  <a:lnTo>
                    <a:pt x="341" y="10"/>
                  </a:lnTo>
                  <a:lnTo>
                    <a:pt x="342" y="14"/>
                  </a:lnTo>
                  <a:lnTo>
                    <a:pt x="342" y="18"/>
                  </a:lnTo>
                  <a:lnTo>
                    <a:pt x="342" y="24"/>
                  </a:lnTo>
                  <a:lnTo>
                    <a:pt x="342" y="24"/>
                  </a:lnTo>
                  <a:lnTo>
                    <a:pt x="342" y="27"/>
                  </a:lnTo>
                  <a:lnTo>
                    <a:pt x="341" y="30"/>
                  </a:lnTo>
                  <a:lnTo>
                    <a:pt x="339" y="34"/>
                  </a:lnTo>
                  <a:lnTo>
                    <a:pt x="337" y="36"/>
                  </a:lnTo>
                  <a:lnTo>
                    <a:pt x="337" y="36"/>
                  </a:lnTo>
                  <a:lnTo>
                    <a:pt x="335" y="39"/>
                  </a:lnTo>
                  <a:lnTo>
                    <a:pt x="332" y="40"/>
                  </a:lnTo>
                  <a:lnTo>
                    <a:pt x="329" y="41"/>
                  </a:lnTo>
                  <a:lnTo>
                    <a:pt x="326" y="42"/>
                  </a:lnTo>
                  <a:lnTo>
                    <a:pt x="325" y="42"/>
                  </a:lnTo>
                  <a:lnTo>
                    <a:pt x="325" y="42"/>
                  </a:lnTo>
                  <a:lnTo>
                    <a:pt x="319" y="43"/>
                  </a:lnTo>
                  <a:lnTo>
                    <a:pt x="310" y="48"/>
                  </a:lnTo>
                  <a:lnTo>
                    <a:pt x="298" y="57"/>
                  </a:lnTo>
                  <a:lnTo>
                    <a:pt x="278" y="73"/>
                  </a:lnTo>
                  <a:lnTo>
                    <a:pt x="278" y="73"/>
                  </a:lnTo>
                  <a:lnTo>
                    <a:pt x="269" y="79"/>
                  </a:lnTo>
                  <a:lnTo>
                    <a:pt x="269" y="79"/>
                  </a:lnTo>
                  <a:lnTo>
                    <a:pt x="249" y="93"/>
                  </a:lnTo>
                  <a:lnTo>
                    <a:pt x="231" y="109"/>
                  </a:lnTo>
                  <a:lnTo>
                    <a:pt x="192" y="141"/>
                  </a:lnTo>
                  <a:lnTo>
                    <a:pt x="192" y="141"/>
                  </a:lnTo>
                  <a:lnTo>
                    <a:pt x="176" y="155"/>
                  </a:lnTo>
                  <a:lnTo>
                    <a:pt x="158" y="171"/>
                  </a:lnTo>
                  <a:lnTo>
                    <a:pt x="142" y="187"/>
                  </a:lnTo>
                  <a:lnTo>
                    <a:pt x="126" y="205"/>
                  </a:lnTo>
                  <a:lnTo>
                    <a:pt x="111" y="224"/>
                  </a:lnTo>
                  <a:lnTo>
                    <a:pt x="97" y="243"/>
                  </a:lnTo>
                  <a:lnTo>
                    <a:pt x="86" y="263"/>
                  </a:lnTo>
                  <a:lnTo>
                    <a:pt x="81" y="274"/>
                  </a:lnTo>
                  <a:lnTo>
                    <a:pt x="77" y="285"/>
                  </a:lnTo>
                  <a:lnTo>
                    <a:pt x="77" y="285"/>
                  </a:lnTo>
                  <a:lnTo>
                    <a:pt x="71" y="300"/>
                  </a:lnTo>
                  <a:lnTo>
                    <a:pt x="67" y="315"/>
                  </a:lnTo>
                  <a:lnTo>
                    <a:pt x="64" y="332"/>
                  </a:lnTo>
                  <a:lnTo>
                    <a:pt x="61" y="348"/>
                  </a:lnTo>
                  <a:lnTo>
                    <a:pt x="58" y="381"/>
                  </a:lnTo>
                  <a:lnTo>
                    <a:pt x="55" y="413"/>
                  </a:lnTo>
                  <a:lnTo>
                    <a:pt x="55" y="413"/>
                  </a:lnTo>
                  <a:lnTo>
                    <a:pt x="52" y="445"/>
                  </a:lnTo>
                  <a:lnTo>
                    <a:pt x="52" y="445"/>
                  </a:lnTo>
                  <a:lnTo>
                    <a:pt x="49" y="471"/>
                  </a:lnTo>
                  <a:lnTo>
                    <a:pt x="45" y="498"/>
                  </a:lnTo>
                  <a:lnTo>
                    <a:pt x="45" y="498"/>
                  </a:lnTo>
                  <a:lnTo>
                    <a:pt x="41" y="523"/>
                  </a:lnTo>
                  <a:lnTo>
                    <a:pt x="38" y="548"/>
                  </a:lnTo>
                  <a:lnTo>
                    <a:pt x="36" y="573"/>
                  </a:lnTo>
                  <a:lnTo>
                    <a:pt x="36" y="597"/>
                  </a:lnTo>
                  <a:lnTo>
                    <a:pt x="36" y="597"/>
                  </a:lnTo>
                  <a:lnTo>
                    <a:pt x="37" y="630"/>
                  </a:lnTo>
                  <a:lnTo>
                    <a:pt x="36" y="662"/>
                  </a:lnTo>
                  <a:lnTo>
                    <a:pt x="36" y="662"/>
                  </a:lnTo>
                  <a:lnTo>
                    <a:pt x="36" y="694"/>
                  </a:lnTo>
                  <a:lnTo>
                    <a:pt x="36" y="725"/>
                  </a:lnTo>
                  <a:lnTo>
                    <a:pt x="38" y="757"/>
                  </a:lnTo>
                  <a:lnTo>
                    <a:pt x="40" y="772"/>
                  </a:lnTo>
                  <a:lnTo>
                    <a:pt x="44" y="787"/>
                  </a:lnTo>
                  <a:lnTo>
                    <a:pt x="44" y="787"/>
                  </a:lnTo>
                  <a:lnTo>
                    <a:pt x="50" y="808"/>
                  </a:lnTo>
                  <a:lnTo>
                    <a:pt x="56" y="830"/>
                  </a:lnTo>
                  <a:lnTo>
                    <a:pt x="70" y="871"/>
                  </a:lnTo>
                  <a:lnTo>
                    <a:pt x="70" y="871"/>
                  </a:lnTo>
                  <a:lnTo>
                    <a:pt x="82" y="900"/>
                  </a:lnTo>
                  <a:lnTo>
                    <a:pt x="91" y="931"/>
                  </a:lnTo>
                  <a:lnTo>
                    <a:pt x="91" y="931"/>
                  </a:lnTo>
                  <a:lnTo>
                    <a:pt x="95" y="941"/>
                  </a:lnTo>
                  <a:lnTo>
                    <a:pt x="100" y="952"/>
                  </a:lnTo>
                  <a:lnTo>
                    <a:pt x="107" y="960"/>
                  </a:lnTo>
                  <a:lnTo>
                    <a:pt x="114" y="969"/>
                  </a:lnTo>
                  <a:lnTo>
                    <a:pt x="114" y="969"/>
                  </a:lnTo>
                  <a:lnTo>
                    <a:pt x="124" y="984"/>
                  </a:lnTo>
                  <a:lnTo>
                    <a:pt x="128" y="991"/>
                  </a:lnTo>
                  <a:lnTo>
                    <a:pt x="131" y="998"/>
                  </a:lnTo>
                  <a:lnTo>
                    <a:pt x="131" y="998"/>
                  </a:lnTo>
                  <a:lnTo>
                    <a:pt x="139" y="1012"/>
                  </a:lnTo>
                  <a:lnTo>
                    <a:pt x="145" y="1025"/>
                  </a:lnTo>
                  <a:lnTo>
                    <a:pt x="160" y="1049"/>
                  </a:lnTo>
                  <a:lnTo>
                    <a:pt x="160" y="1049"/>
                  </a:lnTo>
                  <a:lnTo>
                    <a:pt x="176" y="1071"/>
                  </a:lnTo>
                  <a:lnTo>
                    <a:pt x="176" y="1071"/>
                  </a:lnTo>
                  <a:lnTo>
                    <a:pt x="183" y="1082"/>
                  </a:lnTo>
                  <a:lnTo>
                    <a:pt x="191" y="1093"/>
                  </a:lnTo>
                  <a:lnTo>
                    <a:pt x="191" y="1093"/>
                  </a:lnTo>
                  <a:lnTo>
                    <a:pt x="203" y="1109"/>
                  </a:lnTo>
                  <a:lnTo>
                    <a:pt x="208" y="1116"/>
                  </a:lnTo>
                  <a:lnTo>
                    <a:pt x="212" y="1124"/>
                  </a:lnTo>
                  <a:lnTo>
                    <a:pt x="212" y="1124"/>
                  </a:lnTo>
                  <a:lnTo>
                    <a:pt x="219" y="1139"/>
                  </a:lnTo>
                  <a:lnTo>
                    <a:pt x="228" y="1154"/>
                  </a:lnTo>
                  <a:lnTo>
                    <a:pt x="234" y="1160"/>
                  </a:lnTo>
                  <a:lnTo>
                    <a:pt x="240" y="1167"/>
                  </a:lnTo>
                  <a:lnTo>
                    <a:pt x="246" y="1172"/>
                  </a:lnTo>
                  <a:lnTo>
                    <a:pt x="253" y="1175"/>
                  </a:lnTo>
                  <a:lnTo>
                    <a:pt x="253" y="1175"/>
                  </a:lnTo>
                  <a:lnTo>
                    <a:pt x="256" y="1177"/>
                  </a:lnTo>
                  <a:lnTo>
                    <a:pt x="259" y="1179"/>
                  </a:lnTo>
                  <a:lnTo>
                    <a:pt x="261" y="1182"/>
                  </a:lnTo>
                  <a:lnTo>
                    <a:pt x="264" y="1185"/>
                  </a:lnTo>
                  <a:lnTo>
                    <a:pt x="265" y="1191"/>
                  </a:lnTo>
                  <a:lnTo>
                    <a:pt x="265" y="1198"/>
                  </a:lnTo>
                  <a:lnTo>
                    <a:pt x="265" y="1198"/>
                  </a:lnTo>
                  <a:lnTo>
                    <a:pt x="264" y="1202"/>
                  </a:lnTo>
                  <a:lnTo>
                    <a:pt x="260" y="1207"/>
                  </a:lnTo>
                  <a:lnTo>
                    <a:pt x="256" y="1210"/>
                  </a:lnTo>
                  <a:lnTo>
                    <a:pt x="254" y="1211"/>
                  </a:lnTo>
                  <a:lnTo>
                    <a:pt x="251" y="1211"/>
                  </a:lnTo>
                  <a:lnTo>
                    <a:pt x="251" y="121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7" name="Freeform 413"/>
            <p:cNvSpPr/>
            <p:nvPr/>
          </p:nvSpPr>
          <p:spPr bwMode="auto">
            <a:xfrm>
              <a:off x="5449888" y="3138488"/>
              <a:ext cx="133350" cy="681038"/>
            </a:xfrm>
            <a:custGeom>
              <a:avLst/>
              <a:gdLst/>
              <a:ahLst/>
              <a:cxnLst>
                <a:cxn ang="0">
                  <a:pos x="171" y="1285"/>
                </a:cxn>
                <a:cxn ang="0">
                  <a:pos x="162" y="1274"/>
                </a:cxn>
                <a:cxn ang="0">
                  <a:pos x="155" y="1248"/>
                </a:cxn>
                <a:cxn ang="0">
                  <a:pos x="119" y="1178"/>
                </a:cxn>
                <a:cxn ang="0">
                  <a:pos x="96" y="1130"/>
                </a:cxn>
                <a:cxn ang="0">
                  <a:pos x="85" y="1100"/>
                </a:cxn>
                <a:cxn ang="0">
                  <a:pos x="65" y="1060"/>
                </a:cxn>
                <a:cxn ang="0">
                  <a:pos x="41" y="1009"/>
                </a:cxn>
                <a:cxn ang="0">
                  <a:pos x="29" y="965"/>
                </a:cxn>
                <a:cxn ang="0">
                  <a:pos x="11" y="900"/>
                </a:cxn>
                <a:cxn ang="0">
                  <a:pos x="3" y="792"/>
                </a:cxn>
                <a:cxn ang="0">
                  <a:pos x="2" y="697"/>
                </a:cxn>
                <a:cxn ang="0">
                  <a:pos x="0" y="595"/>
                </a:cxn>
                <a:cxn ang="0">
                  <a:pos x="9" y="478"/>
                </a:cxn>
                <a:cxn ang="0">
                  <a:pos x="18" y="409"/>
                </a:cxn>
                <a:cxn ang="0">
                  <a:pos x="33" y="366"/>
                </a:cxn>
                <a:cxn ang="0">
                  <a:pos x="63" y="254"/>
                </a:cxn>
                <a:cxn ang="0">
                  <a:pos x="82" y="213"/>
                </a:cxn>
                <a:cxn ang="0">
                  <a:pos x="97" y="186"/>
                </a:cxn>
                <a:cxn ang="0">
                  <a:pos x="132" y="111"/>
                </a:cxn>
                <a:cxn ang="0">
                  <a:pos x="166" y="62"/>
                </a:cxn>
                <a:cxn ang="0">
                  <a:pos x="175" y="47"/>
                </a:cxn>
                <a:cxn ang="0">
                  <a:pos x="185" y="31"/>
                </a:cxn>
                <a:cxn ang="0">
                  <a:pos x="218" y="5"/>
                </a:cxn>
                <a:cxn ang="0">
                  <a:pos x="236" y="0"/>
                </a:cxn>
                <a:cxn ang="0">
                  <a:pos x="248" y="5"/>
                </a:cxn>
                <a:cxn ang="0">
                  <a:pos x="253" y="22"/>
                </a:cxn>
                <a:cxn ang="0">
                  <a:pos x="245" y="34"/>
                </a:cxn>
                <a:cxn ang="0">
                  <a:pos x="226" y="41"/>
                </a:cxn>
                <a:cxn ang="0">
                  <a:pos x="212" y="55"/>
                </a:cxn>
                <a:cxn ang="0">
                  <a:pos x="200" y="78"/>
                </a:cxn>
                <a:cxn ang="0">
                  <a:pos x="183" y="100"/>
                </a:cxn>
                <a:cxn ang="0">
                  <a:pos x="161" y="131"/>
                </a:cxn>
                <a:cxn ang="0">
                  <a:pos x="127" y="197"/>
                </a:cxn>
                <a:cxn ang="0">
                  <a:pos x="98" y="264"/>
                </a:cxn>
                <a:cxn ang="0">
                  <a:pos x="75" y="349"/>
                </a:cxn>
                <a:cxn ang="0">
                  <a:pos x="61" y="391"/>
                </a:cxn>
                <a:cxn ang="0">
                  <a:pos x="51" y="429"/>
                </a:cxn>
                <a:cxn ang="0">
                  <a:pos x="41" y="559"/>
                </a:cxn>
                <a:cxn ang="0">
                  <a:pos x="39" y="812"/>
                </a:cxn>
                <a:cxn ang="0">
                  <a:pos x="46" y="879"/>
                </a:cxn>
                <a:cxn ang="0">
                  <a:pos x="73" y="987"/>
                </a:cxn>
                <a:cxn ang="0">
                  <a:pos x="93" y="1036"/>
                </a:cxn>
                <a:cxn ang="0">
                  <a:pos x="112" y="1071"/>
                </a:cxn>
                <a:cxn ang="0">
                  <a:pos x="124" y="1104"/>
                </a:cxn>
                <a:cxn ang="0">
                  <a:pos x="141" y="1147"/>
                </a:cxn>
                <a:cxn ang="0">
                  <a:pos x="182" y="1217"/>
                </a:cxn>
                <a:cxn ang="0">
                  <a:pos x="197" y="1271"/>
                </a:cxn>
                <a:cxn ang="0">
                  <a:pos x="193" y="1282"/>
                </a:cxn>
                <a:cxn ang="0">
                  <a:pos x="185" y="1287"/>
                </a:cxn>
              </a:cxnLst>
              <a:rect l="0" t="0" r="r" b="b"/>
              <a:pathLst>
                <a:path w="253" h="1287">
                  <a:moveTo>
                    <a:pt x="181" y="1287"/>
                  </a:moveTo>
                  <a:lnTo>
                    <a:pt x="181" y="1287"/>
                  </a:lnTo>
                  <a:lnTo>
                    <a:pt x="174" y="1286"/>
                  </a:lnTo>
                  <a:lnTo>
                    <a:pt x="171" y="1285"/>
                  </a:lnTo>
                  <a:lnTo>
                    <a:pt x="168" y="1283"/>
                  </a:lnTo>
                  <a:lnTo>
                    <a:pt x="165" y="1280"/>
                  </a:lnTo>
                  <a:lnTo>
                    <a:pt x="163" y="1277"/>
                  </a:lnTo>
                  <a:lnTo>
                    <a:pt x="162" y="1274"/>
                  </a:lnTo>
                  <a:lnTo>
                    <a:pt x="161" y="1270"/>
                  </a:lnTo>
                  <a:lnTo>
                    <a:pt x="161" y="1270"/>
                  </a:lnTo>
                  <a:lnTo>
                    <a:pt x="159" y="1259"/>
                  </a:lnTo>
                  <a:lnTo>
                    <a:pt x="155" y="1248"/>
                  </a:lnTo>
                  <a:lnTo>
                    <a:pt x="151" y="1236"/>
                  </a:lnTo>
                  <a:lnTo>
                    <a:pt x="144" y="1222"/>
                  </a:lnTo>
                  <a:lnTo>
                    <a:pt x="131" y="1197"/>
                  </a:lnTo>
                  <a:lnTo>
                    <a:pt x="119" y="1178"/>
                  </a:lnTo>
                  <a:lnTo>
                    <a:pt x="119" y="1178"/>
                  </a:lnTo>
                  <a:lnTo>
                    <a:pt x="110" y="1162"/>
                  </a:lnTo>
                  <a:lnTo>
                    <a:pt x="102" y="1147"/>
                  </a:lnTo>
                  <a:lnTo>
                    <a:pt x="96" y="1130"/>
                  </a:lnTo>
                  <a:lnTo>
                    <a:pt x="90" y="1114"/>
                  </a:lnTo>
                  <a:lnTo>
                    <a:pt x="90" y="1114"/>
                  </a:lnTo>
                  <a:lnTo>
                    <a:pt x="85" y="1100"/>
                  </a:lnTo>
                  <a:lnTo>
                    <a:pt x="85" y="1100"/>
                  </a:lnTo>
                  <a:lnTo>
                    <a:pt x="80" y="1090"/>
                  </a:lnTo>
                  <a:lnTo>
                    <a:pt x="75" y="1080"/>
                  </a:lnTo>
                  <a:lnTo>
                    <a:pt x="65" y="1060"/>
                  </a:lnTo>
                  <a:lnTo>
                    <a:pt x="65" y="1060"/>
                  </a:lnTo>
                  <a:lnTo>
                    <a:pt x="58" y="1048"/>
                  </a:lnTo>
                  <a:lnTo>
                    <a:pt x="51" y="1035"/>
                  </a:lnTo>
                  <a:lnTo>
                    <a:pt x="45" y="1023"/>
                  </a:lnTo>
                  <a:lnTo>
                    <a:pt x="41" y="1009"/>
                  </a:lnTo>
                  <a:lnTo>
                    <a:pt x="41" y="1009"/>
                  </a:lnTo>
                  <a:lnTo>
                    <a:pt x="35" y="988"/>
                  </a:lnTo>
                  <a:lnTo>
                    <a:pt x="29" y="965"/>
                  </a:lnTo>
                  <a:lnTo>
                    <a:pt x="29" y="965"/>
                  </a:lnTo>
                  <a:lnTo>
                    <a:pt x="23" y="943"/>
                  </a:lnTo>
                  <a:lnTo>
                    <a:pt x="16" y="921"/>
                  </a:lnTo>
                  <a:lnTo>
                    <a:pt x="16" y="921"/>
                  </a:lnTo>
                  <a:lnTo>
                    <a:pt x="11" y="900"/>
                  </a:lnTo>
                  <a:lnTo>
                    <a:pt x="8" y="878"/>
                  </a:lnTo>
                  <a:lnTo>
                    <a:pt x="6" y="856"/>
                  </a:lnTo>
                  <a:lnTo>
                    <a:pt x="4" y="836"/>
                  </a:lnTo>
                  <a:lnTo>
                    <a:pt x="3" y="792"/>
                  </a:lnTo>
                  <a:lnTo>
                    <a:pt x="3" y="748"/>
                  </a:lnTo>
                  <a:lnTo>
                    <a:pt x="3" y="729"/>
                  </a:lnTo>
                  <a:lnTo>
                    <a:pt x="3" y="729"/>
                  </a:lnTo>
                  <a:lnTo>
                    <a:pt x="2" y="697"/>
                  </a:lnTo>
                  <a:lnTo>
                    <a:pt x="2" y="664"/>
                  </a:lnTo>
                  <a:lnTo>
                    <a:pt x="2" y="664"/>
                  </a:lnTo>
                  <a:lnTo>
                    <a:pt x="1" y="630"/>
                  </a:lnTo>
                  <a:lnTo>
                    <a:pt x="0" y="595"/>
                  </a:lnTo>
                  <a:lnTo>
                    <a:pt x="1" y="561"/>
                  </a:lnTo>
                  <a:lnTo>
                    <a:pt x="3" y="527"/>
                  </a:lnTo>
                  <a:lnTo>
                    <a:pt x="3" y="527"/>
                  </a:lnTo>
                  <a:lnTo>
                    <a:pt x="9" y="478"/>
                  </a:lnTo>
                  <a:lnTo>
                    <a:pt x="9" y="478"/>
                  </a:lnTo>
                  <a:lnTo>
                    <a:pt x="16" y="420"/>
                  </a:lnTo>
                  <a:lnTo>
                    <a:pt x="16" y="420"/>
                  </a:lnTo>
                  <a:lnTo>
                    <a:pt x="18" y="409"/>
                  </a:lnTo>
                  <a:lnTo>
                    <a:pt x="20" y="399"/>
                  </a:lnTo>
                  <a:lnTo>
                    <a:pt x="28" y="380"/>
                  </a:lnTo>
                  <a:lnTo>
                    <a:pt x="28" y="380"/>
                  </a:lnTo>
                  <a:lnTo>
                    <a:pt x="33" y="366"/>
                  </a:lnTo>
                  <a:lnTo>
                    <a:pt x="37" y="351"/>
                  </a:lnTo>
                  <a:lnTo>
                    <a:pt x="37" y="351"/>
                  </a:lnTo>
                  <a:lnTo>
                    <a:pt x="49" y="306"/>
                  </a:lnTo>
                  <a:lnTo>
                    <a:pt x="63" y="254"/>
                  </a:lnTo>
                  <a:lnTo>
                    <a:pt x="63" y="254"/>
                  </a:lnTo>
                  <a:lnTo>
                    <a:pt x="67" y="243"/>
                  </a:lnTo>
                  <a:lnTo>
                    <a:pt x="71" y="233"/>
                  </a:lnTo>
                  <a:lnTo>
                    <a:pt x="82" y="213"/>
                  </a:lnTo>
                  <a:lnTo>
                    <a:pt x="82" y="213"/>
                  </a:lnTo>
                  <a:lnTo>
                    <a:pt x="90" y="200"/>
                  </a:lnTo>
                  <a:lnTo>
                    <a:pt x="97" y="186"/>
                  </a:lnTo>
                  <a:lnTo>
                    <a:pt x="97" y="186"/>
                  </a:lnTo>
                  <a:lnTo>
                    <a:pt x="107" y="162"/>
                  </a:lnTo>
                  <a:lnTo>
                    <a:pt x="107" y="162"/>
                  </a:lnTo>
                  <a:lnTo>
                    <a:pt x="119" y="135"/>
                  </a:lnTo>
                  <a:lnTo>
                    <a:pt x="132" y="111"/>
                  </a:lnTo>
                  <a:lnTo>
                    <a:pt x="139" y="98"/>
                  </a:lnTo>
                  <a:lnTo>
                    <a:pt x="146" y="86"/>
                  </a:lnTo>
                  <a:lnTo>
                    <a:pt x="156" y="74"/>
                  </a:lnTo>
                  <a:lnTo>
                    <a:pt x="166" y="62"/>
                  </a:lnTo>
                  <a:lnTo>
                    <a:pt x="166" y="62"/>
                  </a:lnTo>
                  <a:lnTo>
                    <a:pt x="169" y="59"/>
                  </a:lnTo>
                  <a:lnTo>
                    <a:pt x="171" y="55"/>
                  </a:lnTo>
                  <a:lnTo>
                    <a:pt x="175" y="47"/>
                  </a:lnTo>
                  <a:lnTo>
                    <a:pt x="175" y="47"/>
                  </a:lnTo>
                  <a:lnTo>
                    <a:pt x="180" y="38"/>
                  </a:lnTo>
                  <a:lnTo>
                    <a:pt x="183" y="34"/>
                  </a:lnTo>
                  <a:lnTo>
                    <a:pt x="185" y="31"/>
                  </a:lnTo>
                  <a:lnTo>
                    <a:pt x="185" y="31"/>
                  </a:lnTo>
                  <a:lnTo>
                    <a:pt x="196" y="21"/>
                  </a:lnTo>
                  <a:lnTo>
                    <a:pt x="206" y="13"/>
                  </a:lnTo>
                  <a:lnTo>
                    <a:pt x="218" y="5"/>
                  </a:lnTo>
                  <a:lnTo>
                    <a:pt x="231" y="1"/>
                  </a:lnTo>
                  <a:lnTo>
                    <a:pt x="231" y="1"/>
                  </a:lnTo>
                  <a:lnTo>
                    <a:pt x="236" y="0"/>
                  </a:lnTo>
                  <a:lnTo>
                    <a:pt x="236" y="0"/>
                  </a:lnTo>
                  <a:lnTo>
                    <a:pt x="239" y="0"/>
                  </a:lnTo>
                  <a:lnTo>
                    <a:pt x="243" y="1"/>
                  </a:lnTo>
                  <a:lnTo>
                    <a:pt x="246" y="3"/>
                  </a:lnTo>
                  <a:lnTo>
                    <a:pt x="248" y="5"/>
                  </a:lnTo>
                  <a:lnTo>
                    <a:pt x="251" y="10"/>
                  </a:lnTo>
                  <a:lnTo>
                    <a:pt x="253" y="17"/>
                  </a:lnTo>
                  <a:lnTo>
                    <a:pt x="253" y="17"/>
                  </a:lnTo>
                  <a:lnTo>
                    <a:pt x="253" y="22"/>
                  </a:lnTo>
                  <a:lnTo>
                    <a:pt x="251" y="28"/>
                  </a:lnTo>
                  <a:lnTo>
                    <a:pt x="250" y="30"/>
                  </a:lnTo>
                  <a:lnTo>
                    <a:pt x="247" y="32"/>
                  </a:lnTo>
                  <a:lnTo>
                    <a:pt x="245" y="34"/>
                  </a:lnTo>
                  <a:lnTo>
                    <a:pt x="240" y="35"/>
                  </a:lnTo>
                  <a:lnTo>
                    <a:pt x="240" y="35"/>
                  </a:lnTo>
                  <a:lnTo>
                    <a:pt x="232" y="38"/>
                  </a:lnTo>
                  <a:lnTo>
                    <a:pt x="226" y="41"/>
                  </a:lnTo>
                  <a:lnTo>
                    <a:pt x="221" y="45"/>
                  </a:lnTo>
                  <a:lnTo>
                    <a:pt x="217" y="48"/>
                  </a:lnTo>
                  <a:lnTo>
                    <a:pt x="214" y="51"/>
                  </a:lnTo>
                  <a:lnTo>
                    <a:pt x="212" y="55"/>
                  </a:lnTo>
                  <a:lnTo>
                    <a:pt x="207" y="64"/>
                  </a:lnTo>
                  <a:lnTo>
                    <a:pt x="207" y="64"/>
                  </a:lnTo>
                  <a:lnTo>
                    <a:pt x="204" y="70"/>
                  </a:lnTo>
                  <a:lnTo>
                    <a:pt x="200" y="78"/>
                  </a:lnTo>
                  <a:lnTo>
                    <a:pt x="200" y="78"/>
                  </a:lnTo>
                  <a:lnTo>
                    <a:pt x="193" y="89"/>
                  </a:lnTo>
                  <a:lnTo>
                    <a:pt x="183" y="100"/>
                  </a:lnTo>
                  <a:lnTo>
                    <a:pt x="183" y="100"/>
                  </a:lnTo>
                  <a:lnTo>
                    <a:pt x="171" y="115"/>
                  </a:lnTo>
                  <a:lnTo>
                    <a:pt x="166" y="123"/>
                  </a:lnTo>
                  <a:lnTo>
                    <a:pt x="161" y="131"/>
                  </a:lnTo>
                  <a:lnTo>
                    <a:pt x="161" y="131"/>
                  </a:lnTo>
                  <a:lnTo>
                    <a:pt x="150" y="153"/>
                  </a:lnTo>
                  <a:lnTo>
                    <a:pt x="138" y="176"/>
                  </a:lnTo>
                  <a:lnTo>
                    <a:pt x="138" y="176"/>
                  </a:lnTo>
                  <a:lnTo>
                    <a:pt x="127" y="197"/>
                  </a:lnTo>
                  <a:lnTo>
                    <a:pt x="116" y="219"/>
                  </a:lnTo>
                  <a:lnTo>
                    <a:pt x="106" y="242"/>
                  </a:lnTo>
                  <a:lnTo>
                    <a:pt x="98" y="264"/>
                  </a:lnTo>
                  <a:lnTo>
                    <a:pt x="98" y="264"/>
                  </a:lnTo>
                  <a:lnTo>
                    <a:pt x="87" y="304"/>
                  </a:lnTo>
                  <a:lnTo>
                    <a:pt x="76" y="344"/>
                  </a:lnTo>
                  <a:lnTo>
                    <a:pt x="75" y="349"/>
                  </a:lnTo>
                  <a:lnTo>
                    <a:pt x="75" y="349"/>
                  </a:lnTo>
                  <a:lnTo>
                    <a:pt x="70" y="364"/>
                  </a:lnTo>
                  <a:lnTo>
                    <a:pt x="65" y="379"/>
                  </a:lnTo>
                  <a:lnTo>
                    <a:pt x="65" y="379"/>
                  </a:lnTo>
                  <a:lnTo>
                    <a:pt x="61" y="391"/>
                  </a:lnTo>
                  <a:lnTo>
                    <a:pt x="56" y="403"/>
                  </a:lnTo>
                  <a:lnTo>
                    <a:pt x="53" y="416"/>
                  </a:lnTo>
                  <a:lnTo>
                    <a:pt x="51" y="429"/>
                  </a:lnTo>
                  <a:lnTo>
                    <a:pt x="51" y="429"/>
                  </a:lnTo>
                  <a:lnTo>
                    <a:pt x="49" y="468"/>
                  </a:lnTo>
                  <a:lnTo>
                    <a:pt x="45" y="506"/>
                  </a:lnTo>
                  <a:lnTo>
                    <a:pt x="45" y="506"/>
                  </a:lnTo>
                  <a:lnTo>
                    <a:pt x="41" y="559"/>
                  </a:lnTo>
                  <a:lnTo>
                    <a:pt x="39" y="586"/>
                  </a:lnTo>
                  <a:lnTo>
                    <a:pt x="39" y="613"/>
                  </a:lnTo>
                  <a:lnTo>
                    <a:pt x="39" y="812"/>
                  </a:lnTo>
                  <a:lnTo>
                    <a:pt x="39" y="812"/>
                  </a:lnTo>
                  <a:lnTo>
                    <a:pt x="39" y="830"/>
                  </a:lnTo>
                  <a:lnTo>
                    <a:pt x="41" y="846"/>
                  </a:lnTo>
                  <a:lnTo>
                    <a:pt x="43" y="863"/>
                  </a:lnTo>
                  <a:lnTo>
                    <a:pt x="46" y="879"/>
                  </a:lnTo>
                  <a:lnTo>
                    <a:pt x="54" y="912"/>
                  </a:lnTo>
                  <a:lnTo>
                    <a:pt x="62" y="944"/>
                  </a:lnTo>
                  <a:lnTo>
                    <a:pt x="62" y="944"/>
                  </a:lnTo>
                  <a:lnTo>
                    <a:pt x="73" y="987"/>
                  </a:lnTo>
                  <a:lnTo>
                    <a:pt x="73" y="987"/>
                  </a:lnTo>
                  <a:lnTo>
                    <a:pt x="78" y="1003"/>
                  </a:lnTo>
                  <a:lnTo>
                    <a:pt x="86" y="1020"/>
                  </a:lnTo>
                  <a:lnTo>
                    <a:pt x="93" y="1036"/>
                  </a:lnTo>
                  <a:lnTo>
                    <a:pt x="102" y="1052"/>
                  </a:lnTo>
                  <a:lnTo>
                    <a:pt x="102" y="1052"/>
                  </a:lnTo>
                  <a:lnTo>
                    <a:pt x="112" y="1071"/>
                  </a:lnTo>
                  <a:lnTo>
                    <a:pt x="112" y="1071"/>
                  </a:lnTo>
                  <a:lnTo>
                    <a:pt x="116" y="1079"/>
                  </a:lnTo>
                  <a:lnTo>
                    <a:pt x="119" y="1087"/>
                  </a:lnTo>
                  <a:lnTo>
                    <a:pt x="124" y="1104"/>
                  </a:lnTo>
                  <a:lnTo>
                    <a:pt x="124" y="1104"/>
                  </a:lnTo>
                  <a:lnTo>
                    <a:pt x="131" y="1126"/>
                  </a:lnTo>
                  <a:lnTo>
                    <a:pt x="136" y="1136"/>
                  </a:lnTo>
                  <a:lnTo>
                    <a:pt x="141" y="1147"/>
                  </a:lnTo>
                  <a:lnTo>
                    <a:pt x="141" y="1147"/>
                  </a:lnTo>
                  <a:lnTo>
                    <a:pt x="154" y="1166"/>
                  </a:lnTo>
                  <a:lnTo>
                    <a:pt x="164" y="1184"/>
                  </a:lnTo>
                  <a:lnTo>
                    <a:pt x="173" y="1201"/>
                  </a:lnTo>
                  <a:lnTo>
                    <a:pt x="182" y="1217"/>
                  </a:lnTo>
                  <a:lnTo>
                    <a:pt x="188" y="1232"/>
                  </a:lnTo>
                  <a:lnTo>
                    <a:pt x="192" y="1246"/>
                  </a:lnTo>
                  <a:lnTo>
                    <a:pt x="195" y="1259"/>
                  </a:lnTo>
                  <a:lnTo>
                    <a:pt x="197" y="1271"/>
                  </a:lnTo>
                  <a:lnTo>
                    <a:pt x="197" y="1271"/>
                  </a:lnTo>
                  <a:lnTo>
                    <a:pt x="196" y="1277"/>
                  </a:lnTo>
                  <a:lnTo>
                    <a:pt x="195" y="1280"/>
                  </a:lnTo>
                  <a:lnTo>
                    <a:pt x="193" y="1282"/>
                  </a:lnTo>
                  <a:lnTo>
                    <a:pt x="193" y="1282"/>
                  </a:lnTo>
                  <a:lnTo>
                    <a:pt x="191" y="1284"/>
                  </a:lnTo>
                  <a:lnTo>
                    <a:pt x="188" y="1286"/>
                  </a:lnTo>
                  <a:lnTo>
                    <a:pt x="185" y="1287"/>
                  </a:lnTo>
                  <a:lnTo>
                    <a:pt x="181" y="1287"/>
                  </a:lnTo>
                  <a:lnTo>
                    <a:pt x="181" y="128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8" name="Freeform 414"/>
            <p:cNvSpPr/>
            <p:nvPr/>
          </p:nvSpPr>
          <p:spPr bwMode="auto">
            <a:xfrm>
              <a:off x="5559426" y="3148013"/>
              <a:ext cx="134938" cy="661988"/>
            </a:xfrm>
            <a:custGeom>
              <a:avLst/>
              <a:gdLst/>
              <a:ahLst/>
              <a:cxnLst>
                <a:cxn ang="0">
                  <a:pos x="66" y="1250"/>
                </a:cxn>
                <a:cxn ang="0">
                  <a:pos x="58" y="1244"/>
                </a:cxn>
                <a:cxn ang="0">
                  <a:pos x="58" y="1224"/>
                </a:cxn>
                <a:cxn ang="0">
                  <a:pos x="80" y="1168"/>
                </a:cxn>
                <a:cxn ang="0">
                  <a:pos x="111" y="1115"/>
                </a:cxn>
                <a:cxn ang="0">
                  <a:pos x="129" y="1073"/>
                </a:cxn>
                <a:cxn ang="0">
                  <a:pos x="141" y="1041"/>
                </a:cxn>
                <a:cxn ang="0">
                  <a:pos x="168" y="991"/>
                </a:cxn>
                <a:cxn ang="0">
                  <a:pos x="192" y="918"/>
                </a:cxn>
                <a:cxn ang="0">
                  <a:pos x="210" y="838"/>
                </a:cxn>
                <a:cxn ang="0">
                  <a:pos x="214" y="595"/>
                </a:cxn>
                <a:cxn ang="0">
                  <a:pos x="208" y="491"/>
                </a:cxn>
                <a:cxn ang="0">
                  <a:pos x="202" y="417"/>
                </a:cxn>
                <a:cxn ang="0">
                  <a:pos x="188" y="367"/>
                </a:cxn>
                <a:cxn ang="0">
                  <a:pos x="177" y="333"/>
                </a:cxn>
                <a:cxn ang="0">
                  <a:pos x="155" y="256"/>
                </a:cxn>
                <a:cxn ang="0">
                  <a:pos x="115" y="170"/>
                </a:cxn>
                <a:cxn ang="0">
                  <a:pos x="92" y="127"/>
                </a:cxn>
                <a:cxn ang="0">
                  <a:pos x="70" y="97"/>
                </a:cxn>
                <a:cxn ang="0">
                  <a:pos x="49" y="68"/>
                </a:cxn>
                <a:cxn ang="0">
                  <a:pos x="40" y="49"/>
                </a:cxn>
                <a:cxn ang="0">
                  <a:pos x="21" y="37"/>
                </a:cxn>
                <a:cxn ang="0">
                  <a:pos x="7" y="31"/>
                </a:cxn>
                <a:cxn ang="0">
                  <a:pos x="0" y="15"/>
                </a:cxn>
                <a:cxn ang="0">
                  <a:pos x="8" y="3"/>
                </a:cxn>
                <a:cxn ang="0">
                  <a:pos x="17" y="0"/>
                </a:cxn>
                <a:cxn ang="0">
                  <a:pos x="47" y="11"/>
                </a:cxn>
                <a:cxn ang="0">
                  <a:pos x="71" y="33"/>
                </a:cxn>
                <a:cxn ang="0">
                  <a:pos x="82" y="52"/>
                </a:cxn>
                <a:cxn ang="0">
                  <a:pos x="98" y="71"/>
                </a:cxn>
                <a:cxn ang="0">
                  <a:pos x="135" y="132"/>
                </a:cxn>
                <a:cxn ang="0">
                  <a:pos x="156" y="180"/>
                </a:cxn>
                <a:cxn ang="0">
                  <a:pos x="182" y="226"/>
                </a:cxn>
                <a:cxn ang="0">
                  <a:pos x="204" y="297"/>
                </a:cxn>
                <a:cxn ang="0">
                  <a:pos x="226" y="368"/>
                </a:cxn>
                <a:cxn ang="0">
                  <a:pos x="237" y="407"/>
                </a:cxn>
                <a:cxn ang="0">
                  <a:pos x="249" y="512"/>
                </a:cxn>
                <a:cxn ang="0">
                  <a:pos x="253" y="612"/>
                </a:cxn>
                <a:cxn ang="0">
                  <a:pos x="250" y="709"/>
                </a:cxn>
                <a:cxn ang="0">
                  <a:pos x="249" y="812"/>
                </a:cxn>
                <a:cxn ang="0">
                  <a:pos x="237" y="895"/>
                </a:cxn>
                <a:cxn ang="0">
                  <a:pos x="225" y="939"/>
                </a:cxn>
                <a:cxn ang="0">
                  <a:pos x="208" y="993"/>
                </a:cxn>
                <a:cxn ang="0">
                  <a:pos x="188" y="1031"/>
                </a:cxn>
                <a:cxn ang="0">
                  <a:pos x="168" y="1070"/>
                </a:cxn>
                <a:cxn ang="0">
                  <a:pos x="150" y="1114"/>
                </a:cxn>
                <a:cxn ang="0">
                  <a:pos x="122" y="1164"/>
                </a:cxn>
                <a:cxn ang="0">
                  <a:pos x="94" y="1224"/>
                </a:cxn>
                <a:cxn ang="0">
                  <a:pos x="90" y="1241"/>
                </a:cxn>
                <a:cxn ang="0">
                  <a:pos x="73" y="1251"/>
                </a:cxn>
              </a:cxnLst>
              <a:rect l="0" t="0" r="r" b="b"/>
              <a:pathLst>
                <a:path w="254" h="1251">
                  <a:moveTo>
                    <a:pt x="73" y="1251"/>
                  </a:moveTo>
                  <a:lnTo>
                    <a:pt x="73" y="1251"/>
                  </a:lnTo>
                  <a:lnTo>
                    <a:pt x="69" y="1251"/>
                  </a:lnTo>
                  <a:lnTo>
                    <a:pt x="66" y="1250"/>
                  </a:lnTo>
                  <a:lnTo>
                    <a:pt x="62" y="1249"/>
                  </a:lnTo>
                  <a:lnTo>
                    <a:pt x="59" y="1246"/>
                  </a:lnTo>
                  <a:lnTo>
                    <a:pt x="59" y="1246"/>
                  </a:lnTo>
                  <a:lnTo>
                    <a:pt x="58" y="1244"/>
                  </a:lnTo>
                  <a:lnTo>
                    <a:pt x="57" y="1241"/>
                  </a:lnTo>
                  <a:lnTo>
                    <a:pt x="56" y="1235"/>
                  </a:lnTo>
                  <a:lnTo>
                    <a:pt x="56" y="1235"/>
                  </a:lnTo>
                  <a:lnTo>
                    <a:pt x="58" y="1224"/>
                  </a:lnTo>
                  <a:lnTo>
                    <a:pt x="61" y="1211"/>
                  </a:lnTo>
                  <a:lnTo>
                    <a:pt x="66" y="1198"/>
                  </a:lnTo>
                  <a:lnTo>
                    <a:pt x="72" y="1183"/>
                  </a:lnTo>
                  <a:lnTo>
                    <a:pt x="80" y="1168"/>
                  </a:lnTo>
                  <a:lnTo>
                    <a:pt x="89" y="1151"/>
                  </a:lnTo>
                  <a:lnTo>
                    <a:pt x="100" y="1134"/>
                  </a:lnTo>
                  <a:lnTo>
                    <a:pt x="111" y="1115"/>
                  </a:lnTo>
                  <a:lnTo>
                    <a:pt x="111" y="1115"/>
                  </a:lnTo>
                  <a:lnTo>
                    <a:pt x="117" y="1105"/>
                  </a:lnTo>
                  <a:lnTo>
                    <a:pt x="121" y="1095"/>
                  </a:lnTo>
                  <a:lnTo>
                    <a:pt x="129" y="1073"/>
                  </a:lnTo>
                  <a:lnTo>
                    <a:pt x="129" y="1073"/>
                  </a:lnTo>
                  <a:lnTo>
                    <a:pt x="135" y="1056"/>
                  </a:lnTo>
                  <a:lnTo>
                    <a:pt x="138" y="1049"/>
                  </a:lnTo>
                  <a:lnTo>
                    <a:pt x="141" y="1041"/>
                  </a:lnTo>
                  <a:lnTo>
                    <a:pt x="141" y="1041"/>
                  </a:lnTo>
                  <a:lnTo>
                    <a:pt x="151" y="1022"/>
                  </a:lnTo>
                  <a:lnTo>
                    <a:pt x="151" y="1022"/>
                  </a:lnTo>
                  <a:lnTo>
                    <a:pt x="161" y="1007"/>
                  </a:lnTo>
                  <a:lnTo>
                    <a:pt x="168" y="991"/>
                  </a:lnTo>
                  <a:lnTo>
                    <a:pt x="175" y="976"/>
                  </a:lnTo>
                  <a:lnTo>
                    <a:pt x="180" y="959"/>
                  </a:lnTo>
                  <a:lnTo>
                    <a:pt x="180" y="959"/>
                  </a:lnTo>
                  <a:lnTo>
                    <a:pt x="192" y="918"/>
                  </a:lnTo>
                  <a:lnTo>
                    <a:pt x="192" y="918"/>
                  </a:lnTo>
                  <a:lnTo>
                    <a:pt x="200" y="887"/>
                  </a:lnTo>
                  <a:lnTo>
                    <a:pt x="207" y="855"/>
                  </a:lnTo>
                  <a:lnTo>
                    <a:pt x="210" y="838"/>
                  </a:lnTo>
                  <a:lnTo>
                    <a:pt x="212" y="823"/>
                  </a:lnTo>
                  <a:lnTo>
                    <a:pt x="214" y="806"/>
                  </a:lnTo>
                  <a:lnTo>
                    <a:pt x="214" y="789"/>
                  </a:lnTo>
                  <a:lnTo>
                    <a:pt x="214" y="595"/>
                  </a:lnTo>
                  <a:lnTo>
                    <a:pt x="214" y="595"/>
                  </a:lnTo>
                  <a:lnTo>
                    <a:pt x="214" y="569"/>
                  </a:lnTo>
                  <a:lnTo>
                    <a:pt x="212" y="543"/>
                  </a:lnTo>
                  <a:lnTo>
                    <a:pt x="208" y="491"/>
                  </a:lnTo>
                  <a:lnTo>
                    <a:pt x="208" y="491"/>
                  </a:lnTo>
                  <a:lnTo>
                    <a:pt x="204" y="454"/>
                  </a:lnTo>
                  <a:lnTo>
                    <a:pt x="202" y="417"/>
                  </a:lnTo>
                  <a:lnTo>
                    <a:pt x="202" y="417"/>
                  </a:lnTo>
                  <a:lnTo>
                    <a:pt x="200" y="404"/>
                  </a:lnTo>
                  <a:lnTo>
                    <a:pt x="197" y="391"/>
                  </a:lnTo>
                  <a:lnTo>
                    <a:pt x="193" y="380"/>
                  </a:lnTo>
                  <a:lnTo>
                    <a:pt x="188" y="367"/>
                  </a:lnTo>
                  <a:lnTo>
                    <a:pt x="188" y="367"/>
                  </a:lnTo>
                  <a:lnTo>
                    <a:pt x="182" y="354"/>
                  </a:lnTo>
                  <a:lnTo>
                    <a:pt x="178" y="340"/>
                  </a:lnTo>
                  <a:lnTo>
                    <a:pt x="177" y="333"/>
                  </a:lnTo>
                  <a:lnTo>
                    <a:pt x="177" y="333"/>
                  </a:lnTo>
                  <a:lnTo>
                    <a:pt x="167" y="294"/>
                  </a:lnTo>
                  <a:lnTo>
                    <a:pt x="155" y="256"/>
                  </a:lnTo>
                  <a:lnTo>
                    <a:pt x="155" y="256"/>
                  </a:lnTo>
                  <a:lnTo>
                    <a:pt x="147" y="234"/>
                  </a:lnTo>
                  <a:lnTo>
                    <a:pt x="138" y="212"/>
                  </a:lnTo>
                  <a:lnTo>
                    <a:pt x="126" y="192"/>
                  </a:lnTo>
                  <a:lnTo>
                    <a:pt x="115" y="170"/>
                  </a:lnTo>
                  <a:lnTo>
                    <a:pt x="115" y="170"/>
                  </a:lnTo>
                  <a:lnTo>
                    <a:pt x="103" y="148"/>
                  </a:lnTo>
                  <a:lnTo>
                    <a:pt x="92" y="127"/>
                  </a:lnTo>
                  <a:lnTo>
                    <a:pt x="92" y="127"/>
                  </a:lnTo>
                  <a:lnTo>
                    <a:pt x="87" y="118"/>
                  </a:lnTo>
                  <a:lnTo>
                    <a:pt x="82" y="111"/>
                  </a:lnTo>
                  <a:lnTo>
                    <a:pt x="70" y="97"/>
                  </a:lnTo>
                  <a:lnTo>
                    <a:pt x="70" y="97"/>
                  </a:lnTo>
                  <a:lnTo>
                    <a:pt x="60" y="86"/>
                  </a:lnTo>
                  <a:lnTo>
                    <a:pt x="52" y="75"/>
                  </a:lnTo>
                  <a:lnTo>
                    <a:pt x="52" y="75"/>
                  </a:lnTo>
                  <a:lnTo>
                    <a:pt x="49" y="68"/>
                  </a:lnTo>
                  <a:lnTo>
                    <a:pt x="46" y="62"/>
                  </a:lnTo>
                  <a:lnTo>
                    <a:pt x="46" y="62"/>
                  </a:lnTo>
                  <a:lnTo>
                    <a:pt x="42" y="52"/>
                  </a:lnTo>
                  <a:lnTo>
                    <a:pt x="40" y="49"/>
                  </a:lnTo>
                  <a:lnTo>
                    <a:pt x="37" y="45"/>
                  </a:lnTo>
                  <a:lnTo>
                    <a:pt x="32" y="42"/>
                  </a:lnTo>
                  <a:lnTo>
                    <a:pt x="27" y="39"/>
                  </a:lnTo>
                  <a:lnTo>
                    <a:pt x="21" y="37"/>
                  </a:lnTo>
                  <a:lnTo>
                    <a:pt x="13" y="34"/>
                  </a:lnTo>
                  <a:lnTo>
                    <a:pt x="13" y="34"/>
                  </a:lnTo>
                  <a:lnTo>
                    <a:pt x="9" y="33"/>
                  </a:lnTo>
                  <a:lnTo>
                    <a:pt x="7" y="31"/>
                  </a:lnTo>
                  <a:lnTo>
                    <a:pt x="4" y="29"/>
                  </a:lnTo>
                  <a:lnTo>
                    <a:pt x="3" y="27"/>
                  </a:lnTo>
                  <a:lnTo>
                    <a:pt x="0" y="20"/>
                  </a:lnTo>
                  <a:lnTo>
                    <a:pt x="0" y="15"/>
                  </a:lnTo>
                  <a:lnTo>
                    <a:pt x="0" y="15"/>
                  </a:lnTo>
                  <a:lnTo>
                    <a:pt x="2" y="10"/>
                  </a:lnTo>
                  <a:lnTo>
                    <a:pt x="6" y="5"/>
                  </a:lnTo>
                  <a:lnTo>
                    <a:pt x="8" y="3"/>
                  </a:lnTo>
                  <a:lnTo>
                    <a:pt x="10" y="1"/>
                  </a:lnTo>
                  <a:lnTo>
                    <a:pt x="13" y="0"/>
                  </a:lnTo>
                  <a:lnTo>
                    <a:pt x="17" y="0"/>
                  </a:lnTo>
                  <a:lnTo>
                    <a:pt x="17" y="0"/>
                  </a:lnTo>
                  <a:lnTo>
                    <a:pt x="22" y="1"/>
                  </a:lnTo>
                  <a:lnTo>
                    <a:pt x="22" y="1"/>
                  </a:lnTo>
                  <a:lnTo>
                    <a:pt x="36" y="5"/>
                  </a:lnTo>
                  <a:lnTo>
                    <a:pt x="47" y="11"/>
                  </a:lnTo>
                  <a:lnTo>
                    <a:pt x="57" y="19"/>
                  </a:lnTo>
                  <a:lnTo>
                    <a:pt x="69" y="30"/>
                  </a:lnTo>
                  <a:lnTo>
                    <a:pt x="69" y="30"/>
                  </a:lnTo>
                  <a:lnTo>
                    <a:pt x="71" y="33"/>
                  </a:lnTo>
                  <a:lnTo>
                    <a:pt x="74" y="37"/>
                  </a:lnTo>
                  <a:lnTo>
                    <a:pt x="78" y="44"/>
                  </a:lnTo>
                  <a:lnTo>
                    <a:pt x="78" y="44"/>
                  </a:lnTo>
                  <a:lnTo>
                    <a:pt x="82" y="52"/>
                  </a:lnTo>
                  <a:lnTo>
                    <a:pt x="84" y="57"/>
                  </a:lnTo>
                  <a:lnTo>
                    <a:pt x="87" y="61"/>
                  </a:lnTo>
                  <a:lnTo>
                    <a:pt x="87" y="61"/>
                  </a:lnTo>
                  <a:lnTo>
                    <a:pt x="98" y="71"/>
                  </a:lnTo>
                  <a:lnTo>
                    <a:pt x="107" y="83"/>
                  </a:lnTo>
                  <a:lnTo>
                    <a:pt x="114" y="95"/>
                  </a:lnTo>
                  <a:lnTo>
                    <a:pt x="121" y="107"/>
                  </a:lnTo>
                  <a:lnTo>
                    <a:pt x="135" y="132"/>
                  </a:lnTo>
                  <a:lnTo>
                    <a:pt x="146" y="158"/>
                  </a:lnTo>
                  <a:lnTo>
                    <a:pt x="146" y="158"/>
                  </a:lnTo>
                  <a:lnTo>
                    <a:pt x="156" y="180"/>
                  </a:lnTo>
                  <a:lnTo>
                    <a:pt x="156" y="180"/>
                  </a:lnTo>
                  <a:lnTo>
                    <a:pt x="164" y="194"/>
                  </a:lnTo>
                  <a:lnTo>
                    <a:pt x="171" y="206"/>
                  </a:lnTo>
                  <a:lnTo>
                    <a:pt x="171" y="206"/>
                  </a:lnTo>
                  <a:lnTo>
                    <a:pt x="182" y="226"/>
                  </a:lnTo>
                  <a:lnTo>
                    <a:pt x="186" y="236"/>
                  </a:lnTo>
                  <a:lnTo>
                    <a:pt x="191" y="247"/>
                  </a:lnTo>
                  <a:lnTo>
                    <a:pt x="191" y="247"/>
                  </a:lnTo>
                  <a:lnTo>
                    <a:pt x="204" y="297"/>
                  </a:lnTo>
                  <a:lnTo>
                    <a:pt x="215" y="342"/>
                  </a:lnTo>
                  <a:lnTo>
                    <a:pt x="215" y="342"/>
                  </a:lnTo>
                  <a:lnTo>
                    <a:pt x="220" y="355"/>
                  </a:lnTo>
                  <a:lnTo>
                    <a:pt x="226" y="368"/>
                  </a:lnTo>
                  <a:lnTo>
                    <a:pt x="226" y="368"/>
                  </a:lnTo>
                  <a:lnTo>
                    <a:pt x="233" y="388"/>
                  </a:lnTo>
                  <a:lnTo>
                    <a:pt x="235" y="397"/>
                  </a:lnTo>
                  <a:lnTo>
                    <a:pt x="237" y="407"/>
                  </a:lnTo>
                  <a:lnTo>
                    <a:pt x="237" y="407"/>
                  </a:lnTo>
                  <a:lnTo>
                    <a:pt x="244" y="466"/>
                  </a:lnTo>
                  <a:lnTo>
                    <a:pt x="244" y="466"/>
                  </a:lnTo>
                  <a:lnTo>
                    <a:pt x="249" y="512"/>
                  </a:lnTo>
                  <a:lnTo>
                    <a:pt x="249" y="512"/>
                  </a:lnTo>
                  <a:lnTo>
                    <a:pt x="253" y="545"/>
                  </a:lnTo>
                  <a:lnTo>
                    <a:pt x="254" y="579"/>
                  </a:lnTo>
                  <a:lnTo>
                    <a:pt x="253" y="612"/>
                  </a:lnTo>
                  <a:lnTo>
                    <a:pt x="251" y="646"/>
                  </a:lnTo>
                  <a:lnTo>
                    <a:pt x="251" y="646"/>
                  </a:lnTo>
                  <a:lnTo>
                    <a:pt x="250" y="677"/>
                  </a:lnTo>
                  <a:lnTo>
                    <a:pt x="250" y="709"/>
                  </a:lnTo>
                  <a:lnTo>
                    <a:pt x="250" y="727"/>
                  </a:lnTo>
                  <a:lnTo>
                    <a:pt x="250" y="727"/>
                  </a:lnTo>
                  <a:lnTo>
                    <a:pt x="250" y="770"/>
                  </a:lnTo>
                  <a:lnTo>
                    <a:pt x="249" y="812"/>
                  </a:lnTo>
                  <a:lnTo>
                    <a:pt x="247" y="832"/>
                  </a:lnTo>
                  <a:lnTo>
                    <a:pt x="245" y="853"/>
                  </a:lnTo>
                  <a:lnTo>
                    <a:pt x="241" y="875"/>
                  </a:lnTo>
                  <a:lnTo>
                    <a:pt x="237" y="895"/>
                  </a:lnTo>
                  <a:lnTo>
                    <a:pt x="237" y="895"/>
                  </a:lnTo>
                  <a:lnTo>
                    <a:pt x="231" y="917"/>
                  </a:lnTo>
                  <a:lnTo>
                    <a:pt x="225" y="939"/>
                  </a:lnTo>
                  <a:lnTo>
                    <a:pt x="225" y="939"/>
                  </a:lnTo>
                  <a:lnTo>
                    <a:pt x="217" y="959"/>
                  </a:lnTo>
                  <a:lnTo>
                    <a:pt x="212" y="981"/>
                  </a:lnTo>
                  <a:lnTo>
                    <a:pt x="212" y="981"/>
                  </a:lnTo>
                  <a:lnTo>
                    <a:pt x="208" y="993"/>
                  </a:lnTo>
                  <a:lnTo>
                    <a:pt x="202" y="1006"/>
                  </a:lnTo>
                  <a:lnTo>
                    <a:pt x="196" y="1018"/>
                  </a:lnTo>
                  <a:lnTo>
                    <a:pt x="188" y="1031"/>
                  </a:lnTo>
                  <a:lnTo>
                    <a:pt x="188" y="1031"/>
                  </a:lnTo>
                  <a:lnTo>
                    <a:pt x="177" y="1050"/>
                  </a:lnTo>
                  <a:lnTo>
                    <a:pt x="173" y="1059"/>
                  </a:lnTo>
                  <a:lnTo>
                    <a:pt x="168" y="1070"/>
                  </a:lnTo>
                  <a:lnTo>
                    <a:pt x="168" y="1070"/>
                  </a:lnTo>
                  <a:lnTo>
                    <a:pt x="164" y="1082"/>
                  </a:lnTo>
                  <a:lnTo>
                    <a:pt x="164" y="1082"/>
                  </a:lnTo>
                  <a:lnTo>
                    <a:pt x="157" y="1099"/>
                  </a:lnTo>
                  <a:lnTo>
                    <a:pt x="150" y="1114"/>
                  </a:lnTo>
                  <a:lnTo>
                    <a:pt x="143" y="1130"/>
                  </a:lnTo>
                  <a:lnTo>
                    <a:pt x="135" y="1144"/>
                  </a:lnTo>
                  <a:lnTo>
                    <a:pt x="135" y="1144"/>
                  </a:lnTo>
                  <a:lnTo>
                    <a:pt x="122" y="1164"/>
                  </a:lnTo>
                  <a:lnTo>
                    <a:pt x="109" y="1188"/>
                  </a:lnTo>
                  <a:lnTo>
                    <a:pt x="103" y="1201"/>
                  </a:lnTo>
                  <a:lnTo>
                    <a:pt x="98" y="1213"/>
                  </a:lnTo>
                  <a:lnTo>
                    <a:pt x="94" y="1224"/>
                  </a:lnTo>
                  <a:lnTo>
                    <a:pt x="92" y="1234"/>
                  </a:lnTo>
                  <a:lnTo>
                    <a:pt x="92" y="1234"/>
                  </a:lnTo>
                  <a:lnTo>
                    <a:pt x="91" y="1238"/>
                  </a:lnTo>
                  <a:lnTo>
                    <a:pt x="90" y="1241"/>
                  </a:lnTo>
                  <a:lnTo>
                    <a:pt x="88" y="1244"/>
                  </a:lnTo>
                  <a:lnTo>
                    <a:pt x="85" y="1246"/>
                  </a:lnTo>
                  <a:lnTo>
                    <a:pt x="79" y="1250"/>
                  </a:lnTo>
                  <a:lnTo>
                    <a:pt x="73" y="1251"/>
                  </a:lnTo>
                  <a:lnTo>
                    <a:pt x="73" y="125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9" name="Freeform 415"/>
            <p:cNvSpPr/>
            <p:nvPr/>
          </p:nvSpPr>
          <p:spPr bwMode="auto">
            <a:xfrm>
              <a:off x="5618163" y="3146425"/>
              <a:ext cx="193675" cy="657225"/>
            </a:xfrm>
            <a:custGeom>
              <a:avLst/>
              <a:gdLst/>
              <a:ahLst/>
              <a:cxnLst>
                <a:cxn ang="0">
                  <a:pos x="29" y="1241"/>
                </a:cxn>
                <a:cxn ang="0">
                  <a:pos x="21" y="1231"/>
                </a:cxn>
                <a:cxn ang="0">
                  <a:pos x="22" y="1216"/>
                </a:cxn>
                <a:cxn ang="0">
                  <a:pos x="37" y="1201"/>
                </a:cxn>
                <a:cxn ang="0">
                  <a:pos x="66" y="1186"/>
                </a:cxn>
                <a:cxn ang="0">
                  <a:pos x="125" y="1154"/>
                </a:cxn>
                <a:cxn ang="0">
                  <a:pos x="154" y="1122"/>
                </a:cxn>
                <a:cxn ang="0">
                  <a:pos x="200" y="1069"/>
                </a:cxn>
                <a:cxn ang="0">
                  <a:pos x="251" y="1009"/>
                </a:cxn>
                <a:cxn ang="0">
                  <a:pos x="273" y="965"/>
                </a:cxn>
                <a:cxn ang="0">
                  <a:pos x="314" y="827"/>
                </a:cxn>
                <a:cxn ang="0">
                  <a:pos x="325" y="757"/>
                </a:cxn>
                <a:cxn ang="0">
                  <a:pos x="330" y="644"/>
                </a:cxn>
                <a:cxn ang="0">
                  <a:pos x="324" y="570"/>
                </a:cxn>
                <a:cxn ang="0">
                  <a:pos x="305" y="434"/>
                </a:cxn>
                <a:cxn ang="0">
                  <a:pos x="288" y="354"/>
                </a:cxn>
                <a:cxn ang="0">
                  <a:pos x="257" y="277"/>
                </a:cxn>
                <a:cxn ang="0">
                  <a:pos x="238" y="239"/>
                </a:cxn>
                <a:cxn ang="0">
                  <a:pos x="207" y="198"/>
                </a:cxn>
                <a:cxn ang="0">
                  <a:pos x="187" y="173"/>
                </a:cxn>
                <a:cxn ang="0">
                  <a:pos x="167" y="148"/>
                </a:cxn>
                <a:cxn ang="0">
                  <a:pos x="132" y="123"/>
                </a:cxn>
                <a:cxn ang="0">
                  <a:pos x="63" y="65"/>
                </a:cxn>
                <a:cxn ang="0">
                  <a:pos x="13" y="39"/>
                </a:cxn>
                <a:cxn ang="0">
                  <a:pos x="1" y="27"/>
                </a:cxn>
                <a:cxn ang="0">
                  <a:pos x="1" y="13"/>
                </a:cxn>
                <a:cxn ang="0">
                  <a:pos x="8" y="2"/>
                </a:cxn>
                <a:cxn ang="0">
                  <a:pos x="23" y="1"/>
                </a:cxn>
                <a:cxn ang="0">
                  <a:pos x="34" y="9"/>
                </a:cxn>
                <a:cxn ang="0">
                  <a:pos x="64" y="23"/>
                </a:cxn>
                <a:cxn ang="0">
                  <a:pos x="139" y="80"/>
                </a:cxn>
                <a:cxn ang="0">
                  <a:pos x="178" y="111"/>
                </a:cxn>
                <a:cxn ang="0">
                  <a:pos x="234" y="172"/>
                </a:cxn>
                <a:cxn ang="0">
                  <a:pos x="281" y="244"/>
                </a:cxn>
                <a:cxn ang="0">
                  <a:pos x="313" y="317"/>
                </a:cxn>
                <a:cxn ang="0">
                  <a:pos x="342" y="432"/>
                </a:cxn>
                <a:cxn ang="0">
                  <a:pos x="356" y="550"/>
                </a:cxn>
                <a:cxn ang="0">
                  <a:pos x="366" y="650"/>
                </a:cxn>
                <a:cxn ang="0">
                  <a:pos x="364" y="730"/>
                </a:cxn>
                <a:cxn ang="0">
                  <a:pos x="361" y="791"/>
                </a:cxn>
                <a:cxn ang="0">
                  <a:pos x="348" y="839"/>
                </a:cxn>
                <a:cxn ang="0">
                  <a:pos x="325" y="927"/>
                </a:cxn>
                <a:cxn ang="0">
                  <a:pos x="304" y="984"/>
                </a:cxn>
                <a:cxn ang="0">
                  <a:pos x="258" y="1059"/>
                </a:cxn>
                <a:cxn ang="0">
                  <a:pos x="192" y="1135"/>
                </a:cxn>
                <a:cxn ang="0">
                  <a:pos x="170" y="1160"/>
                </a:cxn>
                <a:cxn ang="0">
                  <a:pos x="132" y="1196"/>
                </a:cxn>
                <a:cxn ang="0">
                  <a:pos x="104" y="1207"/>
                </a:cxn>
                <a:cxn ang="0">
                  <a:pos x="65" y="1224"/>
                </a:cxn>
                <a:cxn ang="0">
                  <a:pos x="53" y="1235"/>
                </a:cxn>
                <a:cxn ang="0">
                  <a:pos x="39" y="1244"/>
                </a:cxn>
              </a:cxnLst>
              <a:rect l="0" t="0" r="r" b="b"/>
              <a:pathLst>
                <a:path w="366" h="1244">
                  <a:moveTo>
                    <a:pt x="39" y="1244"/>
                  </a:moveTo>
                  <a:lnTo>
                    <a:pt x="39" y="1244"/>
                  </a:lnTo>
                  <a:lnTo>
                    <a:pt x="34" y="1243"/>
                  </a:lnTo>
                  <a:lnTo>
                    <a:pt x="29" y="1241"/>
                  </a:lnTo>
                  <a:lnTo>
                    <a:pt x="25" y="1238"/>
                  </a:lnTo>
                  <a:lnTo>
                    <a:pt x="22" y="1234"/>
                  </a:lnTo>
                  <a:lnTo>
                    <a:pt x="22" y="1234"/>
                  </a:lnTo>
                  <a:lnTo>
                    <a:pt x="21" y="1231"/>
                  </a:lnTo>
                  <a:lnTo>
                    <a:pt x="20" y="1227"/>
                  </a:lnTo>
                  <a:lnTo>
                    <a:pt x="20" y="1222"/>
                  </a:lnTo>
                  <a:lnTo>
                    <a:pt x="22" y="1216"/>
                  </a:lnTo>
                  <a:lnTo>
                    <a:pt x="22" y="1216"/>
                  </a:lnTo>
                  <a:lnTo>
                    <a:pt x="25" y="1211"/>
                  </a:lnTo>
                  <a:lnTo>
                    <a:pt x="29" y="1207"/>
                  </a:lnTo>
                  <a:lnTo>
                    <a:pt x="33" y="1204"/>
                  </a:lnTo>
                  <a:lnTo>
                    <a:pt x="37" y="1201"/>
                  </a:lnTo>
                  <a:lnTo>
                    <a:pt x="48" y="1195"/>
                  </a:lnTo>
                  <a:lnTo>
                    <a:pt x="59" y="1190"/>
                  </a:lnTo>
                  <a:lnTo>
                    <a:pt x="66" y="1186"/>
                  </a:lnTo>
                  <a:lnTo>
                    <a:pt x="66" y="1186"/>
                  </a:lnTo>
                  <a:lnTo>
                    <a:pt x="91" y="1175"/>
                  </a:lnTo>
                  <a:lnTo>
                    <a:pt x="103" y="1169"/>
                  </a:lnTo>
                  <a:lnTo>
                    <a:pt x="115" y="1162"/>
                  </a:lnTo>
                  <a:lnTo>
                    <a:pt x="125" y="1154"/>
                  </a:lnTo>
                  <a:lnTo>
                    <a:pt x="135" y="1145"/>
                  </a:lnTo>
                  <a:lnTo>
                    <a:pt x="145" y="1135"/>
                  </a:lnTo>
                  <a:lnTo>
                    <a:pt x="154" y="1122"/>
                  </a:lnTo>
                  <a:lnTo>
                    <a:pt x="154" y="1122"/>
                  </a:lnTo>
                  <a:lnTo>
                    <a:pt x="165" y="1108"/>
                  </a:lnTo>
                  <a:lnTo>
                    <a:pt x="177" y="1095"/>
                  </a:lnTo>
                  <a:lnTo>
                    <a:pt x="200" y="1069"/>
                  </a:lnTo>
                  <a:lnTo>
                    <a:pt x="200" y="1069"/>
                  </a:lnTo>
                  <a:lnTo>
                    <a:pt x="218" y="1050"/>
                  </a:lnTo>
                  <a:lnTo>
                    <a:pt x="236" y="1030"/>
                  </a:lnTo>
                  <a:lnTo>
                    <a:pt x="244" y="1020"/>
                  </a:lnTo>
                  <a:lnTo>
                    <a:pt x="251" y="1009"/>
                  </a:lnTo>
                  <a:lnTo>
                    <a:pt x="258" y="997"/>
                  </a:lnTo>
                  <a:lnTo>
                    <a:pt x="263" y="985"/>
                  </a:lnTo>
                  <a:lnTo>
                    <a:pt x="263" y="985"/>
                  </a:lnTo>
                  <a:lnTo>
                    <a:pt x="273" y="965"/>
                  </a:lnTo>
                  <a:lnTo>
                    <a:pt x="280" y="946"/>
                  </a:lnTo>
                  <a:lnTo>
                    <a:pt x="293" y="905"/>
                  </a:lnTo>
                  <a:lnTo>
                    <a:pt x="305" y="866"/>
                  </a:lnTo>
                  <a:lnTo>
                    <a:pt x="314" y="827"/>
                  </a:lnTo>
                  <a:lnTo>
                    <a:pt x="314" y="827"/>
                  </a:lnTo>
                  <a:lnTo>
                    <a:pt x="319" y="804"/>
                  </a:lnTo>
                  <a:lnTo>
                    <a:pt x="323" y="780"/>
                  </a:lnTo>
                  <a:lnTo>
                    <a:pt x="325" y="757"/>
                  </a:lnTo>
                  <a:lnTo>
                    <a:pt x="327" y="734"/>
                  </a:lnTo>
                  <a:lnTo>
                    <a:pt x="330" y="711"/>
                  </a:lnTo>
                  <a:lnTo>
                    <a:pt x="330" y="689"/>
                  </a:lnTo>
                  <a:lnTo>
                    <a:pt x="330" y="644"/>
                  </a:lnTo>
                  <a:lnTo>
                    <a:pt x="330" y="644"/>
                  </a:lnTo>
                  <a:lnTo>
                    <a:pt x="328" y="619"/>
                  </a:lnTo>
                  <a:lnTo>
                    <a:pt x="327" y="595"/>
                  </a:lnTo>
                  <a:lnTo>
                    <a:pt x="324" y="570"/>
                  </a:lnTo>
                  <a:lnTo>
                    <a:pt x="322" y="545"/>
                  </a:lnTo>
                  <a:lnTo>
                    <a:pt x="315" y="496"/>
                  </a:lnTo>
                  <a:lnTo>
                    <a:pt x="307" y="447"/>
                  </a:lnTo>
                  <a:lnTo>
                    <a:pt x="305" y="434"/>
                  </a:lnTo>
                  <a:lnTo>
                    <a:pt x="305" y="434"/>
                  </a:lnTo>
                  <a:lnTo>
                    <a:pt x="298" y="394"/>
                  </a:lnTo>
                  <a:lnTo>
                    <a:pt x="293" y="374"/>
                  </a:lnTo>
                  <a:lnTo>
                    <a:pt x="288" y="354"/>
                  </a:lnTo>
                  <a:lnTo>
                    <a:pt x="282" y="333"/>
                  </a:lnTo>
                  <a:lnTo>
                    <a:pt x="275" y="314"/>
                  </a:lnTo>
                  <a:lnTo>
                    <a:pt x="267" y="295"/>
                  </a:lnTo>
                  <a:lnTo>
                    <a:pt x="257" y="277"/>
                  </a:lnTo>
                  <a:lnTo>
                    <a:pt x="257" y="277"/>
                  </a:lnTo>
                  <a:lnTo>
                    <a:pt x="246" y="256"/>
                  </a:lnTo>
                  <a:lnTo>
                    <a:pt x="246" y="256"/>
                  </a:lnTo>
                  <a:lnTo>
                    <a:pt x="238" y="239"/>
                  </a:lnTo>
                  <a:lnTo>
                    <a:pt x="229" y="224"/>
                  </a:lnTo>
                  <a:lnTo>
                    <a:pt x="219" y="210"/>
                  </a:lnTo>
                  <a:lnTo>
                    <a:pt x="213" y="203"/>
                  </a:lnTo>
                  <a:lnTo>
                    <a:pt x="207" y="198"/>
                  </a:lnTo>
                  <a:lnTo>
                    <a:pt x="207" y="198"/>
                  </a:lnTo>
                  <a:lnTo>
                    <a:pt x="201" y="193"/>
                  </a:lnTo>
                  <a:lnTo>
                    <a:pt x="196" y="187"/>
                  </a:lnTo>
                  <a:lnTo>
                    <a:pt x="187" y="173"/>
                  </a:lnTo>
                  <a:lnTo>
                    <a:pt x="187" y="173"/>
                  </a:lnTo>
                  <a:lnTo>
                    <a:pt x="181" y="165"/>
                  </a:lnTo>
                  <a:lnTo>
                    <a:pt x="175" y="157"/>
                  </a:lnTo>
                  <a:lnTo>
                    <a:pt x="167" y="148"/>
                  </a:lnTo>
                  <a:lnTo>
                    <a:pt x="160" y="143"/>
                  </a:lnTo>
                  <a:lnTo>
                    <a:pt x="160" y="143"/>
                  </a:lnTo>
                  <a:lnTo>
                    <a:pt x="146" y="133"/>
                  </a:lnTo>
                  <a:lnTo>
                    <a:pt x="132" y="123"/>
                  </a:lnTo>
                  <a:lnTo>
                    <a:pt x="105" y="100"/>
                  </a:lnTo>
                  <a:lnTo>
                    <a:pt x="105" y="100"/>
                  </a:lnTo>
                  <a:lnTo>
                    <a:pt x="85" y="82"/>
                  </a:lnTo>
                  <a:lnTo>
                    <a:pt x="63" y="65"/>
                  </a:lnTo>
                  <a:lnTo>
                    <a:pt x="52" y="57"/>
                  </a:lnTo>
                  <a:lnTo>
                    <a:pt x="39" y="50"/>
                  </a:lnTo>
                  <a:lnTo>
                    <a:pt x="27" y="44"/>
                  </a:lnTo>
                  <a:lnTo>
                    <a:pt x="13" y="39"/>
                  </a:lnTo>
                  <a:lnTo>
                    <a:pt x="13" y="39"/>
                  </a:lnTo>
                  <a:lnTo>
                    <a:pt x="8" y="37"/>
                  </a:lnTo>
                  <a:lnTo>
                    <a:pt x="4" y="33"/>
                  </a:lnTo>
                  <a:lnTo>
                    <a:pt x="1" y="27"/>
                  </a:lnTo>
                  <a:lnTo>
                    <a:pt x="0" y="21"/>
                  </a:lnTo>
                  <a:lnTo>
                    <a:pt x="0" y="17"/>
                  </a:lnTo>
                  <a:lnTo>
                    <a:pt x="0" y="17"/>
                  </a:lnTo>
                  <a:lnTo>
                    <a:pt x="1" y="13"/>
                  </a:lnTo>
                  <a:lnTo>
                    <a:pt x="2" y="9"/>
                  </a:lnTo>
                  <a:lnTo>
                    <a:pt x="4" y="6"/>
                  </a:lnTo>
                  <a:lnTo>
                    <a:pt x="6" y="4"/>
                  </a:lnTo>
                  <a:lnTo>
                    <a:pt x="8" y="2"/>
                  </a:lnTo>
                  <a:lnTo>
                    <a:pt x="11" y="1"/>
                  </a:lnTo>
                  <a:lnTo>
                    <a:pt x="19" y="0"/>
                  </a:lnTo>
                  <a:lnTo>
                    <a:pt x="19" y="0"/>
                  </a:lnTo>
                  <a:lnTo>
                    <a:pt x="23" y="1"/>
                  </a:lnTo>
                  <a:lnTo>
                    <a:pt x="27" y="2"/>
                  </a:lnTo>
                  <a:lnTo>
                    <a:pt x="31" y="4"/>
                  </a:lnTo>
                  <a:lnTo>
                    <a:pt x="33" y="7"/>
                  </a:lnTo>
                  <a:lnTo>
                    <a:pt x="34" y="9"/>
                  </a:lnTo>
                  <a:lnTo>
                    <a:pt x="36" y="9"/>
                  </a:lnTo>
                  <a:lnTo>
                    <a:pt x="36" y="9"/>
                  </a:lnTo>
                  <a:lnTo>
                    <a:pt x="51" y="15"/>
                  </a:lnTo>
                  <a:lnTo>
                    <a:pt x="64" y="23"/>
                  </a:lnTo>
                  <a:lnTo>
                    <a:pt x="77" y="32"/>
                  </a:lnTo>
                  <a:lnTo>
                    <a:pt x="90" y="40"/>
                  </a:lnTo>
                  <a:lnTo>
                    <a:pt x="115" y="60"/>
                  </a:lnTo>
                  <a:lnTo>
                    <a:pt x="139" y="80"/>
                  </a:lnTo>
                  <a:lnTo>
                    <a:pt x="139" y="80"/>
                  </a:lnTo>
                  <a:lnTo>
                    <a:pt x="158" y="96"/>
                  </a:lnTo>
                  <a:lnTo>
                    <a:pt x="178" y="111"/>
                  </a:lnTo>
                  <a:lnTo>
                    <a:pt x="178" y="111"/>
                  </a:lnTo>
                  <a:lnTo>
                    <a:pt x="193" y="125"/>
                  </a:lnTo>
                  <a:lnTo>
                    <a:pt x="208" y="139"/>
                  </a:lnTo>
                  <a:lnTo>
                    <a:pt x="222" y="156"/>
                  </a:lnTo>
                  <a:lnTo>
                    <a:pt x="234" y="172"/>
                  </a:lnTo>
                  <a:lnTo>
                    <a:pt x="247" y="190"/>
                  </a:lnTo>
                  <a:lnTo>
                    <a:pt x="258" y="208"/>
                  </a:lnTo>
                  <a:lnTo>
                    <a:pt x="281" y="244"/>
                  </a:lnTo>
                  <a:lnTo>
                    <a:pt x="281" y="244"/>
                  </a:lnTo>
                  <a:lnTo>
                    <a:pt x="290" y="262"/>
                  </a:lnTo>
                  <a:lnTo>
                    <a:pt x="299" y="281"/>
                  </a:lnTo>
                  <a:lnTo>
                    <a:pt x="307" y="298"/>
                  </a:lnTo>
                  <a:lnTo>
                    <a:pt x="313" y="317"/>
                  </a:lnTo>
                  <a:lnTo>
                    <a:pt x="319" y="335"/>
                  </a:lnTo>
                  <a:lnTo>
                    <a:pt x="325" y="355"/>
                  </a:lnTo>
                  <a:lnTo>
                    <a:pt x="335" y="393"/>
                  </a:lnTo>
                  <a:lnTo>
                    <a:pt x="342" y="432"/>
                  </a:lnTo>
                  <a:lnTo>
                    <a:pt x="347" y="472"/>
                  </a:lnTo>
                  <a:lnTo>
                    <a:pt x="352" y="511"/>
                  </a:lnTo>
                  <a:lnTo>
                    <a:pt x="356" y="550"/>
                  </a:lnTo>
                  <a:lnTo>
                    <a:pt x="356" y="550"/>
                  </a:lnTo>
                  <a:lnTo>
                    <a:pt x="364" y="615"/>
                  </a:lnTo>
                  <a:lnTo>
                    <a:pt x="364" y="615"/>
                  </a:lnTo>
                  <a:lnTo>
                    <a:pt x="365" y="633"/>
                  </a:lnTo>
                  <a:lnTo>
                    <a:pt x="366" y="650"/>
                  </a:lnTo>
                  <a:lnTo>
                    <a:pt x="365" y="686"/>
                  </a:lnTo>
                  <a:lnTo>
                    <a:pt x="365" y="686"/>
                  </a:lnTo>
                  <a:lnTo>
                    <a:pt x="364" y="723"/>
                  </a:lnTo>
                  <a:lnTo>
                    <a:pt x="364" y="730"/>
                  </a:lnTo>
                  <a:lnTo>
                    <a:pt x="364" y="730"/>
                  </a:lnTo>
                  <a:lnTo>
                    <a:pt x="364" y="751"/>
                  </a:lnTo>
                  <a:lnTo>
                    <a:pt x="363" y="770"/>
                  </a:lnTo>
                  <a:lnTo>
                    <a:pt x="361" y="791"/>
                  </a:lnTo>
                  <a:lnTo>
                    <a:pt x="358" y="800"/>
                  </a:lnTo>
                  <a:lnTo>
                    <a:pt x="355" y="810"/>
                  </a:lnTo>
                  <a:lnTo>
                    <a:pt x="355" y="810"/>
                  </a:lnTo>
                  <a:lnTo>
                    <a:pt x="348" y="839"/>
                  </a:lnTo>
                  <a:lnTo>
                    <a:pt x="341" y="868"/>
                  </a:lnTo>
                  <a:lnTo>
                    <a:pt x="341" y="868"/>
                  </a:lnTo>
                  <a:lnTo>
                    <a:pt x="334" y="897"/>
                  </a:lnTo>
                  <a:lnTo>
                    <a:pt x="325" y="927"/>
                  </a:lnTo>
                  <a:lnTo>
                    <a:pt x="316" y="956"/>
                  </a:lnTo>
                  <a:lnTo>
                    <a:pt x="310" y="971"/>
                  </a:lnTo>
                  <a:lnTo>
                    <a:pt x="304" y="984"/>
                  </a:lnTo>
                  <a:lnTo>
                    <a:pt x="304" y="984"/>
                  </a:lnTo>
                  <a:lnTo>
                    <a:pt x="294" y="1004"/>
                  </a:lnTo>
                  <a:lnTo>
                    <a:pt x="283" y="1022"/>
                  </a:lnTo>
                  <a:lnTo>
                    <a:pt x="271" y="1041"/>
                  </a:lnTo>
                  <a:lnTo>
                    <a:pt x="258" y="1059"/>
                  </a:lnTo>
                  <a:lnTo>
                    <a:pt x="244" y="1078"/>
                  </a:lnTo>
                  <a:lnTo>
                    <a:pt x="228" y="1097"/>
                  </a:lnTo>
                  <a:lnTo>
                    <a:pt x="211" y="1115"/>
                  </a:lnTo>
                  <a:lnTo>
                    <a:pt x="192" y="1135"/>
                  </a:lnTo>
                  <a:lnTo>
                    <a:pt x="192" y="1135"/>
                  </a:lnTo>
                  <a:lnTo>
                    <a:pt x="181" y="1147"/>
                  </a:lnTo>
                  <a:lnTo>
                    <a:pt x="170" y="1160"/>
                  </a:lnTo>
                  <a:lnTo>
                    <a:pt x="170" y="1160"/>
                  </a:lnTo>
                  <a:lnTo>
                    <a:pt x="161" y="1171"/>
                  </a:lnTo>
                  <a:lnTo>
                    <a:pt x="151" y="1181"/>
                  </a:lnTo>
                  <a:lnTo>
                    <a:pt x="139" y="1191"/>
                  </a:lnTo>
                  <a:lnTo>
                    <a:pt x="132" y="1196"/>
                  </a:lnTo>
                  <a:lnTo>
                    <a:pt x="124" y="1200"/>
                  </a:lnTo>
                  <a:lnTo>
                    <a:pt x="124" y="1200"/>
                  </a:lnTo>
                  <a:lnTo>
                    <a:pt x="116" y="1203"/>
                  </a:lnTo>
                  <a:lnTo>
                    <a:pt x="104" y="1207"/>
                  </a:lnTo>
                  <a:lnTo>
                    <a:pt x="104" y="1207"/>
                  </a:lnTo>
                  <a:lnTo>
                    <a:pt x="87" y="1213"/>
                  </a:lnTo>
                  <a:lnTo>
                    <a:pt x="71" y="1221"/>
                  </a:lnTo>
                  <a:lnTo>
                    <a:pt x="65" y="1224"/>
                  </a:lnTo>
                  <a:lnTo>
                    <a:pt x="60" y="1228"/>
                  </a:lnTo>
                  <a:lnTo>
                    <a:pt x="56" y="1231"/>
                  </a:lnTo>
                  <a:lnTo>
                    <a:pt x="53" y="1235"/>
                  </a:lnTo>
                  <a:lnTo>
                    <a:pt x="53" y="1235"/>
                  </a:lnTo>
                  <a:lnTo>
                    <a:pt x="50" y="1240"/>
                  </a:lnTo>
                  <a:lnTo>
                    <a:pt x="47" y="1242"/>
                  </a:lnTo>
                  <a:lnTo>
                    <a:pt x="42" y="1243"/>
                  </a:lnTo>
                  <a:lnTo>
                    <a:pt x="39" y="1244"/>
                  </a:lnTo>
                  <a:lnTo>
                    <a:pt x="39" y="1244"/>
                  </a:lnTo>
                  <a:close/>
                </a:path>
              </a:pathLst>
            </a:custGeom>
            <a:grpFill/>
            <a:ln w="9525">
              <a:noFill/>
              <a:round/>
            </a:ln>
          </p:spPr>
          <p:txBody>
            <a:bodyPr vert="horz" wrap="square" lIns="121920" tIns="60960" rIns="121920" bIns="60960" numCol="1" anchor="t" anchorCtr="0" compatLnSpc="1"/>
            <a:lstStyle/>
            <a:p>
              <a:endParaRPr lang="zh-CN" altLang="en-US" sz="2400"/>
            </a:p>
          </p:txBody>
        </p:sp>
      </p:grpSp>
      <p:sp>
        <p:nvSpPr>
          <p:cNvPr id="170" name="文本框 169"/>
          <p:cNvSpPr txBox="1"/>
          <p:nvPr/>
        </p:nvSpPr>
        <p:spPr>
          <a:xfrm>
            <a:off x="8295328" y="2727399"/>
            <a:ext cx="2393045" cy="900246"/>
          </a:xfrm>
          <a:prstGeom prst="rect">
            <a:avLst/>
          </a:prstGeom>
          <a:noFill/>
        </p:spPr>
        <p:txBody>
          <a:bodyPr wrap="square" rtlCol="0">
            <a:spAutoFit/>
          </a:bodyPr>
          <a:lstStyle/>
          <a:p>
            <a:pPr>
              <a:lnSpc>
                <a:spcPct val="125000"/>
              </a:lnSpc>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rPr>
              <a:t>请在这里输入文字请在这里输入文字请在这里输入文字请在这里输入</a:t>
            </a:r>
            <a:r>
              <a:rPr lang="zh-CN" altLang="en-US" sz="1400">
                <a:solidFill>
                  <a:schemeClr val="tx1">
                    <a:lumMod val="85000"/>
                    <a:lumOff val="15000"/>
                  </a:schemeClr>
                </a:solidFill>
                <a:latin typeface="华文细黑" panose="02010600040101010101" pitchFamily="2" charset="-122"/>
                <a:ea typeface="华文细黑" panose="02010600040101010101" pitchFamily="2" charset="-122"/>
              </a:rPr>
              <a:t>文字</a:t>
            </a:r>
            <a:r>
              <a:rPr lang="zh-CN" altLang="en-US" sz="1400" smtClean="0">
                <a:solidFill>
                  <a:schemeClr val="tx1">
                    <a:lumMod val="85000"/>
                    <a:lumOff val="15000"/>
                  </a:schemeClr>
                </a:solidFill>
                <a:latin typeface="华文细黑" panose="02010600040101010101" pitchFamily="2" charset="-122"/>
                <a:ea typeface="华文细黑" panose="02010600040101010101" pitchFamily="2" charset="-122"/>
              </a:rPr>
              <a:t>请</a:t>
            </a:r>
            <a:endParaRPr lang="en-US" altLang="zh-CN" sz="1400" dirty="0" smtClean="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71" name="文本框 170"/>
          <p:cNvSpPr txBox="1"/>
          <p:nvPr/>
        </p:nvSpPr>
        <p:spPr>
          <a:xfrm>
            <a:off x="8308999" y="2297669"/>
            <a:ext cx="1117614" cy="461665"/>
          </a:xfrm>
          <a:prstGeom prst="rect">
            <a:avLst/>
          </a:prstGeom>
          <a:noFill/>
          <a:effectLst/>
        </p:spPr>
        <p:txBody>
          <a:bodyPr wrap="none" rtlCol="0">
            <a:spAutoFit/>
          </a:bodyPr>
          <a:lstStyle/>
          <a:p>
            <a:r>
              <a:rPr lang="zh-CN" altLang="en-US" sz="2400" b="1" dirty="0" smtClean="0">
                <a:solidFill>
                  <a:schemeClr val="tx1">
                    <a:lumMod val="85000"/>
                    <a:lumOff val="15000"/>
                  </a:schemeClr>
                </a:solidFill>
                <a:latin typeface="方正静蕾简体" panose="02000000000000000000" pitchFamily="2" charset="-122"/>
                <a:ea typeface="方正静蕾简体" panose="02000000000000000000" pitchFamily="2" charset="-122"/>
              </a:rPr>
              <a:t>小标题</a:t>
            </a:r>
            <a:endParaRPr lang="zh-CN" altLang="en-US" sz="24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172" name="文本框 171"/>
          <p:cNvSpPr txBox="1"/>
          <p:nvPr/>
        </p:nvSpPr>
        <p:spPr>
          <a:xfrm>
            <a:off x="7522933" y="4352251"/>
            <a:ext cx="2393045" cy="900246"/>
          </a:xfrm>
          <a:prstGeom prst="rect">
            <a:avLst/>
          </a:prstGeom>
          <a:noFill/>
        </p:spPr>
        <p:txBody>
          <a:bodyPr wrap="square" rtlCol="0">
            <a:spAutoFit/>
          </a:bodyPr>
          <a:lstStyle/>
          <a:p>
            <a:pPr>
              <a:lnSpc>
                <a:spcPct val="125000"/>
              </a:lnSpc>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rPr>
              <a:t>请在这里输入文字请在这里输入文字请在这里输入文字请在这里输入</a:t>
            </a:r>
            <a:r>
              <a:rPr lang="zh-CN" altLang="en-US" sz="1400">
                <a:solidFill>
                  <a:schemeClr val="tx1">
                    <a:lumMod val="85000"/>
                    <a:lumOff val="15000"/>
                  </a:schemeClr>
                </a:solidFill>
                <a:latin typeface="华文细黑" panose="02010600040101010101" pitchFamily="2" charset="-122"/>
                <a:ea typeface="华文细黑" panose="02010600040101010101" pitchFamily="2" charset="-122"/>
              </a:rPr>
              <a:t>文字</a:t>
            </a:r>
            <a:r>
              <a:rPr lang="zh-CN" altLang="en-US" sz="1400" smtClean="0">
                <a:solidFill>
                  <a:schemeClr val="tx1">
                    <a:lumMod val="85000"/>
                    <a:lumOff val="15000"/>
                  </a:schemeClr>
                </a:solidFill>
                <a:latin typeface="华文细黑" panose="02010600040101010101" pitchFamily="2" charset="-122"/>
                <a:ea typeface="华文细黑" panose="02010600040101010101" pitchFamily="2" charset="-122"/>
              </a:rPr>
              <a:t>请</a:t>
            </a:r>
            <a:endParaRPr lang="en-US" altLang="zh-CN" sz="1400" dirty="0" smtClean="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73" name="文本框 172"/>
          <p:cNvSpPr txBox="1"/>
          <p:nvPr/>
        </p:nvSpPr>
        <p:spPr>
          <a:xfrm>
            <a:off x="7536604" y="3922521"/>
            <a:ext cx="1117614" cy="461665"/>
          </a:xfrm>
          <a:prstGeom prst="rect">
            <a:avLst/>
          </a:prstGeom>
          <a:noFill/>
          <a:effectLst/>
        </p:spPr>
        <p:txBody>
          <a:bodyPr wrap="none" rtlCol="0">
            <a:spAutoFit/>
          </a:bodyPr>
          <a:lstStyle/>
          <a:p>
            <a:r>
              <a:rPr lang="zh-CN" altLang="en-US" sz="2400" b="1" dirty="0" smtClean="0">
                <a:solidFill>
                  <a:schemeClr val="tx1">
                    <a:lumMod val="85000"/>
                    <a:lumOff val="15000"/>
                  </a:schemeClr>
                </a:solidFill>
                <a:latin typeface="方正静蕾简体" panose="02000000000000000000" pitchFamily="2" charset="-122"/>
                <a:ea typeface="方正静蕾简体" panose="02000000000000000000" pitchFamily="2" charset="-122"/>
              </a:rPr>
              <a:t>小标题</a:t>
            </a:r>
            <a:endParaRPr lang="zh-CN" altLang="en-US" sz="24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174" name="文本框 173"/>
          <p:cNvSpPr txBox="1"/>
          <p:nvPr/>
        </p:nvSpPr>
        <p:spPr>
          <a:xfrm>
            <a:off x="1589354" y="2727399"/>
            <a:ext cx="2393045" cy="900246"/>
          </a:xfrm>
          <a:prstGeom prst="rect">
            <a:avLst/>
          </a:prstGeom>
          <a:noFill/>
        </p:spPr>
        <p:txBody>
          <a:bodyPr wrap="square" rtlCol="0">
            <a:spAutoFit/>
          </a:bodyPr>
          <a:lstStyle/>
          <a:p>
            <a:pPr algn="r">
              <a:lnSpc>
                <a:spcPct val="125000"/>
              </a:lnSpc>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rPr>
              <a:t>请在这里输入文字请在这里输入文字请在这里输入文字请在这里输入</a:t>
            </a:r>
            <a:r>
              <a:rPr lang="zh-CN" altLang="en-US" sz="1400">
                <a:solidFill>
                  <a:schemeClr val="tx1">
                    <a:lumMod val="85000"/>
                    <a:lumOff val="15000"/>
                  </a:schemeClr>
                </a:solidFill>
                <a:latin typeface="华文细黑" panose="02010600040101010101" pitchFamily="2" charset="-122"/>
                <a:ea typeface="华文细黑" panose="02010600040101010101" pitchFamily="2" charset="-122"/>
              </a:rPr>
              <a:t>文字</a:t>
            </a:r>
            <a:r>
              <a:rPr lang="zh-CN" altLang="en-US" sz="1400" smtClean="0">
                <a:solidFill>
                  <a:schemeClr val="tx1">
                    <a:lumMod val="85000"/>
                    <a:lumOff val="15000"/>
                  </a:schemeClr>
                </a:solidFill>
                <a:latin typeface="华文细黑" panose="02010600040101010101" pitchFamily="2" charset="-122"/>
                <a:ea typeface="华文细黑" panose="02010600040101010101" pitchFamily="2" charset="-122"/>
              </a:rPr>
              <a:t>请</a:t>
            </a:r>
            <a:endParaRPr lang="en-US" altLang="zh-CN" sz="1400" dirty="0" smtClean="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75" name="文本框 174"/>
          <p:cNvSpPr txBox="1"/>
          <p:nvPr/>
        </p:nvSpPr>
        <p:spPr>
          <a:xfrm>
            <a:off x="2866201" y="2297669"/>
            <a:ext cx="1117614" cy="461665"/>
          </a:xfrm>
          <a:prstGeom prst="rect">
            <a:avLst/>
          </a:prstGeom>
          <a:noFill/>
          <a:effectLst/>
        </p:spPr>
        <p:txBody>
          <a:bodyPr wrap="none" rtlCol="0">
            <a:spAutoFit/>
          </a:bodyPr>
          <a:lstStyle/>
          <a:p>
            <a:r>
              <a:rPr lang="zh-CN" altLang="en-US" sz="2400" b="1" dirty="0" smtClean="0">
                <a:solidFill>
                  <a:schemeClr val="tx1">
                    <a:lumMod val="85000"/>
                    <a:lumOff val="15000"/>
                  </a:schemeClr>
                </a:solidFill>
                <a:latin typeface="方正静蕾简体" panose="02000000000000000000" pitchFamily="2" charset="-122"/>
                <a:ea typeface="方正静蕾简体" panose="02000000000000000000" pitchFamily="2" charset="-122"/>
              </a:rPr>
              <a:t>小标题</a:t>
            </a:r>
            <a:endParaRPr lang="zh-CN" altLang="en-US" sz="24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176" name="文本框 175"/>
          <p:cNvSpPr txBox="1"/>
          <p:nvPr/>
        </p:nvSpPr>
        <p:spPr>
          <a:xfrm>
            <a:off x="2092003" y="4330228"/>
            <a:ext cx="2393045" cy="900246"/>
          </a:xfrm>
          <a:prstGeom prst="rect">
            <a:avLst/>
          </a:prstGeom>
          <a:noFill/>
        </p:spPr>
        <p:txBody>
          <a:bodyPr wrap="square" rtlCol="0">
            <a:spAutoFit/>
          </a:bodyPr>
          <a:lstStyle/>
          <a:p>
            <a:pPr algn="r">
              <a:lnSpc>
                <a:spcPct val="125000"/>
              </a:lnSpc>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rPr>
              <a:t>请在这里输入文字请在这里输入文字请在这里输入文字请在这里输入</a:t>
            </a:r>
            <a:r>
              <a:rPr lang="zh-CN" altLang="en-US" sz="1400">
                <a:solidFill>
                  <a:schemeClr val="tx1">
                    <a:lumMod val="85000"/>
                    <a:lumOff val="15000"/>
                  </a:schemeClr>
                </a:solidFill>
                <a:latin typeface="华文细黑" panose="02010600040101010101" pitchFamily="2" charset="-122"/>
                <a:ea typeface="华文细黑" panose="02010600040101010101" pitchFamily="2" charset="-122"/>
              </a:rPr>
              <a:t>文字</a:t>
            </a:r>
            <a:r>
              <a:rPr lang="zh-CN" altLang="en-US" sz="1400" smtClean="0">
                <a:solidFill>
                  <a:schemeClr val="tx1">
                    <a:lumMod val="85000"/>
                    <a:lumOff val="15000"/>
                  </a:schemeClr>
                </a:solidFill>
                <a:latin typeface="华文细黑" panose="02010600040101010101" pitchFamily="2" charset="-122"/>
                <a:ea typeface="华文细黑" panose="02010600040101010101" pitchFamily="2" charset="-122"/>
              </a:rPr>
              <a:t>请</a:t>
            </a:r>
            <a:endParaRPr lang="en-US" altLang="zh-CN" sz="1400" dirty="0" smtClean="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77" name="文本框 176"/>
          <p:cNvSpPr txBox="1"/>
          <p:nvPr/>
        </p:nvSpPr>
        <p:spPr>
          <a:xfrm>
            <a:off x="3368850" y="3900498"/>
            <a:ext cx="1117614" cy="461665"/>
          </a:xfrm>
          <a:prstGeom prst="rect">
            <a:avLst/>
          </a:prstGeom>
          <a:noFill/>
          <a:effectLst/>
        </p:spPr>
        <p:txBody>
          <a:bodyPr wrap="none" rtlCol="0">
            <a:spAutoFit/>
          </a:bodyPr>
          <a:lstStyle/>
          <a:p>
            <a:r>
              <a:rPr lang="zh-CN" altLang="en-US" sz="2400" b="1" dirty="0" smtClean="0">
                <a:solidFill>
                  <a:schemeClr val="tx1">
                    <a:lumMod val="85000"/>
                    <a:lumOff val="15000"/>
                  </a:schemeClr>
                </a:solidFill>
                <a:latin typeface="方正静蕾简体" panose="02000000000000000000" pitchFamily="2" charset="-122"/>
                <a:ea typeface="方正静蕾简体" panose="02000000000000000000" pitchFamily="2" charset="-122"/>
              </a:rPr>
              <a:t>小标题</a:t>
            </a:r>
            <a:endParaRPr lang="zh-CN" altLang="en-US" sz="24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32540" y="141408"/>
            <a:ext cx="580260" cy="811420"/>
          </a:xfrm>
          <a:prstGeom prst="rect">
            <a:avLst/>
          </a:prstGeom>
        </p:spPr>
      </p:pic>
      <p:sp>
        <p:nvSpPr>
          <p:cNvPr id="9" name="文本框 8"/>
          <p:cNvSpPr txBox="1"/>
          <p:nvPr/>
        </p:nvSpPr>
        <p:spPr>
          <a:xfrm>
            <a:off x="1166364" y="285508"/>
            <a:ext cx="2709396" cy="523220"/>
          </a:xfrm>
          <a:prstGeom prst="rect">
            <a:avLst/>
          </a:prstGeom>
          <a:noFill/>
          <a:effectLst/>
        </p:spPr>
        <p:txBody>
          <a:bodyPr wrap="none" rtlCol="0">
            <a:spAutoFit/>
          </a:bodyPr>
          <a:lstStyle/>
          <a:p>
            <a:r>
              <a:rPr lang="zh-CN" altLang="en-US" sz="2800" b="1">
                <a:solidFill>
                  <a:schemeClr val="tx1">
                    <a:lumMod val="85000"/>
                    <a:lumOff val="15000"/>
                  </a:schemeClr>
                </a:solidFill>
                <a:latin typeface="方正静蕾简体" panose="02000000000000000000" pitchFamily="2" charset="-122"/>
                <a:ea typeface="方正静蕾简体" panose="02000000000000000000" pitchFamily="2" charset="-122"/>
              </a:rPr>
              <a:t>请</a:t>
            </a:r>
            <a:r>
              <a:rPr lang="zh-CN" altLang="en-US" sz="2800" b="1" smtClean="0">
                <a:solidFill>
                  <a:schemeClr val="tx1">
                    <a:lumMod val="85000"/>
                    <a:lumOff val="15000"/>
                  </a:schemeClr>
                </a:solidFill>
                <a:latin typeface="方正静蕾简体" panose="02000000000000000000" pitchFamily="2" charset="-122"/>
                <a:ea typeface="方正静蕾简体" panose="02000000000000000000" pitchFamily="2" charset="-122"/>
              </a:rPr>
              <a:t>在此加小标题</a:t>
            </a:r>
            <a:endParaRPr lang="zh-CN" altLang="en-US" sz="28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grpSp>
        <p:nvGrpSpPr>
          <p:cNvPr id="88" name="Group 4"/>
          <p:cNvGrpSpPr>
            <a:grpSpLocks noChangeAspect="1"/>
          </p:cNvGrpSpPr>
          <p:nvPr/>
        </p:nvGrpSpPr>
        <p:grpSpPr bwMode="auto">
          <a:xfrm rot="8206570">
            <a:off x="5596892" y="1478830"/>
            <a:ext cx="858774" cy="4591138"/>
            <a:chOff x="3468" y="167"/>
            <a:chExt cx="754" cy="4031"/>
          </a:xfrm>
        </p:grpSpPr>
        <p:sp>
          <p:nvSpPr>
            <p:cNvPr id="89" name="Freeform 5"/>
            <p:cNvSpPr/>
            <p:nvPr/>
          </p:nvSpPr>
          <p:spPr bwMode="auto">
            <a:xfrm>
              <a:off x="3468" y="3742"/>
              <a:ext cx="754" cy="456"/>
            </a:xfrm>
            <a:custGeom>
              <a:avLst/>
              <a:gdLst>
                <a:gd name="T0" fmla="*/ 305 w 316"/>
                <a:gd name="T1" fmla="*/ 141 h 193"/>
                <a:gd name="T2" fmla="*/ 4 w 316"/>
                <a:gd name="T3" fmla="*/ 135 h 193"/>
                <a:gd name="T4" fmla="*/ 31 w 316"/>
                <a:gd name="T5" fmla="*/ 0 h 193"/>
                <a:gd name="T6" fmla="*/ 31 w 316"/>
                <a:gd name="T7" fmla="*/ 0 h 193"/>
                <a:gd name="T8" fmla="*/ 285 w 316"/>
                <a:gd name="T9" fmla="*/ 2 h 193"/>
                <a:gd name="T10" fmla="*/ 305 w 316"/>
                <a:gd name="T11" fmla="*/ 141 h 193"/>
              </a:gdLst>
              <a:ahLst/>
              <a:cxnLst>
                <a:cxn ang="0">
                  <a:pos x="T0" y="T1"/>
                </a:cxn>
                <a:cxn ang="0">
                  <a:pos x="T2" y="T3"/>
                </a:cxn>
                <a:cxn ang="0">
                  <a:pos x="T4" y="T5"/>
                </a:cxn>
                <a:cxn ang="0">
                  <a:pos x="T6" y="T7"/>
                </a:cxn>
                <a:cxn ang="0">
                  <a:pos x="T8" y="T9"/>
                </a:cxn>
                <a:cxn ang="0">
                  <a:pos x="T10" y="T11"/>
                </a:cxn>
              </a:cxnLst>
              <a:rect l="0" t="0" r="r" b="b"/>
              <a:pathLst>
                <a:path w="316" h="193">
                  <a:moveTo>
                    <a:pt x="305" y="141"/>
                  </a:moveTo>
                  <a:cubicBezTo>
                    <a:pt x="267" y="193"/>
                    <a:pt x="16" y="177"/>
                    <a:pt x="4" y="135"/>
                  </a:cubicBezTo>
                  <a:cubicBezTo>
                    <a:pt x="0" y="121"/>
                    <a:pt x="31" y="0"/>
                    <a:pt x="31" y="0"/>
                  </a:cubicBezTo>
                  <a:cubicBezTo>
                    <a:pt x="31" y="0"/>
                    <a:pt x="31" y="0"/>
                    <a:pt x="31" y="0"/>
                  </a:cubicBezTo>
                  <a:cubicBezTo>
                    <a:pt x="49" y="7"/>
                    <a:pt x="159" y="45"/>
                    <a:pt x="285" y="2"/>
                  </a:cubicBezTo>
                  <a:cubicBezTo>
                    <a:pt x="285" y="2"/>
                    <a:pt x="316" y="126"/>
                    <a:pt x="305" y="14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
            <p:cNvSpPr/>
            <p:nvPr/>
          </p:nvSpPr>
          <p:spPr bwMode="auto">
            <a:xfrm>
              <a:off x="3535" y="3427"/>
              <a:ext cx="622" cy="421"/>
            </a:xfrm>
            <a:custGeom>
              <a:avLst/>
              <a:gdLst>
                <a:gd name="T0" fmla="*/ 259 w 261"/>
                <a:gd name="T1" fmla="*/ 3 h 178"/>
                <a:gd name="T2" fmla="*/ 259 w 261"/>
                <a:gd name="T3" fmla="*/ 1 h 178"/>
                <a:gd name="T4" fmla="*/ 261 w 261"/>
                <a:gd name="T5" fmla="*/ 2 h 178"/>
                <a:gd name="T6" fmla="*/ 261 w 261"/>
                <a:gd name="T7" fmla="*/ 134 h 178"/>
                <a:gd name="T8" fmla="*/ 257 w 261"/>
                <a:gd name="T9" fmla="*/ 135 h 178"/>
                <a:gd name="T10" fmla="*/ 3 w 261"/>
                <a:gd name="T11" fmla="*/ 133 h 178"/>
                <a:gd name="T12" fmla="*/ 0 w 261"/>
                <a:gd name="T13" fmla="*/ 131 h 178"/>
                <a:gd name="T14" fmla="*/ 0 w 261"/>
                <a:gd name="T15" fmla="*/ 0 h 178"/>
                <a:gd name="T16" fmla="*/ 4 w 261"/>
                <a:gd name="T17" fmla="*/ 1 h 178"/>
                <a:gd name="T18" fmla="*/ 259 w 261"/>
                <a:gd name="T19" fmla="*/ 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178">
                  <a:moveTo>
                    <a:pt x="259" y="3"/>
                  </a:moveTo>
                  <a:cubicBezTo>
                    <a:pt x="259" y="1"/>
                    <a:pt x="259" y="1"/>
                    <a:pt x="259" y="1"/>
                  </a:cubicBezTo>
                  <a:cubicBezTo>
                    <a:pt x="261" y="2"/>
                    <a:pt x="261" y="2"/>
                    <a:pt x="261" y="2"/>
                  </a:cubicBezTo>
                  <a:cubicBezTo>
                    <a:pt x="261" y="134"/>
                    <a:pt x="261" y="134"/>
                    <a:pt x="261" y="134"/>
                  </a:cubicBezTo>
                  <a:cubicBezTo>
                    <a:pt x="260" y="134"/>
                    <a:pt x="258" y="135"/>
                    <a:pt x="257" y="135"/>
                  </a:cubicBezTo>
                  <a:cubicBezTo>
                    <a:pt x="131" y="178"/>
                    <a:pt x="21" y="140"/>
                    <a:pt x="3" y="133"/>
                  </a:cubicBezTo>
                  <a:cubicBezTo>
                    <a:pt x="1" y="132"/>
                    <a:pt x="0" y="131"/>
                    <a:pt x="0" y="131"/>
                  </a:cubicBezTo>
                  <a:cubicBezTo>
                    <a:pt x="0" y="0"/>
                    <a:pt x="0" y="0"/>
                    <a:pt x="0" y="0"/>
                  </a:cubicBezTo>
                  <a:cubicBezTo>
                    <a:pt x="0" y="0"/>
                    <a:pt x="1" y="0"/>
                    <a:pt x="4" y="1"/>
                  </a:cubicBezTo>
                  <a:cubicBezTo>
                    <a:pt x="23" y="9"/>
                    <a:pt x="132" y="47"/>
                    <a:pt x="259" y="3"/>
                  </a:cubicBezTo>
                  <a:close/>
                </a:path>
              </a:pathLst>
            </a:custGeom>
            <a:solidFill>
              <a:srgbClr val="C9CA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
            <p:cNvSpPr/>
            <p:nvPr/>
          </p:nvSpPr>
          <p:spPr bwMode="auto">
            <a:xfrm>
              <a:off x="3776" y="167"/>
              <a:ext cx="136" cy="158"/>
            </a:xfrm>
            <a:custGeom>
              <a:avLst/>
              <a:gdLst>
                <a:gd name="T0" fmla="*/ 0 w 57"/>
                <a:gd name="T1" fmla="*/ 58 h 67"/>
                <a:gd name="T2" fmla="*/ 30 w 57"/>
                <a:gd name="T3" fmla="*/ 0 h 67"/>
                <a:gd name="T4" fmla="*/ 57 w 57"/>
                <a:gd name="T5" fmla="*/ 58 h 67"/>
                <a:gd name="T6" fmla="*/ 30 w 57"/>
                <a:gd name="T7" fmla="*/ 67 h 67"/>
                <a:gd name="T8" fmla="*/ 0 w 57"/>
                <a:gd name="T9" fmla="*/ 58 h 67"/>
              </a:gdLst>
              <a:ahLst/>
              <a:cxnLst>
                <a:cxn ang="0">
                  <a:pos x="T0" y="T1"/>
                </a:cxn>
                <a:cxn ang="0">
                  <a:pos x="T2" y="T3"/>
                </a:cxn>
                <a:cxn ang="0">
                  <a:pos x="T4" y="T5"/>
                </a:cxn>
                <a:cxn ang="0">
                  <a:pos x="T6" y="T7"/>
                </a:cxn>
                <a:cxn ang="0">
                  <a:pos x="T8" y="T9"/>
                </a:cxn>
              </a:cxnLst>
              <a:rect l="0" t="0" r="r" b="b"/>
              <a:pathLst>
                <a:path w="57" h="67">
                  <a:moveTo>
                    <a:pt x="0" y="58"/>
                  </a:moveTo>
                  <a:cubicBezTo>
                    <a:pt x="30" y="0"/>
                    <a:pt x="30" y="0"/>
                    <a:pt x="30" y="0"/>
                  </a:cubicBezTo>
                  <a:cubicBezTo>
                    <a:pt x="57" y="58"/>
                    <a:pt x="57" y="58"/>
                    <a:pt x="57" y="58"/>
                  </a:cubicBezTo>
                  <a:cubicBezTo>
                    <a:pt x="48" y="63"/>
                    <a:pt x="44" y="67"/>
                    <a:pt x="30" y="67"/>
                  </a:cubicBezTo>
                  <a:cubicBezTo>
                    <a:pt x="13" y="67"/>
                    <a:pt x="7" y="62"/>
                    <a:pt x="0" y="5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0"/>
            <p:cNvSpPr/>
            <p:nvPr/>
          </p:nvSpPr>
          <p:spPr bwMode="auto">
            <a:xfrm>
              <a:off x="3752" y="614"/>
              <a:ext cx="226" cy="135"/>
            </a:xfrm>
            <a:custGeom>
              <a:avLst/>
              <a:gdLst>
                <a:gd name="T0" fmla="*/ 0 w 95"/>
                <a:gd name="T1" fmla="*/ 57 h 57"/>
                <a:gd name="T2" fmla="*/ 0 w 95"/>
                <a:gd name="T3" fmla="*/ 56 h 57"/>
                <a:gd name="T4" fmla="*/ 95 w 95"/>
                <a:gd name="T5" fmla="*/ 53 h 57"/>
              </a:gdLst>
              <a:ahLst/>
              <a:cxnLst>
                <a:cxn ang="0">
                  <a:pos x="T0" y="T1"/>
                </a:cxn>
                <a:cxn ang="0">
                  <a:pos x="T2" y="T3"/>
                </a:cxn>
                <a:cxn ang="0">
                  <a:pos x="T4" y="T5"/>
                </a:cxn>
              </a:cxnLst>
              <a:rect l="0" t="0" r="r" b="b"/>
              <a:pathLst>
                <a:path w="95" h="57">
                  <a:moveTo>
                    <a:pt x="0" y="57"/>
                  </a:moveTo>
                  <a:cubicBezTo>
                    <a:pt x="0" y="57"/>
                    <a:pt x="0" y="56"/>
                    <a:pt x="0" y="56"/>
                  </a:cubicBezTo>
                  <a:cubicBezTo>
                    <a:pt x="3" y="52"/>
                    <a:pt x="40" y="0"/>
                    <a:pt x="95" y="53"/>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3" name="Freeform 11"/>
            <p:cNvSpPr/>
            <p:nvPr/>
          </p:nvSpPr>
          <p:spPr bwMode="auto">
            <a:xfrm>
              <a:off x="3537" y="652"/>
              <a:ext cx="215" cy="2777"/>
            </a:xfrm>
            <a:custGeom>
              <a:avLst/>
              <a:gdLst>
                <a:gd name="T0" fmla="*/ 3 w 90"/>
                <a:gd name="T1" fmla="*/ 1174 h 1174"/>
                <a:gd name="T2" fmla="*/ 2 w 90"/>
                <a:gd name="T3" fmla="*/ 1171 h 1174"/>
                <a:gd name="T4" fmla="*/ 0 w 90"/>
                <a:gd name="T5" fmla="*/ 41 h 1174"/>
                <a:gd name="T6" fmla="*/ 9 w 90"/>
                <a:gd name="T7" fmla="*/ 30 h 1174"/>
                <a:gd name="T8" fmla="*/ 90 w 90"/>
                <a:gd name="T9" fmla="*/ 40 h 1174"/>
              </a:gdLst>
              <a:ahLst/>
              <a:cxnLst>
                <a:cxn ang="0">
                  <a:pos x="T0" y="T1"/>
                </a:cxn>
                <a:cxn ang="0">
                  <a:pos x="T2" y="T3"/>
                </a:cxn>
                <a:cxn ang="0">
                  <a:pos x="T4" y="T5"/>
                </a:cxn>
                <a:cxn ang="0">
                  <a:pos x="T6" y="T7"/>
                </a:cxn>
                <a:cxn ang="0">
                  <a:pos x="T8" y="T9"/>
                </a:cxn>
              </a:cxnLst>
              <a:rect l="0" t="0" r="r" b="b"/>
              <a:pathLst>
                <a:path w="90" h="1174">
                  <a:moveTo>
                    <a:pt x="3" y="1174"/>
                  </a:moveTo>
                  <a:cubicBezTo>
                    <a:pt x="2" y="1171"/>
                    <a:pt x="2" y="1171"/>
                    <a:pt x="2" y="1171"/>
                  </a:cubicBezTo>
                  <a:cubicBezTo>
                    <a:pt x="0" y="41"/>
                    <a:pt x="0" y="41"/>
                    <a:pt x="0" y="41"/>
                  </a:cubicBezTo>
                  <a:cubicBezTo>
                    <a:pt x="0" y="41"/>
                    <a:pt x="3" y="36"/>
                    <a:pt x="9" y="30"/>
                  </a:cubicBezTo>
                  <a:cubicBezTo>
                    <a:pt x="23" y="17"/>
                    <a:pt x="52" y="0"/>
                    <a:pt x="90" y="40"/>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8" name="Freeform 12"/>
            <p:cNvSpPr/>
            <p:nvPr/>
          </p:nvSpPr>
          <p:spPr bwMode="auto">
            <a:xfrm>
              <a:off x="3535" y="3427"/>
              <a:ext cx="622" cy="421"/>
            </a:xfrm>
            <a:custGeom>
              <a:avLst/>
              <a:gdLst>
                <a:gd name="T0" fmla="*/ 261 w 261"/>
                <a:gd name="T1" fmla="*/ 134 h 178"/>
                <a:gd name="T2" fmla="*/ 257 w 261"/>
                <a:gd name="T3" fmla="*/ 135 h 178"/>
                <a:gd name="T4" fmla="*/ 3 w 261"/>
                <a:gd name="T5" fmla="*/ 133 h 178"/>
                <a:gd name="T6" fmla="*/ 0 w 261"/>
                <a:gd name="T7" fmla="*/ 131 h 178"/>
                <a:gd name="T8" fmla="*/ 0 w 261"/>
                <a:gd name="T9" fmla="*/ 0 h 178"/>
              </a:gdLst>
              <a:ahLst/>
              <a:cxnLst>
                <a:cxn ang="0">
                  <a:pos x="T0" y="T1"/>
                </a:cxn>
                <a:cxn ang="0">
                  <a:pos x="T2" y="T3"/>
                </a:cxn>
                <a:cxn ang="0">
                  <a:pos x="T4" y="T5"/>
                </a:cxn>
                <a:cxn ang="0">
                  <a:pos x="T6" y="T7"/>
                </a:cxn>
                <a:cxn ang="0">
                  <a:pos x="T8" y="T9"/>
                </a:cxn>
              </a:cxnLst>
              <a:rect l="0" t="0" r="r" b="b"/>
              <a:pathLst>
                <a:path w="261" h="178">
                  <a:moveTo>
                    <a:pt x="261" y="134"/>
                  </a:moveTo>
                  <a:cubicBezTo>
                    <a:pt x="260" y="134"/>
                    <a:pt x="258" y="135"/>
                    <a:pt x="257" y="135"/>
                  </a:cubicBezTo>
                  <a:cubicBezTo>
                    <a:pt x="131" y="178"/>
                    <a:pt x="21" y="140"/>
                    <a:pt x="3" y="133"/>
                  </a:cubicBezTo>
                  <a:cubicBezTo>
                    <a:pt x="1" y="132"/>
                    <a:pt x="0" y="131"/>
                    <a:pt x="0" y="131"/>
                  </a:cubicBezTo>
                  <a:cubicBezTo>
                    <a:pt x="0" y="0"/>
                    <a:pt x="0" y="0"/>
                    <a:pt x="0" y="0"/>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9" name="Freeform 13"/>
            <p:cNvSpPr/>
            <p:nvPr/>
          </p:nvSpPr>
          <p:spPr bwMode="auto">
            <a:xfrm>
              <a:off x="3535" y="3420"/>
              <a:ext cx="617" cy="118"/>
            </a:xfrm>
            <a:custGeom>
              <a:avLst/>
              <a:gdLst>
                <a:gd name="T0" fmla="*/ 259 w 259"/>
                <a:gd name="T1" fmla="*/ 5 h 50"/>
                <a:gd name="T2" fmla="*/ 259 w 259"/>
                <a:gd name="T3" fmla="*/ 6 h 50"/>
                <a:gd name="T4" fmla="*/ 4 w 259"/>
                <a:gd name="T5" fmla="*/ 4 h 50"/>
                <a:gd name="T6" fmla="*/ 0 w 259"/>
                <a:gd name="T7" fmla="*/ 3 h 50"/>
                <a:gd name="T8" fmla="*/ 3 w 259"/>
                <a:gd name="T9" fmla="*/ 1 h 50"/>
              </a:gdLst>
              <a:ahLst/>
              <a:cxnLst>
                <a:cxn ang="0">
                  <a:pos x="T0" y="T1"/>
                </a:cxn>
                <a:cxn ang="0">
                  <a:pos x="T2" y="T3"/>
                </a:cxn>
                <a:cxn ang="0">
                  <a:pos x="T4" y="T5"/>
                </a:cxn>
                <a:cxn ang="0">
                  <a:pos x="T6" y="T7"/>
                </a:cxn>
                <a:cxn ang="0">
                  <a:pos x="T8" y="T9"/>
                </a:cxn>
              </a:cxnLst>
              <a:rect l="0" t="0" r="r" b="b"/>
              <a:pathLst>
                <a:path w="259" h="50">
                  <a:moveTo>
                    <a:pt x="259" y="5"/>
                  </a:moveTo>
                  <a:cubicBezTo>
                    <a:pt x="259" y="5"/>
                    <a:pt x="259" y="6"/>
                    <a:pt x="259" y="6"/>
                  </a:cubicBezTo>
                  <a:cubicBezTo>
                    <a:pt x="132" y="50"/>
                    <a:pt x="23" y="12"/>
                    <a:pt x="4" y="4"/>
                  </a:cubicBezTo>
                  <a:cubicBezTo>
                    <a:pt x="1" y="3"/>
                    <a:pt x="0" y="3"/>
                    <a:pt x="0" y="3"/>
                  </a:cubicBezTo>
                  <a:cubicBezTo>
                    <a:pt x="0" y="3"/>
                    <a:pt x="2" y="0"/>
                    <a:pt x="3" y="1"/>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0" name="Freeform 14"/>
            <p:cNvSpPr/>
            <p:nvPr/>
          </p:nvSpPr>
          <p:spPr bwMode="auto">
            <a:xfrm>
              <a:off x="3568" y="3481"/>
              <a:ext cx="553" cy="81"/>
            </a:xfrm>
            <a:custGeom>
              <a:avLst/>
              <a:gdLst>
                <a:gd name="T0" fmla="*/ 0 w 232"/>
                <a:gd name="T1" fmla="*/ 0 h 34"/>
                <a:gd name="T2" fmla="*/ 232 w 232"/>
                <a:gd name="T3" fmla="*/ 1 h 34"/>
              </a:gdLst>
              <a:ahLst/>
              <a:cxnLst>
                <a:cxn ang="0">
                  <a:pos x="T0" y="T1"/>
                </a:cxn>
                <a:cxn ang="0">
                  <a:pos x="T2" y="T3"/>
                </a:cxn>
              </a:cxnLst>
              <a:rect l="0" t="0" r="r" b="b"/>
              <a:pathLst>
                <a:path w="232" h="34">
                  <a:moveTo>
                    <a:pt x="0" y="0"/>
                  </a:moveTo>
                  <a:cubicBezTo>
                    <a:pt x="35" y="11"/>
                    <a:pt x="126" y="34"/>
                    <a:pt x="232" y="1"/>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1" name="Freeform 15"/>
            <p:cNvSpPr/>
            <p:nvPr/>
          </p:nvSpPr>
          <p:spPr bwMode="auto">
            <a:xfrm>
              <a:off x="3568" y="3526"/>
              <a:ext cx="546" cy="83"/>
            </a:xfrm>
            <a:custGeom>
              <a:avLst/>
              <a:gdLst>
                <a:gd name="T0" fmla="*/ 0 w 229"/>
                <a:gd name="T1" fmla="*/ 0 h 35"/>
                <a:gd name="T2" fmla="*/ 229 w 229"/>
                <a:gd name="T3" fmla="*/ 3 h 35"/>
              </a:gdLst>
              <a:ahLst/>
              <a:cxnLst>
                <a:cxn ang="0">
                  <a:pos x="T0" y="T1"/>
                </a:cxn>
                <a:cxn ang="0">
                  <a:pos x="T2" y="T3"/>
                </a:cxn>
              </a:cxnLst>
              <a:rect l="0" t="0" r="r" b="b"/>
              <a:pathLst>
                <a:path w="229" h="35">
                  <a:moveTo>
                    <a:pt x="0" y="0"/>
                  </a:moveTo>
                  <a:cubicBezTo>
                    <a:pt x="34" y="11"/>
                    <a:pt x="124" y="35"/>
                    <a:pt x="229" y="3"/>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2" name="Freeform 16"/>
            <p:cNvSpPr/>
            <p:nvPr/>
          </p:nvSpPr>
          <p:spPr bwMode="auto">
            <a:xfrm>
              <a:off x="3566" y="3656"/>
              <a:ext cx="563" cy="83"/>
            </a:xfrm>
            <a:custGeom>
              <a:avLst/>
              <a:gdLst>
                <a:gd name="T0" fmla="*/ 0 w 236"/>
                <a:gd name="T1" fmla="*/ 0 h 35"/>
                <a:gd name="T2" fmla="*/ 236 w 236"/>
                <a:gd name="T3" fmla="*/ 0 h 35"/>
              </a:gdLst>
              <a:ahLst/>
              <a:cxnLst>
                <a:cxn ang="0">
                  <a:pos x="T0" y="T1"/>
                </a:cxn>
                <a:cxn ang="0">
                  <a:pos x="T2" y="T3"/>
                </a:cxn>
              </a:cxnLst>
              <a:rect l="0" t="0" r="r" b="b"/>
              <a:pathLst>
                <a:path w="236" h="35">
                  <a:moveTo>
                    <a:pt x="0" y="0"/>
                  </a:moveTo>
                  <a:cubicBezTo>
                    <a:pt x="34" y="11"/>
                    <a:pt x="128" y="35"/>
                    <a:pt x="236" y="0"/>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3" name="Freeform 17"/>
            <p:cNvSpPr/>
            <p:nvPr/>
          </p:nvSpPr>
          <p:spPr bwMode="auto">
            <a:xfrm>
              <a:off x="3566" y="3701"/>
              <a:ext cx="560" cy="86"/>
            </a:xfrm>
            <a:custGeom>
              <a:avLst/>
              <a:gdLst>
                <a:gd name="T0" fmla="*/ 0 w 235"/>
                <a:gd name="T1" fmla="*/ 0 h 36"/>
                <a:gd name="T2" fmla="*/ 235 w 235"/>
                <a:gd name="T3" fmla="*/ 2 h 36"/>
              </a:gdLst>
              <a:ahLst/>
              <a:cxnLst>
                <a:cxn ang="0">
                  <a:pos x="T0" y="T1"/>
                </a:cxn>
                <a:cxn ang="0">
                  <a:pos x="T2" y="T3"/>
                </a:cxn>
              </a:cxnLst>
              <a:rect l="0" t="0" r="r" b="b"/>
              <a:pathLst>
                <a:path w="235" h="36">
                  <a:moveTo>
                    <a:pt x="0" y="0"/>
                  </a:moveTo>
                  <a:cubicBezTo>
                    <a:pt x="34" y="11"/>
                    <a:pt x="127" y="36"/>
                    <a:pt x="235" y="2"/>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4" name="Freeform 18"/>
            <p:cNvSpPr/>
            <p:nvPr/>
          </p:nvSpPr>
          <p:spPr bwMode="auto">
            <a:xfrm>
              <a:off x="3468" y="3742"/>
              <a:ext cx="754" cy="456"/>
            </a:xfrm>
            <a:custGeom>
              <a:avLst/>
              <a:gdLst>
                <a:gd name="T0" fmla="*/ 285 w 316"/>
                <a:gd name="T1" fmla="*/ 2 h 193"/>
                <a:gd name="T2" fmla="*/ 305 w 316"/>
                <a:gd name="T3" fmla="*/ 141 h 193"/>
                <a:gd name="T4" fmla="*/ 4 w 316"/>
                <a:gd name="T5" fmla="*/ 135 h 193"/>
                <a:gd name="T6" fmla="*/ 31 w 316"/>
                <a:gd name="T7" fmla="*/ 0 h 193"/>
              </a:gdLst>
              <a:ahLst/>
              <a:cxnLst>
                <a:cxn ang="0">
                  <a:pos x="T0" y="T1"/>
                </a:cxn>
                <a:cxn ang="0">
                  <a:pos x="T2" y="T3"/>
                </a:cxn>
                <a:cxn ang="0">
                  <a:pos x="T4" y="T5"/>
                </a:cxn>
                <a:cxn ang="0">
                  <a:pos x="T6" y="T7"/>
                </a:cxn>
              </a:cxnLst>
              <a:rect l="0" t="0" r="r" b="b"/>
              <a:pathLst>
                <a:path w="316" h="193">
                  <a:moveTo>
                    <a:pt x="285" y="2"/>
                  </a:moveTo>
                  <a:cubicBezTo>
                    <a:pt x="285" y="2"/>
                    <a:pt x="316" y="126"/>
                    <a:pt x="305" y="141"/>
                  </a:cubicBezTo>
                  <a:cubicBezTo>
                    <a:pt x="267" y="193"/>
                    <a:pt x="16" y="177"/>
                    <a:pt x="4" y="135"/>
                  </a:cubicBezTo>
                  <a:cubicBezTo>
                    <a:pt x="0" y="121"/>
                    <a:pt x="31" y="0"/>
                    <a:pt x="31" y="0"/>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5" name="Freeform 19"/>
            <p:cNvSpPr/>
            <p:nvPr/>
          </p:nvSpPr>
          <p:spPr bwMode="auto">
            <a:xfrm>
              <a:off x="4152" y="3429"/>
              <a:ext cx="5" cy="315"/>
            </a:xfrm>
            <a:custGeom>
              <a:avLst/>
              <a:gdLst>
                <a:gd name="T0" fmla="*/ 5 w 5"/>
                <a:gd name="T1" fmla="*/ 315 h 315"/>
                <a:gd name="T2" fmla="*/ 5 w 5"/>
                <a:gd name="T3" fmla="*/ 3 h 315"/>
                <a:gd name="T4" fmla="*/ 0 w 5"/>
                <a:gd name="T5" fmla="*/ 0 h 315"/>
              </a:gdLst>
              <a:ahLst/>
              <a:cxnLst>
                <a:cxn ang="0">
                  <a:pos x="T0" y="T1"/>
                </a:cxn>
                <a:cxn ang="0">
                  <a:pos x="T2" y="T3"/>
                </a:cxn>
                <a:cxn ang="0">
                  <a:pos x="T4" y="T5"/>
                </a:cxn>
              </a:cxnLst>
              <a:rect l="0" t="0" r="r" b="b"/>
              <a:pathLst>
                <a:path w="5" h="315">
                  <a:moveTo>
                    <a:pt x="5" y="315"/>
                  </a:moveTo>
                  <a:lnTo>
                    <a:pt x="5" y="3"/>
                  </a:lnTo>
                  <a:lnTo>
                    <a:pt x="0" y="0"/>
                  </a:ln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6" name="Freeform 20"/>
            <p:cNvSpPr/>
            <p:nvPr/>
          </p:nvSpPr>
          <p:spPr bwMode="auto">
            <a:xfrm>
              <a:off x="3978" y="685"/>
              <a:ext cx="177" cy="2749"/>
            </a:xfrm>
            <a:custGeom>
              <a:avLst/>
              <a:gdLst>
                <a:gd name="T0" fmla="*/ 0 w 74"/>
                <a:gd name="T1" fmla="*/ 23 h 1162"/>
                <a:gd name="T2" fmla="*/ 57 w 74"/>
                <a:gd name="T3" fmla="*/ 16 h 1162"/>
                <a:gd name="T4" fmla="*/ 74 w 74"/>
                <a:gd name="T5" fmla="*/ 31 h 1162"/>
                <a:gd name="T6" fmla="*/ 73 w 74"/>
                <a:gd name="T7" fmla="*/ 1160 h 1162"/>
                <a:gd name="T8" fmla="*/ 73 w 74"/>
                <a:gd name="T9" fmla="*/ 1162 h 1162"/>
                <a:gd name="T10" fmla="*/ 73 w 74"/>
                <a:gd name="T11" fmla="*/ 1162 h 1162"/>
              </a:gdLst>
              <a:ahLst/>
              <a:cxnLst>
                <a:cxn ang="0">
                  <a:pos x="T0" y="T1"/>
                </a:cxn>
                <a:cxn ang="0">
                  <a:pos x="T2" y="T3"/>
                </a:cxn>
                <a:cxn ang="0">
                  <a:pos x="T4" y="T5"/>
                </a:cxn>
                <a:cxn ang="0">
                  <a:pos x="T6" y="T7"/>
                </a:cxn>
                <a:cxn ang="0">
                  <a:pos x="T8" y="T9"/>
                </a:cxn>
                <a:cxn ang="0">
                  <a:pos x="T10" y="T11"/>
                </a:cxn>
              </a:cxnLst>
              <a:rect l="0" t="0" r="r" b="b"/>
              <a:pathLst>
                <a:path w="74" h="1162">
                  <a:moveTo>
                    <a:pt x="0" y="23"/>
                  </a:moveTo>
                  <a:cubicBezTo>
                    <a:pt x="0" y="23"/>
                    <a:pt x="28" y="0"/>
                    <a:pt x="57" y="16"/>
                  </a:cubicBezTo>
                  <a:cubicBezTo>
                    <a:pt x="63" y="19"/>
                    <a:pt x="69" y="24"/>
                    <a:pt x="74" y="31"/>
                  </a:cubicBezTo>
                  <a:cubicBezTo>
                    <a:pt x="73" y="1160"/>
                    <a:pt x="73" y="1160"/>
                    <a:pt x="73" y="1160"/>
                  </a:cubicBezTo>
                  <a:cubicBezTo>
                    <a:pt x="73" y="1162"/>
                    <a:pt x="73" y="1162"/>
                    <a:pt x="73" y="1162"/>
                  </a:cubicBezTo>
                  <a:cubicBezTo>
                    <a:pt x="73" y="1162"/>
                    <a:pt x="73" y="1162"/>
                    <a:pt x="73" y="1162"/>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7" name="Line 21"/>
            <p:cNvSpPr>
              <a:spLocks noChangeShapeType="1"/>
            </p:cNvSpPr>
            <p:nvPr/>
          </p:nvSpPr>
          <p:spPr bwMode="auto">
            <a:xfrm>
              <a:off x="3976" y="1234"/>
              <a:ext cx="0" cy="2165"/>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8" name="Line 22"/>
            <p:cNvSpPr>
              <a:spLocks noChangeShapeType="1"/>
            </p:cNvSpPr>
            <p:nvPr/>
          </p:nvSpPr>
          <p:spPr bwMode="auto">
            <a:xfrm>
              <a:off x="3976" y="739"/>
              <a:ext cx="0" cy="220"/>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9" name="Line 23"/>
            <p:cNvSpPr>
              <a:spLocks noChangeShapeType="1"/>
            </p:cNvSpPr>
            <p:nvPr/>
          </p:nvSpPr>
          <p:spPr bwMode="auto">
            <a:xfrm>
              <a:off x="3749" y="1970"/>
              <a:ext cx="0" cy="1301"/>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0" name="Line 24"/>
            <p:cNvSpPr>
              <a:spLocks noChangeShapeType="1"/>
            </p:cNvSpPr>
            <p:nvPr/>
          </p:nvSpPr>
          <p:spPr bwMode="auto">
            <a:xfrm>
              <a:off x="3749" y="749"/>
              <a:ext cx="0" cy="683"/>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1" name="Freeform 25"/>
            <p:cNvSpPr/>
            <p:nvPr/>
          </p:nvSpPr>
          <p:spPr bwMode="auto">
            <a:xfrm>
              <a:off x="3559" y="167"/>
              <a:ext cx="555" cy="556"/>
            </a:xfrm>
            <a:custGeom>
              <a:avLst/>
              <a:gdLst>
                <a:gd name="T0" fmla="*/ 0 w 555"/>
                <a:gd name="T1" fmla="*/ 556 h 556"/>
                <a:gd name="T2" fmla="*/ 217 w 555"/>
                <a:gd name="T3" fmla="*/ 137 h 556"/>
                <a:gd name="T4" fmla="*/ 288 w 555"/>
                <a:gd name="T5" fmla="*/ 0 h 556"/>
                <a:gd name="T6" fmla="*/ 353 w 555"/>
                <a:gd name="T7" fmla="*/ 137 h 556"/>
                <a:gd name="T8" fmla="*/ 555 w 555"/>
                <a:gd name="T9" fmla="*/ 556 h 556"/>
              </a:gdLst>
              <a:ahLst/>
              <a:cxnLst>
                <a:cxn ang="0">
                  <a:pos x="T0" y="T1"/>
                </a:cxn>
                <a:cxn ang="0">
                  <a:pos x="T2" y="T3"/>
                </a:cxn>
                <a:cxn ang="0">
                  <a:pos x="T4" y="T5"/>
                </a:cxn>
                <a:cxn ang="0">
                  <a:pos x="T6" y="T7"/>
                </a:cxn>
                <a:cxn ang="0">
                  <a:pos x="T8" y="T9"/>
                </a:cxn>
              </a:cxnLst>
              <a:rect l="0" t="0" r="r" b="b"/>
              <a:pathLst>
                <a:path w="555" h="556">
                  <a:moveTo>
                    <a:pt x="0" y="556"/>
                  </a:moveTo>
                  <a:lnTo>
                    <a:pt x="217" y="137"/>
                  </a:lnTo>
                  <a:lnTo>
                    <a:pt x="288" y="0"/>
                  </a:lnTo>
                  <a:lnTo>
                    <a:pt x="353" y="137"/>
                  </a:lnTo>
                  <a:lnTo>
                    <a:pt x="555" y="556"/>
                  </a:ln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2" name="Freeform 26"/>
            <p:cNvSpPr/>
            <p:nvPr/>
          </p:nvSpPr>
          <p:spPr bwMode="auto">
            <a:xfrm>
              <a:off x="3776" y="304"/>
              <a:ext cx="136" cy="21"/>
            </a:xfrm>
            <a:custGeom>
              <a:avLst/>
              <a:gdLst>
                <a:gd name="T0" fmla="*/ 0 w 57"/>
                <a:gd name="T1" fmla="*/ 0 h 9"/>
                <a:gd name="T2" fmla="*/ 30 w 57"/>
                <a:gd name="T3" fmla="*/ 9 h 9"/>
                <a:gd name="T4" fmla="*/ 57 w 57"/>
                <a:gd name="T5" fmla="*/ 0 h 9"/>
              </a:gdLst>
              <a:ahLst/>
              <a:cxnLst>
                <a:cxn ang="0">
                  <a:pos x="T0" y="T1"/>
                </a:cxn>
                <a:cxn ang="0">
                  <a:pos x="T2" y="T3"/>
                </a:cxn>
                <a:cxn ang="0">
                  <a:pos x="T4" y="T5"/>
                </a:cxn>
              </a:cxnLst>
              <a:rect l="0" t="0" r="r" b="b"/>
              <a:pathLst>
                <a:path w="57" h="9">
                  <a:moveTo>
                    <a:pt x="0" y="0"/>
                  </a:moveTo>
                  <a:cubicBezTo>
                    <a:pt x="7" y="4"/>
                    <a:pt x="13" y="9"/>
                    <a:pt x="30" y="9"/>
                  </a:cubicBezTo>
                  <a:cubicBezTo>
                    <a:pt x="44" y="9"/>
                    <a:pt x="48" y="5"/>
                    <a:pt x="57" y="0"/>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93" name="Freeform 27"/>
          <p:cNvSpPr/>
          <p:nvPr/>
        </p:nvSpPr>
        <p:spPr bwMode="auto">
          <a:xfrm flipH="1" flipV="1">
            <a:off x="7571208" y="5268513"/>
            <a:ext cx="2088232" cy="248318"/>
          </a:xfrm>
          <a:custGeom>
            <a:avLst/>
            <a:gdLst>
              <a:gd name="T0" fmla="*/ 770 w 1157"/>
              <a:gd name="T1" fmla="*/ 42 h 69"/>
              <a:gd name="T2" fmla="*/ 714 w 1157"/>
              <a:gd name="T3" fmla="*/ 63 h 69"/>
              <a:gd name="T4" fmla="*/ 711 w 1157"/>
              <a:gd name="T5" fmla="*/ 66 h 69"/>
              <a:gd name="T6" fmla="*/ 686 w 1157"/>
              <a:gd name="T7" fmla="*/ 68 h 69"/>
              <a:gd name="T8" fmla="*/ 602 w 1157"/>
              <a:gd name="T9" fmla="*/ 61 h 69"/>
              <a:gd name="T10" fmla="*/ 569 w 1157"/>
              <a:gd name="T11" fmla="*/ 50 h 69"/>
              <a:gd name="T12" fmla="*/ 557 w 1157"/>
              <a:gd name="T13" fmla="*/ 50 h 69"/>
              <a:gd name="T14" fmla="*/ 534 w 1157"/>
              <a:gd name="T15" fmla="*/ 44 h 69"/>
              <a:gd name="T16" fmla="*/ 495 w 1157"/>
              <a:gd name="T17" fmla="*/ 44 h 69"/>
              <a:gd name="T18" fmla="*/ 452 w 1157"/>
              <a:gd name="T19" fmla="*/ 39 h 69"/>
              <a:gd name="T20" fmla="*/ 439 w 1157"/>
              <a:gd name="T21" fmla="*/ 41 h 69"/>
              <a:gd name="T22" fmla="*/ 427 w 1157"/>
              <a:gd name="T23" fmla="*/ 43 h 69"/>
              <a:gd name="T24" fmla="*/ 422 w 1157"/>
              <a:gd name="T25" fmla="*/ 50 h 69"/>
              <a:gd name="T26" fmla="*/ 363 w 1157"/>
              <a:gd name="T27" fmla="*/ 59 h 69"/>
              <a:gd name="T28" fmla="*/ 320 w 1157"/>
              <a:gd name="T29" fmla="*/ 62 h 69"/>
              <a:gd name="T30" fmla="*/ 278 w 1157"/>
              <a:gd name="T31" fmla="*/ 54 h 69"/>
              <a:gd name="T32" fmla="*/ 246 w 1157"/>
              <a:gd name="T33" fmla="*/ 52 h 69"/>
              <a:gd name="T34" fmla="*/ 221 w 1157"/>
              <a:gd name="T35" fmla="*/ 40 h 69"/>
              <a:gd name="T36" fmla="*/ 183 w 1157"/>
              <a:gd name="T37" fmla="*/ 48 h 69"/>
              <a:gd name="T38" fmla="*/ 151 w 1157"/>
              <a:gd name="T39" fmla="*/ 46 h 69"/>
              <a:gd name="T40" fmla="*/ 109 w 1157"/>
              <a:gd name="T41" fmla="*/ 50 h 69"/>
              <a:gd name="T42" fmla="*/ 73 w 1157"/>
              <a:gd name="T43" fmla="*/ 52 h 69"/>
              <a:gd name="T44" fmla="*/ 41 w 1157"/>
              <a:gd name="T45" fmla="*/ 48 h 69"/>
              <a:gd name="T46" fmla="*/ 83 w 1157"/>
              <a:gd name="T47" fmla="*/ 46 h 69"/>
              <a:gd name="T48" fmla="*/ 12 w 1157"/>
              <a:gd name="T49" fmla="*/ 50 h 69"/>
              <a:gd name="T50" fmla="*/ 21 w 1157"/>
              <a:gd name="T51" fmla="*/ 44 h 69"/>
              <a:gd name="T52" fmla="*/ 12 w 1157"/>
              <a:gd name="T53" fmla="*/ 35 h 69"/>
              <a:gd name="T54" fmla="*/ 46 w 1157"/>
              <a:gd name="T55" fmla="*/ 37 h 69"/>
              <a:gd name="T56" fmla="*/ 66 w 1157"/>
              <a:gd name="T57" fmla="*/ 35 h 69"/>
              <a:gd name="T58" fmla="*/ 128 w 1157"/>
              <a:gd name="T59" fmla="*/ 39 h 69"/>
              <a:gd name="T60" fmla="*/ 108 w 1157"/>
              <a:gd name="T61" fmla="*/ 32 h 69"/>
              <a:gd name="T62" fmla="*/ 167 w 1157"/>
              <a:gd name="T63" fmla="*/ 29 h 69"/>
              <a:gd name="T64" fmla="*/ 180 w 1157"/>
              <a:gd name="T65" fmla="*/ 23 h 69"/>
              <a:gd name="T66" fmla="*/ 249 w 1157"/>
              <a:gd name="T67" fmla="*/ 26 h 69"/>
              <a:gd name="T68" fmla="*/ 284 w 1157"/>
              <a:gd name="T69" fmla="*/ 30 h 69"/>
              <a:gd name="T70" fmla="*/ 328 w 1157"/>
              <a:gd name="T71" fmla="*/ 35 h 69"/>
              <a:gd name="T72" fmla="*/ 357 w 1157"/>
              <a:gd name="T73" fmla="*/ 37 h 69"/>
              <a:gd name="T74" fmla="*/ 367 w 1157"/>
              <a:gd name="T75" fmla="*/ 42 h 69"/>
              <a:gd name="T76" fmla="*/ 376 w 1157"/>
              <a:gd name="T77" fmla="*/ 38 h 69"/>
              <a:gd name="T78" fmla="*/ 359 w 1157"/>
              <a:gd name="T79" fmla="*/ 36 h 69"/>
              <a:gd name="T80" fmla="*/ 396 w 1157"/>
              <a:gd name="T81" fmla="*/ 18 h 69"/>
              <a:gd name="T82" fmla="*/ 495 w 1157"/>
              <a:gd name="T83" fmla="*/ 15 h 69"/>
              <a:gd name="T84" fmla="*/ 615 w 1157"/>
              <a:gd name="T85" fmla="*/ 32 h 69"/>
              <a:gd name="T86" fmla="*/ 672 w 1157"/>
              <a:gd name="T87" fmla="*/ 39 h 69"/>
              <a:gd name="T88" fmla="*/ 682 w 1157"/>
              <a:gd name="T89" fmla="*/ 39 h 69"/>
              <a:gd name="T90" fmla="*/ 687 w 1157"/>
              <a:gd name="T91" fmla="*/ 18 h 69"/>
              <a:gd name="T92" fmla="*/ 745 w 1157"/>
              <a:gd name="T93" fmla="*/ 1 h 69"/>
              <a:gd name="T94" fmla="*/ 785 w 1157"/>
              <a:gd name="T95" fmla="*/ 3 h 69"/>
              <a:gd name="T96" fmla="*/ 870 w 1157"/>
              <a:gd name="T97" fmla="*/ 8 h 69"/>
              <a:gd name="T98" fmla="*/ 992 w 1157"/>
              <a:gd name="T99" fmla="*/ 16 h 69"/>
              <a:gd name="T100" fmla="*/ 1113 w 1157"/>
              <a:gd name="T101" fmla="*/ 22 h 69"/>
              <a:gd name="T102" fmla="*/ 1151 w 1157"/>
              <a:gd name="T103" fmla="*/ 24 h 69"/>
              <a:gd name="T104" fmla="*/ 1098 w 1157"/>
              <a:gd name="T105" fmla="*/ 35 h 69"/>
              <a:gd name="T106" fmla="*/ 1060 w 1157"/>
              <a:gd name="T107" fmla="*/ 38 h 69"/>
              <a:gd name="T108" fmla="*/ 1006 w 1157"/>
              <a:gd name="T109" fmla="*/ 40 h 69"/>
              <a:gd name="T110" fmla="*/ 937 w 1157"/>
              <a:gd name="T111" fmla="*/ 40 h 69"/>
              <a:gd name="T112" fmla="*/ 920 w 1157"/>
              <a:gd name="T113" fmla="*/ 38 h 69"/>
              <a:gd name="T114" fmla="*/ 843 w 1157"/>
              <a:gd name="T115" fmla="*/ 34 h 69"/>
              <a:gd name="T116" fmla="*/ 811 w 1157"/>
              <a:gd name="T117" fmla="*/ 31 h 69"/>
              <a:gd name="T118" fmla="*/ 761 w 1157"/>
              <a:gd name="T119" fmla="*/ 29 h 69"/>
              <a:gd name="T120" fmla="*/ 727 w 1157"/>
              <a:gd name="T121" fmla="*/ 21 h 69"/>
              <a:gd name="T122" fmla="*/ 744 w 1157"/>
              <a:gd name="T123" fmla="*/ 2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69">
                <a:moveTo>
                  <a:pt x="755" y="21"/>
                </a:moveTo>
                <a:cubicBezTo>
                  <a:pt x="758" y="19"/>
                  <a:pt x="762" y="20"/>
                  <a:pt x="766" y="20"/>
                </a:cubicBezTo>
                <a:cubicBezTo>
                  <a:pt x="766" y="20"/>
                  <a:pt x="766" y="20"/>
                  <a:pt x="766" y="20"/>
                </a:cubicBezTo>
                <a:cubicBezTo>
                  <a:pt x="766" y="21"/>
                  <a:pt x="766" y="21"/>
                  <a:pt x="766" y="21"/>
                </a:cubicBezTo>
                <a:cubicBezTo>
                  <a:pt x="767" y="22"/>
                  <a:pt x="767" y="23"/>
                  <a:pt x="765" y="22"/>
                </a:cubicBezTo>
                <a:cubicBezTo>
                  <a:pt x="770" y="23"/>
                  <a:pt x="771" y="26"/>
                  <a:pt x="770" y="29"/>
                </a:cubicBezTo>
                <a:cubicBezTo>
                  <a:pt x="770" y="32"/>
                  <a:pt x="769" y="34"/>
                  <a:pt x="772" y="36"/>
                </a:cubicBezTo>
                <a:cubicBezTo>
                  <a:pt x="771" y="36"/>
                  <a:pt x="769" y="34"/>
                  <a:pt x="767" y="36"/>
                </a:cubicBezTo>
                <a:cubicBezTo>
                  <a:pt x="766" y="40"/>
                  <a:pt x="769" y="40"/>
                  <a:pt x="770" y="42"/>
                </a:cubicBezTo>
                <a:cubicBezTo>
                  <a:pt x="769" y="42"/>
                  <a:pt x="767" y="44"/>
                  <a:pt x="765" y="45"/>
                </a:cubicBezTo>
                <a:cubicBezTo>
                  <a:pt x="764" y="46"/>
                  <a:pt x="762" y="47"/>
                  <a:pt x="763" y="47"/>
                </a:cubicBezTo>
                <a:cubicBezTo>
                  <a:pt x="759" y="49"/>
                  <a:pt x="759" y="44"/>
                  <a:pt x="753" y="46"/>
                </a:cubicBezTo>
                <a:cubicBezTo>
                  <a:pt x="746" y="48"/>
                  <a:pt x="747" y="51"/>
                  <a:pt x="741" y="52"/>
                </a:cubicBezTo>
                <a:cubicBezTo>
                  <a:pt x="740" y="56"/>
                  <a:pt x="748" y="51"/>
                  <a:pt x="751" y="50"/>
                </a:cubicBezTo>
                <a:cubicBezTo>
                  <a:pt x="747" y="52"/>
                  <a:pt x="742" y="54"/>
                  <a:pt x="736" y="56"/>
                </a:cubicBezTo>
                <a:cubicBezTo>
                  <a:pt x="733" y="58"/>
                  <a:pt x="742" y="57"/>
                  <a:pt x="745" y="54"/>
                </a:cubicBezTo>
                <a:cubicBezTo>
                  <a:pt x="742" y="58"/>
                  <a:pt x="731" y="60"/>
                  <a:pt x="726" y="59"/>
                </a:cubicBezTo>
                <a:cubicBezTo>
                  <a:pt x="722" y="61"/>
                  <a:pt x="718" y="61"/>
                  <a:pt x="714" y="63"/>
                </a:cubicBezTo>
                <a:cubicBezTo>
                  <a:pt x="720" y="62"/>
                  <a:pt x="724" y="65"/>
                  <a:pt x="733" y="63"/>
                </a:cubicBezTo>
                <a:cubicBezTo>
                  <a:pt x="745" y="60"/>
                  <a:pt x="725" y="63"/>
                  <a:pt x="734" y="60"/>
                </a:cubicBezTo>
                <a:cubicBezTo>
                  <a:pt x="738" y="61"/>
                  <a:pt x="738" y="61"/>
                  <a:pt x="738" y="61"/>
                </a:cubicBezTo>
                <a:cubicBezTo>
                  <a:pt x="741" y="59"/>
                  <a:pt x="746" y="58"/>
                  <a:pt x="750" y="57"/>
                </a:cubicBezTo>
                <a:cubicBezTo>
                  <a:pt x="751" y="55"/>
                  <a:pt x="748" y="56"/>
                  <a:pt x="746" y="57"/>
                </a:cubicBezTo>
                <a:cubicBezTo>
                  <a:pt x="753" y="54"/>
                  <a:pt x="755" y="51"/>
                  <a:pt x="763" y="49"/>
                </a:cubicBezTo>
                <a:cubicBezTo>
                  <a:pt x="762" y="52"/>
                  <a:pt x="757" y="55"/>
                  <a:pt x="752" y="57"/>
                </a:cubicBezTo>
                <a:cubicBezTo>
                  <a:pt x="746" y="59"/>
                  <a:pt x="741" y="61"/>
                  <a:pt x="740" y="63"/>
                </a:cubicBezTo>
                <a:cubicBezTo>
                  <a:pt x="731" y="64"/>
                  <a:pt x="721" y="66"/>
                  <a:pt x="711" y="66"/>
                </a:cubicBezTo>
                <a:cubicBezTo>
                  <a:pt x="710" y="66"/>
                  <a:pt x="718" y="63"/>
                  <a:pt x="709" y="63"/>
                </a:cubicBezTo>
                <a:cubicBezTo>
                  <a:pt x="709" y="65"/>
                  <a:pt x="702" y="67"/>
                  <a:pt x="690" y="68"/>
                </a:cubicBezTo>
                <a:cubicBezTo>
                  <a:pt x="692" y="67"/>
                  <a:pt x="687" y="67"/>
                  <a:pt x="683" y="67"/>
                </a:cubicBezTo>
                <a:cubicBezTo>
                  <a:pt x="678" y="66"/>
                  <a:pt x="674" y="66"/>
                  <a:pt x="677" y="65"/>
                </a:cubicBezTo>
                <a:cubicBezTo>
                  <a:pt x="682" y="66"/>
                  <a:pt x="684" y="64"/>
                  <a:pt x="684" y="64"/>
                </a:cubicBezTo>
                <a:cubicBezTo>
                  <a:pt x="674" y="64"/>
                  <a:pt x="682" y="62"/>
                  <a:pt x="677" y="62"/>
                </a:cubicBezTo>
                <a:cubicBezTo>
                  <a:pt x="668" y="63"/>
                  <a:pt x="668" y="63"/>
                  <a:pt x="669" y="63"/>
                </a:cubicBezTo>
                <a:cubicBezTo>
                  <a:pt x="669" y="64"/>
                  <a:pt x="669" y="64"/>
                  <a:pt x="660" y="64"/>
                </a:cubicBezTo>
                <a:cubicBezTo>
                  <a:pt x="664" y="65"/>
                  <a:pt x="674" y="67"/>
                  <a:pt x="686" y="68"/>
                </a:cubicBezTo>
                <a:cubicBezTo>
                  <a:pt x="685" y="69"/>
                  <a:pt x="675" y="68"/>
                  <a:pt x="670" y="69"/>
                </a:cubicBezTo>
                <a:cubicBezTo>
                  <a:pt x="677" y="68"/>
                  <a:pt x="665" y="67"/>
                  <a:pt x="671" y="67"/>
                </a:cubicBezTo>
                <a:cubicBezTo>
                  <a:pt x="663" y="66"/>
                  <a:pt x="655" y="65"/>
                  <a:pt x="647" y="64"/>
                </a:cubicBezTo>
                <a:cubicBezTo>
                  <a:pt x="640" y="63"/>
                  <a:pt x="635" y="61"/>
                  <a:pt x="629" y="61"/>
                </a:cubicBezTo>
                <a:cubicBezTo>
                  <a:pt x="628" y="64"/>
                  <a:pt x="649" y="65"/>
                  <a:pt x="643" y="68"/>
                </a:cubicBezTo>
                <a:cubicBezTo>
                  <a:pt x="636" y="67"/>
                  <a:pt x="637" y="65"/>
                  <a:pt x="632" y="65"/>
                </a:cubicBezTo>
                <a:cubicBezTo>
                  <a:pt x="626" y="66"/>
                  <a:pt x="617" y="64"/>
                  <a:pt x="610" y="63"/>
                </a:cubicBezTo>
                <a:cubicBezTo>
                  <a:pt x="614" y="62"/>
                  <a:pt x="614" y="62"/>
                  <a:pt x="614" y="62"/>
                </a:cubicBezTo>
                <a:cubicBezTo>
                  <a:pt x="612" y="61"/>
                  <a:pt x="606" y="61"/>
                  <a:pt x="602" y="61"/>
                </a:cubicBezTo>
                <a:cubicBezTo>
                  <a:pt x="603" y="61"/>
                  <a:pt x="603" y="61"/>
                  <a:pt x="603" y="61"/>
                </a:cubicBezTo>
                <a:cubicBezTo>
                  <a:pt x="600" y="60"/>
                  <a:pt x="600" y="60"/>
                  <a:pt x="600" y="60"/>
                </a:cubicBezTo>
                <a:cubicBezTo>
                  <a:pt x="599" y="60"/>
                  <a:pt x="599" y="60"/>
                  <a:pt x="599" y="60"/>
                </a:cubicBezTo>
                <a:cubicBezTo>
                  <a:pt x="596" y="59"/>
                  <a:pt x="587" y="59"/>
                  <a:pt x="581" y="57"/>
                </a:cubicBezTo>
                <a:cubicBezTo>
                  <a:pt x="582" y="56"/>
                  <a:pt x="587" y="58"/>
                  <a:pt x="591" y="58"/>
                </a:cubicBezTo>
                <a:cubicBezTo>
                  <a:pt x="592" y="58"/>
                  <a:pt x="599" y="59"/>
                  <a:pt x="597" y="57"/>
                </a:cubicBezTo>
                <a:cubicBezTo>
                  <a:pt x="589" y="56"/>
                  <a:pt x="584" y="53"/>
                  <a:pt x="576" y="52"/>
                </a:cubicBezTo>
                <a:cubicBezTo>
                  <a:pt x="577" y="52"/>
                  <a:pt x="578" y="52"/>
                  <a:pt x="579" y="52"/>
                </a:cubicBezTo>
                <a:cubicBezTo>
                  <a:pt x="578" y="51"/>
                  <a:pt x="573" y="51"/>
                  <a:pt x="569" y="50"/>
                </a:cubicBezTo>
                <a:cubicBezTo>
                  <a:pt x="560" y="50"/>
                  <a:pt x="573" y="53"/>
                  <a:pt x="567" y="53"/>
                </a:cubicBezTo>
                <a:cubicBezTo>
                  <a:pt x="569" y="55"/>
                  <a:pt x="576" y="54"/>
                  <a:pt x="574" y="56"/>
                </a:cubicBezTo>
                <a:cubicBezTo>
                  <a:pt x="573" y="56"/>
                  <a:pt x="570" y="57"/>
                  <a:pt x="568" y="57"/>
                </a:cubicBezTo>
                <a:cubicBezTo>
                  <a:pt x="564" y="55"/>
                  <a:pt x="558" y="56"/>
                  <a:pt x="555" y="55"/>
                </a:cubicBezTo>
                <a:cubicBezTo>
                  <a:pt x="559" y="55"/>
                  <a:pt x="559" y="55"/>
                  <a:pt x="559" y="55"/>
                </a:cubicBezTo>
                <a:cubicBezTo>
                  <a:pt x="560" y="54"/>
                  <a:pt x="556" y="54"/>
                  <a:pt x="555" y="54"/>
                </a:cubicBezTo>
                <a:cubicBezTo>
                  <a:pt x="559" y="52"/>
                  <a:pt x="559" y="52"/>
                  <a:pt x="559" y="52"/>
                </a:cubicBezTo>
                <a:cubicBezTo>
                  <a:pt x="564" y="53"/>
                  <a:pt x="565" y="55"/>
                  <a:pt x="570" y="54"/>
                </a:cubicBezTo>
                <a:cubicBezTo>
                  <a:pt x="562" y="53"/>
                  <a:pt x="566" y="51"/>
                  <a:pt x="557" y="50"/>
                </a:cubicBezTo>
                <a:cubicBezTo>
                  <a:pt x="555" y="50"/>
                  <a:pt x="558" y="50"/>
                  <a:pt x="558" y="51"/>
                </a:cubicBezTo>
                <a:cubicBezTo>
                  <a:pt x="555" y="51"/>
                  <a:pt x="553" y="49"/>
                  <a:pt x="547" y="49"/>
                </a:cubicBezTo>
                <a:cubicBezTo>
                  <a:pt x="550" y="50"/>
                  <a:pt x="553" y="51"/>
                  <a:pt x="548" y="52"/>
                </a:cubicBezTo>
                <a:cubicBezTo>
                  <a:pt x="547" y="50"/>
                  <a:pt x="547" y="50"/>
                  <a:pt x="547" y="50"/>
                </a:cubicBezTo>
                <a:cubicBezTo>
                  <a:pt x="545" y="50"/>
                  <a:pt x="545" y="50"/>
                  <a:pt x="544" y="50"/>
                </a:cubicBezTo>
                <a:cubicBezTo>
                  <a:pt x="540" y="50"/>
                  <a:pt x="547" y="49"/>
                  <a:pt x="541" y="48"/>
                </a:cubicBezTo>
                <a:cubicBezTo>
                  <a:pt x="540" y="49"/>
                  <a:pt x="538" y="49"/>
                  <a:pt x="538" y="49"/>
                </a:cubicBezTo>
                <a:cubicBezTo>
                  <a:pt x="532" y="48"/>
                  <a:pt x="536" y="48"/>
                  <a:pt x="531" y="47"/>
                </a:cubicBezTo>
                <a:cubicBezTo>
                  <a:pt x="536" y="47"/>
                  <a:pt x="539" y="45"/>
                  <a:pt x="534" y="44"/>
                </a:cubicBezTo>
                <a:cubicBezTo>
                  <a:pt x="527" y="43"/>
                  <a:pt x="523" y="41"/>
                  <a:pt x="516" y="42"/>
                </a:cubicBezTo>
                <a:cubicBezTo>
                  <a:pt x="514" y="41"/>
                  <a:pt x="514" y="41"/>
                  <a:pt x="514" y="41"/>
                </a:cubicBezTo>
                <a:cubicBezTo>
                  <a:pt x="514" y="43"/>
                  <a:pt x="509" y="41"/>
                  <a:pt x="506" y="41"/>
                </a:cubicBezTo>
                <a:cubicBezTo>
                  <a:pt x="504" y="42"/>
                  <a:pt x="517" y="42"/>
                  <a:pt x="514" y="45"/>
                </a:cubicBezTo>
                <a:cubicBezTo>
                  <a:pt x="509" y="44"/>
                  <a:pt x="510" y="46"/>
                  <a:pt x="511" y="46"/>
                </a:cubicBezTo>
                <a:cubicBezTo>
                  <a:pt x="506" y="46"/>
                  <a:pt x="511" y="44"/>
                  <a:pt x="510" y="43"/>
                </a:cubicBezTo>
                <a:cubicBezTo>
                  <a:pt x="509" y="44"/>
                  <a:pt x="501" y="42"/>
                  <a:pt x="503" y="44"/>
                </a:cubicBezTo>
                <a:cubicBezTo>
                  <a:pt x="499" y="43"/>
                  <a:pt x="499" y="42"/>
                  <a:pt x="496" y="42"/>
                </a:cubicBezTo>
                <a:cubicBezTo>
                  <a:pt x="496" y="42"/>
                  <a:pt x="496" y="43"/>
                  <a:pt x="495" y="44"/>
                </a:cubicBezTo>
                <a:cubicBezTo>
                  <a:pt x="495" y="43"/>
                  <a:pt x="490" y="44"/>
                  <a:pt x="489" y="44"/>
                </a:cubicBezTo>
                <a:cubicBezTo>
                  <a:pt x="490" y="43"/>
                  <a:pt x="489" y="42"/>
                  <a:pt x="492" y="43"/>
                </a:cubicBezTo>
                <a:cubicBezTo>
                  <a:pt x="493" y="42"/>
                  <a:pt x="484" y="42"/>
                  <a:pt x="485" y="41"/>
                </a:cubicBezTo>
                <a:cubicBezTo>
                  <a:pt x="484" y="43"/>
                  <a:pt x="477" y="41"/>
                  <a:pt x="473" y="41"/>
                </a:cubicBezTo>
                <a:cubicBezTo>
                  <a:pt x="476" y="37"/>
                  <a:pt x="479" y="43"/>
                  <a:pt x="482" y="40"/>
                </a:cubicBezTo>
                <a:cubicBezTo>
                  <a:pt x="478" y="38"/>
                  <a:pt x="466" y="39"/>
                  <a:pt x="459" y="37"/>
                </a:cubicBezTo>
                <a:cubicBezTo>
                  <a:pt x="453" y="38"/>
                  <a:pt x="459" y="39"/>
                  <a:pt x="458" y="40"/>
                </a:cubicBezTo>
                <a:cubicBezTo>
                  <a:pt x="463" y="41"/>
                  <a:pt x="465" y="40"/>
                  <a:pt x="469" y="40"/>
                </a:cubicBezTo>
                <a:cubicBezTo>
                  <a:pt x="463" y="41"/>
                  <a:pt x="456" y="40"/>
                  <a:pt x="452" y="39"/>
                </a:cubicBezTo>
                <a:cubicBezTo>
                  <a:pt x="447" y="39"/>
                  <a:pt x="449" y="43"/>
                  <a:pt x="446" y="43"/>
                </a:cubicBezTo>
                <a:cubicBezTo>
                  <a:pt x="445" y="42"/>
                  <a:pt x="445" y="41"/>
                  <a:pt x="445" y="41"/>
                </a:cubicBezTo>
                <a:cubicBezTo>
                  <a:pt x="444" y="40"/>
                  <a:pt x="443" y="41"/>
                  <a:pt x="442" y="41"/>
                </a:cubicBezTo>
                <a:cubicBezTo>
                  <a:pt x="441" y="41"/>
                  <a:pt x="443" y="40"/>
                  <a:pt x="441" y="40"/>
                </a:cubicBezTo>
                <a:cubicBezTo>
                  <a:pt x="440" y="40"/>
                  <a:pt x="440" y="40"/>
                  <a:pt x="440" y="40"/>
                </a:cubicBezTo>
                <a:cubicBezTo>
                  <a:pt x="440" y="40"/>
                  <a:pt x="440" y="40"/>
                  <a:pt x="440" y="40"/>
                </a:cubicBezTo>
                <a:cubicBezTo>
                  <a:pt x="439" y="40"/>
                  <a:pt x="439" y="40"/>
                  <a:pt x="439" y="40"/>
                </a:cubicBezTo>
                <a:cubicBezTo>
                  <a:pt x="438" y="41"/>
                  <a:pt x="439" y="41"/>
                  <a:pt x="439" y="41"/>
                </a:cubicBezTo>
                <a:cubicBezTo>
                  <a:pt x="439" y="41"/>
                  <a:pt x="439" y="41"/>
                  <a:pt x="439" y="41"/>
                </a:cubicBezTo>
                <a:cubicBezTo>
                  <a:pt x="438" y="41"/>
                  <a:pt x="437" y="42"/>
                  <a:pt x="438" y="43"/>
                </a:cubicBezTo>
                <a:cubicBezTo>
                  <a:pt x="439" y="43"/>
                  <a:pt x="439" y="44"/>
                  <a:pt x="436" y="43"/>
                </a:cubicBezTo>
                <a:cubicBezTo>
                  <a:pt x="435" y="42"/>
                  <a:pt x="437" y="43"/>
                  <a:pt x="437" y="42"/>
                </a:cubicBezTo>
                <a:cubicBezTo>
                  <a:pt x="436" y="42"/>
                  <a:pt x="432" y="41"/>
                  <a:pt x="430" y="41"/>
                </a:cubicBezTo>
                <a:cubicBezTo>
                  <a:pt x="432" y="42"/>
                  <a:pt x="429" y="42"/>
                  <a:pt x="429" y="42"/>
                </a:cubicBezTo>
                <a:cubicBezTo>
                  <a:pt x="432" y="43"/>
                  <a:pt x="432" y="42"/>
                  <a:pt x="434" y="42"/>
                </a:cubicBezTo>
                <a:cubicBezTo>
                  <a:pt x="433" y="42"/>
                  <a:pt x="433" y="43"/>
                  <a:pt x="433" y="43"/>
                </a:cubicBezTo>
                <a:cubicBezTo>
                  <a:pt x="433" y="43"/>
                  <a:pt x="433" y="43"/>
                  <a:pt x="433" y="43"/>
                </a:cubicBezTo>
                <a:cubicBezTo>
                  <a:pt x="431" y="43"/>
                  <a:pt x="429" y="43"/>
                  <a:pt x="427" y="43"/>
                </a:cubicBezTo>
                <a:cubicBezTo>
                  <a:pt x="430" y="42"/>
                  <a:pt x="424" y="42"/>
                  <a:pt x="423" y="42"/>
                </a:cubicBezTo>
                <a:cubicBezTo>
                  <a:pt x="422" y="43"/>
                  <a:pt x="421" y="45"/>
                  <a:pt x="425" y="45"/>
                </a:cubicBezTo>
                <a:cubicBezTo>
                  <a:pt x="424" y="45"/>
                  <a:pt x="423" y="45"/>
                  <a:pt x="422" y="45"/>
                </a:cubicBezTo>
                <a:cubicBezTo>
                  <a:pt x="421" y="46"/>
                  <a:pt x="420" y="46"/>
                  <a:pt x="419" y="47"/>
                </a:cubicBezTo>
                <a:cubicBezTo>
                  <a:pt x="417" y="48"/>
                  <a:pt x="416" y="49"/>
                  <a:pt x="414" y="50"/>
                </a:cubicBezTo>
                <a:cubicBezTo>
                  <a:pt x="416" y="47"/>
                  <a:pt x="411" y="49"/>
                  <a:pt x="409" y="49"/>
                </a:cubicBezTo>
                <a:cubicBezTo>
                  <a:pt x="409" y="51"/>
                  <a:pt x="408" y="52"/>
                  <a:pt x="407" y="53"/>
                </a:cubicBezTo>
                <a:cubicBezTo>
                  <a:pt x="414" y="50"/>
                  <a:pt x="408" y="55"/>
                  <a:pt x="412" y="55"/>
                </a:cubicBezTo>
                <a:cubicBezTo>
                  <a:pt x="418" y="55"/>
                  <a:pt x="420" y="52"/>
                  <a:pt x="422" y="50"/>
                </a:cubicBezTo>
                <a:cubicBezTo>
                  <a:pt x="423" y="53"/>
                  <a:pt x="419" y="54"/>
                  <a:pt x="416" y="55"/>
                </a:cubicBezTo>
                <a:cubicBezTo>
                  <a:pt x="412" y="56"/>
                  <a:pt x="408" y="56"/>
                  <a:pt x="405" y="58"/>
                </a:cubicBezTo>
                <a:cubicBezTo>
                  <a:pt x="406" y="59"/>
                  <a:pt x="409" y="59"/>
                  <a:pt x="412" y="58"/>
                </a:cubicBezTo>
                <a:cubicBezTo>
                  <a:pt x="411" y="59"/>
                  <a:pt x="402" y="59"/>
                  <a:pt x="397" y="61"/>
                </a:cubicBezTo>
                <a:cubicBezTo>
                  <a:pt x="398" y="61"/>
                  <a:pt x="399" y="59"/>
                  <a:pt x="392" y="60"/>
                </a:cubicBezTo>
                <a:cubicBezTo>
                  <a:pt x="390" y="61"/>
                  <a:pt x="388" y="62"/>
                  <a:pt x="386" y="62"/>
                </a:cubicBezTo>
                <a:cubicBezTo>
                  <a:pt x="375" y="64"/>
                  <a:pt x="380" y="61"/>
                  <a:pt x="371" y="61"/>
                </a:cubicBezTo>
                <a:cubicBezTo>
                  <a:pt x="372" y="61"/>
                  <a:pt x="374" y="60"/>
                  <a:pt x="375" y="60"/>
                </a:cubicBezTo>
                <a:cubicBezTo>
                  <a:pt x="373" y="58"/>
                  <a:pt x="364" y="60"/>
                  <a:pt x="363" y="59"/>
                </a:cubicBezTo>
                <a:cubicBezTo>
                  <a:pt x="367" y="58"/>
                  <a:pt x="371" y="60"/>
                  <a:pt x="376" y="59"/>
                </a:cubicBezTo>
                <a:cubicBezTo>
                  <a:pt x="376" y="57"/>
                  <a:pt x="369" y="58"/>
                  <a:pt x="365" y="58"/>
                </a:cubicBezTo>
                <a:cubicBezTo>
                  <a:pt x="355" y="59"/>
                  <a:pt x="358" y="59"/>
                  <a:pt x="350" y="60"/>
                </a:cubicBezTo>
                <a:cubicBezTo>
                  <a:pt x="349" y="63"/>
                  <a:pt x="365" y="63"/>
                  <a:pt x="365" y="66"/>
                </a:cubicBezTo>
                <a:cubicBezTo>
                  <a:pt x="359" y="66"/>
                  <a:pt x="349" y="66"/>
                  <a:pt x="343" y="66"/>
                </a:cubicBezTo>
                <a:cubicBezTo>
                  <a:pt x="338" y="66"/>
                  <a:pt x="333" y="66"/>
                  <a:pt x="329" y="66"/>
                </a:cubicBezTo>
                <a:cubicBezTo>
                  <a:pt x="320" y="65"/>
                  <a:pt x="322" y="63"/>
                  <a:pt x="324" y="61"/>
                </a:cubicBezTo>
                <a:cubicBezTo>
                  <a:pt x="321" y="61"/>
                  <a:pt x="319" y="61"/>
                  <a:pt x="317" y="61"/>
                </a:cubicBezTo>
                <a:cubicBezTo>
                  <a:pt x="320" y="62"/>
                  <a:pt x="320" y="62"/>
                  <a:pt x="320" y="62"/>
                </a:cubicBezTo>
                <a:cubicBezTo>
                  <a:pt x="310" y="61"/>
                  <a:pt x="305" y="60"/>
                  <a:pt x="295" y="59"/>
                </a:cubicBezTo>
                <a:cubicBezTo>
                  <a:pt x="290" y="58"/>
                  <a:pt x="293" y="56"/>
                  <a:pt x="296" y="55"/>
                </a:cubicBezTo>
                <a:cubicBezTo>
                  <a:pt x="290" y="54"/>
                  <a:pt x="290" y="54"/>
                  <a:pt x="290" y="54"/>
                </a:cubicBezTo>
                <a:cubicBezTo>
                  <a:pt x="291" y="54"/>
                  <a:pt x="291" y="54"/>
                  <a:pt x="291" y="54"/>
                </a:cubicBezTo>
                <a:cubicBezTo>
                  <a:pt x="291" y="53"/>
                  <a:pt x="286" y="52"/>
                  <a:pt x="282" y="52"/>
                </a:cubicBezTo>
                <a:cubicBezTo>
                  <a:pt x="281" y="53"/>
                  <a:pt x="283" y="53"/>
                  <a:pt x="283" y="54"/>
                </a:cubicBezTo>
                <a:cubicBezTo>
                  <a:pt x="279" y="54"/>
                  <a:pt x="274" y="53"/>
                  <a:pt x="272" y="52"/>
                </a:cubicBezTo>
                <a:cubicBezTo>
                  <a:pt x="271" y="53"/>
                  <a:pt x="272" y="54"/>
                  <a:pt x="277" y="54"/>
                </a:cubicBezTo>
                <a:cubicBezTo>
                  <a:pt x="277" y="54"/>
                  <a:pt x="277" y="54"/>
                  <a:pt x="278" y="54"/>
                </a:cubicBezTo>
                <a:cubicBezTo>
                  <a:pt x="284" y="56"/>
                  <a:pt x="284" y="56"/>
                  <a:pt x="284" y="56"/>
                </a:cubicBezTo>
                <a:cubicBezTo>
                  <a:pt x="277" y="54"/>
                  <a:pt x="271" y="55"/>
                  <a:pt x="269" y="57"/>
                </a:cubicBezTo>
                <a:cubicBezTo>
                  <a:pt x="262" y="55"/>
                  <a:pt x="277" y="56"/>
                  <a:pt x="268" y="54"/>
                </a:cubicBezTo>
                <a:cubicBezTo>
                  <a:pt x="253" y="56"/>
                  <a:pt x="247" y="50"/>
                  <a:pt x="236" y="54"/>
                </a:cubicBezTo>
                <a:cubicBezTo>
                  <a:pt x="232" y="52"/>
                  <a:pt x="227" y="50"/>
                  <a:pt x="219" y="49"/>
                </a:cubicBezTo>
                <a:cubicBezTo>
                  <a:pt x="220" y="48"/>
                  <a:pt x="214" y="48"/>
                  <a:pt x="216" y="47"/>
                </a:cubicBezTo>
                <a:cubicBezTo>
                  <a:pt x="226" y="45"/>
                  <a:pt x="229" y="51"/>
                  <a:pt x="237" y="49"/>
                </a:cubicBezTo>
                <a:cubicBezTo>
                  <a:pt x="240" y="50"/>
                  <a:pt x="238" y="51"/>
                  <a:pt x="239" y="52"/>
                </a:cubicBezTo>
                <a:cubicBezTo>
                  <a:pt x="242" y="52"/>
                  <a:pt x="245" y="53"/>
                  <a:pt x="246" y="52"/>
                </a:cubicBezTo>
                <a:cubicBezTo>
                  <a:pt x="240" y="50"/>
                  <a:pt x="247" y="48"/>
                  <a:pt x="238" y="47"/>
                </a:cubicBezTo>
                <a:cubicBezTo>
                  <a:pt x="240" y="46"/>
                  <a:pt x="248" y="47"/>
                  <a:pt x="251" y="47"/>
                </a:cubicBezTo>
                <a:cubicBezTo>
                  <a:pt x="251" y="47"/>
                  <a:pt x="253" y="46"/>
                  <a:pt x="255" y="46"/>
                </a:cubicBezTo>
                <a:cubicBezTo>
                  <a:pt x="254" y="45"/>
                  <a:pt x="249" y="43"/>
                  <a:pt x="247" y="42"/>
                </a:cubicBezTo>
                <a:cubicBezTo>
                  <a:pt x="248" y="42"/>
                  <a:pt x="246" y="42"/>
                  <a:pt x="246" y="43"/>
                </a:cubicBezTo>
                <a:cubicBezTo>
                  <a:pt x="243" y="42"/>
                  <a:pt x="240" y="41"/>
                  <a:pt x="238" y="40"/>
                </a:cubicBezTo>
                <a:cubicBezTo>
                  <a:pt x="234" y="40"/>
                  <a:pt x="232" y="41"/>
                  <a:pt x="233" y="42"/>
                </a:cubicBezTo>
                <a:cubicBezTo>
                  <a:pt x="227" y="42"/>
                  <a:pt x="219" y="39"/>
                  <a:pt x="217" y="41"/>
                </a:cubicBezTo>
                <a:cubicBezTo>
                  <a:pt x="210" y="40"/>
                  <a:pt x="220" y="40"/>
                  <a:pt x="221" y="40"/>
                </a:cubicBezTo>
                <a:cubicBezTo>
                  <a:pt x="221" y="40"/>
                  <a:pt x="221" y="40"/>
                  <a:pt x="221" y="40"/>
                </a:cubicBezTo>
                <a:cubicBezTo>
                  <a:pt x="229" y="41"/>
                  <a:pt x="229" y="41"/>
                  <a:pt x="229" y="41"/>
                </a:cubicBezTo>
                <a:cubicBezTo>
                  <a:pt x="231" y="38"/>
                  <a:pt x="219" y="40"/>
                  <a:pt x="219" y="38"/>
                </a:cubicBezTo>
                <a:cubicBezTo>
                  <a:pt x="221" y="33"/>
                  <a:pt x="207" y="38"/>
                  <a:pt x="202" y="37"/>
                </a:cubicBezTo>
                <a:cubicBezTo>
                  <a:pt x="204" y="39"/>
                  <a:pt x="205" y="40"/>
                  <a:pt x="207" y="41"/>
                </a:cubicBezTo>
                <a:cubicBezTo>
                  <a:pt x="202" y="40"/>
                  <a:pt x="202" y="40"/>
                  <a:pt x="202" y="40"/>
                </a:cubicBezTo>
                <a:cubicBezTo>
                  <a:pt x="204" y="41"/>
                  <a:pt x="203" y="44"/>
                  <a:pt x="207" y="45"/>
                </a:cubicBezTo>
                <a:cubicBezTo>
                  <a:pt x="200" y="45"/>
                  <a:pt x="190" y="45"/>
                  <a:pt x="185" y="45"/>
                </a:cubicBezTo>
                <a:cubicBezTo>
                  <a:pt x="184" y="46"/>
                  <a:pt x="183" y="47"/>
                  <a:pt x="183" y="48"/>
                </a:cubicBezTo>
                <a:cubicBezTo>
                  <a:pt x="177" y="46"/>
                  <a:pt x="173" y="49"/>
                  <a:pt x="167" y="49"/>
                </a:cubicBezTo>
                <a:cubicBezTo>
                  <a:pt x="161" y="48"/>
                  <a:pt x="173" y="47"/>
                  <a:pt x="168" y="46"/>
                </a:cubicBezTo>
                <a:cubicBezTo>
                  <a:pt x="167" y="47"/>
                  <a:pt x="163" y="46"/>
                  <a:pt x="161" y="46"/>
                </a:cubicBezTo>
                <a:cubicBezTo>
                  <a:pt x="163" y="47"/>
                  <a:pt x="170" y="45"/>
                  <a:pt x="175" y="45"/>
                </a:cubicBezTo>
                <a:cubicBezTo>
                  <a:pt x="171" y="45"/>
                  <a:pt x="171" y="43"/>
                  <a:pt x="170" y="43"/>
                </a:cubicBezTo>
                <a:cubicBezTo>
                  <a:pt x="176" y="42"/>
                  <a:pt x="176" y="42"/>
                  <a:pt x="176" y="42"/>
                </a:cubicBezTo>
                <a:cubicBezTo>
                  <a:pt x="176" y="40"/>
                  <a:pt x="168" y="42"/>
                  <a:pt x="165" y="41"/>
                </a:cubicBezTo>
                <a:cubicBezTo>
                  <a:pt x="168" y="43"/>
                  <a:pt x="167" y="43"/>
                  <a:pt x="169" y="45"/>
                </a:cubicBezTo>
                <a:cubicBezTo>
                  <a:pt x="163" y="44"/>
                  <a:pt x="155" y="44"/>
                  <a:pt x="151" y="46"/>
                </a:cubicBezTo>
                <a:cubicBezTo>
                  <a:pt x="149" y="47"/>
                  <a:pt x="154" y="47"/>
                  <a:pt x="156" y="47"/>
                </a:cubicBezTo>
                <a:cubicBezTo>
                  <a:pt x="155" y="48"/>
                  <a:pt x="150" y="47"/>
                  <a:pt x="150" y="48"/>
                </a:cubicBezTo>
                <a:cubicBezTo>
                  <a:pt x="151" y="49"/>
                  <a:pt x="153" y="48"/>
                  <a:pt x="155" y="48"/>
                </a:cubicBezTo>
                <a:cubicBezTo>
                  <a:pt x="150" y="49"/>
                  <a:pt x="145" y="49"/>
                  <a:pt x="140" y="50"/>
                </a:cubicBezTo>
                <a:cubicBezTo>
                  <a:pt x="141" y="50"/>
                  <a:pt x="145" y="50"/>
                  <a:pt x="147" y="50"/>
                </a:cubicBezTo>
                <a:cubicBezTo>
                  <a:pt x="143" y="51"/>
                  <a:pt x="139" y="51"/>
                  <a:pt x="132" y="49"/>
                </a:cubicBezTo>
                <a:cubicBezTo>
                  <a:pt x="128" y="50"/>
                  <a:pt x="122" y="52"/>
                  <a:pt x="125" y="53"/>
                </a:cubicBezTo>
                <a:cubicBezTo>
                  <a:pt x="122" y="52"/>
                  <a:pt x="123" y="52"/>
                  <a:pt x="123" y="51"/>
                </a:cubicBezTo>
                <a:cubicBezTo>
                  <a:pt x="116" y="52"/>
                  <a:pt x="113" y="50"/>
                  <a:pt x="109" y="50"/>
                </a:cubicBezTo>
                <a:cubicBezTo>
                  <a:pt x="111" y="48"/>
                  <a:pt x="111" y="48"/>
                  <a:pt x="111" y="48"/>
                </a:cubicBezTo>
                <a:cubicBezTo>
                  <a:pt x="105" y="50"/>
                  <a:pt x="108" y="46"/>
                  <a:pt x="102" y="48"/>
                </a:cubicBezTo>
                <a:cubicBezTo>
                  <a:pt x="104" y="49"/>
                  <a:pt x="105" y="51"/>
                  <a:pt x="105" y="52"/>
                </a:cubicBezTo>
                <a:cubicBezTo>
                  <a:pt x="103" y="51"/>
                  <a:pt x="100" y="53"/>
                  <a:pt x="97" y="53"/>
                </a:cubicBezTo>
                <a:cubicBezTo>
                  <a:pt x="98" y="52"/>
                  <a:pt x="90" y="52"/>
                  <a:pt x="94" y="51"/>
                </a:cubicBezTo>
                <a:cubicBezTo>
                  <a:pt x="87" y="50"/>
                  <a:pt x="85" y="52"/>
                  <a:pt x="79" y="51"/>
                </a:cubicBezTo>
                <a:cubicBezTo>
                  <a:pt x="82" y="50"/>
                  <a:pt x="73" y="50"/>
                  <a:pt x="75" y="49"/>
                </a:cubicBezTo>
                <a:cubicBezTo>
                  <a:pt x="68" y="49"/>
                  <a:pt x="65" y="51"/>
                  <a:pt x="67" y="52"/>
                </a:cubicBezTo>
                <a:cubicBezTo>
                  <a:pt x="70" y="52"/>
                  <a:pt x="73" y="51"/>
                  <a:pt x="73" y="52"/>
                </a:cubicBezTo>
                <a:cubicBezTo>
                  <a:pt x="69" y="53"/>
                  <a:pt x="65" y="53"/>
                  <a:pt x="61" y="53"/>
                </a:cubicBezTo>
                <a:cubicBezTo>
                  <a:pt x="59" y="54"/>
                  <a:pt x="55" y="54"/>
                  <a:pt x="55" y="56"/>
                </a:cubicBezTo>
                <a:cubicBezTo>
                  <a:pt x="51" y="54"/>
                  <a:pt x="44" y="58"/>
                  <a:pt x="40" y="56"/>
                </a:cubicBezTo>
                <a:cubicBezTo>
                  <a:pt x="45" y="57"/>
                  <a:pt x="48" y="55"/>
                  <a:pt x="49" y="55"/>
                </a:cubicBezTo>
                <a:cubicBezTo>
                  <a:pt x="47" y="55"/>
                  <a:pt x="47" y="55"/>
                  <a:pt x="47" y="55"/>
                </a:cubicBezTo>
                <a:cubicBezTo>
                  <a:pt x="47" y="55"/>
                  <a:pt x="48" y="54"/>
                  <a:pt x="48" y="54"/>
                </a:cubicBezTo>
                <a:cubicBezTo>
                  <a:pt x="42" y="52"/>
                  <a:pt x="42" y="52"/>
                  <a:pt x="42" y="52"/>
                </a:cubicBezTo>
                <a:cubicBezTo>
                  <a:pt x="47" y="51"/>
                  <a:pt x="43" y="54"/>
                  <a:pt x="50" y="53"/>
                </a:cubicBezTo>
                <a:cubicBezTo>
                  <a:pt x="55" y="51"/>
                  <a:pt x="36" y="50"/>
                  <a:pt x="41" y="48"/>
                </a:cubicBezTo>
                <a:cubicBezTo>
                  <a:pt x="46" y="47"/>
                  <a:pt x="46" y="50"/>
                  <a:pt x="50" y="50"/>
                </a:cubicBezTo>
                <a:cubicBezTo>
                  <a:pt x="49" y="50"/>
                  <a:pt x="49" y="50"/>
                  <a:pt x="49" y="50"/>
                </a:cubicBezTo>
                <a:cubicBezTo>
                  <a:pt x="53" y="51"/>
                  <a:pt x="56" y="51"/>
                  <a:pt x="59" y="51"/>
                </a:cubicBezTo>
                <a:cubicBezTo>
                  <a:pt x="59" y="50"/>
                  <a:pt x="56" y="50"/>
                  <a:pt x="56" y="50"/>
                </a:cubicBezTo>
                <a:cubicBezTo>
                  <a:pt x="67" y="49"/>
                  <a:pt x="68" y="47"/>
                  <a:pt x="80" y="46"/>
                </a:cubicBezTo>
                <a:cubicBezTo>
                  <a:pt x="79" y="47"/>
                  <a:pt x="78" y="49"/>
                  <a:pt x="84" y="49"/>
                </a:cubicBezTo>
                <a:cubicBezTo>
                  <a:pt x="88" y="50"/>
                  <a:pt x="88" y="48"/>
                  <a:pt x="91" y="48"/>
                </a:cubicBezTo>
                <a:cubicBezTo>
                  <a:pt x="89" y="47"/>
                  <a:pt x="86" y="46"/>
                  <a:pt x="84" y="47"/>
                </a:cubicBezTo>
                <a:cubicBezTo>
                  <a:pt x="83" y="46"/>
                  <a:pt x="83" y="46"/>
                  <a:pt x="83" y="46"/>
                </a:cubicBezTo>
                <a:cubicBezTo>
                  <a:pt x="73" y="44"/>
                  <a:pt x="76" y="42"/>
                  <a:pt x="64" y="42"/>
                </a:cubicBezTo>
                <a:cubicBezTo>
                  <a:pt x="63" y="41"/>
                  <a:pt x="54" y="41"/>
                  <a:pt x="49" y="42"/>
                </a:cubicBezTo>
                <a:cubicBezTo>
                  <a:pt x="51" y="40"/>
                  <a:pt x="51" y="40"/>
                  <a:pt x="51" y="40"/>
                </a:cubicBezTo>
                <a:cubicBezTo>
                  <a:pt x="44" y="38"/>
                  <a:pt x="51" y="42"/>
                  <a:pt x="42" y="41"/>
                </a:cubicBezTo>
                <a:cubicBezTo>
                  <a:pt x="40" y="43"/>
                  <a:pt x="34" y="46"/>
                  <a:pt x="39" y="48"/>
                </a:cubicBezTo>
                <a:cubicBezTo>
                  <a:pt x="33" y="49"/>
                  <a:pt x="31" y="48"/>
                  <a:pt x="25" y="48"/>
                </a:cubicBezTo>
                <a:cubicBezTo>
                  <a:pt x="22" y="50"/>
                  <a:pt x="27" y="50"/>
                  <a:pt x="27" y="52"/>
                </a:cubicBezTo>
                <a:cubicBezTo>
                  <a:pt x="22" y="52"/>
                  <a:pt x="17" y="51"/>
                  <a:pt x="20" y="50"/>
                </a:cubicBezTo>
                <a:cubicBezTo>
                  <a:pt x="18" y="50"/>
                  <a:pt x="15" y="50"/>
                  <a:pt x="12" y="50"/>
                </a:cubicBezTo>
                <a:cubicBezTo>
                  <a:pt x="12" y="51"/>
                  <a:pt x="15" y="51"/>
                  <a:pt x="16" y="51"/>
                </a:cubicBezTo>
                <a:cubicBezTo>
                  <a:pt x="13" y="51"/>
                  <a:pt x="7" y="50"/>
                  <a:pt x="6" y="49"/>
                </a:cubicBezTo>
                <a:cubicBezTo>
                  <a:pt x="6" y="49"/>
                  <a:pt x="8" y="50"/>
                  <a:pt x="9" y="49"/>
                </a:cubicBezTo>
                <a:cubicBezTo>
                  <a:pt x="6" y="49"/>
                  <a:pt x="0" y="48"/>
                  <a:pt x="0" y="47"/>
                </a:cubicBezTo>
                <a:cubicBezTo>
                  <a:pt x="5" y="48"/>
                  <a:pt x="6" y="46"/>
                  <a:pt x="10" y="47"/>
                </a:cubicBezTo>
                <a:cubicBezTo>
                  <a:pt x="10" y="47"/>
                  <a:pt x="9" y="46"/>
                  <a:pt x="7" y="46"/>
                </a:cubicBezTo>
                <a:cubicBezTo>
                  <a:pt x="11" y="45"/>
                  <a:pt x="15" y="45"/>
                  <a:pt x="16" y="44"/>
                </a:cubicBezTo>
                <a:cubicBezTo>
                  <a:pt x="13" y="45"/>
                  <a:pt x="11" y="43"/>
                  <a:pt x="11" y="43"/>
                </a:cubicBezTo>
                <a:cubicBezTo>
                  <a:pt x="13" y="43"/>
                  <a:pt x="19" y="43"/>
                  <a:pt x="21" y="44"/>
                </a:cubicBezTo>
                <a:cubicBezTo>
                  <a:pt x="21" y="41"/>
                  <a:pt x="32" y="44"/>
                  <a:pt x="28" y="42"/>
                </a:cubicBezTo>
                <a:cubicBezTo>
                  <a:pt x="29" y="43"/>
                  <a:pt x="33" y="43"/>
                  <a:pt x="35" y="42"/>
                </a:cubicBezTo>
                <a:cubicBezTo>
                  <a:pt x="34" y="41"/>
                  <a:pt x="29" y="41"/>
                  <a:pt x="27" y="39"/>
                </a:cubicBezTo>
                <a:cubicBezTo>
                  <a:pt x="16" y="38"/>
                  <a:pt x="27" y="41"/>
                  <a:pt x="25" y="42"/>
                </a:cubicBezTo>
                <a:cubicBezTo>
                  <a:pt x="22" y="42"/>
                  <a:pt x="19" y="42"/>
                  <a:pt x="16" y="42"/>
                </a:cubicBezTo>
                <a:cubicBezTo>
                  <a:pt x="17" y="41"/>
                  <a:pt x="13" y="40"/>
                  <a:pt x="19" y="40"/>
                </a:cubicBezTo>
                <a:cubicBezTo>
                  <a:pt x="16" y="39"/>
                  <a:pt x="12" y="38"/>
                  <a:pt x="8" y="39"/>
                </a:cubicBezTo>
                <a:cubicBezTo>
                  <a:pt x="7" y="38"/>
                  <a:pt x="10" y="38"/>
                  <a:pt x="11" y="38"/>
                </a:cubicBezTo>
                <a:cubicBezTo>
                  <a:pt x="10" y="37"/>
                  <a:pt x="6" y="35"/>
                  <a:pt x="12" y="35"/>
                </a:cubicBezTo>
                <a:cubicBezTo>
                  <a:pt x="10" y="35"/>
                  <a:pt x="14" y="36"/>
                  <a:pt x="11" y="36"/>
                </a:cubicBezTo>
                <a:cubicBezTo>
                  <a:pt x="14" y="37"/>
                  <a:pt x="20" y="36"/>
                  <a:pt x="18" y="35"/>
                </a:cubicBezTo>
                <a:cubicBezTo>
                  <a:pt x="21" y="35"/>
                  <a:pt x="26" y="36"/>
                  <a:pt x="29" y="36"/>
                </a:cubicBezTo>
                <a:cubicBezTo>
                  <a:pt x="29" y="35"/>
                  <a:pt x="26" y="36"/>
                  <a:pt x="25" y="35"/>
                </a:cubicBezTo>
                <a:cubicBezTo>
                  <a:pt x="28" y="35"/>
                  <a:pt x="31" y="36"/>
                  <a:pt x="34" y="36"/>
                </a:cubicBezTo>
                <a:cubicBezTo>
                  <a:pt x="31" y="37"/>
                  <a:pt x="31" y="37"/>
                  <a:pt x="31" y="37"/>
                </a:cubicBezTo>
                <a:cubicBezTo>
                  <a:pt x="38" y="36"/>
                  <a:pt x="42" y="39"/>
                  <a:pt x="48" y="39"/>
                </a:cubicBezTo>
                <a:cubicBezTo>
                  <a:pt x="47" y="37"/>
                  <a:pt x="42" y="37"/>
                  <a:pt x="39" y="37"/>
                </a:cubicBezTo>
                <a:cubicBezTo>
                  <a:pt x="41" y="34"/>
                  <a:pt x="41" y="38"/>
                  <a:pt x="46" y="37"/>
                </a:cubicBezTo>
                <a:cubicBezTo>
                  <a:pt x="47" y="37"/>
                  <a:pt x="47" y="36"/>
                  <a:pt x="47" y="36"/>
                </a:cubicBezTo>
                <a:cubicBezTo>
                  <a:pt x="52" y="37"/>
                  <a:pt x="52" y="37"/>
                  <a:pt x="52" y="37"/>
                </a:cubicBezTo>
                <a:cubicBezTo>
                  <a:pt x="53" y="37"/>
                  <a:pt x="52" y="36"/>
                  <a:pt x="51" y="36"/>
                </a:cubicBezTo>
                <a:cubicBezTo>
                  <a:pt x="60" y="38"/>
                  <a:pt x="52" y="39"/>
                  <a:pt x="63" y="39"/>
                </a:cubicBezTo>
                <a:cubicBezTo>
                  <a:pt x="57" y="40"/>
                  <a:pt x="57" y="38"/>
                  <a:pt x="52" y="39"/>
                </a:cubicBezTo>
                <a:cubicBezTo>
                  <a:pt x="49" y="40"/>
                  <a:pt x="59" y="41"/>
                  <a:pt x="61" y="41"/>
                </a:cubicBezTo>
                <a:cubicBezTo>
                  <a:pt x="66" y="40"/>
                  <a:pt x="65" y="38"/>
                  <a:pt x="73" y="39"/>
                </a:cubicBezTo>
                <a:cubicBezTo>
                  <a:pt x="68" y="38"/>
                  <a:pt x="71" y="37"/>
                  <a:pt x="65" y="37"/>
                </a:cubicBezTo>
                <a:cubicBezTo>
                  <a:pt x="61" y="37"/>
                  <a:pt x="66" y="37"/>
                  <a:pt x="66" y="35"/>
                </a:cubicBezTo>
                <a:cubicBezTo>
                  <a:pt x="68" y="36"/>
                  <a:pt x="66" y="37"/>
                  <a:pt x="71" y="37"/>
                </a:cubicBezTo>
                <a:cubicBezTo>
                  <a:pt x="71" y="36"/>
                  <a:pt x="71" y="36"/>
                  <a:pt x="71" y="36"/>
                </a:cubicBezTo>
                <a:cubicBezTo>
                  <a:pt x="80" y="38"/>
                  <a:pt x="80" y="38"/>
                  <a:pt x="80" y="38"/>
                </a:cubicBezTo>
                <a:cubicBezTo>
                  <a:pt x="87" y="36"/>
                  <a:pt x="99" y="38"/>
                  <a:pt x="103" y="35"/>
                </a:cubicBezTo>
                <a:cubicBezTo>
                  <a:pt x="104" y="37"/>
                  <a:pt x="104" y="37"/>
                  <a:pt x="104" y="37"/>
                </a:cubicBezTo>
                <a:cubicBezTo>
                  <a:pt x="109" y="37"/>
                  <a:pt x="116" y="36"/>
                  <a:pt x="120" y="37"/>
                </a:cubicBezTo>
                <a:cubicBezTo>
                  <a:pt x="118" y="36"/>
                  <a:pt x="115" y="36"/>
                  <a:pt x="111" y="36"/>
                </a:cubicBezTo>
                <a:cubicBezTo>
                  <a:pt x="120" y="35"/>
                  <a:pt x="129" y="35"/>
                  <a:pt x="137" y="36"/>
                </a:cubicBezTo>
                <a:cubicBezTo>
                  <a:pt x="133" y="38"/>
                  <a:pt x="132" y="38"/>
                  <a:pt x="128" y="39"/>
                </a:cubicBezTo>
                <a:cubicBezTo>
                  <a:pt x="136" y="41"/>
                  <a:pt x="134" y="37"/>
                  <a:pt x="143" y="37"/>
                </a:cubicBezTo>
                <a:cubicBezTo>
                  <a:pt x="142" y="36"/>
                  <a:pt x="140" y="36"/>
                  <a:pt x="141" y="34"/>
                </a:cubicBezTo>
                <a:cubicBezTo>
                  <a:pt x="145" y="35"/>
                  <a:pt x="151" y="34"/>
                  <a:pt x="155" y="35"/>
                </a:cubicBezTo>
                <a:cubicBezTo>
                  <a:pt x="156" y="34"/>
                  <a:pt x="152" y="32"/>
                  <a:pt x="143" y="32"/>
                </a:cubicBezTo>
                <a:cubicBezTo>
                  <a:pt x="138" y="34"/>
                  <a:pt x="129" y="32"/>
                  <a:pt x="125" y="34"/>
                </a:cubicBezTo>
                <a:cubicBezTo>
                  <a:pt x="127" y="33"/>
                  <a:pt x="127" y="33"/>
                  <a:pt x="127" y="33"/>
                </a:cubicBezTo>
                <a:cubicBezTo>
                  <a:pt x="120" y="33"/>
                  <a:pt x="117" y="33"/>
                  <a:pt x="111" y="33"/>
                </a:cubicBezTo>
                <a:cubicBezTo>
                  <a:pt x="111" y="33"/>
                  <a:pt x="111" y="33"/>
                  <a:pt x="111" y="33"/>
                </a:cubicBezTo>
                <a:cubicBezTo>
                  <a:pt x="108" y="32"/>
                  <a:pt x="108" y="32"/>
                  <a:pt x="108" y="32"/>
                </a:cubicBezTo>
                <a:cubicBezTo>
                  <a:pt x="110" y="32"/>
                  <a:pt x="110" y="32"/>
                  <a:pt x="110" y="32"/>
                </a:cubicBezTo>
                <a:cubicBezTo>
                  <a:pt x="108" y="31"/>
                  <a:pt x="101" y="30"/>
                  <a:pt x="99" y="30"/>
                </a:cubicBezTo>
                <a:cubicBezTo>
                  <a:pt x="108" y="29"/>
                  <a:pt x="111" y="32"/>
                  <a:pt x="116" y="33"/>
                </a:cubicBezTo>
                <a:cubicBezTo>
                  <a:pt x="124" y="32"/>
                  <a:pt x="125" y="29"/>
                  <a:pt x="132" y="30"/>
                </a:cubicBezTo>
                <a:cubicBezTo>
                  <a:pt x="131" y="29"/>
                  <a:pt x="136" y="28"/>
                  <a:pt x="132" y="27"/>
                </a:cubicBezTo>
                <a:cubicBezTo>
                  <a:pt x="126" y="27"/>
                  <a:pt x="124" y="29"/>
                  <a:pt x="123" y="27"/>
                </a:cubicBezTo>
                <a:cubicBezTo>
                  <a:pt x="128" y="27"/>
                  <a:pt x="125" y="26"/>
                  <a:pt x="133" y="26"/>
                </a:cubicBezTo>
                <a:cubicBezTo>
                  <a:pt x="135" y="28"/>
                  <a:pt x="142" y="29"/>
                  <a:pt x="148" y="30"/>
                </a:cubicBezTo>
                <a:cubicBezTo>
                  <a:pt x="154" y="30"/>
                  <a:pt x="162" y="30"/>
                  <a:pt x="167" y="29"/>
                </a:cubicBezTo>
                <a:cubicBezTo>
                  <a:pt x="161" y="29"/>
                  <a:pt x="154" y="28"/>
                  <a:pt x="155" y="27"/>
                </a:cubicBezTo>
                <a:cubicBezTo>
                  <a:pt x="159" y="28"/>
                  <a:pt x="167" y="25"/>
                  <a:pt x="166" y="27"/>
                </a:cubicBezTo>
                <a:cubicBezTo>
                  <a:pt x="172" y="27"/>
                  <a:pt x="186" y="27"/>
                  <a:pt x="186" y="25"/>
                </a:cubicBezTo>
                <a:cubicBezTo>
                  <a:pt x="179" y="24"/>
                  <a:pt x="172" y="26"/>
                  <a:pt x="166" y="25"/>
                </a:cubicBezTo>
                <a:cubicBezTo>
                  <a:pt x="168" y="25"/>
                  <a:pt x="169" y="25"/>
                  <a:pt x="168" y="24"/>
                </a:cubicBezTo>
                <a:cubicBezTo>
                  <a:pt x="159" y="25"/>
                  <a:pt x="159" y="25"/>
                  <a:pt x="159" y="25"/>
                </a:cubicBezTo>
                <a:cubicBezTo>
                  <a:pt x="166" y="23"/>
                  <a:pt x="164" y="23"/>
                  <a:pt x="173" y="23"/>
                </a:cubicBezTo>
                <a:cubicBezTo>
                  <a:pt x="173" y="23"/>
                  <a:pt x="171" y="23"/>
                  <a:pt x="172" y="24"/>
                </a:cubicBezTo>
                <a:cubicBezTo>
                  <a:pt x="175" y="24"/>
                  <a:pt x="177" y="23"/>
                  <a:pt x="180" y="23"/>
                </a:cubicBezTo>
                <a:cubicBezTo>
                  <a:pt x="180" y="22"/>
                  <a:pt x="180" y="22"/>
                  <a:pt x="180" y="22"/>
                </a:cubicBezTo>
                <a:cubicBezTo>
                  <a:pt x="187" y="22"/>
                  <a:pt x="201" y="20"/>
                  <a:pt x="213" y="22"/>
                </a:cubicBezTo>
                <a:cubicBezTo>
                  <a:pt x="212" y="22"/>
                  <a:pt x="212" y="22"/>
                  <a:pt x="212" y="22"/>
                </a:cubicBezTo>
                <a:cubicBezTo>
                  <a:pt x="222" y="22"/>
                  <a:pt x="221" y="26"/>
                  <a:pt x="230" y="27"/>
                </a:cubicBezTo>
                <a:cubicBezTo>
                  <a:pt x="228" y="26"/>
                  <a:pt x="229" y="25"/>
                  <a:pt x="230" y="24"/>
                </a:cubicBezTo>
                <a:cubicBezTo>
                  <a:pt x="235" y="26"/>
                  <a:pt x="238" y="25"/>
                  <a:pt x="243" y="25"/>
                </a:cubicBezTo>
                <a:cubicBezTo>
                  <a:pt x="237" y="25"/>
                  <a:pt x="246" y="27"/>
                  <a:pt x="241" y="27"/>
                </a:cubicBezTo>
                <a:cubicBezTo>
                  <a:pt x="240" y="29"/>
                  <a:pt x="249" y="30"/>
                  <a:pt x="253" y="30"/>
                </a:cubicBezTo>
                <a:cubicBezTo>
                  <a:pt x="258" y="28"/>
                  <a:pt x="240" y="27"/>
                  <a:pt x="249" y="26"/>
                </a:cubicBezTo>
                <a:cubicBezTo>
                  <a:pt x="254" y="26"/>
                  <a:pt x="254" y="27"/>
                  <a:pt x="250" y="27"/>
                </a:cubicBezTo>
                <a:cubicBezTo>
                  <a:pt x="257" y="28"/>
                  <a:pt x="265" y="29"/>
                  <a:pt x="271" y="28"/>
                </a:cubicBezTo>
                <a:cubicBezTo>
                  <a:pt x="275" y="30"/>
                  <a:pt x="279" y="30"/>
                  <a:pt x="280" y="32"/>
                </a:cubicBezTo>
                <a:cubicBezTo>
                  <a:pt x="277" y="32"/>
                  <a:pt x="279" y="30"/>
                  <a:pt x="274" y="31"/>
                </a:cubicBezTo>
                <a:cubicBezTo>
                  <a:pt x="277" y="33"/>
                  <a:pt x="277" y="33"/>
                  <a:pt x="277" y="33"/>
                </a:cubicBezTo>
                <a:cubicBezTo>
                  <a:pt x="282" y="34"/>
                  <a:pt x="289" y="33"/>
                  <a:pt x="293" y="33"/>
                </a:cubicBezTo>
                <a:cubicBezTo>
                  <a:pt x="289" y="32"/>
                  <a:pt x="289" y="32"/>
                  <a:pt x="289" y="32"/>
                </a:cubicBezTo>
                <a:cubicBezTo>
                  <a:pt x="289" y="32"/>
                  <a:pt x="289" y="32"/>
                  <a:pt x="289" y="32"/>
                </a:cubicBezTo>
                <a:cubicBezTo>
                  <a:pt x="288" y="31"/>
                  <a:pt x="282" y="31"/>
                  <a:pt x="284" y="30"/>
                </a:cubicBezTo>
                <a:cubicBezTo>
                  <a:pt x="287" y="32"/>
                  <a:pt x="291" y="31"/>
                  <a:pt x="295" y="32"/>
                </a:cubicBezTo>
                <a:cubicBezTo>
                  <a:pt x="295" y="32"/>
                  <a:pt x="295" y="32"/>
                  <a:pt x="295" y="32"/>
                </a:cubicBezTo>
                <a:cubicBezTo>
                  <a:pt x="302" y="34"/>
                  <a:pt x="311" y="31"/>
                  <a:pt x="313" y="35"/>
                </a:cubicBezTo>
                <a:cubicBezTo>
                  <a:pt x="312" y="35"/>
                  <a:pt x="308" y="36"/>
                  <a:pt x="308" y="36"/>
                </a:cubicBezTo>
                <a:cubicBezTo>
                  <a:pt x="311" y="36"/>
                  <a:pt x="315" y="37"/>
                  <a:pt x="316" y="36"/>
                </a:cubicBezTo>
                <a:cubicBezTo>
                  <a:pt x="315" y="35"/>
                  <a:pt x="315" y="35"/>
                  <a:pt x="315" y="35"/>
                </a:cubicBezTo>
                <a:cubicBezTo>
                  <a:pt x="319" y="35"/>
                  <a:pt x="321" y="35"/>
                  <a:pt x="323" y="36"/>
                </a:cubicBezTo>
                <a:cubicBezTo>
                  <a:pt x="323" y="37"/>
                  <a:pt x="321" y="38"/>
                  <a:pt x="324" y="39"/>
                </a:cubicBezTo>
                <a:cubicBezTo>
                  <a:pt x="331" y="39"/>
                  <a:pt x="323" y="36"/>
                  <a:pt x="328" y="35"/>
                </a:cubicBezTo>
                <a:cubicBezTo>
                  <a:pt x="333" y="37"/>
                  <a:pt x="333" y="37"/>
                  <a:pt x="333" y="37"/>
                </a:cubicBezTo>
                <a:cubicBezTo>
                  <a:pt x="335" y="36"/>
                  <a:pt x="335" y="36"/>
                  <a:pt x="335" y="36"/>
                </a:cubicBezTo>
                <a:cubicBezTo>
                  <a:pt x="339" y="35"/>
                  <a:pt x="345" y="36"/>
                  <a:pt x="347" y="37"/>
                </a:cubicBezTo>
                <a:cubicBezTo>
                  <a:pt x="349" y="38"/>
                  <a:pt x="350" y="39"/>
                  <a:pt x="352" y="39"/>
                </a:cubicBezTo>
                <a:cubicBezTo>
                  <a:pt x="350" y="37"/>
                  <a:pt x="348" y="36"/>
                  <a:pt x="348" y="36"/>
                </a:cubicBezTo>
                <a:cubicBezTo>
                  <a:pt x="348" y="34"/>
                  <a:pt x="350" y="37"/>
                  <a:pt x="349" y="35"/>
                </a:cubicBezTo>
                <a:cubicBezTo>
                  <a:pt x="349" y="35"/>
                  <a:pt x="352" y="37"/>
                  <a:pt x="354" y="37"/>
                </a:cubicBezTo>
                <a:cubicBezTo>
                  <a:pt x="356" y="38"/>
                  <a:pt x="353" y="36"/>
                  <a:pt x="352" y="36"/>
                </a:cubicBezTo>
                <a:cubicBezTo>
                  <a:pt x="356" y="38"/>
                  <a:pt x="356" y="37"/>
                  <a:pt x="357" y="37"/>
                </a:cubicBezTo>
                <a:cubicBezTo>
                  <a:pt x="355" y="36"/>
                  <a:pt x="355" y="36"/>
                  <a:pt x="355" y="36"/>
                </a:cubicBezTo>
                <a:cubicBezTo>
                  <a:pt x="356" y="36"/>
                  <a:pt x="357" y="36"/>
                  <a:pt x="359" y="36"/>
                </a:cubicBezTo>
                <a:cubicBezTo>
                  <a:pt x="359" y="36"/>
                  <a:pt x="362" y="37"/>
                  <a:pt x="363" y="37"/>
                </a:cubicBezTo>
                <a:cubicBezTo>
                  <a:pt x="363" y="37"/>
                  <a:pt x="363" y="37"/>
                  <a:pt x="363" y="37"/>
                </a:cubicBezTo>
                <a:cubicBezTo>
                  <a:pt x="367" y="38"/>
                  <a:pt x="364" y="38"/>
                  <a:pt x="363" y="39"/>
                </a:cubicBezTo>
                <a:cubicBezTo>
                  <a:pt x="361" y="39"/>
                  <a:pt x="359" y="39"/>
                  <a:pt x="361" y="41"/>
                </a:cubicBezTo>
                <a:cubicBezTo>
                  <a:pt x="362" y="41"/>
                  <a:pt x="362" y="42"/>
                  <a:pt x="364" y="42"/>
                </a:cubicBezTo>
                <a:cubicBezTo>
                  <a:pt x="365" y="41"/>
                  <a:pt x="364" y="41"/>
                  <a:pt x="364" y="41"/>
                </a:cubicBezTo>
                <a:cubicBezTo>
                  <a:pt x="366" y="41"/>
                  <a:pt x="369" y="42"/>
                  <a:pt x="367" y="42"/>
                </a:cubicBezTo>
                <a:cubicBezTo>
                  <a:pt x="372" y="44"/>
                  <a:pt x="374" y="42"/>
                  <a:pt x="378" y="41"/>
                </a:cubicBezTo>
                <a:cubicBezTo>
                  <a:pt x="375" y="40"/>
                  <a:pt x="371" y="41"/>
                  <a:pt x="368" y="40"/>
                </a:cubicBezTo>
                <a:cubicBezTo>
                  <a:pt x="369" y="40"/>
                  <a:pt x="372" y="41"/>
                  <a:pt x="371" y="40"/>
                </a:cubicBezTo>
                <a:cubicBezTo>
                  <a:pt x="367" y="39"/>
                  <a:pt x="367" y="39"/>
                  <a:pt x="367" y="39"/>
                </a:cubicBezTo>
                <a:cubicBezTo>
                  <a:pt x="370" y="38"/>
                  <a:pt x="371" y="39"/>
                  <a:pt x="375" y="40"/>
                </a:cubicBezTo>
                <a:cubicBezTo>
                  <a:pt x="378" y="40"/>
                  <a:pt x="379" y="40"/>
                  <a:pt x="379" y="39"/>
                </a:cubicBezTo>
                <a:cubicBezTo>
                  <a:pt x="378" y="39"/>
                  <a:pt x="378" y="39"/>
                  <a:pt x="378" y="39"/>
                </a:cubicBezTo>
                <a:cubicBezTo>
                  <a:pt x="378" y="38"/>
                  <a:pt x="378" y="38"/>
                  <a:pt x="378" y="38"/>
                </a:cubicBezTo>
                <a:cubicBezTo>
                  <a:pt x="377" y="38"/>
                  <a:pt x="377" y="38"/>
                  <a:pt x="376" y="38"/>
                </a:cubicBezTo>
                <a:cubicBezTo>
                  <a:pt x="376" y="37"/>
                  <a:pt x="378" y="36"/>
                  <a:pt x="380" y="36"/>
                </a:cubicBezTo>
                <a:cubicBezTo>
                  <a:pt x="382" y="35"/>
                  <a:pt x="385" y="34"/>
                  <a:pt x="387" y="33"/>
                </a:cubicBezTo>
                <a:cubicBezTo>
                  <a:pt x="386" y="32"/>
                  <a:pt x="386" y="32"/>
                  <a:pt x="386" y="31"/>
                </a:cubicBezTo>
                <a:cubicBezTo>
                  <a:pt x="385" y="33"/>
                  <a:pt x="382" y="34"/>
                  <a:pt x="378" y="34"/>
                </a:cubicBezTo>
                <a:cubicBezTo>
                  <a:pt x="375" y="35"/>
                  <a:pt x="372" y="35"/>
                  <a:pt x="372" y="36"/>
                </a:cubicBezTo>
                <a:cubicBezTo>
                  <a:pt x="373" y="34"/>
                  <a:pt x="371" y="33"/>
                  <a:pt x="367" y="34"/>
                </a:cubicBezTo>
                <a:cubicBezTo>
                  <a:pt x="365" y="34"/>
                  <a:pt x="363" y="35"/>
                  <a:pt x="361" y="35"/>
                </a:cubicBezTo>
                <a:cubicBezTo>
                  <a:pt x="360" y="36"/>
                  <a:pt x="360" y="36"/>
                  <a:pt x="360" y="36"/>
                </a:cubicBezTo>
                <a:cubicBezTo>
                  <a:pt x="359" y="36"/>
                  <a:pt x="359" y="36"/>
                  <a:pt x="359" y="36"/>
                </a:cubicBezTo>
                <a:cubicBezTo>
                  <a:pt x="358" y="36"/>
                  <a:pt x="358" y="36"/>
                  <a:pt x="357" y="36"/>
                </a:cubicBezTo>
                <a:cubicBezTo>
                  <a:pt x="357" y="36"/>
                  <a:pt x="358" y="35"/>
                  <a:pt x="358" y="35"/>
                </a:cubicBezTo>
                <a:cubicBezTo>
                  <a:pt x="358" y="35"/>
                  <a:pt x="358" y="35"/>
                  <a:pt x="358" y="35"/>
                </a:cubicBezTo>
                <a:cubicBezTo>
                  <a:pt x="359" y="35"/>
                  <a:pt x="359" y="34"/>
                  <a:pt x="360" y="34"/>
                </a:cubicBezTo>
                <a:cubicBezTo>
                  <a:pt x="360" y="33"/>
                  <a:pt x="361" y="32"/>
                  <a:pt x="361" y="31"/>
                </a:cubicBezTo>
                <a:cubicBezTo>
                  <a:pt x="366" y="30"/>
                  <a:pt x="369" y="27"/>
                  <a:pt x="373" y="25"/>
                </a:cubicBezTo>
                <a:cubicBezTo>
                  <a:pt x="377" y="23"/>
                  <a:pt x="382" y="22"/>
                  <a:pt x="390" y="21"/>
                </a:cubicBezTo>
                <a:cubicBezTo>
                  <a:pt x="394" y="19"/>
                  <a:pt x="383" y="22"/>
                  <a:pt x="388" y="20"/>
                </a:cubicBezTo>
                <a:cubicBezTo>
                  <a:pt x="391" y="19"/>
                  <a:pt x="394" y="18"/>
                  <a:pt x="396" y="18"/>
                </a:cubicBezTo>
                <a:cubicBezTo>
                  <a:pt x="398" y="18"/>
                  <a:pt x="399" y="17"/>
                  <a:pt x="401" y="17"/>
                </a:cubicBezTo>
                <a:cubicBezTo>
                  <a:pt x="403" y="17"/>
                  <a:pt x="405" y="16"/>
                  <a:pt x="405" y="16"/>
                </a:cubicBezTo>
                <a:cubicBezTo>
                  <a:pt x="405" y="16"/>
                  <a:pt x="407" y="16"/>
                  <a:pt x="406" y="16"/>
                </a:cubicBezTo>
                <a:cubicBezTo>
                  <a:pt x="409" y="16"/>
                  <a:pt x="409" y="16"/>
                  <a:pt x="409" y="16"/>
                </a:cubicBezTo>
                <a:cubicBezTo>
                  <a:pt x="410" y="16"/>
                  <a:pt x="412" y="15"/>
                  <a:pt x="414" y="15"/>
                </a:cubicBezTo>
                <a:cubicBezTo>
                  <a:pt x="417" y="15"/>
                  <a:pt x="420" y="15"/>
                  <a:pt x="424" y="15"/>
                </a:cubicBezTo>
                <a:cubicBezTo>
                  <a:pt x="430" y="14"/>
                  <a:pt x="428" y="13"/>
                  <a:pt x="430" y="12"/>
                </a:cubicBezTo>
                <a:cubicBezTo>
                  <a:pt x="445" y="11"/>
                  <a:pt x="456" y="12"/>
                  <a:pt x="465" y="12"/>
                </a:cubicBezTo>
                <a:cubicBezTo>
                  <a:pt x="474" y="13"/>
                  <a:pt x="483" y="15"/>
                  <a:pt x="495" y="15"/>
                </a:cubicBezTo>
                <a:cubicBezTo>
                  <a:pt x="492" y="14"/>
                  <a:pt x="492" y="14"/>
                  <a:pt x="492" y="14"/>
                </a:cubicBezTo>
                <a:cubicBezTo>
                  <a:pt x="498" y="14"/>
                  <a:pt x="502" y="14"/>
                  <a:pt x="504" y="16"/>
                </a:cubicBezTo>
                <a:cubicBezTo>
                  <a:pt x="513" y="13"/>
                  <a:pt x="523" y="20"/>
                  <a:pt x="533" y="17"/>
                </a:cubicBezTo>
                <a:cubicBezTo>
                  <a:pt x="543" y="18"/>
                  <a:pt x="541" y="21"/>
                  <a:pt x="548" y="22"/>
                </a:cubicBezTo>
                <a:cubicBezTo>
                  <a:pt x="548" y="21"/>
                  <a:pt x="547" y="20"/>
                  <a:pt x="551" y="20"/>
                </a:cubicBezTo>
                <a:cubicBezTo>
                  <a:pt x="563" y="22"/>
                  <a:pt x="573" y="24"/>
                  <a:pt x="583" y="26"/>
                </a:cubicBezTo>
                <a:cubicBezTo>
                  <a:pt x="598" y="29"/>
                  <a:pt x="598" y="29"/>
                  <a:pt x="598" y="29"/>
                </a:cubicBezTo>
                <a:cubicBezTo>
                  <a:pt x="606" y="30"/>
                  <a:pt x="606" y="30"/>
                  <a:pt x="606" y="30"/>
                </a:cubicBezTo>
                <a:cubicBezTo>
                  <a:pt x="615" y="32"/>
                  <a:pt x="615" y="32"/>
                  <a:pt x="615" y="32"/>
                </a:cubicBezTo>
                <a:cubicBezTo>
                  <a:pt x="615" y="31"/>
                  <a:pt x="614" y="31"/>
                  <a:pt x="613" y="31"/>
                </a:cubicBezTo>
                <a:cubicBezTo>
                  <a:pt x="628" y="33"/>
                  <a:pt x="639" y="38"/>
                  <a:pt x="651" y="38"/>
                </a:cubicBezTo>
                <a:cubicBezTo>
                  <a:pt x="653" y="38"/>
                  <a:pt x="659" y="39"/>
                  <a:pt x="656" y="41"/>
                </a:cubicBezTo>
                <a:cubicBezTo>
                  <a:pt x="653" y="40"/>
                  <a:pt x="652" y="42"/>
                  <a:pt x="651" y="43"/>
                </a:cubicBezTo>
                <a:cubicBezTo>
                  <a:pt x="656" y="44"/>
                  <a:pt x="658" y="44"/>
                  <a:pt x="659" y="43"/>
                </a:cubicBezTo>
                <a:cubicBezTo>
                  <a:pt x="659" y="42"/>
                  <a:pt x="660" y="42"/>
                  <a:pt x="662" y="42"/>
                </a:cubicBezTo>
                <a:cubicBezTo>
                  <a:pt x="664" y="40"/>
                  <a:pt x="660" y="40"/>
                  <a:pt x="661" y="38"/>
                </a:cubicBezTo>
                <a:cubicBezTo>
                  <a:pt x="662" y="39"/>
                  <a:pt x="664" y="39"/>
                  <a:pt x="665" y="40"/>
                </a:cubicBezTo>
                <a:cubicBezTo>
                  <a:pt x="667" y="39"/>
                  <a:pt x="671" y="40"/>
                  <a:pt x="672" y="39"/>
                </a:cubicBezTo>
                <a:cubicBezTo>
                  <a:pt x="672" y="40"/>
                  <a:pt x="670" y="37"/>
                  <a:pt x="670" y="38"/>
                </a:cubicBezTo>
                <a:cubicBezTo>
                  <a:pt x="670" y="38"/>
                  <a:pt x="670" y="39"/>
                  <a:pt x="670" y="39"/>
                </a:cubicBezTo>
                <a:cubicBezTo>
                  <a:pt x="667" y="39"/>
                  <a:pt x="668" y="38"/>
                  <a:pt x="665" y="37"/>
                </a:cubicBezTo>
                <a:cubicBezTo>
                  <a:pt x="667" y="38"/>
                  <a:pt x="671" y="38"/>
                  <a:pt x="673" y="38"/>
                </a:cubicBezTo>
                <a:cubicBezTo>
                  <a:pt x="674" y="39"/>
                  <a:pt x="675" y="38"/>
                  <a:pt x="678" y="39"/>
                </a:cubicBezTo>
                <a:cubicBezTo>
                  <a:pt x="678" y="39"/>
                  <a:pt x="678" y="39"/>
                  <a:pt x="678" y="39"/>
                </a:cubicBezTo>
                <a:cubicBezTo>
                  <a:pt x="679" y="39"/>
                  <a:pt x="681" y="39"/>
                  <a:pt x="682" y="40"/>
                </a:cubicBezTo>
                <a:cubicBezTo>
                  <a:pt x="681" y="39"/>
                  <a:pt x="680" y="38"/>
                  <a:pt x="679" y="38"/>
                </a:cubicBezTo>
                <a:cubicBezTo>
                  <a:pt x="680" y="38"/>
                  <a:pt x="680" y="39"/>
                  <a:pt x="682" y="39"/>
                </a:cubicBezTo>
                <a:cubicBezTo>
                  <a:pt x="685" y="39"/>
                  <a:pt x="689" y="36"/>
                  <a:pt x="683" y="35"/>
                </a:cubicBezTo>
                <a:cubicBezTo>
                  <a:pt x="684" y="35"/>
                  <a:pt x="687" y="35"/>
                  <a:pt x="687" y="34"/>
                </a:cubicBezTo>
                <a:cubicBezTo>
                  <a:pt x="685" y="34"/>
                  <a:pt x="685" y="34"/>
                  <a:pt x="684" y="34"/>
                </a:cubicBezTo>
                <a:cubicBezTo>
                  <a:pt x="683" y="33"/>
                  <a:pt x="684" y="31"/>
                  <a:pt x="680" y="30"/>
                </a:cubicBezTo>
                <a:cubicBezTo>
                  <a:pt x="679" y="28"/>
                  <a:pt x="678" y="26"/>
                  <a:pt x="678" y="23"/>
                </a:cubicBezTo>
                <a:cubicBezTo>
                  <a:pt x="678" y="21"/>
                  <a:pt x="678" y="19"/>
                  <a:pt x="680" y="17"/>
                </a:cubicBezTo>
                <a:cubicBezTo>
                  <a:pt x="682" y="15"/>
                  <a:pt x="685" y="13"/>
                  <a:pt x="689" y="12"/>
                </a:cubicBezTo>
                <a:cubicBezTo>
                  <a:pt x="686" y="13"/>
                  <a:pt x="683" y="16"/>
                  <a:pt x="683" y="18"/>
                </a:cubicBezTo>
                <a:cubicBezTo>
                  <a:pt x="683" y="20"/>
                  <a:pt x="684" y="20"/>
                  <a:pt x="687" y="18"/>
                </a:cubicBezTo>
                <a:cubicBezTo>
                  <a:pt x="688" y="17"/>
                  <a:pt x="690" y="15"/>
                  <a:pt x="693" y="14"/>
                </a:cubicBezTo>
                <a:cubicBezTo>
                  <a:pt x="696" y="12"/>
                  <a:pt x="699" y="11"/>
                  <a:pt x="703" y="10"/>
                </a:cubicBezTo>
                <a:cubicBezTo>
                  <a:pt x="701" y="10"/>
                  <a:pt x="705" y="8"/>
                  <a:pt x="708" y="7"/>
                </a:cubicBezTo>
                <a:cubicBezTo>
                  <a:pt x="710" y="7"/>
                  <a:pt x="711" y="6"/>
                  <a:pt x="704" y="7"/>
                </a:cubicBezTo>
                <a:cubicBezTo>
                  <a:pt x="704" y="6"/>
                  <a:pt x="711" y="4"/>
                  <a:pt x="717" y="4"/>
                </a:cubicBezTo>
                <a:cubicBezTo>
                  <a:pt x="723" y="3"/>
                  <a:pt x="727" y="3"/>
                  <a:pt x="726" y="2"/>
                </a:cubicBezTo>
                <a:cubicBezTo>
                  <a:pt x="729" y="2"/>
                  <a:pt x="741" y="1"/>
                  <a:pt x="746" y="2"/>
                </a:cubicBezTo>
                <a:cubicBezTo>
                  <a:pt x="747" y="1"/>
                  <a:pt x="739" y="1"/>
                  <a:pt x="739" y="1"/>
                </a:cubicBezTo>
                <a:cubicBezTo>
                  <a:pt x="745" y="1"/>
                  <a:pt x="745" y="1"/>
                  <a:pt x="745" y="1"/>
                </a:cubicBezTo>
                <a:cubicBezTo>
                  <a:pt x="744" y="0"/>
                  <a:pt x="744" y="0"/>
                  <a:pt x="744" y="0"/>
                </a:cubicBezTo>
                <a:cubicBezTo>
                  <a:pt x="746" y="0"/>
                  <a:pt x="747" y="0"/>
                  <a:pt x="748" y="0"/>
                </a:cubicBezTo>
                <a:cubicBezTo>
                  <a:pt x="749" y="0"/>
                  <a:pt x="751" y="0"/>
                  <a:pt x="752" y="0"/>
                </a:cubicBezTo>
                <a:cubicBezTo>
                  <a:pt x="755" y="0"/>
                  <a:pt x="757" y="0"/>
                  <a:pt x="759" y="0"/>
                </a:cubicBezTo>
                <a:cubicBezTo>
                  <a:pt x="763" y="1"/>
                  <a:pt x="765" y="2"/>
                  <a:pt x="768" y="2"/>
                </a:cubicBezTo>
                <a:cubicBezTo>
                  <a:pt x="768" y="2"/>
                  <a:pt x="768" y="2"/>
                  <a:pt x="768" y="2"/>
                </a:cubicBezTo>
                <a:cubicBezTo>
                  <a:pt x="772" y="2"/>
                  <a:pt x="772" y="2"/>
                  <a:pt x="772" y="2"/>
                </a:cubicBezTo>
                <a:cubicBezTo>
                  <a:pt x="771" y="2"/>
                  <a:pt x="769" y="1"/>
                  <a:pt x="767" y="0"/>
                </a:cubicBezTo>
                <a:cubicBezTo>
                  <a:pt x="775" y="1"/>
                  <a:pt x="778" y="3"/>
                  <a:pt x="785" y="3"/>
                </a:cubicBezTo>
                <a:cubicBezTo>
                  <a:pt x="785" y="3"/>
                  <a:pt x="785" y="3"/>
                  <a:pt x="785" y="3"/>
                </a:cubicBezTo>
                <a:cubicBezTo>
                  <a:pt x="789" y="3"/>
                  <a:pt x="789" y="3"/>
                  <a:pt x="789" y="3"/>
                </a:cubicBezTo>
                <a:cubicBezTo>
                  <a:pt x="789" y="3"/>
                  <a:pt x="789" y="3"/>
                  <a:pt x="789" y="3"/>
                </a:cubicBezTo>
                <a:cubicBezTo>
                  <a:pt x="792" y="5"/>
                  <a:pt x="801" y="5"/>
                  <a:pt x="804" y="6"/>
                </a:cubicBezTo>
                <a:cubicBezTo>
                  <a:pt x="807" y="6"/>
                  <a:pt x="810" y="4"/>
                  <a:pt x="813" y="6"/>
                </a:cubicBezTo>
                <a:cubicBezTo>
                  <a:pt x="813" y="4"/>
                  <a:pt x="813" y="4"/>
                  <a:pt x="813" y="4"/>
                </a:cubicBezTo>
                <a:cubicBezTo>
                  <a:pt x="805" y="3"/>
                  <a:pt x="809" y="5"/>
                  <a:pt x="800" y="4"/>
                </a:cubicBezTo>
                <a:cubicBezTo>
                  <a:pt x="809" y="1"/>
                  <a:pt x="828" y="3"/>
                  <a:pt x="840" y="4"/>
                </a:cubicBezTo>
                <a:cubicBezTo>
                  <a:pt x="849" y="6"/>
                  <a:pt x="867" y="4"/>
                  <a:pt x="870" y="8"/>
                </a:cubicBezTo>
                <a:cubicBezTo>
                  <a:pt x="869" y="7"/>
                  <a:pt x="869" y="7"/>
                  <a:pt x="869" y="7"/>
                </a:cubicBezTo>
                <a:cubicBezTo>
                  <a:pt x="887" y="7"/>
                  <a:pt x="887" y="7"/>
                  <a:pt x="887" y="7"/>
                </a:cubicBezTo>
                <a:cubicBezTo>
                  <a:pt x="901" y="8"/>
                  <a:pt x="916" y="8"/>
                  <a:pt x="926" y="11"/>
                </a:cubicBezTo>
                <a:cubicBezTo>
                  <a:pt x="929" y="10"/>
                  <a:pt x="929" y="10"/>
                  <a:pt x="929" y="10"/>
                </a:cubicBezTo>
                <a:cubicBezTo>
                  <a:pt x="938" y="14"/>
                  <a:pt x="966" y="14"/>
                  <a:pt x="971" y="18"/>
                </a:cubicBezTo>
                <a:cubicBezTo>
                  <a:pt x="978" y="18"/>
                  <a:pt x="970" y="17"/>
                  <a:pt x="970" y="16"/>
                </a:cubicBezTo>
                <a:cubicBezTo>
                  <a:pt x="975" y="16"/>
                  <a:pt x="981" y="19"/>
                  <a:pt x="987" y="17"/>
                </a:cubicBezTo>
                <a:cubicBezTo>
                  <a:pt x="987" y="17"/>
                  <a:pt x="980" y="16"/>
                  <a:pt x="984" y="16"/>
                </a:cubicBezTo>
                <a:cubicBezTo>
                  <a:pt x="987" y="15"/>
                  <a:pt x="988" y="18"/>
                  <a:pt x="992" y="16"/>
                </a:cubicBezTo>
                <a:cubicBezTo>
                  <a:pt x="990" y="18"/>
                  <a:pt x="997" y="20"/>
                  <a:pt x="1003" y="20"/>
                </a:cubicBezTo>
                <a:cubicBezTo>
                  <a:pt x="1002" y="20"/>
                  <a:pt x="1002" y="20"/>
                  <a:pt x="1001" y="20"/>
                </a:cubicBezTo>
                <a:cubicBezTo>
                  <a:pt x="1000" y="21"/>
                  <a:pt x="1004" y="21"/>
                  <a:pt x="1007" y="21"/>
                </a:cubicBezTo>
                <a:cubicBezTo>
                  <a:pt x="1007" y="21"/>
                  <a:pt x="1006" y="21"/>
                  <a:pt x="1006" y="21"/>
                </a:cubicBezTo>
                <a:cubicBezTo>
                  <a:pt x="1034" y="24"/>
                  <a:pt x="1069" y="26"/>
                  <a:pt x="1098" y="24"/>
                </a:cubicBezTo>
                <a:cubicBezTo>
                  <a:pt x="1093" y="23"/>
                  <a:pt x="1093" y="23"/>
                  <a:pt x="1093" y="23"/>
                </a:cubicBezTo>
                <a:cubicBezTo>
                  <a:pt x="1097" y="24"/>
                  <a:pt x="1104" y="23"/>
                  <a:pt x="1106" y="22"/>
                </a:cubicBezTo>
                <a:cubicBezTo>
                  <a:pt x="1106" y="22"/>
                  <a:pt x="1106" y="22"/>
                  <a:pt x="1106" y="22"/>
                </a:cubicBezTo>
                <a:cubicBezTo>
                  <a:pt x="1109" y="21"/>
                  <a:pt x="1111" y="21"/>
                  <a:pt x="1113" y="22"/>
                </a:cubicBezTo>
                <a:cubicBezTo>
                  <a:pt x="1115" y="22"/>
                  <a:pt x="1117" y="22"/>
                  <a:pt x="1119" y="21"/>
                </a:cubicBezTo>
                <a:cubicBezTo>
                  <a:pt x="1118" y="21"/>
                  <a:pt x="1118" y="21"/>
                  <a:pt x="1118" y="21"/>
                </a:cubicBezTo>
                <a:cubicBezTo>
                  <a:pt x="1125" y="20"/>
                  <a:pt x="1125" y="17"/>
                  <a:pt x="1131" y="16"/>
                </a:cubicBezTo>
                <a:cubicBezTo>
                  <a:pt x="1132" y="14"/>
                  <a:pt x="1129" y="14"/>
                  <a:pt x="1128" y="12"/>
                </a:cubicBezTo>
                <a:cubicBezTo>
                  <a:pt x="1129" y="12"/>
                  <a:pt x="1131" y="12"/>
                  <a:pt x="1132" y="12"/>
                </a:cubicBezTo>
                <a:cubicBezTo>
                  <a:pt x="1132" y="12"/>
                  <a:pt x="1132" y="12"/>
                  <a:pt x="1132" y="12"/>
                </a:cubicBezTo>
                <a:cubicBezTo>
                  <a:pt x="1135" y="13"/>
                  <a:pt x="1134" y="12"/>
                  <a:pt x="1135" y="11"/>
                </a:cubicBezTo>
                <a:cubicBezTo>
                  <a:pt x="1139" y="12"/>
                  <a:pt x="1146" y="13"/>
                  <a:pt x="1151" y="17"/>
                </a:cubicBezTo>
                <a:cubicBezTo>
                  <a:pt x="1148" y="19"/>
                  <a:pt x="1157" y="21"/>
                  <a:pt x="1151" y="24"/>
                </a:cubicBezTo>
                <a:cubicBezTo>
                  <a:pt x="1147" y="23"/>
                  <a:pt x="1146" y="25"/>
                  <a:pt x="1144" y="26"/>
                </a:cubicBezTo>
                <a:cubicBezTo>
                  <a:pt x="1143" y="27"/>
                  <a:pt x="1140" y="28"/>
                  <a:pt x="1135" y="28"/>
                </a:cubicBezTo>
                <a:cubicBezTo>
                  <a:pt x="1141" y="29"/>
                  <a:pt x="1127" y="30"/>
                  <a:pt x="1136" y="31"/>
                </a:cubicBezTo>
                <a:cubicBezTo>
                  <a:pt x="1135" y="32"/>
                  <a:pt x="1130" y="32"/>
                  <a:pt x="1125" y="32"/>
                </a:cubicBezTo>
                <a:cubicBezTo>
                  <a:pt x="1120" y="32"/>
                  <a:pt x="1115" y="32"/>
                  <a:pt x="1113" y="33"/>
                </a:cubicBezTo>
                <a:cubicBezTo>
                  <a:pt x="1114" y="34"/>
                  <a:pt x="1114" y="34"/>
                  <a:pt x="1116" y="34"/>
                </a:cubicBezTo>
                <a:cubicBezTo>
                  <a:pt x="1106" y="34"/>
                  <a:pt x="1110" y="36"/>
                  <a:pt x="1104" y="36"/>
                </a:cubicBezTo>
                <a:cubicBezTo>
                  <a:pt x="1103" y="34"/>
                  <a:pt x="1103" y="34"/>
                  <a:pt x="1103" y="34"/>
                </a:cubicBezTo>
                <a:cubicBezTo>
                  <a:pt x="1101" y="34"/>
                  <a:pt x="1101" y="35"/>
                  <a:pt x="1098" y="35"/>
                </a:cubicBezTo>
                <a:cubicBezTo>
                  <a:pt x="1100" y="35"/>
                  <a:pt x="1103" y="34"/>
                  <a:pt x="1101" y="33"/>
                </a:cubicBezTo>
                <a:cubicBezTo>
                  <a:pt x="1098" y="33"/>
                  <a:pt x="1096" y="32"/>
                  <a:pt x="1093" y="32"/>
                </a:cubicBezTo>
                <a:cubicBezTo>
                  <a:pt x="1093" y="33"/>
                  <a:pt x="1095" y="33"/>
                  <a:pt x="1097" y="33"/>
                </a:cubicBezTo>
                <a:cubicBezTo>
                  <a:pt x="1097" y="33"/>
                  <a:pt x="1090" y="34"/>
                  <a:pt x="1090" y="35"/>
                </a:cubicBezTo>
                <a:cubicBezTo>
                  <a:pt x="1092" y="35"/>
                  <a:pt x="1095" y="35"/>
                  <a:pt x="1098" y="36"/>
                </a:cubicBezTo>
                <a:cubicBezTo>
                  <a:pt x="1089" y="37"/>
                  <a:pt x="1097" y="37"/>
                  <a:pt x="1093" y="38"/>
                </a:cubicBezTo>
                <a:cubicBezTo>
                  <a:pt x="1094" y="36"/>
                  <a:pt x="1085" y="37"/>
                  <a:pt x="1080" y="37"/>
                </a:cubicBezTo>
                <a:cubicBezTo>
                  <a:pt x="1080" y="38"/>
                  <a:pt x="1084" y="37"/>
                  <a:pt x="1085" y="38"/>
                </a:cubicBezTo>
                <a:cubicBezTo>
                  <a:pt x="1076" y="42"/>
                  <a:pt x="1071" y="37"/>
                  <a:pt x="1060" y="38"/>
                </a:cubicBezTo>
                <a:cubicBezTo>
                  <a:pt x="1060" y="38"/>
                  <a:pt x="1062" y="38"/>
                  <a:pt x="1062" y="39"/>
                </a:cubicBezTo>
                <a:cubicBezTo>
                  <a:pt x="1057" y="38"/>
                  <a:pt x="1053" y="40"/>
                  <a:pt x="1050" y="39"/>
                </a:cubicBezTo>
                <a:cubicBezTo>
                  <a:pt x="1045" y="39"/>
                  <a:pt x="1049" y="41"/>
                  <a:pt x="1041" y="41"/>
                </a:cubicBezTo>
                <a:cubicBezTo>
                  <a:pt x="1044" y="39"/>
                  <a:pt x="1032" y="41"/>
                  <a:pt x="1032" y="39"/>
                </a:cubicBezTo>
                <a:cubicBezTo>
                  <a:pt x="1026" y="40"/>
                  <a:pt x="1026" y="40"/>
                  <a:pt x="1026" y="40"/>
                </a:cubicBezTo>
                <a:cubicBezTo>
                  <a:pt x="1021" y="38"/>
                  <a:pt x="1028" y="36"/>
                  <a:pt x="1018" y="35"/>
                </a:cubicBezTo>
                <a:cubicBezTo>
                  <a:pt x="1009" y="36"/>
                  <a:pt x="1018" y="39"/>
                  <a:pt x="1012" y="40"/>
                </a:cubicBezTo>
                <a:cubicBezTo>
                  <a:pt x="1010" y="39"/>
                  <a:pt x="1010" y="39"/>
                  <a:pt x="1010" y="39"/>
                </a:cubicBezTo>
                <a:cubicBezTo>
                  <a:pt x="1006" y="40"/>
                  <a:pt x="1006" y="40"/>
                  <a:pt x="1006" y="40"/>
                </a:cubicBezTo>
                <a:cubicBezTo>
                  <a:pt x="1006" y="40"/>
                  <a:pt x="1006" y="40"/>
                  <a:pt x="1006" y="40"/>
                </a:cubicBezTo>
                <a:cubicBezTo>
                  <a:pt x="1004" y="39"/>
                  <a:pt x="999" y="39"/>
                  <a:pt x="998" y="40"/>
                </a:cubicBezTo>
                <a:cubicBezTo>
                  <a:pt x="999" y="41"/>
                  <a:pt x="1002" y="41"/>
                  <a:pt x="1002" y="41"/>
                </a:cubicBezTo>
                <a:cubicBezTo>
                  <a:pt x="998" y="40"/>
                  <a:pt x="983" y="44"/>
                  <a:pt x="980" y="40"/>
                </a:cubicBezTo>
                <a:cubicBezTo>
                  <a:pt x="977" y="40"/>
                  <a:pt x="972" y="40"/>
                  <a:pt x="972" y="41"/>
                </a:cubicBezTo>
                <a:cubicBezTo>
                  <a:pt x="970" y="40"/>
                  <a:pt x="960" y="41"/>
                  <a:pt x="957" y="40"/>
                </a:cubicBezTo>
                <a:cubicBezTo>
                  <a:pt x="957" y="40"/>
                  <a:pt x="953" y="41"/>
                  <a:pt x="951" y="41"/>
                </a:cubicBezTo>
                <a:cubicBezTo>
                  <a:pt x="955" y="40"/>
                  <a:pt x="953" y="39"/>
                  <a:pt x="951" y="38"/>
                </a:cubicBezTo>
                <a:cubicBezTo>
                  <a:pt x="947" y="39"/>
                  <a:pt x="939" y="38"/>
                  <a:pt x="937" y="40"/>
                </a:cubicBezTo>
                <a:cubicBezTo>
                  <a:pt x="932" y="38"/>
                  <a:pt x="935" y="37"/>
                  <a:pt x="934" y="36"/>
                </a:cubicBezTo>
                <a:cubicBezTo>
                  <a:pt x="931" y="37"/>
                  <a:pt x="921" y="36"/>
                  <a:pt x="922" y="38"/>
                </a:cubicBezTo>
                <a:cubicBezTo>
                  <a:pt x="924" y="38"/>
                  <a:pt x="931" y="38"/>
                  <a:pt x="929" y="39"/>
                </a:cubicBezTo>
                <a:cubicBezTo>
                  <a:pt x="923" y="40"/>
                  <a:pt x="927" y="39"/>
                  <a:pt x="923" y="38"/>
                </a:cubicBezTo>
                <a:cubicBezTo>
                  <a:pt x="923" y="39"/>
                  <a:pt x="919" y="39"/>
                  <a:pt x="920" y="40"/>
                </a:cubicBezTo>
                <a:cubicBezTo>
                  <a:pt x="918" y="40"/>
                  <a:pt x="914" y="39"/>
                  <a:pt x="911" y="40"/>
                </a:cubicBezTo>
                <a:cubicBezTo>
                  <a:pt x="916" y="39"/>
                  <a:pt x="908" y="38"/>
                  <a:pt x="912" y="37"/>
                </a:cubicBezTo>
                <a:cubicBezTo>
                  <a:pt x="916" y="39"/>
                  <a:pt x="916" y="39"/>
                  <a:pt x="916" y="39"/>
                </a:cubicBezTo>
                <a:cubicBezTo>
                  <a:pt x="922" y="40"/>
                  <a:pt x="918" y="38"/>
                  <a:pt x="920" y="38"/>
                </a:cubicBezTo>
                <a:cubicBezTo>
                  <a:pt x="910" y="36"/>
                  <a:pt x="913" y="34"/>
                  <a:pt x="903" y="33"/>
                </a:cubicBezTo>
                <a:cubicBezTo>
                  <a:pt x="901" y="33"/>
                  <a:pt x="897" y="33"/>
                  <a:pt x="896" y="33"/>
                </a:cubicBezTo>
                <a:cubicBezTo>
                  <a:pt x="900" y="34"/>
                  <a:pt x="898" y="36"/>
                  <a:pt x="896" y="36"/>
                </a:cubicBezTo>
                <a:cubicBezTo>
                  <a:pt x="891" y="34"/>
                  <a:pt x="885" y="36"/>
                  <a:pt x="880" y="36"/>
                </a:cubicBezTo>
                <a:cubicBezTo>
                  <a:pt x="884" y="36"/>
                  <a:pt x="883" y="35"/>
                  <a:pt x="882" y="34"/>
                </a:cubicBezTo>
                <a:cubicBezTo>
                  <a:pt x="872" y="32"/>
                  <a:pt x="877" y="34"/>
                  <a:pt x="873" y="35"/>
                </a:cubicBezTo>
                <a:cubicBezTo>
                  <a:pt x="858" y="34"/>
                  <a:pt x="847" y="36"/>
                  <a:pt x="835" y="34"/>
                </a:cubicBezTo>
                <a:cubicBezTo>
                  <a:pt x="842" y="32"/>
                  <a:pt x="842" y="32"/>
                  <a:pt x="842" y="32"/>
                </a:cubicBezTo>
                <a:cubicBezTo>
                  <a:pt x="843" y="34"/>
                  <a:pt x="843" y="34"/>
                  <a:pt x="843" y="34"/>
                </a:cubicBezTo>
                <a:cubicBezTo>
                  <a:pt x="848" y="33"/>
                  <a:pt x="844" y="30"/>
                  <a:pt x="842" y="29"/>
                </a:cubicBezTo>
                <a:cubicBezTo>
                  <a:pt x="841" y="29"/>
                  <a:pt x="834" y="29"/>
                  <a:pt x="837" y="30"/>
                </a:cubicBezTo>
                <a:cubicBezTo>
                  <a:pt x="830" y="29"/>
                  <a:pt x="830" y="29"/>
                  <a:pt x="830" y="29"/>
                </a:cubicBezTo>
                <a:cubicBezTo>
                  <a:pt x="831" y="28"/>
                  <a:pt x="836" y="28"/>
                  <a:pt x="833" y="27"/>
                </a:cubicBezTo>
                <a:cubicBezTo>
                  <a:pt x="830" y="28"/>
                  <a:pt x="823" y="28"/>
                  <a:pt x="827" y="29"/>
                </a:cubicBezTo>
                <a:cubicBezTo>
                  <a:pt x="823" y="29"/>
                  <a:pt x="818" y="28"/>
                  <a:pt x="820" y="27"/>
                </a:cubicBezTo>
                <a:cubicBezTo>
                  <a:pt x="814" y="26"/>
                  <a:pt x="819" y="29"/>
                  <a:pt x="822" y="30"/>
                </a:cubicBezTo>
                <a:cubicBezTo>
                  <a:pt x="817" y="30"/>
                  <a:pt x="817" y="31"/>
                  <a:pt x="818" y="32"/>
                </a:cubicBezTo>
                <a:cubicBezTo>
                  <a:pt x="811" y="31"/>
                  <a:pt x="811" y="31"/>
                  <a:pt x="811" y="31"/>
                </a:cubicBezTo>
                <a:cubicBezTo>
                  <a:pt x="813" y="32"/>
                  <a:pt x="812" y="33"/>
                  <a:pt x="813" y="33"/>
                </a:cubicBezTo>
                <a:cubicBezTo>
                  <a:pt x="809" y="34"/>
                  <a:pt x="807" y="31"/>
                  <a:pt x="802" y="33"/>
                </a:cubicBezTo>
                <a:cubicBezTo>
                  <a:pt x="801" y="31"/>
                  <a:pt x="801" y="31"/>
                  <a:pt x="801" y="31"/>
                </a:cubicBezTo>
                <a:cubicBezTo>
                  <a:pt x="789" y="32"/>
                  <a:pt x="790" y="32"/>
                  <a:pt x="780" y="32"/>
                </a:cubicBezTo>
                <a:cubicBezTo>
                  <a:pt x="782" y="31"/>
                  <a:pt x="782" y="31"/>
                  <a:pt x="782" y="31"/>
                </a:cubicBezTo>
                <a:cubicBezTo>
                  <a:pt x="775" y="28"/>
                  <a:pt x="775" y="32"/>
                  <a:pt x="767" y="31"/>
                </a:cubicBezTo>
                <a:cubicBezTo>
                  <a:pt x="765" y="31"/>
                  <a:pt x="763" y="30"/>
                  <a:pt x="763" y="30"/>
                </a:cubicBezTo>
                <a:cubicBezTo>
                  <a:pt x="763" y="29"/>
                  <a:pt x="762" y="29"/>
                  <a:pt x="762" y="28"/>
                </a:cubicBezTo>
                <a:cubicBezTo>
                  <a:pt x="761" y="27"/>
                  <a:pt x="761" y="28"/>
                  <a:pt x="761" y="29"/>
                </a:cubicBezTo>
                <a:cubicBezTo>
                  <a:pt x="758" y="28"/>
                  <a:pt x="752" y="27"/>
                  <a:pt x="749" y="28"/>
                </a:cubicBezTo>
                <a:cubicBezTo>
                  <a:pt x="752" y="29"/>
                  <a:pt x="754" y="29"/>
                  <a:pt x="756" y="29"/>
                </a:cubicBezTo>
                <a:cubicBezTo>
                  <a:pt x="757" y="31"/>
                  <a:pt x="749" y="30"/>
                  <a:pt x="748" y="31"/>
                </a:cubicBezTo>
                <a:cubicBezTo>
                  <a:pt x="747" y="31"/>
                  <a:pt x="746" y="31"/>
                  <a:pt x="746" y="30"/>
                </a:cubicBezTo>
                <a:cubicBezTo>
                  <a:pt x="745" y="30"/>
                  <a:pt x="745" y="30"/>
                  <a:pt x="745" y="30"/>
                </a:cubicBezTo>
                <a:cubicBezTo>
                  <a:pt x="745" y="30"/>
                  <a:pt x="744" y="29"/>
                  <a:pt x="743" y="29"/>
                </a:cubicBezTo>
                <a:cubicBezTo>
                  <a:pt x="741" y="27"/>
                  <a:pt x="741" y="27"/>
                  <a:pt x="741" y="27"/>
                </a:cubicBezTo>
                <a:cubicBezTo>
                  <a:pt x="737" y="24"/>
                  <a:pt x="734" y="23"/>
                  <a:pt x="731" y="22"/>
                </a:cubicBezTo>
                <a:cubicBezTo>
                  <a:pt x="729" y="21"/>
                  <a:pt x="727" y="21"/>
                  <a:pt x="727" y="21"/>
                </a:cubicBezTo>
                <a:cubicBezTo>
                  <a:pt x="727" y="21"/>
                  <a:pt x="728" y="21"/>
                  <a:pt x="728" y="21"/>
                </a:cubicBezTo>
                <a:cubicBezTo>
                  <a:pt x="728" y="21"/>
                  <a:pt x="726" y="21"/>
                  <a:pt x="730" y="21"/>
                </a:cubicBezTo>
                <a:cubicBezTo>
                  <a:pt x="729" y="21"/>
                  <a:pt x="730" y="21"/>
                  <a:pt x="739" y="21"/>
                </a:cubicBezTo>
                <a:cubicBezTo>
                  <a:pt x="740" y="21"/>
                  <a:pt x="740" y="21"/>
                  <a:pt x="742" y="22"/>
                </a:cubicBezTo>
                <a:cubicBezTo>
                  <a:pt x="744" y="21"/>
                  <a:pt x="751" y="23"/>
                  <a:pt x="750" y="21"/>
                </a:cubicBezTo>
                <a:cubicBezTo>
                  <a:pt x="749" y="21"/>
                  <a:pt x="748" y="21"/>
                  <a:pt x="747" y="21"/>
                </a:cubicBezTo>
                <a:cubicBezTo>
                  <a:pt x="746" y="21"/>
                  <a:pt x="746" y="21"/>
                  <a:pt x="745" y="21"/>
                </a:cubicBezTo>
                <a:cubicBezTo>
                  <a:pt x="745" y="21"/>
                  <a:pt x="745" y="21"/>
                  <a:pt x="745" y="21"/>
                </a:cubicBezTo>
                <a:cubicBezTo>
                  <a:pt x="745" y="21"/>
                  <a:pt x="746" y="21"/>
                  <a:pt x="744" y="21"/>
                </a:cubicBezTo>
                <a:cubicBezTo>
                  <a:pt x="747" y="21"/>
                  <a:pt x="747" y="21"/>
                  <a:pt x="747" y="21"/>
                </a:cubicBezTo>
                <a:cubicBezTo>
                  <a:pt x="747" y="21"/>
                  <a:pt x="748" y="20"/>
                  <a:pt x="748" y="20"/>
                </a:cubicBezTo>
                <a:cubicBezTo>
                  <a:pt x="749" y="20"/>
                  <a:pt x="750" y="21"/>
                  <a:pt x="751" y="21"/>
                </a:cubicBezTo>
                <a:cubicBezTo>
                  <a:pt x="752" y="21"/>
                  <a:pt x="752" y="21"/>
                  <a:pt x="753" y="21"/>
                </a:cubicBezTo>
                <a:cubicBezTo>
                  <a:pt x="754" y="21"/>
                  <a:pt x="755" y="22"/>
                  <a:pt x="755" y="22"/>
                </a:cubicBezTo>
                <a:cubicBezTo>
                  <a:pt x="756" y="22"/>
                  <a:pt x="756" y="22"/>
                  <a:pt x="757" y="22"/>
                </a:cubicBezTo>
                <a:cubicBezTo>
                  <a:pt x="758" y="22"/>
                  <a:pt x="759" y="21"/>
                  <a:pt x="759" y="20"/>
                </a:cubicBezTo>
                <a:cubicBezTo>
                  <a:pt x="758" y="21"/>
                  <a:pt x="757" y="21"/>
                  <a:pt x="755" y="21"/>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4" name="文本框 193"/>
          <p:cNvSpPr txBox="1"/>
          <p:nvPr/>
        </p:nvSpPr>
        <p:spPr>
          <a:xfrm>
            <a:off x="2280285" y="2132965"/>
            <a:ext cx="1296670" cy="583565"/>
          </a:xfrm>
          <a:prstGeom prst="rect">
            <a:avLst/>
          </a:prstGeom>
          <a:noFill/>
        </p:spPr>
        <p:txBody>
          <a:bodyPr wrap="square" rtlCol="0">
            <a:spAutoFit/>
          </a:bodyPr>
          <a:lstStyle/>
          <a:p>
            <a:r>
              <a:rPr lang="en-US" altLang="zh-CN" sz="3200" b="1" dirty="0">
                <a:solidFill>
                  <a:schemeClr val="tx1">
                    <a:lumMod val="85000"/>
                    <a:lumOff val="15000"/>
                  </a:schemeClr>
                </a:solidFill>
                <a:latin typeface="方正静蕾简体" panose="02000000000000000000" pitchFamily="2" charset="-122"/>
                <a:ea typeface="方正静蕾简体" panose="02000000000000000000" pitchFamily="2" charset="-122"/>
              </a:rPr>
              <a:t>step1</a:t>
            </a:r>
            <a:endParaRPr lang="zh-CN" altLang="en-US" sz="32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195" name="文本框 194"/>
          <p:cNvSpPr txBox="1"/>
          <p:nvPr/>
        </p:nvSpPr>
        <p:spPr>
          <a:xfrm>
            <a:off x="1719999" y="2687188"/>
            <a:ext cx="2107935" cy="830997"/>
          </a:xfrm>
          <a:prstGeom prst="rect">
            <a:avLst/>
          </a:prstGeom>
          <a:noFill/>
        </p:spPr>
        <p:txBody>
          <a:bodyPr wrap="square" rtlCol="0">
            <a:spAutoFit/>
          </a:bodyPr>
          <a:lstStyle/>
          <a:p>
            <a:pPr algn="ctr"/>
            <a:r>
              <a:rPr lang="zh-CN" altLang="en-US" sz="1600" dirty="0">
                <a:solidFill>
                  <a:schemeClr val="tx1">
                    <a:lumMod val="85000"/>
                    <a:lumOff val="15000"/>
                  </a:schemeClr>
                </a:solidFill>
                <a:latin typeface="华文细黑" panose="02010600040101010101" pitchFamily="2" charset="-122"/>
                <a:ea typeface="华文细黑" panose="02010600040101010101" pitchFamily="2" charset="-122"/>
              </a:rPr>
              <a:t>请在这里输入文字请在这里输入文字请在这里</a:t>
            </a:r>
            <a:r>
              <a:rPr lang="zh-CN" altLang="en-US" sz="1600">
                <a:solidFill>
                  <a:schemeClr val="tx1">
                    <a:lumMod val="85000"/>
                    <a:lumOff val="15000"/>
                  </a:schemeClr>
                </a:solidFill>
                <a:latin typeface="华文细黑" panose="02010600040101010101" pitchFamily="2" charset="-122"/>
                <a:ea typeface="华文细黑" panose="02010600040101010101" pitchFamily="2" charset="-122"/>
              </a:rPr>
              <a:t>输入</a:t>
            </a:r>
            <a:r>
              <a:rPr lang="zh-CN" altLang="en-US" sz="1600" smtClean="0">
                <a:solidFill>
                  <a:schemeClr val="tx1">
                    <a:lumMod val="85000"/>
                    <a:lumOff val="15000"/>
                  </a:schemeClr>
                </a:solidFill>
                <a:latin typeface="华文细黑" panose="02010600040101010101" pitchFamily="2" charset="-122"/>
                <a:ea typeface="华文细黑" panose="02010600040101010101" pitchFamily="2" charset="-122"/>
              </a:rPr>
              <a:t>文字</a:t>
            </a:r>
            <a:endParaRPr lang="zh-CN" altLang="en-US" sz="16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96" name="文本框 195"/>
          <p:cNvSpPr txBox="1"/>
          <p:nvPr/>
        </p:nvSpPr>
        <p:spPr>
          <a:xfrm>
            <a:off x="3932555" y="3977005"/>
            <a:ext cx="1385570" cy="583565"/>
          </a:xfrm>
          <a:prstGeom prst="rect">
            <a:avLst/>
          </a:prstGeom>
          <a:noFill/>
        </p:spPr>
        <p:txBody>
          <a:bodyPr wrap="square" rtlCol="0">
            <a:spAutoFit/>
          </a:bodyPr>
          <a:lstStyle/>
          <a:p>
            <a:r>
              <a:rPr lang="en-US" altLang="zh-CN" sz="3200" b="1" smtClean="0">
                <a:solidFill>
                  <a:schemeClr val="tx1">
                    <a:lumMod val="85000"/>
                    <a:lumOff val="15000"/>
                  </a:schemeClr>
                </a:solidFill>
                <a:latin typeface="方正静蕾简体" panose="02000000000000000000" pitchFamily="2" charset="-122"/>
                <a:ea typeface="方正静蕾简体" panose="02000000000000000000" pitchFamily="2" charset="-122"/>
              </a:rPr>
              <a:t>step3</a:t>
            </a:r>
            <a:endParaRPr lang="zh-CN" altLang="en-US" sz="32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197" name="文本框 196"/>
          <p:cNvSpPr txBox="1"/>
          <p:nvPr/>
        </p:nvSpPr>
        <p:spPr>
          <a:xfrm>
            <a:off x="3372449" y="4530883"/>
            <a:ext cx="2107935" cy="830997"/>
          </a:xfrm>
          <a:prstGeom prst="rect">
            <a:avLst/>
          </a:prstGeom>
          <a:noFill/>
        </p:spPr>
        <p:txBody>
          <a:bodyPr wrap="square" rtlCol="0">
            <a:spAutoFit/>
          </a:bodyPr>
          <a:lstStyle/>
          <a:p>
            <a:pPr algn="ctr"/>
            <a:r>
              <a:rPr lang="zh-CN" altLang="en-US" sz="1600" dirty="0">
                <a:solidFill>
                  <a:schemeClr val="tx1">
                    <a:lumMod val="85000"/>
                    <a:lumOff val="15000"/>
                  </a:schemeClr>
                </a:solidFill>
                <a:latin typeface="华文细黑" panose="02010600040101010101" pitchFamily="2" charset="-122"/>
                <a:ea typeface="华文细黑" panose="02010600040101010101" pitchFamily="2" charset="-122"/>
              </a:rPr>
              <a:t>请在这里输入文字请在这里输入文字请在这里</a:t>
            </a:r>
            <a:r>
              <a:rPr lang="zh-CN" altLang="en-US" sz="1600">
                <a:solidFill>
                  <a:schemeClr val="tx1">
                    <a:lumMod val="85000"/>
                    <a:lumOff val="15000"/>
                  </a:schemeClr>
                </a:solidFill>
                <a:latin typeface="华文细黑" panose="02010600040101010101" pitchFamily="2" charset="-122"/>
                <a:ea typeface="华文细黑" panose="02010600040101010101" pitchFamily="2" charset="-122"/>
              </a:rPr>
              <a:t>输入</a:t>
            </a:r>
            <a:r>
              <a:rPr lang="zh-CN" altLang="en-US" sz="1600" smtClean="0">
                <a:solidFill>
                  <a:schemeClr val="tx1">
                    <a:lumMod val="85000"/>
                    <a:lumOff val="15000"/>
                  </a:schemeClr>
                </a:solidFill>
                <a:latin typeface="华文细黑" panose="02010600040101010101" pitchFamily="2" charset="-122"/>
                <a:ea typeface="华文细黑" panose="02010600040101010101" pitchFamily="2" charset="-122"/>
              </a:rPr>
              <a:t>文字</a:t>
            </a:r>
            <a:endParaRPr lang="zh-CN" altLang="en-US" sz="16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98" name="文本框 197"/>
          <p:cNvSpPr txBox="1"/>
          <p:nvPr/>
        </p:nvSpPr>
        <p:spPr>
          <a:xfrm>
            <a:off x="7084060" y="1576070"/>
            <a:ext cx="1411605" cy="583565"/>
          </a:xfrm>
          <a:prstGeom prst="rect">
            <a:avLst/>
          </a:prstGeom>
          <a:noFill/>
        </p:spPr>
        <p:txBody>
          <a:bodyPr wrap="square" rtlCol="0">
            <a:spAutoFit/>
          </a:bodyPr>
          <a:lstStyle/>
          <a:p>
            <a:r>
              <a:rPr lang="en-US" altLang="zh-CN" sz="3200" b="1" smtClean="0">
                <a:solidFill>
                  <a:schemeClr val="tx1">
                    <a:lumMod val="85000"/>
                    <a:lumOff val="15000"/>
                  </a:schemeClr>
                </a:solidFill>
                <a:latin typeface="方正静蕾简体" panose="02000000000000000000" pitchFamily="2" charset="-122"/>
                <a:ea typeface="方正静蕾简体" panose="02000000000000000000" pitchFamily="2" charset="-122"/>
              </a:rPr>
              <a:t>step2</a:t>
            </a:r>
            <a:endParaRPr lang="zh-CN" altLang="en-US" sz="32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199" name="文本框 198"/>
          <p:cNvSpPr txBox="1"/>
          <p:nvPr/>
        </p:nvSpPr>
        <p:spPr>
          <a:xfrm>
            <a:off x="6523715" y="2129967"/>
            <a:ext cx="2107935" cy="830997"/>
          </a:xfrm>
          <a:prstGeom prst="rect">
            <a:avLst/>
          </a:prstGeom>
          <a:noFill/>
        </p:spPr>
        <p:txBody>
          <a:bodyPr wrap="square" rtlCol="0">
            <a:spAutoFit/>
          </a:bodyPr>
          <a:lstStyle/>
          <a:p>
            <a:pPr algn="ctr"/>
            <a:r>
              <a:rPr lang="zh-CN" altLang="en-US" sz="1600" dirty="0">
                <a:solidFill>
                  <a:schemeClr val="tx1">
                    <a:lumMod val="85000"/>
                    <a:lumOff val="15000"/>
                  </a:schemeClr>
                </a:solidFill>
                <a:latin typeface="华文细黑" panose="02010600040101010101" pitchFamily="2" charset="-122"/>
                <a:ea typeface="华文细黑" panose="02010600040101010101" pitchFamily="2" charset="-122"/>
              </a:rPr>
              <a:t>请在这里输入文字请在这里输入文字请在这里</a:t>
            </a:r>
            <a:r>
              <a:rPr lang="zh-CN" altLang="en-US" sz="1600">
                <a:solidFill>
                  <a:schemeClr val="tx1">
                    <a:lumMod val="85000"/>
                    <a:lumOff val="15000"/>
                  </a:schemeClr>
                </a:solidFill>
                <a:latin typeface="华文细黑" panose="02010600040101010101" pitchFamily="2" charset="-122"/>
                <a:ea typeface="华文细黑" panose="02010600040101010101" pitchFamily="2" charset="-122"/>
              </a:rPr>
              <a:t>输入</a:t>
            </a:r>
            <a:r>
              <a:rPr lang="zh-CN" altLang="en-US" sz="1600" smtClean="0">
                <a:solidFill>
                  <a:schemeClr val="tx1">
                    <a:lumMod val="85000"/>
                    <a:lumOff val="15000"/>
                  </a:schemeClr>
                </a:solidFill>
                <a:latin typeface="华文细黑" panose="02010600040101010101" pitchFamily="2" charset="-122"/>
                <a:ea typeface="华文细黑" panose="02010600040101010101" pitchFamily="2" charset="-122"/>
              </a:rPr>
              <a:t>文字</a:t>
            </a:r>
            <a:endParaRPr lang="zh-CN" altLang="en-US" sz="16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00" name="文本框 199"/>
          <p:cNvSpPr txBox="1"/>
          <p:nvPr/>
        </p:nvSpPr>
        <p:spPr>
          <a:xfrm>
            <a:off x="8793480" y="3291205"/>
            <a:ext cx="1383030" cy="583565"/>
          </a:xfrm>
          <a:prstGeom prst="rect">
            <a:avLst/>
          </a:prstGeom>
          <a:noFill/>
        </p:spPr>
        <p:txBody>
          <a:bodyPr wrap="square" rtlCol="0">
            <a:spAutoFit/>
          </a:bodyPr>
          <a:lstStyle/>
          <a:p>
            <a:r>
              <a:rPr lang="en-US" altLang="zh-CN" sz="3200" b="1" smtClean="0">
                <a:solidFill>
                  <a:schemeClr val="tx1">
                    <a:lumMod val="85000"/>
                    <a:lumOff val="15000"/>
                  </a:schemeClr>
                </a:solidFill>
                <a:latin typeface="方正静蕾简体" panose="02000000000000000000" pitchFamily="2" charset="-122"/>
                <a:ea typeface="方正静蕾简体" panose="02000000000000000000" pitchFamily="2" charset="-122"/>
              </a:rPr>
              <a:t>step4</a:t>
            </a:r>
            <a:endParaRPr lang="zh-CN" altLang="en-US" sz="32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201" name="文本框 200"/>
          <p:cNvSpPr txBox="1"/>
          <p:nvPr/>
        </p:nvSpPr>
        <p:spPr>
          <a:xfrm>
            <a:off x="8233184" y="3845157"/>
            <a:ext cx="2107935" cy="830997"/>
          </a:xfrm>
          <a:prstGeom prst="rect">
            <a:avLst/>
          </a:prstGeom>
          <a:noFill/>
        </p:spPr>
        <p:txBody>
          <a:bodyPr wrap="square" rtlCol="0">
            <a:spAutoFit/>
          </a:bodyPr>
          <a:lstStyle/>
          <a:p>
            <a:pPr algn="ctr"/>
            <a:r>
              <a:rPr lang="zh-CN" altLang="en-US" sz="1600" dirty="0">
                <a:solidFill>
                  <a:schemeClr val="tx1">
                    <a:lumMod val="85000"/>
                    <a:lumOff val="15000"/>
                  </a:schemeClr>
                </a:solidFill>
                <a:latin typeface="华文细黑" panose="02010600040101010101" pitchFamily="2" charset="-122"/>
                <a:ea typeface="华文细黑" panose="02010600040101010101" pitchFamily="2" charset="-122"/>
              </a:rPr>
              <a:t>请在这里输入文字请在这里输入文字请在这里</a:t>
            </a:r>
            <a:r>
              <a:rPr lang="zh-CN" altLang="en-US" sz="1600">
                <a:solidFill>
                  <a:schemeClr val="tx1">
                    <a:lumMod val="85000"/>
                    <a:lumOff val="15000"/>
                  </a:schemeClr>
                </a:solidFill>
                <a:latin typeface="华文细黑" panose="02010600040101010101" pitchFamily="2" charset="-122"/>
                <a:ea typeface="华文细黑" panose="02010600040101010101" pitchFamily="2" charset="-122"/>
              </a:rPr>
              <a:t>输入</a:t>
            </a:r>
            <a:r>
              <a:rPr lang="zh-CN" altLang="en-US" sz="1600" smtClean="0">
                <a:solidFill>
                  <a:schemeClr val="tx1">
                    <a:lumMod val="85000"/>
                    <a:lumOff val="15000"/>
                  </a:schemeClr>
                </a:solidFill>
                <a:latin typeface="华文细黑" panose="02010600040101010101" pitchFamily="2" charset="-122"/>
                <a:ea typeface="华文细黑" panose="02010600040101010101" pitchFamily="2" charset="-122"/>
              </a:rPr>
              <a:t>文字</a:t>
            </a:r>
            <a:endParaRPr lang="zh-CN" altLang="en-US" sz="16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412133" y="821731"/>
            <a:ext cx="1246580" cy="1743185"/>
          </a:xfrm>
          <a:prstGeom prst="rect">
            <a:avLst/>
          </a:prstGeom>
        </p:spPr>
      </p:pic>
      <p:grpSp>
        <p:nvGrpSpPr>
          <p:cNvPr id="10" name="组合 9"/>
          <p:cNvGrpSpPr/>
          <p:nvPr/>
        </p:nvGrpSpPr>
        <p:grpSpPr>
          <a:xfrm>
            <a:off x="518243" y="5424090"/>
            <a:ext cx="1868850" cy="938078"/>
            <a:chOff x="2632075" y="1687513"/>
            <a:chExt cx="6904038" cy="3465513"/>
          </a:xfrm>
        </p:grpSpPr>
        <p:sp>
          <p:nvSpPr>
            <p:cNvPr id="11" name="Freeform 5"/>
            <p:cNvSpPr>
              <a:spLocks noEditPoints="1"/>
            </p:cNvSpPr>
            <p:nvPr/>
          </p:nvSpPr>
          <p:spPr bwMode="auto">
            <a:xfrm>
              <a:off x="3052763" y="2074863"/>
              <a:ext cx="6315075" cy="2881313"/>
            </a:xfrm>
            <a:custGeom>
              <a:avLst/>
              <a:gdLst>
                <a:gd name="T0" fmla="*/ 38 w 1681"/>
                <a:gd name="T1" fmla="*/ 763 h 766"/>
                <a:gd name="T2" fmla="*/ 47 w 1681"/>
                <a:gd name="T3" fmla="*/ 437 h 766"/>
                <a:gd name="T4" fmla="*/ 66 w 1681"/>
                <a:gd name="T5" fmla="*/ 333 h 766"/>
                <a:gd name="T6" fmla="*/ 111 w 1681"/>
                <a:gd name="T7" fmla="*/ 2 h 766"/>
                <a:gd name="T8" fmla="*/ 172 w 1681"/>
                <a:gd name="T9" fmla="*/ 51 h 766"/>
                <a:gd name="T10" fmla="*/ 376 w 1681"/>
                <a:gd name="T11" fmla="*/ 11 h 766"/>
                <a:gd name="T12" fmla="*/ 622 w 1681"/>
                <a:gd name="T13" fmla="*/ 69 h 766"/>
                <a:gd name="T14" fmla="*/ 759 w 1681"/>
                <a:gd name="T15" fmla="*/ 142 h 766"/>
                <a:gd name="T16" fmla="*/ 717 w 1681"/>
                <a:gd name="T17" fmla="*/ 228 h 766"/>
                <a:gd name="T18" fmla="*/ 908 w 1681"/>
                <a:gd name="T19" fmla="*/ 103 h 766"/>
                <a:gd name="T20" fmla="*/ 913 w 1681"/>
                <a:gd name="T21" fmla="*/ 140 h 766"/>
                <a:gd name="T22" fmla="*/ 928 w 1681"/>
                <a:gd name="T23" fmla="*/ 193 h 766"/>
                <a:gd name="T24" fmla="*/ 923 w 1681"/>
                <a:gd name="T25" fmla="*/ 205 h 766"/>
                <a:gd name="T26" fmla="*/ 954 w 1681"/>
                <a:gd name="T27" fmla="*/ 208 h 766"/>
                <a:gd name="T28" fmla="*/ 1088 w 1681"/>
                <a:gd name="T29" fmla="*/ 274 h 766"/>
                <a:gd name="T30" fmla="*/ 1089 w 1681"/>
                <a:gd name="T31" fmla="*/ 365 h 766"/>
                <a:gd name="T32" fmla="*/ 1157 w 1681"/>
                <a:gd name="T33" fmla="*/ 396 h 766"/>
                <a:gd name="T34" fmla="*/ 1210 w 1681"/>
                <a:gd name="T35" fmla="*/ 416 h 766"/>
                <a:gd name="T36" fmla="*/ 1243 w 1681"/>
                <a:gd name="T37" fmla="*/ 330 h 766"/>
                <a:gd name="T38" fmla="*/ 1490 w 1681"/>
                <a:gd name="T39" fmla="*/ 333 h 766"/>
                <a:gd name="T40" fmla="*/ 1514 w 1681"/>
                <a:gd name="T41" fmla="*/ 396 h 766"/>
                <a:gd name="T42" fmla="*/ 1581 w 1681"/>
                <a:gd name="T43" fmla="*/ 396 h 766"/>
                <a:gd name="T44" fmla="*/ 1630 w 1681"/>
                <a:gd name="T45" fmla="*/ 463 h 766"/>
                <a:gd name="T46" fmla="*/ 1593 w 1681"/>
                <a:gd name="T47" fmla="*/ 486 h 766"/>
                <a:gd name="T48" fmla="*/ 1587 w 1681"/>
                <a:gd name="T49" fmla="*/ 574 h 766"/>
                <a:gd name="T50" fmla="*/ 1509 w 1681"/>
                <a:gd name="T51" fmla="*/ 654 h 766"/>
                <a:gd name="T52" fmla="*/ 1312 w 1681"/>
                <a:gd name="T53" fmla="*/ 653 h 766"/>
                <a:gd name="T54" fmla="*/ 1279 w 1681"/>
                <a:gd name="T55" fmla="*/ 564 h 766"/>
                <a:gd name="T56" fmla="*/ 584 w 1681"/>
                <a:gd name="T57" fmla="*/ 622 h 766"/>
                <a:gd name="T58" fmla="*/ 329 w 1681"/>
                <a:gd name="T59" fmla="*/ 610 h 766"/>
                <a:gd name="T60" fmla="*/ 124 w 1681"/>
                <a:gd name="T61" fmla="*/ 517 h 766"/>
                <a:gd name="T62" fmla="*/ 54 w 1681"/>
                <a:gd name="T63" fmla="*/ 766 h 766"/>
                <a:gd name="T64" fmla="*/ 1055 w 1681"/>
                <a:gd name="T65" fmla="*/ 360 h 766"/>
                <a:gd name="T66" fmla="*/ 907 w 1681"/>
                <a:gd name="T67" fmla="*/ 316 h 766"/>
                <a:gd name="T68" fmla="*/ 356 w 1681"/>
                <a:gd name="T69" fmla="*/ 223 h 766"/>
                <a:gd name="T70" fmla="*/ 343 w 1681"/>
                <a:gd name="T71" fmla="*/ 165 h 766"/>
                <a:gd name="T72" fmla="*/ 242 w 1681"/>
                <a:gd name="T73" fmla="*/ 163 h 766"/>
                <a:gd name="T74" fmla="*/ 196 w 1681"/>
                <a:gd name="T75" fmla="*/ 149 h 766"/>
                <a:gd name="T76" fmla="*/ 158 w 1681"/>
                <a:gd name="T77" fmla="*/ 266 h 766"/>
                <a:gd name="T78" fmla="*/ 238 w 1681"/>
                <a:gd name="T79" fmla="*/ 279 h 766"/>
                <a:gd name="T80" fmla="*/ 369 w 1681"/>
                <a:gd name="T81" fmla="*/ 268 h 766"/>
                <a:gd name="T82" fmla="*/ 576 w 1681"/>
                <a:gd name="T83" fmla="*/ 274 h 766"/>
                <a:gd name="T84" fmla="*/ 573 w 1681"/>
                <a:gd name="T85" fmla="*/ 267 h 766"/>
                <a:gd name="T86" fmla="*/ 573 w 1681"/>
                <a:gd name="T87" fmla="*/ 265 h 766"/>
                <a:gd name="T88" fmla="*/ 585 w 1681"/>
                <a:gd name="T89" fmla="*/ 172 h 766"/>
                <a:gd name="T90" fmla="*/ 443 w 1681"/>
                <a:gd name="T91" fmla="*/ 172 h 766"/>
                <a:gd name="T92" fmla="*/ 564 w 1681"/>
                <a:gd name="T93" fmla="*/ 265 h 766"/>
                <a:gd name="T94" fmla="*/ 570 w 1681"/>
                <a:gd name="T95" fmla="*/ 268 h 766"/>
                <a:gd name="T96" fmla="*/ 583 w 1681"/>
                <a:gd name="T97" fmla="*/ 29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81" h="766">
                  <a:moveTo>
                    <a:pt x="54" y="766"/>
                  </a:moveTo>
                  <a:cubicBezTo>
                    <a:pt x="48" y="766"/>
                    <a:pt x="43" y="765"/>
                    <a:pt x="38" y="763"/>
                  </a:cubicBezTo>
                  <a:cubicBezTo>
                    <a:pt x="4" y="750"/>
                    <a:pt x="0" y="710"/>
                    <a:pt x="0" y="677"/>
                  </a:cubicBezTo>
                  <a:cubicBezTo>
                    <a:pt x="0" y="635"/>
                    <a:pt x="23" y="484"/>
                    <a:pt x="47" y="437"/>
                  </a:cubicBezTo>
                  <a:cubicBezTo>
                    <a:pt x="30" y="428"/>
                    <a:pt x="21" y="408"/>
                    <a:pt x="24" y="383"/>
                  </a:cubicBezTo>
                  <a:cubicBezTo>
                    <a:pt x="26" y="360"/>
                    <a:pt x="41" y="336"/>
                    <a:pt x="66" y="333"/>
                  </a:cubicBezTo>
                  <a:cubicBezTo>
                    <a:pt x="63" y="322"/>
                    <a:pt x="59" y="300"/>
                    <a:pt x="57" y="280"/>
                  </a:cubicBezTo>
                  <a:cubicBezTo>
                    <a:pt x="40" y="103"/>
                    <a:pt x="73" y="11"/>
                    <a:pt x="111" y="2"/>
                  </a:cubicBezTo>
                  <a:cubicBezTo>
                    <a:pt x="114" y="1"/>
                    <a:pt x="118" y="0"/>
                    <a:pt x="121" y="0"/>
                  </a:cubicBezTo>
                  <a:cubicBezTo>
                    <a:pt x="147" y="0"/>
                    <a:pt x="164" y="24"/>
                    <a:pt x="172" y="51"/>
                  </a:cubicBezTo>
                  <a:cubicBezTo>
                    <a:pt x="187" y="18"/>
                    <a:pt x="223" y="1"/>
                    <a:pt x="281" y="1"/>
                  </a:cubicBezTo>
                  <a:cubicBezTo>
                    <a:pt x="315" y="1"/>
                    <a:pt x="350" y="7"/>
                    <a:pt x="376" y="11"/>
                  </a:cubicBezTo>
                  <a:cubicBezTo>
                    <a:pt x="382" y="12"/>
                    <a:pt x="387" y="13"/>
                    <a:pt x="392" y="13"/>
                  </a:cubicBezTo>
                  <a:cubicBezTo>
                    <a:pt x="468" y="25"/>
                    <a:pt x="540" y="42"/>
                    <a:pt x="622" y="69"/>
                  </a:cubicBezTo>
                  <a:cubicBezTo>
                    <a:pt x="667" y="83"/>
                    <a:pt x="713" y="100"/>
                    <a:pt x="748" y="121"/>
                  </a:cubicBezTo>
                  <a:cubicBezTo>
                    <a:pt x="760" y="129"/>
                    <a:pt x="761" y="137"/>
                    <a:pt x="759" y="142"/>
                  </a:cubicBezTo>
                  <a:cubicBezTo>
                    <a:pt x="754" y="160"/>
                    <a:pt x="708" y="167"/>
                    <a:pt x="680" y="169"/>
                  </a:cubicBezTo>
                  <a:cubicBezTo>
                    <a:pt x="704" y="185"/>
                    <a:pt x="713" y="209"/>
                    <a:pt x="717" y="228"/>
                  </a:cubicBezTo>
                  <a:cubicBezTo>
                    <a:pt x="747" y="164"/>
                    <a:pt x="831" y="106"/>
                    <a:pt x="903" y="104"/>
                  </a:cubicBezTo>
                  <a:cubicBezTo>
                    <a:pt x="908" y="103"/>
                    <a:pt x="908" y="103"/>
                    <a:pt x="908" y="103"/>
                  </a:cubicBezTo>
                  <a:cubicBezTo>
                    <a:pt x="910" y="108"/>
                    <a:pt x="910" y="108"/>
                    <a:pt x="910" y="108"/>
                  </a:cubicBezTo>
                  <a:cubicBezTo>
                    <a:pt x="912" y="117"/>
                    <a:pt x="913" y="129"/>
                    <a:pt x="913" y="140"/>
                  </a:cubicBezTo>
                  <a:cubicBezTo>
                    <a:pt x="913" y="148"/>
                    <a:pt x="913" y="156"/>
                    <a:pt x="914" y="164"/>
                  </a:cubicBezTo>
                  <a:cubicBezTo>
                    <a:pt x="917" y="183"/>
                    <a:pt x="928" y="193"/>
                    <a:pt x="928" y="193"/>
                  </a:cubicBezTo>
                  <a:cubicBezTo>
                    <a:pt x="923" y="198"/>
                    <a:pt x="923" y="198"/>
                    <a:pt x="923" y="198"/>
                  </a:cubicBezTo>
                  <a:cubicBezTo>
                    <a:pt x="923" y="205"/>
                    <a:pt x="923" y="205"/>
                    <a:pt x="923" y="205"/>
                  </a:cubicBezTo>
                  <a:cubicBezTo>
                    <a:pt x="910" y="206"/>
                    <a:pt x="892" y="211"/>
                    <a:pt x="873" y="218"/>
                  </a:cubicBezTo>
                  <a:cubicBezTo>
                    <a:pt x="904" y="210"/>
                    <a:pt x="932" y="208"/>
                    <a:pt x="954" y="208"/>
                  </a:cubicBezTo>
                  <a:cubicBezTo>
                    <a:pt x="1017" y="208"/>
                    <a:pt x="1059" y="224"/>
                    <a:pt x="1070" y="229"/>
                  </a:cubicBezTo>
                  <a:cubicBezTo>
                    <a:pt x="1097" y="240"/>
                    <a:pt x="1092" y="257"/>
                    <a:pt x="1088" y="274"/>
                  </a:cubicBezTo>
                  <a:cubicBezTo>
                    <a:pt x="1087" y="280"/>
                    <a:pt x="1085" y="286"/>
                    <a:pt x="1084" y="293"/>
                  </a:cubicBezTo>
                  <a:cubicBezTo>
                    <a:pt x="1082" y="317"/>
                    <a:pt x="1081" y="327"/>
                    <a:pt x="1089" y="365"/>
                  </a:cubicBezTo>
                  <a:cubicBezTo>
                    <a:pt x="1091" y="372"/>
                    <a:pt x="1091" y="372"/>
                    <a:pt x="1091" y="372"/>
                  </a:cubicBezTo>
                  <a:cubicBezTo>
                    <a:pt x="1111" y="379"/>
                    <a:pt x="1135" y="388"/>
                    <a:pt x="1157" y="396"/>
                  </a:cubicBezTo>
                  <a:cubicBezTo>
                    <a:pt x="1174" y="402"/>
                    <a:pt x="1174" y="402"/>
                    <a:pt x="1174" y="402"/>
                  </a:cubicBezTo>
                  <a:cubicBezTo>
                    <a:pt x="1183" y="406"/>
                    <a:pt x="1196" y="411"/>
                    <a:pt x="1210" y="416"/>
                  </a:cubicBezTo>
                  <a:cubicBezTo>
                    <a:pt x="1223" y="421"/>
                    <a:pt x="1238" y="427"/>
                    <a:pt x="1248" y="430"/>
                  </a:cubicBezTo>
                  <a:cubicBezTo>
                    <a:pt x="1237" y="360"/>
                    <a:pt x="1236" y="337"/>
                    <a:pt x="1243" y="330"/>
                  </a:cubicBezTo>
                  <a:cubicBezTo>
                    <a:pt x="1246" y="327"/>
                    <a:pt x="1253" y="321"/>
                    <a:pt x="1326" y="321"/>
                  </a:cubicBezTo>
                  <a:cubicBezTo>
                    <a:pt x="1383" y="321"/>
                    <a:pt x="1478" y="326"/>
                    <a:pt x="1490" y="333"/>
                  </a:cubicBezTo>
                  <a:cubicBezTo>
                    <a:pt x="1502" y="341"/>
                    <a:pt x="1508" y="361"/>
                    <a:pt x="1509" y="374"/>
                  </a:cubicBezTo>
                  <a:cubicBezTo>
                    <a:pt x="1509" y="377"/>
                    <a:pt x="1512" y="387"/>
                    <a:pt x="1514" y="396"/>
                  </a:cubicBezTo>
                  <a:cubicBezTo>
                    <a:pt x="1518" y="396"/>
                    <a:pt x="1523" y="396"/>
                    <a:pt x="1529" y="396"/>
                  </a:cubicBezTo>
                  <a:cubicBezTo>
                    <a:pt x="1547" y="396"/>
                    <a:pt x="1570" y="396"/>
                    <a:pt x="1581" y="396"/>
                  </a:cubicBezTo>
                  <a:cubicBezTo>
                    <a:pt x="1668" y="400"/>
                    <a:pt x="1673" y="412"/>
                    <a:pt x="1675" y="417"/>
                  </a:cubicBezTo>
                  <a:cubicBezTo>
                    <a:pt x="1681" y="428"/>
                    <a:pt x="1665" y="440"/>
                    <a:pt x="1630" y="463"/>
                  </a:cubicBezTo>
                  <a:cubicBezTo>
                    <a:pt x="1627" y="465"/>
                    <a:pt x="1624" y="467"/>
                    <a:pt x="1622" y="468"/>
                  </a:cubicBezTo>
                  <a:cubicBezTo>
                    <a:pt x="1612" y="475"/>
                    <a:pt x="1602" y="481"/>
                    <a:pt x="1593" y="486"/>
                  </a:cubicBezTo>
                  <a:cubicBezTo>
                    <a:pt x="1583" y="491"/>
                    <a:pt x="1574" y="496"/>
                    <a:pt x="1566" y="502"/>
                  </a:cubicBezTo>
                  <a:cubicBezTo>
                    <a:pt x="1571" y="524"/>
                    <a:pt x="1580" y="550"/>
                    <a:pt x="1587" y="574"/>
                  </a:cubicBezTo>
                  <a:cubicBezTo>
                    <a:pt x="1601" y="617"/>
                    <a:pt x="1606" y="633"/>
                    <a:pt x="1603" y="641"/>
                  </a:cubicBezTo>
                  <a:cubicBezTo>
                    <a:pt x="1601" y="646"/>
                    <a:pt x="1600" y="649"/>
                    <a:pt x="1509" y="654"/>
                  </a:cubicBezTo>
                  <a:cubicBezTo>
                    <a:pt x="1457" y="656"/>
                    <a:pt x="1399" y="658"/>
                    <a:pt x="1362" y="658"/>
                  </a:cubicBezTo>
                  <a:cubicBezTo>
                    <a:pt x="1317" y="658"/>
                    <a:pt x="1315" y="656"/>
                    <a:pt x="1312" y="653"/>
                  </a:cubicBezTo>
                  <a:cubicBezTo>
                    <a:pt x="1305" y="643"/>
                    <a:pt x="1298" y="621"/>
                    <a:pt x="1290" y="597"/>
                  </a:cubicBezTo>
                  <a:cubicBezTo>
                    <a:pt x="1286" y="585"/>
                    <a:pt x="1283" y="574"/>
                    <a:pt x="1279" y="564"/>
                  </a:cubicBezTo>
                  <a:cubicBezTo>
                    <a:pt x="1219" y="565"/>
                    <a:pt x="823" y="582"/>
                    <a:pt x="807" y="583"/>
                  </a:cubicBezTo>
                  <a:cubicBezTo>
                    <a:pt x="799" y="585"/>
                    <a:pt x="674" y="606"/>
                    <a:pt x="584" y="622"/>
                  </a:cubicBezTo>
                  <a:cubicBezTo>
                    <a:pt x="513" y="635"/>
                    <a:pt x="462" y="642"/>
                    <a:pt x="431" y="642"/>
                  </a:cubicBezTo>
                  <a:cubicBezTo>
                    <a:pt x="418" y="642"/>
                    <a:pt x="353" y="640"/>
                    <a:pt x="329" y="610"/>
                  </a:cubicBezTo>
                  <a:cubicBezTo>
                    <a:pt x="322" y="601"/>
                    <a:pt x="319" y="590"/>
                    <a:pt x="320" y="579"/>
                  </a:cubicBezTo>
                  <a:cubicBezTo>
                    <a:pt x="223" y="571"/>
                    <a:pt x="156" y="549"/>
                    <a:pt x="124" y="517"/>
                  </a:cubicBezTo>
                  <a:cubicBezTo>
                    <a:pt x="132" y="587"/>
                    <a:pt x="122" y="668"/>
                    <a:pt x="120" y="686"/>
                  </a:cubicBezTo>
                  <a:cubicBezTo>
                    <a:pt x="115" y="718"/>
                    <a:pt x="91" y="766"/>
                    <a:pt x="54" y="766"/>
                  </a:cubicBezTo>
                  <a:cubicBezTo>
                    <a:pt x="54" y="766"/>
                    <a:pt x="54" y="766"/>
                    <a:pt x="54" y="766"/>
                  </a:cubicBezTo>
                  <a:close/>
                  <a:moveTo>
                    <a:pt x="1055" y="360"/>
                  </a:moveTo>
                  <a:cubicBezTo>
                    <a:pt x="1038" y="353"/>
                    <a:pt x="1019" y="346"/>
                    <a:pt x="1004" y="340"/>
                  </a:cubicBezTo>
                  <a:cubicBezTo>
                    <a:pt x="979" y="332"/>
                    <a:pt x="943" y="320"/>
                    <a:pt x="907" y="316"/>
                  </a:cubicBezTo>
                  <a:cubicBezTo>
                    <a:pt x="955" y="329"/>
                    <a:pt x="1013" y="346"/>
                    <a:pt x="1055" y="360"/>
                  </a:cubicBezTo>
                  <a:close/>
                  <a:moveTo>
                    <a:pt x="356" y="223"/>
                  </a:moveTo>
                  <a:cubicBezTo>
                    <a:pt x="356" y="218"/>
                    <a:pt x="354" y="211"/>
                    <a:pt x="352" y="203"/>
                  </a:cubicBezTo>
                  <a:cubicBezTo>
                    <a:pt x="348" y="186"/>
                    <a:pt x="344" y="174"/>
                    <a:pt x="343" y="165"/>
                  </a:cubicBezTo>
                  <a:cubicBezTo>
                    <a:pt x="334" y="165"/>
                    <a:pt x="316" y="166"/>
                    <a:pt x="298" y="166"/>
                  </a:cubicBezTo>
                  <a:cubicBezTo>
                    <a:pt x="253" y="166"/>
                    <a:pt x="244" y="164"/>
                    <a:pt x="242" y="163"/>
                  </a:cubicBezTo>
                  <a:cubicBezTo>
                    <a:pt x="239" y="162"/>
                    <a:pt x="237" y="162"/>
                    <a:pt x="234" y="161"/>
                  </a:cubicBezTo>
                  <a:cubicBezTo>
                    <a:pt x="222" y="159"/>
                    <a:pt x="212" y="156"/>
                    <a:pt x="196" y="149"/>
                  </a:cubicBezTo>
                  <a:cubicBezTo>
                    <a:pt x="188" y="145"/>
                    <a:pt x="183" y="141"/>
                    <a:pt x="179" y="137"/>
                  </a:cubicBezTo>
                  <a:cubicBezTo>
                    <a:pt x="176" y="197"/>
                    <a:pt x="162" y="254"/>
                    <a:pt x="158" y="266"/>
                  </a:cubicBezTo>
                  <a:cubicBezTo>
                    <a:pt x="155" y="274"/>
                    <a:pt x="150" y="290"/>
                    <a:pt x="144" y="304"/>
                  </a:cubicBezTo>
                  <a:cubicBezTo>
                    <a:pt x="174" y="290"/>
                    <a:pt x="214" y="283"/>
                    <a:pt x="238" y="279"/>
                  </a:cubicBezTo>
                  <a:cubicBezTo>
                    <a:pt x="277" y="273"/>
                    <a:pt x="318" y="270"/>
                    <a:pt x="353" y="268"/>
                  </a:cubicBezTo>
                  <a:cubicBezTo>
                    <a:pt x="357" y="268"/>
                    <a:pt x="363" y="268"/>
                    <a:pt x="369" y="268"/>
                  </a:cubicBezTo>
                  <a:cubicBezTo>
                    <a:pt x="365" y="255"/>
                    <a:pt x="359" y="234"/>
                    <a:pt x="356" y="223"/>
                  </a:cubicBezTo>
                  <a:close/>
                  <a:moveTo>
                    <a:pt x="576" y="274"/>
                  </a:moveTo>
                  <a:cubicBezTo>
                    <a:pt x="576" y="274"/>
                    <a:pt x="576" y="274"/>
                    <a:pt x="576" y="274"/>
                  </a:cubicBezTo>
                  <a:cubicBezTo>
                    <a:pt x="575" y="272"/>
                    <a:pt x="574" y="270"/>
                    <a:pt x="573" y="267"/>
                  </a:cubicBezTo>
                  <a:cubicBezTo>
                    <a:pt x="573" y="265"/>
                    <a:pt x="573" y="265"/>
                    <a:pt x="573" y="265"/>
                  </a:cubicBezTo>
                  <a:cubicBezTo>
                    <a:pt x="573" y="265"/>
                    <a:pt x="573" y="265"/>
                    <a:pt x="573" y="265"/>
                  </a:cubicBezTo>
                  <a:cubicBezTo>
                    <a:pt x="566" y="241"/>
                    <a:pt x="567" y="204"/>
                    <a:pt x="580" y="180"/>
                  </a:cubicBezTo>
                  <a:cubicBezTo>
                    <a:pt x="581" y="177"/>
                    <a:pt x="583" y="174"/>
                    <a:pt x="585" y="172"/>
                  </a:cubicBezTo>
                  <a:cubicBezTo>
                    <a:pt x="561" y="172"/>
                    <a:pt x="523" y="172"/>
                    <a:pt x="490" y="172"/>
                  </a:cubicBezTo>
                  <a:cubicBezTo>
                    <a:pt x="469" y="172"/>
                    <a:pt x="453" y="172"/>
                    <a:pt x="443" y="172"/>
                  </a:cubicBezTo>
                  <a:cubicBezTo>
                    <a:pt x="448" y="193"/>
                    <a:pt x="464" y="245"/>
                    <a:pt x="470" y="264"/>
                  </a:cubicBezTo>
                  <a:cubicBezTo>
                    <a:pt x="488" y="264"/>
                    <a:pt x="534" y="265"/>
                    <a:pt x="564" y="265"/>
                  </a:cubicBezTo>
                  <a:cubicBezTo>
                    <a:pt x="568" y="265"/>
                    <a:pt x="568" y="265"/>
                    <a:pt x="568" y="265"/>
                  </a:cubicBezTo>
                  <a:cubicBezTo>
                    <a:pt x="570" y="268"/>
                    <a:pt x="570" y="268"/>
                    <a:pt x="570" y="268"/>
                  </a:cubicBezTo>
                  <a:cubicBezTo>
                    <a:pt x="571" y="271"/>
                    <a:pt x="573" y="274"/>
                    <a:pt x="575" y="277"/>
                  </a:cubicBezTo>
                  <a:cubicBezTo>
                    <a:pt x="576" y="281"/>
                    <a:pt x="579" y="285"/>
                    <a:pt x="583" y="290"/>
                  </a:cubicBezTo>
                  <a:cubicBezTo>
                    <a:pt x="581" y="285"/>
                    <a:pt x="579" y="280"/>
                    <a:pt x="576" y="274"/>
                  </a:cubicBezTo>
                  <a:close/>
                </a:path>
              </a:pathLst>
            </a:custGeom>
            <a:solidFill>
              <a:srgbClr val="447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a:spLocks noEditPoints="1"/>
            </p:cNvSpPr>
            <p:nvPr/>
          </p:nvSpPr>
          <p:spPr bwMode="auto">
            <a:xfrm>
              <a:off x="3222625" y="1946276"/>
              <a:ext cx="6313488" cy="2879725"/>
            </a:xfrm>
            <a:custGeom>
              <a:avLst/>
              <a:gdLst>
                <a:gd name="T0" fmla="*/ 38 w 1681"/>
                <a:gd name="T1" fmla="*/ 762 h 765"/>
                <a:gd name="T2" fmla="*/ 47 w 1681"/>
                <a:gd name="T3" fmla="*/ 436 h 765"/>
                <a:gd name="T4" fmla="*/ 66 w 1681"/>
                <a:gd name="T5" fmla="*/ 333 h 765"/>
                <a:gd name="T6" fmla="*/ 111 w 1681"/>
                <a:gd name="T7" fmla="*/ 1 h 765"/>
                <a:gd name="T8" fmla="*/ 173 w 1681"/>
                <a:gd name="T9" fmla="*/ 51 h 765"/>
                <a:gd name="T10" fmla="*/ 376 w 1681"/>
                <a:gd name="T11" fmla="*/ 10 h 765"/>
                <a:gd name="T12" fmla="*/ 623 w 1681"/>
                <a:gd name="T13" fmla="*/ 68 h 765"/>
                <a:gd name="T14" fmla="*/ 759 w 1681"/>
                <a:gd name="T15" fmla="*/ 142 h 765"/>
                <a:gd name="T16" fmla="*/ 717 w 1681"/>
                <a:gd name="T17" fmla="*/ 228 h 765"/>
                <a:gd name="T18" fmla="*/ 908 w 1681"/>
                <a:gd name="T19" fmla="*/ 103 h 765"/>
                <a:gd name="T20" fmla="*/ 913 w 1681"/>
                <a:gd name="T21" fmla="*/ 140 h 765"/>
                <a:gd name="T22" fmla="*/ 928 w 1681"/>
                <a:gd name="T23" fmla="*/ 193 h 765"/>
                <a:gd name="T24" fmla="*/ 924 w 1681"/>
                <a:gd name="T25" fmla="*/ 205 h 765"/>
                <a:gd name="T26" fmla="*/ 955 w 1681"/>
                <a:gd name="T27" fmla="*/ 208 h 765"/>
                <a:gd name="T28" fmla="*/ 1088 w 1681"/>
                <a:gd name="T29" fmla="*/ 273 h 765"/>
                <a:gd name="T30" fmla="*/ 1089 w 1681"/>
                <a:gd name="T31" fmla="*/ 364 h 765"/>
                <a:gd name="T32" fmla="*/ 1157 w 1681"/>
                <a:gd name="T33" fmla="*/ 395 h 765"/>
                <a:gd name="T34" fmla="*/ 1210 w 1681"/>
                <a:gd name="T35" fmla="*/ 415 h 765"/>
                <a:gd name="T36" fmla="*/ 1243 w 1681"/>
                <a:gd name="T37" fmla="*/ 329 h 765"/>
                <a:gd name="T38" fmla="*/ 1490 w 1681"/>
                <a:gd name="T39" fmla="*/ 332 h 765"/>
                <a:gd name="T40" fmla="*/ 1515 w 1681"/>
                <a:gd name="T41" fmla="*/ 395 h 765"/>
                <a:gd name="T42" fmla="*/ 1582 w 1681"/>
                <a:gd name="T43" fmla="*/ 396 h 765"/>
                <a:gd name="T44" fmla="*/ 1630 w 1681"/>
                <a:gd name="T45" fmla="*/ 462 h 765"/>
                <a:gd name="T46" fmla="*/ 1593 w 1681"/>
                <a:gd name="T47" fmla="*/ 485 h 765"/>
                <a:gd name="T48" fmla="*/ 1588 w 1681"/>
                <a:gd name="T49" fmla="*/ 574 h 765"/>
                <a:gd name="T50" fmla="*/ 1509 w 1681"/>
                <a:gd name="T51" fmla="*/ 653 h 765"/>
                <a:gd name="T52" fmla="*/ 1313 w 1681"/>
                <a:gd name="T53" fmla="*/ 652 h 765"/>
                <a:gd name="T54" fmla="*/ 1279 w 1681"/>
                <a:gd name="T55" fmla="*/ 563 h 765"/>
                <a:gd name="T56" fmla="*/ 584 w 1681"/>
                <a:gd name="T57" fmla="*/ 622 h 765"/>
                <a:gd name="T58" fmla="*/ 329 w 1681"/>
                <a:gd name="T59" fmla="*/ 609 h 765"/>
                <a:gd name="T60" fmla="*/ 124 w 1681"/>
                <a:gd name="T61" fmla="*/ 516 h 765"/>
                <a:gd name="T62" fmla="*/ 54 w 1681"/>
                <a:gd name="T63" fmla="*/ 765 h 765"/>
                <a:gd name="T64" fmla="*/ 1055 w 1681"/>
                <a:gd name="T65" fmla="*/ 359 h 765"/>
                <a:gd name="T66" fmla="*/ 907 w 1681"/>
                <a:gd name="T67" fmla="*/ 316 h 765"/>
                <a:gd name="T68" fmla="*/ 357 w 1681"/>
                <a:gd name="T69" fmla="*/ 222 h 765"/>
                <a:gd name="T70" fmla="*/ 344 w 1681"/>
                <a:gd name="T71" fmla="*/ 164 h 765"/>
                <a:gd name="T72" fmla="*/ 242 w 1681"/>
                <a:gd name="T73" fmla="*/ 162 h 765"/>
                <a:gd name="T74" fmla="*/ 196 w 1681"/>
                <a:gd name="T75" fmla="*/ 148 h 765"/>
                <a:gd name="T76" fmla="*/ 158 w 1681"/>
                <a:gd name="T77" fmla="*/ 266 h 765"/>
                <a:gd name="T78" fmla="*/ 238 w 1681"/>
                <a:gd name="T79" fmla="*/ 279 h 765"/>
                <a:gd name="T80" fmla="*/ 369 w 1681"/>
                <a:gd name="T81" fmla="*/ 267 h 765"/>
                <a:gd name="T82" fmla="*/ 576 w 1681"/>
                <a:gd name="T83" fmla="*/ 273 h 765"/>
                <a:gd name="T84" fmla="*/ 574 w 1681"/>
                <a:gd name="T85" fmla="*/ 267 h 765"/>
                <a:gd name="T86" fmla="*/ 573 w 1681"/>
                <a:gd name="T87" fmla="*/ 264 h 765"/>
                <a:gd name="T88" fmla="*/ 586 w 1681"/>
                <a:gd name="T89" fmla="*/ 171 h 765"/>
                <a:gd name="T90" fmla="*/ 443 w 1681"/>
                <a:gd name="T91" fmla="*/ 171 h 765"/>
                <a:gd name="T92" fmla="*/ 564 w 1681"/>
                <a:gd name="T93" fmla="*/ 264 h 765"/>
                <a:gd name="T94" fmla="*/ 570 w 1681"/>
                <a:gd name="T95" fmla="*/ 267 h 765"/>
                <a:gd name="T96" fmla="*/ 583 w 1681"/>
                <a:gd name="T97" fmla="*/ 290 h 765"/>
                <a:gd name="T98" fmla="*/ 576 w 1681"/>
                <a:gd name="T99" fmla="*/ 273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81" h="765">
                  <a:moveTo>
                    <a:pt x="54" y="765"/>
                  </a:moveTo>
                  <a:cubicBezTo>
                    <a:pt x="49" y="765"/>
                    <a:pt x="43" y="764"/>
                    <a:pt x="38" y="762"/>
                  </a:cubicBezTo>
                  <a:cubicBezTo>
                    <a:pt x="4" y="750"/>
                    <a:pt x="0" y="710"/>
                    <a:pt x="0" y="676"/>
                  </a:cubicBezTo>
                  <a:cubicBezTo>
                    <a:pt x="0" y="634"/>
                    <a:pt x="23" y="484"/>
                    <a:pt x="47" y="436"/>
                  </a:cubicBezTo>
                  <a:cubicBezTo>
                    <a:pt x="30" y="428"/>
                    <a:pt x="21" y="407"/>
                    <a:pt x="24" y="383"/>
                  </a:cubicBezTo>
                  <a:cubicBezTo>
                    <a:pt x="27" y="360"/>
                    <a:pt x="41" y="335"/>
                    <a:pt x="66" y="333"/>
                  </a:cubicBezTo>
                  <a:cubicBezTo>
                    <a:pt x="64" y="321"/>
                    <a:pt x="59" y="299"/>
                    <a:pt x="57" y="279"/>
                  </a:cubicBezTo>
                  <a:cubicBezTo>
                    <a:pt x="40" y="102"/>
                    <a:pt x="73" y="11"/>
                    <a:pt x="111" y="1"/>
                  </a:cubicBezTo>
                  <a:cubicBezTo>
                    <a:pt x="115" y="0"/>
                    <a:pt x="118" y="0"/>
                    <a:pt x="122" y="0"/>
                  </a:cubicBezTo>
                  <a:cubicBezTo>
                    <a:pt x="147" y="0"/>
                    <a:pt x="164" y="24"/>
                    <a:pt x="173" y="51"/>
                  </a:cubicBezTo>
                  <a:cubicBezTo>
                    <a:pt x="187" y="17"/>
                    <a:pt x="223" y="0"/>
                    <a:pt x="281" y="0"/>
                  </a:cubicBezTo>
                  <a:cubicBezTo>
                    <a:pt x="315" y="0"/>
                    <a:pt x="350" y="6"/>
                    <a:pt x="376" y="10"/>
                  </a:cubicBezTo>
                  <a:cubicBezTo>
                    <a:pt x="382" y="11"/>
                    <a:pt x="387" y="12"/>
                    <a:pt x="392" y="13"/>
                  </a:cubicBezTo>
                  <a:cubicBezTo>
                    <a:pt x="469" y="24"/>
                    <a:pt x="540" y="41"/>
                    <a:pt x="623" y="68"/>
                  </a:cubicBezTo>
                  <a:cubicBezTo>
                    <a:pt x="667" y="83"/>
                    <a:pt x="714" y="99"/>
                    <a:pt x="748" y="121"/>
                  </a:cubicBezTo>
                  <a:cubicBezTo>
                    <a:pt x="760" y="129"/>
                    <a:pt x="761" y="136"/>
                    <a:pt x="759" y="142"/>
                  </a:cubicBezTo>
                  <a:cubicBezTo>
                    <a:pt x="754" y="160"/>
                    <a:pt x="709" y="166"/>
                    <a:pt x="681" y="168"/>
                  </a:cubicBezTo>
                  <a:cubicBezTo>
                    <a:pt x="705" y="185"/>
                    <a:pt x="713" y="209"/>
                    <a:pt x="717" y="228"/>
                  </a:cubicBezTo>
                  <a:cubicBezTo>
                    <a:pt x="747" y="164"/>
                    <a:pt x="831" y="105"/>
                    <a:pt x="903" y="103"/>
                  </a:cubicBezTo>
                  <a:cubicBezTo>
                    <a:pt x="908" y="103"/>
                    <a:pt x="908" y="103"/>
                    <a:pt x="908" y="103"/>
                  </a:cubicBezTo>
                  <a:cubicBezTo>
                    <a:pt x="910" y="108"/>
                    <a:pt x="910" y="108"/>
                    <a:pt x="910" y="108"/>
                  </a:cubicBezTo>
                  <a:cubicBezTo>
                    <a:pt x="913" y="117"/>
                    <a:pt x="913" y="128"/>
                    <a:pt x="913" y="140"/>
                  </a:cubicBezTo>
                  <a:cubicBezTo>
                    <a:pt x="913" y="147"/>
                    <a:pt x="914" y="156"/>
                    <a:pt x="915" y="163"/>
                  </a:cubicBezTo>
                  <a:cubicBezTo>
                    <a:pt x="917" y="182"/>
                    <a:pt x="928" y="192"/>
                    <a:pt x="928" y="193"/>
                  </a:cubicBezTo>
                  <a:cubicBezTo>
                    <a:pt x="923" y="198"/>
                    <a:pt x="923" y="198"/>
                    <a:pt x="923" y="198"/>
                  </a:cubicBezTo>
                  <a:cubicBezTo>
                    <a:pt x="924" y="205"/>
                    <a:pt x="924" y="205"/>
                    <a:pt x="924" y="205"/>
                  </a:cubicBezTo>
                  <a:cubicBezTo>
                    <a:pt x="910" y="205"/>
                    <a:pt x="892" y="210"/>
                    <a:pt x="873" y="217"/>
                  </a:cubicBezTo>
                  <a:cubicBezTo>
                    <a:pt x="904" y="210"/>
                    <a:pt x="932" y="208"/>
                    <a:pt x="955" y="208"/>
                  </a:cubicBezTo>
                  <a:cubicBezTo>
                    <a:pt x="1017" y="208"/>
                    <a:pt x="1059" y="223"/>
                    <a:pt x="1070" y="228"/>
                  </a:cubicBezTo>
                  <a:cubicBezTo>
                    <a:pt x="1097" y="240"/>
                    <a:pt x="1093" y="257"/>
                    <a:pt x="1088" y="273"/>
                  </a:cubicBezTo>
                  <a:cubicBezTo>
                    <a:pt x="1087" y="279"/>
                    <a:pt x="1085" y="285"/>
                    <a:pt x="1084" y="292"/>
                  </a:cubicBezTo>
                  <a:cubicBezTo>
                    <a:pt x="1082" y="316"/>
                    <a:pt x="1081" y="326"/>
                    <a:pt x="1089" y="364"/>
                  </a:cubicBezTo>
                  <a:cubicBezTo>
                    <a:pt x="1091" y="371"/>
                    <a:pt x="1091" y="371"/>
                    <a:pt x="1091" y="371"/>
                  </a:cubicBezTo>
                  <a:cubicBezTo>
                    <a:pt x="1112" y="379"/>
                    <a:pt x="1135" y="388"/>
                    <a:pt x="1157" y="395"/>
                  </a:cubicBezTo>
                  <a:cubicBezTo>
                    <a:pt x="1174" y="402"/>
                    <a:pt x="1174" y="402"/>
                    <a:pt x="1174" y="402"/>
                  </a:cubicBezTo>
                  <a:cubicBezTo>
                    <a:pt x="1183" y="405"/>
                    <a:pt x="1197" y="410"/>
                    <a:pt x="1210" y="415"/>
                  </a:cubicBezTo>
                  <a:cubicBezTo>
                    <a:pt x="1223" y="420"/>
                    <a:pt x="1238" y="426"/>
                    <a:pt x="1248" y="430"/>
                  </a:cubicBezTo>
                  <a:cubicBezTo>
                    <a:pt x="1237" y="359"/>
                    <a:pt x="1236" y="336"/>
                    <a:pt x="1243" y="329"/>
                  </a:cubicBezTo>
                  <a:cubicBezTo>
                    <a:pt x="1246" y="327"/>
                    <a:pt x="1253" y="320"/>
                    <a:pt x="1326" y="320"/>
                  </a:cubicBezTo>
                  <a:cubicBezTo>
                    <a:pt x="1384" y="320"/>
                    <a:pt x="1478" y="325"/>
                    <a:pt x="1490" y="332"/>
                  </a:cubicBezTo>
                  <a:cubicBezTo>
                    <a:pt x="1502" y="340"/>
                    <a:pt x="1508" y="361"/>
                    <a:pt x="1509" y="373"/>
                  </a:cubicBezTo>
                  <a:cubicBezTo>
                    <a:pt x="1510" y="376"/>
                    <a:pt x="1512" y="387"/>
                    <a:pt x="1515" y="395"/>
                  </a:cubicBezTo>
                  <a:cubicBezTo>
                    <a:pt x="1518" y="395"/>
                    <a:pt x="1524" y="395"/>
                    <a:pt x="1530" y="395"/>
                  </a:cubicBezTo>
                  <a:cubicBezTo>
                    <a:pt x="1547" y="395"/>
                    <a:pt x="1571" y="395"/>
                    <a:pt x="1582" y="396"/>
                  </a:cubicBezTo>
                  <a:cubicBezTo>
                    <a:pt x="1668" y="400"/>
                    <a:pt x="1673" y="412"/>
                    <a:pt x="1676" y="417"/>
                  </a:cubicBezTo>
                  <a:cubicBezTo>
                    <a:pt x="1681" y="428"/>
                    <a:pt x="1665" y="440"/>
                    <a:pt x="1630" y="462"/>
                  </a:cubicBezTo>
                  <a:cubicBezTo>
                    <a:pt x="1627" y="464"/>
                    <a:pt x="1625" y="466"/>
                    <a:pt x="1622" y="468"/>
                  </a:cubicBezTo>
                  <a:cubicBezTo>
                    <a:pt x="1612" y="475"/>
                    <a:pt x="1602" y="480"/>
                    <a:pt x="1593" y="485"/>
                  </a:cubicBezTo>
                  <a:cubicBezTo>
                    <a:pt x="1584" y="491"/>
                    <a:pt x="1575" y="496"/>
                    <a:pt x="1566" y="502"/>
                  </a:cubicBezTo>
                  <a:cubicBezTo>
                    <a:pt x="1571" y="523"/>
                    <a:pt x="1580" y="550"/>
                    <a:pt x="1588" y="574"/>
                  </a:cubicBezTo>
                  <a:cubicBezTo>
                    <a:pt x="1601" y="616"/>
                    <a:pt x="1606" y="633"/>
                    <a:pt x="1604" y="641"/>
                  </a:cubicBezTo>
                  <a:cubicBezTo>
                    <a:pt x="1602" y="646"/>
                    <a:pt x="1601" y="648"/>
                    <a:pt x="1509" y="653"/>
                  </a:cubicBezTo>
                  <a:cubicBezTo>
                    <a:pt x="1457" y="656"/>
                    <a:pt x="1400" y="657"/>
                    <a:pt x="1363" y="657"/>
                  </a:cubicBezTo>
                  <a:cubicBezTo>
                    <a:pt x="1317" y="657"/>
                    <a:pt x="1315" y="655"/>
                    <a:pt x="1313" y="652"/>
                  </a:cubicBezTo>
                  <a:cubicBezTo>
                    <a:pt x="1306" y="643"/>
                    <a:pt x="1298" y="620"/>
                    <a:pt x="1290" y="596"/>
                  </a:cubicBezTo>
                  <a:cubicBezTo>
                    <a:pt x="1287" y="585"/>
                    <a:pt x="1283" y="573"/>
                    <a:pt x="1279" y="563"/>
                  </a:cubicBezTo>
                  <a:cubicBezTo>
                    <a:pt x="1219" y="565"/>
                    <a:pt x="823" y="582"/>
                    <a:pt x="808" y="582"/>
                  </a:cubicBezTo>
                  <a:cubicBezTo>
                    <a:pt x="799" y="584"/>
                    <a:pt x="675" y="605"/>
                    <a:pt x="584" y="622"/>
                  </a:cubicBezTo>
                  <a:cubicBezTo>
                    <a:pt x="513" y="635"/>
                    <a:pt x="462" y="641"/>
                    <a:pt x="431" y="641"/>
                  </a:cubicBezTo>
                  <a:cubicBezTo>
                    <a:pt x="418" y="641"/>
                    <a:pt x="353" y="640"/>
                    <a:pt x="329" y="609"/>
                  </a:cubicBezTo>
                  <a:cubicBezTo>
                    <a:pt x="322" y="600"/>
                    <a:pt x="319" y="590"/>
                    <a:pt x="320" y="578"/>
                  </a:cubicBezTo>
                  <a:cubicBezTo>
                    <a:pt x="223" y="570"/>
                    <a:pt x="156" y="549"/>
                    <a:pt x="124" y="516"/>
                  </a:cubicBezTo>
                  <a:cubicBezTo>
                    <a:pt x="132" y="586"/>
                    <a:pt x="122" y="668"/>
                    <a:pt x="120" y="686"/>
                  </a:cubicBezTo>
                  <a:cubicBezTo>
                    <a:pt x="115" y="718"/>
                    <a:pt x="91" y="765"/>
                    <a:pt x="54" y="765"/>
                  </a:cubicBezTo>
                  <a:cubicBezTo>
                    <a:pt x="54" y="765"/>
                    <a:pt x="54" y="765"/>
                    <a:pt x="54" y="765"/>
                  </a:cubicBezTo>
                  <a:close/>
                  <a:moveTo>
                    <a:pt x="1055" y="359"/>
                  </a:moveTo>
                  <a:cubicBezTo>
                    <a:pt x="1038" y="352"/>
                    <a:pt x="1019" y="345"/>
                    <a:pt x="1004" y="340"/>
                  </a:cubicBezTo>
                  <a:cubicBezTo>
                    <a:pt x="979" y="331"/>
                    <a:pt x="944" y="320"/>
                    <a:pt x="907" y="316"/>
                  </a:cubicBezTo>
                  <a:cubicBezTo>
                    <a:pt x="955" y="328"/>
                    <a:pt x="1013" y="346"/>
                    <a:pt x="1055" y="359"/>
                  </a:cubicBezTo>
                  <a:close/>
                  <a:moveTo>
                    <a:pt x="357" y="222"/>
                  </a:moveTo>
                  <a:cubicBezTo>
                    <a:pt x="356" y="218"/>
                    <a:pt x="354" y="210"/>
                    <a:pt x="352" y="202"/>
                  </a:cubicBezTo>
                  <a:cubicBezTo>
                    <a:pt x="348" y="186"/>
                    <a:pt x="345" y="173"/>
                    <a:pt x="344" y="164"/>
                  </a:cubicBezTo>
                  <a:cubicBezTo>
                    <a:pt x="334" y="165"/>
                    <a:pt x="317" y="165"/>
                    <a:pt x="299" y="165"/>
                  </a:cubicBezTo>
                  <a:cubicBezTo>
                    <a:pt x="253" y="165"/>
                    <a:pt x="245" y="163"/>
                    <a:pt x="242" y="162"/>
                  </a:cubicBezTo>
                  <a:cubicBezTo>
                    <a:pt x="239" y="162"/>
                    <a:pt x="237" y="161"/>
                    <a:pt x="235" y="161"/>
                  </a:cubicBezTo>
                  <a:cubicBezTo>
                    <a:pt x="222" y="158"/>
                    <a:pt x="212" y="156"/>
                    <a:pt x="196" y="148"/>
                  </a:cubicBezTo>
                  <a:cubicBezTo>
                    <a:pt x="188" y="144"/>
                    <a:pt x="183" y="141"/>
                    <a:pt x="179" y="137"/>
                  </a:cubicBezTo>
                  <a:cubicBezTo>
                    <a:pt x="176" y="197"/>
                    <a:pt x="162" y="253"/>
                    <a:pt x="158" y="266"/>
                  </a:cubicBezTo>
                  <a:cubicBezTo>
                    <a:pt x="156" y="273"/>
                    <a:pt x="150" y="289"/>
                    <a:pt x="144" y="304"/>
                  </a:cubicBezTo>
                  <a:cubicBezTo>
                    <a:pt x="174" y="290"/>
                    <a:pt x="214" y="282"/>
                    <a:pt x="238" y="279"/>
                  </a:cubicBezTo>
                  <a:cubicBezTo>
                    <a:pt x="277" y="273"/>
                    <a:pt x="318" y="270"/>
                    <a:pt x="353" y="268"/>
                  </a:cubicBezTo>
                  <a:cubicBezTo>
                    <a:pt x="357" y="267"/>
                    <a:pt x="364" y="267"/>
                    <a:pt x="369" y="267"/>
                  </a:cubicBezTo>
                  <a:cubicBezTo>
                    <a:pt x="365" y="255"/>
                    <a:pt x="359" y="233"/>
                    <a:pt x="357" y="222"/>
                  </a:cubicBezTo>
                  <a:close/>
                  <a:moveTo>
                    <a:pt x="576" y="273"/>
                  </a:moveTo>
                  <a:cubicBezTo>
                    <a:pt x="576" y="273"/>
                    <a:pt x="576" y="273"/>
                    <a:pt x="576" y="273"/>
                  </a:cubicBezTo>
                  <a:cubicBezTo>
                    <a:pt x="575" y="271"/>
                    <a:pt x="574" y="269"/>
                    <a:pt x="574" y="267"/>
                  </a:cubicBezTo>
                  <a:cubicBezTo>
                    <a:pt x="573" y="264"/>
                    <a:pt x="573" y="264"/>
                    <a:pt x="573" y="264"/>
                  </a:cubicBezTo>
                  <a:cubicBezTo>
                    <a:pt x="573" y="264"/>
                    <a:pt x="573" y="264"/>
                    <a:pt x="573" y="264"/>
                  </a:cubicBezTo>
                  <a:cubicBezTo>
                    <a:pt x="566" y="241"/>
                    <a:pt x="567" y="203"/>
                    <a:pt x="580" y="180"/>
                  </a:cubicBezTo>
                  <a:cubicBezTo>
                    <a:pt x="582" y="177"/>
                    <a:pt x="583" y="174"/>
                    <a:pt x="586" y="171"/>
                  </a:cubicBezTo>
                  <a:cubicBezTo>
                    <a:pt x="561" y="171"/>
                    <a:pt x="523" y="171"/>
                    <a:pt x="491" y="171"/>
                  </a:cubicBezTo>
                  <a:cubicBezTo>
                    <a:pt x="469" y="171"/>
                    <a:pt x="453" y="171"/>
                    <a:pt x="443" y="171"/>
                  </a:cubicBezTo>
                  <a:cubicBezTo>
                    <a:pt x="448" y="192"/>
                    <a:pt x="464" y="244"/>
                    <a:pt x="470" y="263"/>
                  </a:cubicBezTo>
                  <a:cubicBezTo>
                    <a:pt x="488" y="264"/>
                    <a:pt x="534" y="264"/>
                    <a:pt x="564" y="264"/>
                  </a:cubicBezTo>
                  <a:cubicBezTo>
                    <a:pt x="568" y="264"/>
                    <a:pt x="568" y="264"/>
                    <a:pt x="568" y="264"/>
                  </a:cubicBezTo>
                  <a:cubicBezTo>
                    <a:pt x="570" y="267"/>
                    <a:pt x="570" y="267"/>
                    <a:pt x="570" y="267"/>
                  </a:cubicBezTo>
                  <a:cubicBezTo>
                    <a:pt x="572" y="270"/>
                    <a:pt x="573" y="273"/>
                    <a:pt x="575" y="277"/>
                  </a:cubicBezTo>
                  <a:cubicBezTo>
                    <a:pt x="576" y="280"/>
                    <a:pt x="579" y="285"/>
                    <a:pt x="583" y="290"/>
                  </a:cubicBezTo>
                  <a:cubicBezTo>
                    <a:pt x="581" y="285"/>
                    <a:pt x="579" y="279"/>
                    <a:pt x="576" y="274"/>
                  </a:cubicBezTo>
                  <a:lnTo>
                    <a:pt x="576" y="27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3651250" y="3011488"/>
              <a:ext cx="1066800" cy="282575"/>
            </a:xfrm>
            <a:custGeom>
              <a:avLst/>
              <a:gdLst>
                <a:gd name="T0" fmla="*/ 5 w 284"/>
                <a:gd name="T1" fmla="*/ 75 h 75"/>
                <a:gd name="T2" fmla="*/ 0 w 284"/>
                <a:gd name="T3" fmla="*/ 71 h 75"/>
                <a:gd name="T4" fmla="*/ 8 w 284"/>
                <a:gd name="T5" fmla="*/ 58 h 75"/>
                <a:gd name="T6" fmla="*/ 22 w 284"/>
                <a:gd name="T7" fmla="*/ 42 h 75"/>
                <a:gd name="T8" fmla="*/ 284 w 284"/>
                <a:gd name="T9" fmla="*/ 0 h 75"/>
                <a:gd name="T10" fmla="*/ 284 w 284"/>
                <a:gd name="T11" fmla="*/ 7 h 75"/>
                <a:gd name="T12" fmla="*/ 25 w 284"/>
                <a:gd name="T13" fmla="*/ 48 h 75"/>
                <a:gd name="T14" fmla="*/ 14 w 284"/>
                <a:gd name="T15" fmla="*/ 61 h 75"/>
                <a:gd name="T16" fmla="*/ 5 w 284"/>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75">
                  <a:moveTo>
                    <a:pt x="5" y="75"/>
                  </a:moveTo>
                  <a:cubicBezTo>
                    <a:pt x="0" y="71"/>
                    <a:pt x="0" y="71"/>
                    <a:pt x="0" y="71"/>
                  </a:cubicBezTo>
                  <a:cubicBezTo>
                    <a:pt x="3" y="66"/>
                    <a:pt x="6" y="62"/>
                    <a:pt x="8" y="58"/>
                  </a:cubicBezTo>
                  <a:cubicBezTo>
                    <a:pt x="11" y="51"/>
                    <a:pt x="14" y="45"/>
                    <a:pt x="22" y="42"/>
                  </a:cubicBezTo>
                  <a:cubicBezTo>
                    <a:pt x="63" y="21"/>
                    <a:pt x="166" y="5"/>
                    <a:pt x="284" y="0"/>
                  </a:cubicBezTo>
                  <a:cubicBezTo>
                    <a:pt x="284" y="7"/>
                    <a:pt x="284" y="7"/>
                    <a:pt x="284" y="7"/>
                  </a:cubicBezTo>
                  <a:cubicBezTo>
                    <a:pt x="142" y="13"/>
                    <a:pt x="55" y="33"/>
                    <a:pt x="25" y="48"/>
                  </a:cubicBezTo>
                  <a:cubicBezTo>
                    <a:pt x="20" y="50"/>
                    <a:pt x="17" y="55"/>
                    <a:pt x="14" y="61"/>
                  </a:cubicBezTo>
                  <a:cubicBezTo>
                    <a:pt x="12" y="65"/>
                    <a:pt x="9" y="70"/>
                    <a:pt x="5" y="75"/>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4916488" y="3008313"/>
              <a:ext cx="3186113" cy="1060450"/>
            </a:xfrm>
            <a:custGeom>
              <a:avLst/>
              <a:gdLst>
                <a:gd name="T0" fmla="*/ 325 w 848"/>
                <a:gd name="T1" fmla="*/ 282 h 282"/>
                <a:gd name="T2" fmla="*/ 325 w 848"/>
                <a:gd name="T3" fmla="*/ 275 h 282"/>
                <a:gd name="T4" fmla="*/ 330 w 848"/>
                <a:gd name="T5" fmla="*/ 274 h 282"/>
                <a:gd name="T6" fmla="*/ 413 w 848"/>
                <a:gd name="T7" fmla="*/ 271 h 282"/>
                <a:gd name="T8" fmla="*/ 839 w 848"/>
                <a:gd name="T9" fmla="*/ 252 h 282"/>
                <a:gd name="T10" fmla="*/ 827 w 848"/>
                <a:gd name="T11" fmla="*/ 193 h 282"/>
                <a:gd name="T12" fmla="*/ 350 w 848"/>
                <a:gd name="T13" fmla="*/ 44 h 282"/>
                <a:gd name="T14" fmla="*/ 228 w 848"/>
                <a:gd name="T15" fmla="*/ 92 h 282"/>
                <a:gd name="T16" fmla="*/ 107 w 848"/>
                <a:gd name="T17" fmla="*/ 9 h 282"/>
                <a:gd name="T18" fmla="*/ 0 w 848"/>
                <a:gd name="T19" fmla="*/ 7 h 282"/>
                <a:gd name="T20" fmla="*/ 0 w 848"/>
                <a:gd name="T21" fmla="*/ 0 h 282"/>
                <a:gd name="T22" fmla="*/ 109 w 848"/>
                <a:gd name="T23" fmla="*/ 2 h 282"/>
                <a:gd name="T24" fmla="*/ 112 w 848"/>
                <a:gd name="T25" fmla="*/ 2 h 282"/>
                <a:gd name="T26" fmla="*/ 112 w 848"/>
                <a:gd name="T27" fmla="*/ 4 h 282"/>
                <a:gd name="T28" fmla="*/ 230 w 848"/>
                <a:gd name="T29" fmla="*/ 85 h 282"/>
                <a:gd name="T30" fmla="*/ 346 w 848"/>
                <a:gd name="T31" fmla="*/ 38 h 282"/>
                <a:gd name="T32" fmla="*/ 348 w 848"/>
                <a:gd name="T33" fmla="*/ 36 h 282"/>
                <a:gd name="T34" fmla="*/ 350 w 848"/>
                <a:gd name="T35" fmla="*/ 36 h 282"/>
                <a:gd name="T36" fmla="*/ 832 w 848"/>
                <a:gd name="T37" fmla="*/ 187 h 282"/>
                <a:gd name="T38" fmla="*/ 833 w 848"/>
                <a:gd name="T39" fmla="*/ 188 h 282"/>
                <a:gd name="T40" fmla="*/ 848 w 848"/>
                <a:gd name="T41" fmla="*/ 259 h 282"/>
                <a:gd name="T42" fmla="*/ 844 w 848"/>
                <a:gd name="T43" fmla="*/ 259 h 282"/>
                <a:gd name="T44" fmla="*/ 413 w 848"/>
                <a:gd name="T45" fmla="*/ 278 h 282"/>
                <a:gd name="T46" fmla="*/ 331 w 848"/>
                <a:gd name="T47" fmla="*/ 281 h 282"/>
                <a:gd name="T48" fmla="*/ 325 w 848"/>
                <a:gd name="T49"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8" h="282">
                  <a:moveTo>
                    <a:pt x="325" y="282"/>
                  </a:moveTo>
                  <a:cubicBezTo>
                    <a:pt x="325" y="275"/>
                    <a:pt x="325" y="275"/>
                    <a:pt x="325" y="275"/>
                  </a:cubicBezTo>
                  <a:cubicBezTo>
                    <a:pt x="330" y="274"/>
                    <a:pt x="330" y="274"/>
                    <a:pt x="330" y="274"/>
                  </a:cubicBezTo>
                  <a:cubicBezTo>
                    <a:pt x="361" y="273"/>
                    <a:pt x="389" y="272"/>
                    <a:pt x="413" y="271"/>
                  </a:cubicBezTo>
                  <a:cubicBezTo>
                    <a:pt x="578" y="265"/>
                    <a:pt x="806" y="254"/>
                    <a:pt x="839" y="252"/>
                  </a:cubicBezTo>
                  <a:cubicBezTo>
                    <a:pt x="827" y="193"/>
                    <a:pt x="827" y="193"/>
                    <a:pt x="827" y="193"/>
                  </a:cubicBezTo>
                  <a:cubicBezTo>
                    <a:pt x="805" y="184"/>
                    <a:pt x="581" y="94"/>
                    <a:pt x="350" y="44"/>
                  </a:cubicBezTo>
                  <a:cubicBezTo>
                    <a:pt x="342" y="54"/>
                    <a:pt x="296" y="104"/>
                    <a:pt x="228" y="92"/>
                  </a:cubicBezTo>
                  <a:cubicBezTo>
                    <a:pt x="146" y="78"/>
                    <a:pt x="113" y="20"/>
                    <a:pt x="107" y="9"/>
                  </a:cubicBezTo>
                  <a:cubicBezTo>
                    <a:pt x="71" y="7"/>
                    <a:pt x="35" y="7"/>
                    <a:pt x="0" y="7"/>
                  </a:cubicBezTo>
                  <a:cubicBezTo>
                    <a:pt x="0" y="0"/>
                    <a:pt x="0" y="0"/>
                    <a:pt x="0" y="0"/>
                  </a:cubicBezTo>
                  <a:cubicBezTo>
                    <a:pt x="36" y="0"/>
                    <a:pt x="73" y="0"/>
                    <a:pt x="109" y="2"/>
                  </a:cubicBezTo>
                  <a:cubicBezTo>
                    <a:pt x="112" y="2"/>
                    <a:pt x="112" y="2"/>
                    <a:pt x="112" y="2"/>
                  </a:cubicBezTo>
                  <a:cubicBezTo>
                    <a:pt x="112" y="4"/>
                    <a:pt x="112" y="4"/>
                    <a:pt x="112" y="4"/>
                  </a:cubicBezTo>
                  <a:cubicBezTo>
                    <a:pt x="113" y="5"/>
                    <a:pt x="142" y="70"/>
                    <a:pt x="230" y="85"/>
                  </a:cubicBezTo>
                  <a:cubicBezTo>
                    <a:pt x="301" y="98"/>
                    <a:pt x="346" y="38"/>
                    <a:pt x="346" y="38"/>
                  </a:cubicBezTo>
                  <a:cubicBezTo>
                    <a:pt x="348" y="36"/>
                    <a:pt x="348" y="36"/>
                    <a:pt x="348" y="36"/>
                  </a:cubicBezTo>
                  <a:cubicBezTo>
                    <a:pt x="350" y="36"/>
                    <a:pt x="350" y="36"/>
                    <a:pt x="350" y="36"/>
                  </a:cubicBezTo>
                  <a:cubicBezTo>
                    <a:pt x="592" y="90"/>
                    <a:pt x="829" y="186"/>
                    <a:pt x="832" y="187"/>
                  </a:cubicBezTo>
                  <a:cubicBezTo>
                    <a:pt x="833" y="188"/>
                    <a:pt x="833" y="188"/>
                    <a:pt x="833" y="188"/>
                  </a:cubicBezTo>
                  <a:cubicBezTo>
                    <a:pt x="848" y="259"/>
                    <a:pt x="848" y="259"/>
                    <a:pt x="848" y="259"/>
                  </a:cubicBezTo>
                  <a:cubicBezTo>
                    <a:pt x="844" y="259"/>
                    <a:pt x="844" y="259"/>
                    <a:pt x="844" y="259"/>
                  </a:cubicBezTo>
                  <a:cubicBezTo>
                    <a:pt x="841" y="259"/>
                    <a:pt x="591" y="271"/>
                    <a:pt x="413" y="278"/>
                  </a:cubicBezTo>
                  <a:cubicBezTo>
                    <a:pt x="389" y="279"/>
                    <a:pt x="361" y="280"/>
                    <a:pt x="331" y="281"/>
                  </a:cubicBezTo>
                  <a:lnTo>
                    <a:pt x="325" y="282"/>
                  </a:ln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3602038" y="3511551"/>
              <a:ext cx="935038" cy="560388"/>
            </a:xfrm>
            <a:custGeom>
              <a:avLst/>
              <a:gdLst>
                <a:gd name="T0" fmla="*/ 249 w 249"/>
                <a:gd name="T1" fmla="*/ 149 h 149"/>
                <a:gd name="T2" fmla="*/ 8 w 249"/>
                <a:gd name="T3" fmla="*/ 48 h 149"/>
                <a:gd name="T4" fmla="*/ 0 w 249"/>
                <a:gd name="T5" fmla="*/ 0 h 149"/>
                <a:gd name="T6" fmla="*/ 7 w 249"/>
                <a:gd name="T7" fmla="*/ 0 h 149"/>
                <a:gd name="T8" fmla="*/ 15 w 249"/>
                <a:gd name="T9" fmla="*/ 46 h 149"/>
                <a:gd name="T10" fmla="*/ 249 w 249"/>
                <a:gd name="T11" fmla="*/ 142 h 149"/>
                <a:gd name="T12" fmla="*/ 249 w 249"/>
                <a:gd name="T13" fmla="*/ 149 h 149"/>
              </a:gdLst>
              <a:ahLst/>
              <a:cxnLst>
                <a:cxn ang="0">
                  <a:pos x="T0" y="T1"/>
                </a:cxn>
                <a:cxn ang="0">
                  <a:pos x="T2" y="T3"/>
                </a:cxn>
                <a:cxn ang="0">
                  <a:pos x="T4" y="T5"/>
                </a:cxn>
                <a:cxn ang="0">
                  <a:pos x="T6" y="T7"/>
                </a:cxn>
                <a:cxn ang="0">
                  <a:pos x="T8" y="T9"/>
                </a:cxn>
                <a:cxn ang="0">
                  <a:pos x="T10" y="T11"/>
                </a:cxn>
                <a:cxn ang="0">
                  <a:pos x="T12" y="T13"/>
                </a:cxn>
              </a:cxnLst>
              <a:rect l="0" t="0" r="r" b="b"/>
              <a:pathLst>
                <a:path w="249" h="149">
                  <a:moveTo>
                    <a:pt x="249" y="149"/>
                  </a:moveTo>
                  <a:cubicBezTo>
                    <a:pt x="103" y="136"/>
                    <a:pt x="24" y="102"/>
                    <a:pt x="8" y="48"/>
                  </a:cubicBezTo>
                  <a:cubicBezTo>
                    <a:pt x="3" y="27"/>
                    <a:pt x="0" y="14"/>
                    <a:pt x="0" y="0"/>
                  </a:cubicBezTo>
                  <a:cubicBezTo>
                    <a:pt x="7" y="0"/>
                    <a:pt x="7" y="0"/>
                    <a:pt x="7" y="0"/>
                  </a:cubicBezTo>
                  <a:cubicBezTo>
                    <a:pt x="7" y="13"/>
                    <a:pt x="9" y="26"/>
                    <a:pt x="15" y="46"/>
                  </a:cubicBezTo>
                  <a:cubicBezTo>
                    <a:pt x="30" y="97"/>
                    <a:pt x="109" y="129"/>
                    <a:pt x="249" y="142"/>
                  </a:cubicBezTo>
                  <a:lnTo>
                    <a:pt x="249" y="149"/>
                  </a:ln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p:nvPr/>
          </p:nvSpPr>
          <p:spPr bwMode="auto">
            <a:xfrm>
              <a:off x="3635375" y="3151188"/>
              <a:ext cx="247650" cy="544513"/>
            </a:xfrm>
            <a:custGeom>
              <a:avLst/>
              <a:gdLst>
                <a:gd name="T0" fmla="*/ 12 w 156"/>
                <a:gd name="T1" fmla="*/ 343 h 343"/>
                <a:gd name="T2" fmla="*/ 0 w 156"/>
                <a:gd name="T3" fmla="*/ 332 h 343"/>
                <a:gd name="T4" fmla="*/ 140 w 156"/>
                <a:gd name="T5" fmla="*/ 199 h 343"/>
                <a:gd name="T6" fmla="*/ 95 w 156"/>
                <a:gd name="T7" fmla="*/ 2 h 343"/>
                <a:gd name="T8" fmla="*/ 111 w 156"/>
                <a:gd name="T9" fmla="*/ 0 h 343"/>
                <a:gd name="T10" fmla="*/ 156 w 156"/>
                <a:gd name="T11" fmla="*/ 204 h 343"/>
                <a:gd name="T12" fmla="*/ 12 w 156"/>
                <a:gd name="T13" fmla="*/ 343 h 343"/>
              </a:gdLst>
              <a:ahLst/>
              <a:cxnLst>
                <a:cxn ang="0">
                  <a:pos x="T0" y="T1"/>
                </a:cxn>
                <a:cxn ang="0">
                  <a:pos x="T2" y="T3"/>
                </a:cxn>
                <a:cxn ang="0">
                  <a:pos x="T4" y="T5"/>
                </a:cxn>
                <a:cxn ang="0">
                  <a:pos x="T6" y="T7"/>
                </a:cxn>
                <a:cxn ang="0">
                  <a:pos x="T8" y="T9"/>
                </a:cxn>
                <a:cxn ang="0">
                  <a:pos x="T10" y="T11"/>
                </a:cxn>
                <a:cxn ang="0">
                  <a:pos x="T12" y="T13"/>
                </a:cxn>
              </a:cxnLst>
              <a:rect l="0" t="0" r="r" b="b"/>
              <a:pathLst>
                <a:path w="156" h="343">
                  <a:moveTo>
                    <a:pt x="12" y="343"/>
                  </a:moveTo>
                  <a:lnTo>
                    <a:pt x="0" y="332"/>
                  </a:lnTo>
                  <a:lnTo>
                    <a:pt x="140" y="199"/>
                  </a:lnTo>
                  <a:lnTo>
                    <a:pt x="95" y="2"/>
                  </a:lnTo>
                  <a:lnTo>
                    <a:pt x="111" y="0"/>
                  </a:lnTo>
                  <a:lnTo>
                    <a:pt x="156" y="204"/>
                  </a:lnTo>
                  <a:lnTo>
                    <a:pt x="12" y="343"/>
                  </a:ln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p:nvPr/>
          </p:nvSpPr>
          <p:spPr bwMode="auto">
            <a:xfrm>
              <a:off x="3860800" y="3467101"/>
              <a:ext cx="1028700" cy="222250"/>
            </a:xfrm>
            <a:custGeom>
              <a:avLst/>
              <a:gdLst>
                <a:gd name="T0" fmla="*/ 274 w 274"/>
                <a:gd name="T1" fmla="*/ 59 h 59"/>
                <a:gd name="T2" fmla="*/ 0 w 274"/>
                <a:gd name="T3" fmla="*/ 3 h 59"/>
                <a:gd name="T4" fmla="*/ 6 w 274"/>
                <a:gd name="T5" fmla="*/ 0 h 59"/>
                <a:gd name="T6" fmla="*/ 274 w 274"/>
                <a:gd name="T7" fmla="*/ 52 h 59"/>
                <a:gd name="T8" fmla="*/ 274 w 274"/>
                <a:gd name="T9" fmla="*/ 59 h 59"/>
              </a:gdLst>
              <a:ahLst/>
              <a:cxnLst>
                <a:cxn ang="0">
                  <a:pos x="T0" y="T1"/>
                </a:cxn>
                <a:cxn ang="0">
                  <a:pos x="T2" y="T3"/>
                </a:cxn>
                <a:cxn ang="0">
                  <a:pos x="T4" y="T5"/>
                </a:cxn>
                <a:cxn ang="0">
                  <a:pos x="T6" y="T7"/>
                </a:cxn>
                <a:cxn ang="0">
                  <a:pos x="T8" y="T9"/>
                </a:cxn>
              </a:cxnLst>
              <a:rect l="0" t="0" r="r" b="b"/>
              <a:pathLst>
                <a:path w="274" h="59">
                  <a:moveTo>
                    <a:pt x="274" y="59"/>
                  </a:moveTo>
                  <a:cubicBezTo>
                    <a:pt x="169" y="52"/>
                    <a:pt x="7" y="19"/>
                    <a:pt x="0" y="3"/>
                  </a:cubicBezTo>
                  <a:cubicBezTo>
                    <a:pt x="6" y="0"/>
                    <a:pt x="6" y="0"/>
                    <a:pt x="6" y="0"/>
                  </a:cubicBezTo>
                  <a:cubicBezTo>
                    <a:pt x="13" y="10"/>
                    <a:pt x="158" y="44"/>
                    <a:pt x="274" y="52"/>
                  </a:cubicBezTo>
                  <a:lnTo>
                    <a:pt x="274" y="59"/>
                  </a:ln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5097463" y="3670301"/>
              <a:ext cx="2962275" cy="127000"/>
            </a:xfrm>
            <a:custGeom>
              <a:avLst/>
              <a:gdLst>
                <a:gd name="T0" fmla="*/ 789 w 789"/>
                <a:gd name="T1" fmla="*/ 34 h 34"/>
                <a:gd name="T2" fmla="*/ 0 w 789"/>
                <a:gd name="T3" fmla="*/ 7 h 34"/>
                <a:gd name="T4" fmla="*/ 0 w 789"/>
                <a:gd name="T5" fmla="*/ 0 h 34"/>
                <a:gd name="T6" fmla="*/ 789 w 789"/>
                <a:gd name="T7" fmla="*/ 27 h 34"/>
                <a:gd name="T8" fmla="*/ 789 w 789"/>
                <a:gd name="T9" fmla="*/ 34 h 34"/>
              </a:gdLst>
              <a:ahLst/>
              <a:cxnLst>
                <a:cxn ang="0">
                  <a:pos x="T0" y="T1"/>
                </a:cxn>
                <a:cxn ang="0">
                  <a:pos x="T2" y="T3"/>
                </a:cxn>
                <a:cxn ang="0">
                  <a:pos x="T4" y="T5"/>
                </a:cxn>
                <a:cxn ang="0">
                  <a:pos x="T6" y="T7"/>
                </a:cxn>
                <a:cxn ang="0">
                  <a:pos x="T8" y="T9"/>
                </a:cxn>
              </a:cxnLst>
              <a:rect l="0" t="0" r="r" b="b"/>
              <a:pathLst>
                <a:path w="789" h="34">
                  <a:moveTo>
                    <a:pt x="789" y="34"/>
                  </a:moveTo>
                  <a:cubicBezTo>
                    <a:pt x="789" y="34"/>
                    <a:pt x="184" y="14"/>
                    <a:pt x="0" y="7"/>
                  </a:cubicBezTo>
                  <a:cubicBezTo>
                    <a:pt x="0" y="0"/>
                    <a:pt x="0" y="0"/>
                    <a:pt x="0" y="0"/>
                  </a:cubicBezTo>
                  <a:cubicBezTo>
                    <a:pt x="184" y="7"/>
                    <a:pt x="789" y="27"/>
                    <a:pt x="789" y="27"/>
                  </a:cubicBezTo>
                  <a:lnTo>
                    <a:pt x="789" y="34"/>
                  </a:ln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7970838" y="3259138"/>
              <a:ext cx="877888" cy="463550"/>
            </a:xfrm>
            <a:custGeom>
              <a:avLst/>
              <a:gdLst>
                <a:gd name="T0" fmla="*/ 21 w 234"/>
                <a:gd name="T1" fmla="*/ 123 h 123"/>
                <a:gd name="T2" fmla="*/ 14 w 234"/>
                <a:gd name="T3" fmla="*/ 123 h 123"/>
                <a:gd name="T4" fmla="*/ 8 w 234"/>
                <a:gd name="T5" fmla="*/ 73 h 123"/>
                <a:gd name="T6" fmla="*/ 3 w 234"/>
                <a:gd name="T7" fmla="*/ 6 h 123"/>
                <a:gd name="T8" fmla="*/ 3 w 234"/>
                <a:gd name="T9" fmla="*/ 3 h 123"/>
                <a:gd name="T10" fmla="*/ 6 w 234"/>
                <a:gd name="T11" fmla="*/ 3 h 123"/>
                <a:gd name="T12" fmla="*/ 176 w 234"/>
                <a:gd name="T13" fmla="*/ 9 h 123"/>
                <a:gd name="T14" fmla="*/ 215 w 234"/>
                <a:gd name="T15" fmla="*/ 12 h 123"/>
                <a:gd name="T16" fmla="*/ 217 w 234"/>
                <a:gd name="T17" fmla="*/ 12 h 123"/>
                <a:gd name="T18" fmla="*/ 218 w 234"/>
                <a:gd name="T19" fmla="*/ 15 h 123"/>
                <a:gd name="T20" fmla="*/ 230 w 234"/>
                <a:gd name="T21" fmla="*/ 58 h 123"/>
                <a:gd name="T22" fmla="*/ 234 w 234"/>
                <a:gd name="T23" fmla="*/ 69 h 123"/>
                <a:gd name="T24" fmla="*/ 227 w 234"/>
                <a:gd name="T25" fmla="*/ 72 h 123"/>
                <a:gd name="T26" fmla="*/ 223 w 234"/>
                <a:gd name="T27" fmla="*/ 60 h 123"/>
                <a:gd name="T28" fmla="*/ 211 w 234"/>
                <a:gd name="T29" fmla="*/ 19 h 123"/>
                <a:gd name="T30" fmla="*/ 176 w 234"/>
                <a:gd name="T31" fmla="*/ 16 h 123"/>
                <a:gd name="T32" fmla="*/ 10 w 234"/>
                <a:gd name="T33" fmla="*/ 10 h 123"/>
                <a:gd name="T34" fmla="*/ 15 w 234"/>
                <a:gd name="T35" fmla="*/ 71 h 123"/>
                <a:gd name="T36" fmla="*/ 21 w 234"/>
                <a:gd name="T37"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4" h="123">
                  <a:moveTo>
                    <a:pt x="21" y="123"/>
                  </a:moveTo>
                  <a:cubicBezTo>
                    <a:pt x="14" y="123"/>
                    <a:pt x="14" y="123"/>
                    <a:pt x="14" y="123"/>
                  </a:cubicBezTo>
                  <a:cubicBezTo>
                    <a:pt x="14" y="107"/>
                    <a:pt x="11" y="89"/>
                    <a:pt x="8" y="73"/>
                  </a:cubicBezTo>
                  <a:cubicBezTo>
                    <a:pt x="4" y="51"/>
                    <a:pt x="0" y="28"/>
                    <a:pt x="3" y="6"/>
                  </a:cubicBezTo>
                  <a:cubicBezTo>
                    <a:pt x="3" y="3"/>
                    <a:pt x="3" y="3"/>
                    <a:pt x="3" y="3"/>
                  </a:cubicBezTo>
                  <a:cubicBezTo>
                    <a:pt x="6" y="3"/>
                    <a:pt x="6" y="3"/>
                    <a:pt x="6" y="3"/>
                  </a:cubicBezTo>
                  <a:cubicBezTo>
                    <a:pt x="63" y="0"/>
                    <a:pt x="120" y="5"/>
                    <a:pt x="176" y="9"/>
                  </a:cubicBezTo>
                  <a:cubicBezTo>
                    <a:pt x="189" y="10"/>
                    <a:pt x="202" y="11"/>
                    <a:pt x="215" y="12"/>
                  </a:cubicBezTo>
                  <a:cubicBezTo>
                    <a:pt x="217" y="12"/>
                    <a:pt x="217" y="12"/>
                    <a:pt x="217" y="12"/>
                  </a:cubicBezTo>
                  <a:cubicBezTo>
                    <a:pt x="218" y="15"/>
                    <a:pt x="218" y="15"/>
                    <a:pt x="218" y="15"/>
                  </a:cubicBezTo>
                  <a:cubicBezTo>
                    <a:pt x="221" y="30"/>
                    <a:pt x="225" y="44"/>
                    <a:pt x="230" y="58"/>
                  </a:cubicBezTo>
                  <a:cubicBezTo>
                    <a:pt x="231" y="62"/>
                    <a:pt x="232" y="66"/>
                    <a:pt x="234" y="69"/>
                  </a:cubicBezTo>
                  <a:cubicBezTo>
                    <a:pt x="227" y="72"/>
                    <a:pt x="227" y="72"/>
                    <a:pt x="227" y="72"/>
                  </a:cubicBezTo>
                  <a:cubicBezTo>
                    <a:pt x="226" y="68"/>
                    <a:pt x="224" y="64"/>
                    <a:pt x="223" y="60"/>
                  </a:cubicBezTo>
                  <a:cubicBezTo>
                    <a:pt x="219" y="47"/>
                    <a:pt x="214" y="33"/>
                    <a:pt x="211" y="19"/>
                  </a:cubicBezTo>
                  <a:cubicBezTo>
                    <a:pt x="200" y="18"/>
                    <a:pt x="188" y="17"/>
                    <a:pt x="176" y="16"/>
                  </a:cubicBezTo>
                  <a:cubicBezTo>
                    <a:pt x="121" y="12"/>
                    <a:pt x="65" y="7"/>
                    <a:pt x="10" y="10"/>
                  </a:cubicBezTo>
                  <a:cubicBezTo>
                    <a:pt x="7" y="30"/>
                    <a:pt x="11" y="50"/>
                    <a:pt x="15" y="71"/>
                  </a:cubicBezTo>
                  <a:cubicBezTo>
                    <a:pt x="18" y="88"/>
                    <a:pt x="21" y="106"/>
                    <a:pt x="21" y="123"/>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8031163" y="3511551"/>
              <a:ext cx="1347788" cy="290513"/>
            </a:xfrm>
            <a:custGeom>
              <a:avLst/>
              <a:gdLst>
                <a:gd name="T0" fmla="*/ 6 w 359"/>
                <a:gd name="T1" fmla="*/ 77 h 77"/>
                <a:gd name="T2" fmla="*/ 3 w 359"/>
                <a:gd name="T3" fmla="*/ 71 h 77"/>
                <a:gd name="T4" fmla="*/ 99 w 359"/>
                <a:gd name="T5" fmla="*/ 68 h 77"/>
                <a:gd name="T6" fmla="*/ 131 w 359"/>
                <a:gd name="T7" fmla="*/ 68 h 77"/>
                <a:gd name="T8" fmla="*/ 196 w 359"/>
                <a:gd name="T9" fmla="*/ 69 h 77"/>
                <a:gd name="T10" fmla="*/ 253 w 359"/>
                <a:gd name="T11" fmla="*/ 69 h 77"/>
                <a:gd name="T12" fmla="*/ 286 w 359"/>
                <a:gd name="T13" fmla="*/ 52 h 77"/>
                <a:gd name="T14" fmla="*/ 340 w 359"/>
                <a:gd name="T15" fmla="*/ 15 h 77"/>
                <a:gd name="T16" fmla="*/ 185 w 359"/>
                <a:gd name="T17" fmla="*/ 7 h 77"/>
                <a:gd name="T18" fmla="*/ 72 w 359"/>
                <a:gd name="T19" fmla="*/ 7 h 77"/>
                <a:gd name="T20" fmla="*/ 3 w 359"/>
                <a:gd name="T21" fmla="*/ 60 h 77"/>
                <a:gd name="T22" fmla="*/ 0 w 359"/>
                <a:gd name="T23" fmla="*/ 53 h 77"/>
                <a:gd name="T24" fmla="*/ 69 w 359"/>
                <a:gd name="T25" fmla="*/ 1 h 77"/>
                <a:gd name="T26" fmla="*/ 70 w 359"/>
                <a:gd name="T27" fmla="*/ 0 h 77"/>
                <a:gd name="T28" fmla="*/ 185 w 359"/>
                <a:gd name="T29" fmla="*/ 0 h 77"/>
                <a:gd name="T30" fmla="*/ 350 w 359"/>
                <a:gd name="T31" fmla="*/ 9 h 77"/>
                <a:gd name="T32" fmla="*/ 359 w 359"/>
                <a:gd name="T33" fmla="*/ 10 h 77"/>
                <a:gd name="T34" fmla="*/ 351 w 359"/>
                <a:gd name="T35" fmla="*/ 15 h 77"/>
                <a:gd name="T36" fmla="*/ 289 w 359"/>
                <a:gd name="T37" fmla="*/ 58 h 77"/>
                <a:gd name="T38" fmla="*/ 256 w 359"/>
                <a:gd name="T39" fmla="*/ 76 h 77"/>
                <a:gd name="T40" fmla="*/ 255 w 359"/>
                <a:gd name="T41" fmla="*/ 76 h 77"/>
                <a:gd name="T42" fmla="*/ 254 w 359"/>
                <a:gd name="T43" fmla="*/ 76 h 77"/>
                <a:gd name="T44" fmla="*/ 196 w 359"/>
                <a:gd name="T45" fmla="*/ 75 h 77"/>
                <a:gd name="T46" fmla="*/ 131 w 359"/>
                <a:gd name="T47" fmla="*/ 75 h 77"/>
                <a:gd name="T48" fmla="*/ 99 w 359"/>
                <a:gd name="T49" fmla="*/ 75 h 77"/>
                <a:gd name="T50" fmla="*/ 6 w 359"/>
                <a:gd name="T5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9" h="77">
                  <a:moveTo>
                    <a:pt x="6" y="77"/>
                  </a:moveTo>
                  <a:cubicBezTo>
                    <a:pt x="3" y="71"/>
                    <a:pt x="3" y="71"/>
                    <a:pt x="3" y="71"/>
                  </a:cubicBezTo>
                  <a:cubicBezTo>
                    <a:pt x="8" y="69"/>
                    <a:pt x="98" y="68"/>
                    <a:pt x="99" y="68"/>
                  </a:cubicBezTo>
                  <a:cubicBezTo>
                    <a:pt x="110" y="68"/>
                    <a:pt x="120" y="68"/>
                    <a:pt x="131" y="68"/>
                  </a:cubicBezTo>
                  <a:cubicBezTo>
                    <a:pt x="152" y="68"/>
                    <a:pt x="174" y="68"/>
                    <a:pt x="196" y="69"/>
                  </a:cubicBezTo>
                  <a:cubicBezTo>
                    <a:pt x="217" y="69"/>
                    <a:pt x="248" y="69"/>
                    <a:pt x="253" y="69"/>
                  </a:cubicBezTo>
                  <a:cubicBezTo>
                    <a:pt x="257" y="67"/>
                    <a:pt x="276" y="57"/>
                    <a:pt x="286" y="52"/>
                  </a:cubicBezTo>
                  <a:cubicBezTo>
                    <a:pt x="299" y="44"/>
                    <a:pt x="327" y="25"/>
                    <a:pt x="340" y="15"/>
                  </a:cubicBezTo>
                  <a:cubicBezTo>
                    <a:pt x="291" y="11"/>
                    <a:pt x="239" y="7"/>
                    <a:pt x="185" y="7"/>
                  </a:cubicBezTo>
                  <a:cubicBezTo>
                    <a:pt x="72" y="7"/>
                    <a:pt x="72" y="7"/>
                    <a:pt x="72" y="7"/>
                  </a:cubicBezTo>
                  <a:cubicBezTo>
                    <a:pt x="65" y="13"/>
                    <a:pt x="17" y="52"/>
                    <a:pt x="3" y="60"/>
                  </a:cubicBezTo>
                  <a:cubicBezTo>
                    <a:pt x="0" y="53"/>
                    <a:pt x="0" y="53"/>
                    <a:pt x="0" y="53"/>
                  </a:cubicBezTo>
                  <a:cubicBezTo>
                    <a:pt x="14" y="46"/>
                    <a:pt x="68" y="1"/>
                    <a:pt x="69" y="1"/>
                  </a:cubicBezTo>
                  <a:cubicBezTo>
                    <a:pt x="70" y="0"/>
                    <a:pt x="70" y="0"/>
                    <a:pt x="70" y="0"/>
                  </a:cubicBezTo>
                  <a:cubicBezTo>
                    <a:pt x="185" y="0"/>
                    <a:pt x="185" y="0"/>
                    <a:pt x="185" y="0"/>
                  </a:cubicBezTo>
                  <a:cubicBezTo>
                    <a:pt x="243" y="0"/>
                    <a:pt x="298" y="4"/>
                    <a:pt x="350" y="9"/>
                  </a:cubicBezTo>
                  <a:cubicBezTo>
                    <a:pt x="359" y="10"/>
                    <a:pt x="359" y="10"/>
                    <a:pt x="359" y="10"/>
                  </a:cubicBezTo>
                  <a:cubicBezTo>
                    <a:pt x="351" y="15"/>
                    <a:pt x="351" y="15"/>
                    <a:pt x="351" y="15"/>
                  </a:cubicBezTo>
                  <a:cubicBezTo>
                    <a:pt x="350" y="17"/>
                    <a:pt x="307" y="47"/>
                    <a:pt x="289" y="58"/>
                  </a:cubicBezTo>
                  <a:cubicBezTo>
                    <a:pt x="278" y="64"/>
                    <a:pt x="256" y="75"/>
                    <a:pt x="256" y="76"/>
                  </a:cubicBezTo>
                  <a:cubicBezTo>
                    <a:pt x="255" y="76"/>
                    <a:pt x="255" y="76"/>
                    <a:pt x="255" y="76"/>
                  </a:cubicBezTo>
                  <a:cubicBezTo>
                    <a:pt x="254" y="76"/>
                    <a:pt x="254" y="76"/>
                    <a:pt x="254" y="76"/>
                  </a:cubicBezTo>
                  <a:cubicBezTo>
                    <a:pt x="254" y="76"/>
                    <a:pt x="219" y="76"/>
                    <a:pt x="196" y="75"/>
                  </a:cubicBezTo>
                  <a:cubicBezTo>
                    <a:pt x="174" y="74"/>
                    <a:pt x="152" y="75"/>
                    <a:pt x="131" y="75"/>
                  </a:cubicBezTo>
                  <a:cubicBezTo>
                    <a:pt x="120" y="75"/>
                    <a:pt x="110" y="75"/>
                    <a:pt x="99" y="75"/>
                  </a:cubicBezTo>
                  <a:cubicBezTo>
                    <a:pt x="67" y="75"/>
                    <a:pt x="10" y="76"/>
                    <a:pt x="6" y="77"/>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p:nvPr/>
          </p:nvSpPr>
          <p:spPr bwMode="auto">
            <a:xfrm>
              <a:off x="8045450" y="3771901"/>
              <a:ext cx="1096963" cy="560388"/>
            </a:xfrm>
            <a:custGeom>
              <a:avLst/>
              <a:gdLst>
                <a:gd name="T0" fmla="*/ 74 w 292"/>
                <a:gd name="T1" fmla="*/ 149 h 149"/>
                <a:gd name="T2" fmla="*/ 44 w 292"/>
                <a:gd name="T3" fmla="*/ 147 h 149"/>
                <a:gd name="T4" fmla="*/ 42 w 292"/>
                <a:gd name="T5" fmla="*/ 147 h 149"/>
                <a:gd name="T6" fmla="*/ 41 w 292"/>
                <a:gd name="T7" fmla="*/ 145 h 149"/>
                <a:gd name="T8" fmla="*/ 16 w 292"/>
                <a:gd name="T9" fmla="*/ 79 h 149"/>
                <a:gd name="T10" fmla="*/ 0 w 292"/>
                <a:gd name="T11" fmla="*/ 4 h 149"/>
                <a:gd name="T12" fmla="*/ 7 w 292"/>
                <a:gd name="T13" fmla="*/ 3 h 149"/>
                <a:gd name="T14" fmla="*/ 22 w 292"/>
                <a:gd name="T15" fmla="*/ 77 h 149"/>
                <a:gd name="T16" fmla="*/ 47 w 292"/>
                <a:gd name="T17" fmla="*/ 140 h 149"/>
                <a:gd name="T18" fmla="*/ 119 w 292"/>
                <a:gd name="T19" fmla="*/ 140 h 149"/>
                <a:gd name="T20" fmla="*/ 166 w 292"/>
                <a:gd name="T21" fmla="*/ 137 h 149"/>
                <a:gd name="T22" fmla="*/ 167 w 292"/>
                <a:gd name="T23" fmla="*/ 137 h 149"/>
                <a:gd name="T24" fmla="*/ 282 w 292"/>
                <a:gd name="T25" fmla="*/ 132 h 149"/>
                <a:gd name="T26" fmla="*/ 274 w 292"/>
                <a:gd name="T27" fmla="*/ 105 h 149"/>
                <a:gd name="T28" fmla="*/ 265 w 292"/>
                <a:gd name="T29" fmla="*/ 77 h 149"/>
                <a:gd name="T30" fmla="*/ 255 w 292"/>
                <a:gd name="T31" fmla="*/ 40 h 149"/>
                <a:gd name="T32" fmla="*/ 244 w 292"/>
                <a:gd name="T33" fmla="*/ 6 h 149"/>
                <a:gd name="T34" fmla="*/ 246 w 292"/>
                <a:gd name="T35" fmla="*/ 7 h 149"/>
                <a:gd name="T36" fmla="*/ 246 w 292"/>
                <a:gd name="T37" fmla="*/ 0 h 149"/>
                <a:gd name="T38" fmla="*/ 246 w 292"/>
                <a:gd name="T39" fmla="*/ 0 h 149"/>
                <a:gd name="T40" fmla="*/ 261 w 292"/>
                <a:gd name="T41" fmla="*/ 39 h 149"/>
                <a:gd name="T42" fmla="*/ 272 w 292"/>
                <a:gd name="T43" fmla="*/ 75 h 149"/>
                <a:gd name="T44" fmla="*/ 281 w 292"/>
                <a:gd name="T45" fmla="*/ 103 h 149"/>
                <a:gd name="T46" fmla="*/ 290 w 292"/>
                <a:gd name="T47" fmla="*/ 134 h 149"/>
                <a:gd name="T48" fmla="*/ 292 w 292"/>
                <a:gd name="T49" fmla="*/ 138 h 149"/>
                <a:gd name="T50" fmla="*/ 288 w 292"/>
                <a:gd name="T51" fmla="*/ 138 h 149"/>
                <a:gd name="T52" fmla="*/ 166 w 292"/>
                <a:gd name="T53" fmla="*/ 144 h 149"/>
                <a:gd name="T54" fmla="*/ 165 w 292"/>
                <a:gd name="T55" fmla="*/ 144 h 149"/>
                <a:gd name="T56" fmla="*/ 119 w 292"/>
                <a:gd name="T57" fmla="*/ 146 h 149"/>
                <a:gd name="T58" fmla="*/ 74 w 292"/>
                <a:gd name="T5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2" h="149">
                  <a:moveTo>
                    <a:pt x="74" y="149"/>
                  </a:moveTo>
                  <a:cubicBezTo>
                    <a:pt x="64" y="149"/>
                    <a:pt x="54" y="148"/>
                    <a:pt x="44" y="147"/>
                  </a:cubicBezTo>
                  <a:cubicBezTo>
                    <a:pt x="42" y="147"/>
                    <a:pt x="42" y="147"/>
                    <a:pt x="42" y="147"/>
                  </a:cubicBezTo>
                  <a:cubicBezTo>
                    <a:pt x="41" y="145"/>
                    <a:pt x="41" y="145"/>
                    <a:pt x="41" y="145"/>
                  </a:cubicBezTo>
                  <a:cubicBezTo>
                    <a:pt x="34" y="132"/>
                    <a:pt x="23" y="102"/>
                    <a:pt x="16" y="79"/>
                  </a:cubicBezTo>
                  <a:cubicBezTo>
                    <a:pt x="10" y="60"/>
                    <a:pt x="3" y="25"/>
                    <a:pt x="0" y="4"/>
                  </a:cubicBezTo>
                  <a:cubicBezTo>
                    <a:pt x="7" y="3"/>
                    <a:pt x="7" y="3"/>
                    <a:pt x="7" y="3"/>
                  </a:cubicBezTo>
                  <a:cubicBezTo>
                    <a:pt x="10" y="24"/>
                    <a:pt x="17" y="58"/>
                    <a:pt x="22" y="77"/>
                  </a:cubicBezTo>
                  <a:cubicBezTo>
                    <a:pt x="29" y="99"/>
                    <a:pt x="40" y="126"/>
                    <a:pt x="47" y="140"/>
                  </a:cubicBezTo>
                  <a:cubicBezTo>
                    <a:pt x="71" y="143"/>
                    <a:pt x="94" y="141"/>
                    <a:pt x="119" y="140"/>
                  </a:cubicBezTo>
                  <a:cubicBezTo>
                    <a:pt x="134" y="138"/>
                    <a:pt x="150" y="138"/>
                    <a:pt x="166" y="137"/>
                  </a:cubicBezTo>
                  <a:cubicBezTo>
                    <a:pt x="166" y="137"/>
                    <a:pt x="166" y="137"/>
                    <a:pt x="167" y="137"/>
                  </a:cubicBezTo>
                  <a:cubicBezTo>
                    <a:pt x="205" y="137"/>
                    <a:pt x="243" y="135"/>
                    <a:pt x="282" y="132"/>
                  </a:cubicBezTo>
                  <a:cubicBezTo>
                    <a:pt x="279" y="123"/>
                    <a:pt x="276" y="114"/>
                    <a:pt x="274" y="105"/>
                  </a:cubicBezTo>
                  <a:cubicBezTo>
                    <a:pt x="271" y="95"/>
                    <a:pt x="269" y="86"/>
                    <a:pt x="265" y="77"/>
                  </a:cubicBezTo>
                  <a:cubicBezTo>
                    <a:pt x="262" y="68"/>
                    <a:pt x="258" y="54"/>
                    <a:pt x="255" y="40"/>
                  </a:cubicBezTo>
                  <a:cubicBezTo>
                    <a:pt x="251" y="27"/>
                    <a:pt x="246" y="9"/>
                    <a:pt x="244" y="6"/>
                  </a:cubicBezTo>
                  <a:cubicBezTo>
                    <a:pt x="244" y="6"/>
                    <a:pt x="245" y="7"/>
                    <a:pt x="246" y="7"/>
                  </a:cubicBezTo>
                  <a:cubicBezTo>
                    <a:pt x="246" y="0"/>
                    <a:pt x="246" y="0"/>
                    <a:pt x="246" y="0"/>
                  </a:cubicBezTo>
                  <a:cubicBezTo>
                    <a:pt x="246" y="0"/>
                    <a:pt x="246" y="0"/>
                    <a:pt x="246" y="0"/>
                  </a:cubicBezTo>
                  <a:cubicBezTo>
                    <a:pt x="251" y="0"/>
                    <a:pt x="252" y="4"/>
                    <a:pt x="261" y="39"/>
                  </a:cubicBezTo>
                  <a:cubicBezTo>
                    <a:pt x="265" y="52"/>
                    <a:pt x="269" y="66"/>
                    <a:pt x="272" y="75"/>
                  </a:cubicBezTo>
                  <a:cubicBezTo>
                    <a:pt x="275" y="84"/>
                    <a:pt x="278" y="93"/>
                    <a:pt x="281" y="103"/>
                  </a:cubicBezTo>
                  <a:cubicBezTo>
                    <a:pt x="284" y="114"/>
                    <a:pt x="287" y="124"/>
                    <a:pt x="290" y="134"/>
                  </a:cubicBezTo>
                  <a:cubicBezTo>
                    <a:pt x="292" y="138"/>
                    <a:pt x="292" y="138"/>
                    <a:pt x="292" y="138"/>
                  </a:cubicBezTo>
                  <a:cubicBezTo>
                    <a:pt x="288" y="138"/>
                    <a:pt x="288" y="138"/>
                    <a:pt x="288" y="138"/>
                  </a:cubicBezTo>
                  <a:cubicBezTo>
                    <a:pt x="246" y="142"/>
                    <a:pt x="205" y="144"/>
                    <a:pt x="166" y="144"/>
                  </a:cubicBezTo>
                  <a:cubicBezTo>
                    <a:pt x="166" y="144"/>
                    <a:pt x="165" y="144"/>
                    <a:pt x="165" y="144"/>
                  </a:cubicBezTo>
                  <a:cubicBezTo>
                    <a:pt x="150" y="144"/>
                    <a:pt x="134" y="145"/>
                    <a:pt x="119" y="146"/>
                  </a:cubicBezTo>
                  <a:cubicBezTo>
                    <a:pt x="104" y="148"/>
                    <a:pt x="89" y="149"/>
                    <a:pt x="74" y="149"/>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3429000" y="2028826"/>
              <a:ext cx="428625" cy="1249363"/>
            </a:xfrm>
            <a:custGeom>
              <a:avLst/>
              <a:gdLst>
                <a:gd name="T0" fmla="*/ 51 w 114"/>
                <a:gd name="T1" fmla="*/ 332 h 332"/>
                <a:gd name="T2" fmla="*/ 46 w 114"/>
                <a:gd name="T3" fmla="*/ 327 h 332"/>
                <a:gd name="T4" fmla="*/ 94 w 114"/>
                <a:gd name="T5" fmla="*/ 43 h 332"/>
                <a:gd name="T6" fmla="*/ 75 w 114"/>
                <a:gd name="T7" fmla="*/ 10 h 332"/>
                <a:gd name="T8" fmla="*/ 55 w 114"/>
                <a:gd name="T9" fmla="*/ 14 h 332"/>
                <a:gd name="T10" fmla="*/ 37 w 114"/>
                <a:gd name="T11" fmla="*/ 329 h 332"/>
                <a:gd name="T12" fmla="*/ 30 w 114"/>
                <a:gd name="T13" fmla="*/ 330 h 332"/>
                <a:gd name="T14" fmla="*/ 51 w 114"/>
                <a:gd name="T15" fmla="*/ 8 h 332"/>
                <a:gd name="T16" fmla="*/ 78 w 114"/>
                <a:gd name="T17" fmla="*/ 3 h 332"/>
                <a:gd name="T18" fmla="*/ 101 w 114"/>
                <a:gd name="T19" fmla="*/ 42 h 332"/>
                <a:gd name="T20" fmla="*/ 51 w 114"/>
                <a:gd name="T21"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332">
                  <a:moveTo>
                    <a:pt x="51" y="332"/>
                  </a:moveTo>
                  <a:cubicBezTo>
                    <a:pt x="46" y="327"/>
                    <a:pt x="46" y="327"/>
                    <a:pt x="46" y="327"/>
                  </a:cubicBezTo>
                  <a:cubicBezTo>
                    <a:pt x="65" y="313"/>
                    <a:pt x="108" y="125"/>
                    <a:pt x="94" y="43"/>
                  </a:cubicBezTo>
                  <a:cubicBezTo>
                    <a:pt x="90" y="24"/>
                    <a:pt x="84" y="13"/>
                    <a:pt x="75" y="10"/>
                  </a:cubicBezTo>
                  <a:cubicBezTo>
                    <a:pt x="68" y="8"/>
                    <a:pt x="61" y="9"/>
                    <a:pt x="55" y="14"/>
                  </a:cubicBezTo>
                  <a:cubicBezTo>
                    <a:pt x="10" y="52"/>
                    <a:pt x="31" y="298"/>
                    <a:pt x="37" y="329"/>
                  </a:cubicBezTo>
                  <a:cubicBezTo>
                    <a:pt x="30" y="330"/>
                    <a:pt x="30" y="330"/>
                    <a:pt x="30" y="330"/>
                  </a:cubicBezTo>
                  <a:cubicBezTo>
                    <a:pt x="26" y="309"/>
                    <a:pt x="0" y="52"/>
                    <a:pt x="51" y="8"/>
                  </a:cubicBezTo>
                  <a:cubicBezTo>
                    <a:pt x="59" y="2"/>
                    <a:pt x="68" y="0"/>
                    <a:pt x="78" y="3"/>
                  </a:cubicBezTo>
                  <a:cubicBezTo>
                    <a:pt x="89" y="7"/>
                    <a:pt x="97" y="20"/>
                    <a:pt x="101" y="42"/>
                  </a:cubicBezTo>
                  <a:cubicBezTo>
                    <a:pt x="114" y="121"/>
                    <a:pt x="73" y="315"/>
                    <a:pt x="51" y="332"/>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p:nvPr/>
          </p:nvSpPr>
          <p:spPr bwMode="auto">
            <a:xfrm>
              <a:off x="3267075" y="3519488"/>
              <a:ext cx="428625" cy="1233488"/>
            </a:xfrm>
            <a:custGeom>
              <a:avLst/>
              <a:gdLst>
                <a:gd name="T0" fmla="*/ 46 w 114"/>
                <a:gd name="T1" fmla="*/ 328 h 328"/>
                <a:gd name="T2" fmla="*/ 36 w 114"/>
                <a:gd name="T3" fmla="*/ 326 h 328"/>
                <a:gd name="T4" fmla="*/ 13 w 114"/>
                <a:gd name="T5" fmla="*/ 288 h 328"/>
                <a:gd name="T6" fmla="*/ 63 w 114"/>
                <a:gd name="T7" fmla="*/ 1 h 328"/>
                <a:gd name="T8" fmla="*/ 68 w 114"/>
                <a:gd name="T9" fmla="*/ 6 h 328"/>
                <a:gd name="T10" fmla="*/ 20 w 114"/>
                <a:gd name="T11" fmla="*/ 286 h 328"/>
                <a:gd name="T12" fmla="*/ 39 w 114"/>
                <a:gd name="T13" fmla="*/ 320 h 328"/>
                <a:gd name="T14" fmla="*/ 58 w 114"/>
                <a:gd name="T15" fmla="*/ 316 h 328"/>
                <a:gd name="T16" fmla="*/ 77 w 114"/>
                <a:gd name="T17" fmla="*/ 1 h 328"/>
                <a:gd name="T18" fmla="*/ 84 w 114"/>
                <a:gd name="T19" fmla="*/ 0 h 328"/>
                <a:gd name="T20" fmla="*/ 63 w 114"/>
                <a:gd name="T21" fmla="*/ 321 h 328"/>
                <a:gd name="T22" fmla="*/ 46 w 114"/>
                <a:gd name="T23" fmla="*/ 32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328">
                  <a:moveTo>
                    <a:pt x="46" y="328"/>
                  </a:moveTo>
                  <a:cubicBezTo>
                    <a:pt x="43" y="328"/>
                    <a:pt x="40" y="327"/>
                    <a:pt x="36" y="326"/>
                  </a:cubicBezTo>
                  <a:cubicBezTo>
                    <a:pt x="25" y="322"/>
                    <a:pt x="17" y="309"/>
                    <a:pt x="13" y="288"/>
                  </a:cubicBezTo>
                  <a:cubicBezTo>
                    <a:pt x="0" y="210"/>
                    <a:pt x="41" y="18"/>
                    <a:pt x="63" y="1"/>
                  </a:cubicBezTo>
                  <a:cubicBezTo>
                    <a:pt x="68" y="6"/>
                    <a:pt x="68" y="6"/>
                    <a:pt x="68" y="6"/>
                  </a:cubicBezTo>
                  <a:cubicBezTo>
                    <a:pt x="49" y="20"/>
                    <a:pt x="6" y="206"/>
                    <a:pt x="20" y="286"/>
                  </a:cubicBezTo>
                  <a:cubicBezTo>
                    <a:pt x="24" y="306"/>
                    <a:pt x="30" y="317"/>
                    <a:pt x="39" y="320"/>
                  </a:cubicBezTo>
                  <a:cubicBezTo>
                    <a:pt x="46" y="322"/>
                    <a:pt x="53" y="321"/>
                    <a:pt x="58" y="316"/>
                  </a:cubicBezTo>
                  <a:cubicBezTo>
                    <a:pt x="104" y="277"/>
                    <a:pt x="84" y="36"/>
                    <a:pt x="77" y="1"/>
                  </a:cubicBezTo>
                  <a:cubicBezTo>
                    <a:pt x="84" y="0"/>
                    <a:pt x="84" y="0"/>
                    <a:pt x="84" y="0"/>
                  </a:cubicBezTo>
                  <a:cubicBezTo>
                    <a:pt x="88" y="21"/>
                    <a:pt x="114" y="278"/>
                    <a:pt x="63" y="321"/>
                  </a:cubicBezTo>
                  <a:cubicBezTo>
                    <a:pt x="58" y="326"/>
                    <a:pt x="52" y="328"/>
                    <a:pt x="46" y="328"/>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3384550" y="3252788"/>
              <a:ext cx="404813" cy="296863"/>
            </a:xfrm>
            <a:custGeom>
              <a:avLst/>
              <a:gdLst>
                <a:gd name="T0" fmla="*/ 35 w 108"/>
                <a:gd name="T1" fmla="*/ 79 h 79"/>
                <a:gd name="T2" fmla="*/ 35 w 108"/>
                <a:gd name="T3" fmla="*/ 79 h 79"/>
                <a:gd name="T4" fmla="*/ 1 w 108"/>
                <a:gd name="T5" fmla="*/ 45 h 79"/>
                <a:gd name="T6" fmla="*/ 10 w 108"/>
                <a:gd name="T7" fmla="*/ 12 h 79"/>
                <a:gd name="T8" fmla="*/ 41 w 108"/>
                <a:gd name="T9" fmla="*/ 0 h 79"/>
                <a:gd name="T10" fmla="*/ 102 w 108"/>
                <a:gd name="T11" fmla="*/ 20 h 79"/>
                <a:gd name="T12" fmla="*/ 103 w 108"/>
                <a:gd name="T13" fmla="*/ 21 h 79"/>
                <a:gd name="T14" fmla="*/ 103 w 108"/>
                <a:gd name="T15" fmla="*/ 59 h 79"/>
                <a:gd name="T16" fmla="*/ 103 w 108"/>
                <a:gd name="T17" fmla="*/ 61 h 79"/>
                <a:gd name="T18" fmla="*/ 101 w 108"/>
                <a:gd name="T19" fmla="*/ 61 h 79"/>
                <a:gd name="T20" fmla="*/ 85 w 108"/>
                <a:gd name="T21" fmla="*/ 67 h 79"/>
                <a:gd name="T22" fmla="*/ 35 w 108"/>
                <a:gd name="T23" fmla="*/ 79 h 79"/>
                <a:gd name="T24" fmla="*/ 41 w 108"/>
                <a:gd name="T25" fmla="*/ 7 h 79"/>
                <a:gd name="T26" fmla="*/ 15 w 108"/>
                <a:gd name="T27" fmla="*/ 16 h 79"/>
                <a:gd name="T28" fmla="*/ 8 w 108"/>
                <a:gd name="T29" fmla="*/ 45 h 79"/>
                <a:gd name="T30" fmla="*/ 35 w 108"/>
                <a:gd name="T31" fmla="*/ 72 h 79"/>
                <a:gd name="T32" fmla="*/ 35 w 108"/>
                <a:gd name="T33" fmla="*/ 72 h 79"/>
                <a:gd name="T34" fmla="*/ 83 w 108"/>
                <a:gd name="T35" fmla="*/ 60 h 79"/>
                <a:gd name="T36" fmla="*/ 97 w 108"/>
                <a:gd name="T37" fmla="*/ 55 h 79"/>
                <a:gd name="T38" fmla="*/ 97 w 108"/>
                <a:gd name="T39" fmla="*/ 25 h 79"/>
                <a:gd name="T40" fmla="*/ 41 w 108"/>
                <a:gd name="T41" fmla="*/ 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79">
                  <a:moveTo>
                    <a:pt x="35" y="79"/>
                  </a:moveTo>
                  <a:cubicBezTo>
                    <a:pt x="35" y="79"/>
                    <a:pt x="35" y="79"/>
                    <a:pt x="35" y="79"/>
                  </a:cubicBezTo>
                  <a:cubicBezTo>
                    <a:pt x="15" y="79"/>
                    <a:pt x="3" y="68"/>
                    <a:pt x="1" y="45"/>
                  </a:cubicBezTo>
                  <a:cubicBezTo>
                    <a:pt x="0" y="31"/>
                    <a:pt x="3" y="19"/>
                    <a:pt x="10" y="12"/>
                  </a:cubicBezTo>
                  <a:cubicBezTo>
                    <a:pt x="17" y="4"/>
                    <a:pt x="28" y="0"/>
                    <a:pt x="41" y="0"/>
                  </a:cubicBezTo>
                  <a:cubicBezTo>
                    <a:pt x="64" y="0"/>
                    <a:pt x="90" y="10"/>
                    <a:pt x="102" y="20"/>
                  </a:cubicBezTo>
                  <a:cubicBezTo>
                    <a:pt x="103" y="21"/>
                    <a:pt x="103" y="21"/>
                    <a:pt x="103" y="21"/>
                  </a:cubicBezTo>
                  <a:cubicBezTo>
                    <a:pt x="108" y="31"/>
                    <a:pt x="106" y="51"/>
                    <a:pt x="103" y="59"/>
                  </a:cubicBezTo>
                  <a:cubicBezTo>
                    <a:pt x="103" y="61"/>
                    <a:pt x="103" y="61"/>
                    <a:pt x="103" y="61"/>
                  </a:cubicBezTo>
                  <a:cubicBezTo>
                    <a:pt x="101" y="61"/>
                    <a:pt x="101" y="61"/>
                    <a:pt x="101" y="61"/>
                  </a:cubicBezTo>
                  <a:cubicBezTo>
                    <a:pt x="97" y="63"/>
                    <a:pt x="91" y="65"/>
                    <a:pt x="85" y="67"/>
                  </a:cubicBezTo>
                  <a:cubicBezTo>
                    <a:pt x="70" y="72"/>
                    <a:pt x="52" y="79"/>
                    <a:pt x="35" y="79"/>
                  </a:cubicBezTo>
                  <a:close/>
                  <a:moveTo>
                    <a:pt x="41" y="7"/>
                  </a:moveTo>
                  <a:cubicBezTo>
                    <a:pt x="30" y="7"/>
                    <a:pt x="21" y="10"/>
                    <a:pt x="15" y="16"/>
                  </a:cubicBezTo>
                  <a:cubicBezTo>
                    <a:pt x="10" y="22"/>
                    <a:pt x="7" y="32"/>
                    <a:pt x="8" y="45"/>
                  </a:cubicBezTo>
                  <a:cubicBezTo>
                    <a:pt x="10" y="63"/>
                    <a:pt x="18" y="72"/>
                    <a:pt x="35" y="72"/>
                  </a:cubicBezTo>
                  <a:cubicBezTo>
                    <a:pt x="35" y="72"/>
                    <a:pt x="35" y="72"/>
                    <a:pt x="35" y="72"/>
                  </a:cubicBezTo>
                  <a:cubicBezTo>
                    <a:pt x="50" y="72"/>
                    <a:pt x="68" y="65"/>
                    <a:pt x="83" y="60"/>
                  </a:cubicBezTo>
                  <a:cubicBezTo>
                    <a:pt x="88" y="58"/>
                    <a:pt x="93" y="57"/>
                    <a:pt x="97" y="55"/>
                  </a:cubicBezTo>
                  <a:cubicBezTo>
                    <a:pt x="99" y="47"/>
                    <a:pt x="100" y="32"/>
                    <a:pt x="97" y="25"/>
                  </a:cubicBezTo>
                  <a:cubicBezTo>
                    <a:pt x="86" y="16"/>
                    <a:pt x="61" y="7"/>
                    <a:pt x="41" y="7"/>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a:spLocks noEditPoints="1"/>
            </p:cNvSpPr>
            <p:nvPr/>
          </p:nvSpPr>
          <p:spPr bwMode="auto">
            <a:xfrm>
              <a:off x="4564063" y="2476501"/>
              <a:ext cx="660400" cy="1666875"/>
            </a:xfrm>
            <a:custGeom>
              <a:avLst/>
              <a:gdLst>
                <a:gd name="T0" fmla="*/ 139 w 176"/>
                <a:gd name="T1" fmla="*/ 443 h 443"/>
                <a:gd name="T2" fmla="*/ 119 w 176"/>
                <a:gd name="T3" fmla="*/ 442 h 443"/>
                <a:gd name="T4" fmla="*/ 117 w 176"/>
                <a:gd name="T5" fmla="*/ 442 h 443"/>
                <a:gd name="T6" fmla="*/ 116 w 176"/>
                <a:gd name="T7" fmla="*/ 439 h 443"/>
                <a:gd name="T8" fmla="*/ 1 w 176"/>
                <a:gd name="T9" fmla="*/ 6 h 443"/>
                <a:gd name="T10" fmla="*/ 0 w 176"/>
                <a:gd name="T11" fmla="*/ 2 h 443"/>
                <a:gd name="T12" fmla="*/ 3 w 176"/>
                <a:gd name="T13" fmla="*/ 1 h 443"/>
                <a:gd name="T14" fmla="*/ 31 w 176"/>
                <a:gd name="T15" fmla="*/ 2 h 443"/>
                <a:gd name="T16" fmla="*/ 54 w 176"/>
                <a:gd name="T17" fmla="*/ 2 h 443"/>
                <a:gd name="T18" fmla="*/ 57 w 176"/>
                <a:gd name="T19" fmla="*/ 2 h 443"/>
                <a:gd name="T20" fmla="*/ 58 w 176"/>
                <a:gd name="T21" fmla="*/ 5 h 443"/>
                <a:gd name="T22" fmla="*/ 121 w 176"/>
                <a:gd name="T23" fmla="*/ 230 h 443"/>
                <a:gd name="T24" fmla="*/ 151 w 176"/>
                <a:gd name="T25" fmla="*/ 338 h 443"/>
                <a:gd name="T26" fmla="*/ 175 w 176"/>
                <a:gd name="T27" fmla="*/ 430 h 443"/>
                <a:gd name="T28" fmla="*/ 176 w 176"/>
                <a:gd name="T29" fmla="*/ 430 h 443"/>
                <a:gd name="T30" fmla="*/ 175 w 176"/>
                <a:gd name="T31" fmla="*/ 431 h 443"/>
                <a:gd name="T32" fmla="*/ 139 w 176"/>
                <a:gd name="T33" fmla="*/ 443 h 443"/>
                <a:gd name="T34" fmla="*/ 122 w 176"/>
                <a:gd name="T35" fmla="*/ 435 h 443"/>
                <a:gd name="T36" fmla="*/ 139 w 176"/>
                <a:gd name="T37" fmla="*/ 436 h 443"/>
                <a:gd name="T38" fmla="*/ 168 w 176"/>
                <a:gd name="T39" fmla="*/ 430 h 443"/>
                <a:gd name="T40" fmla="*/ 144 w 176"/>
                <a:gd name="T41" fmla="*/ 340 h 443"/>
                <a:gd name="T42" fmla="*/ 114 w 176"/>
                <a:gd name="T43" fmla="*/ 231 h 443"/>
                <a:gd name="T44" fmla="*/ 52 w 176"/>
                <a:gd name="T45" fmla="*/ 10 h 443"/>
                <a:gd name="T46" fmla="*/ 31 w 176"/>
                <a:gd name="T47" fmla="*/ 9 h 443"/>
                <a:gd name="T48" fmla="*/ 8 w 176"/>
                <a:gd name="T49" fmla="*/ 8 h 443"/>
                <a:gd name="T50" fmla="*/ 122 w 176"/>
                <a:gd name="T51" fmla="*/ 435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443">
                  <a:moveTo>
                    <a:pt x="139" y="443"/>
                  </a:moveTo>
                  <a:cubicBezTo>
                    <a:pt x="133" y="443"/>
                    <a:pt x="126" y="443"/>
                    <a:pt x="119" y="442"/>
                  </a:cubicBezTo>
                  <a:cubicBezTo>
                    <a:pt x="117" y="442"/>
                    <a:pt x="117" y="442"/>
                    <a:pt x="117" y="442"/>
                  </a:cubicBezTo>
                  <a:cubicBezTo>
                    <a:pt x="116" y="439"/>
                    <a:pt x="116" y="439"/>
                    <a:pt x="116" y="439"/>
                  </a:cubicBezTo>
                  <a:cubicBezTo>
                    <a:pt x="83" y="320"/>
                    <a:pt x="1" y="9"/>
                    <a:pt x="1" y="6"/>
                  </a:cubicBezTo>
                  <a:cubicBezTo>
                    <a:pt x="0" y="2"/>
                    <a:pt x="0" y="2"/>
                    <a:pt x="0" y="2"/>
                  </a:cubicBezTo>
                  <a:cubicBezTo>
                    <a:pt x="3" y="1"/>
                    <a:pt x="3" y="1"/>
                    <a:pt x="3" y="1"/>
                  </a:cubicBezTo>
                  <a:cubicBezTo>
                    <a:pt x="10" y="0"/>
                    <a:pt x="21" y="1"/>
                    <a:pt x="31" y="2"/>
                  </a:cubicBezTo>
                  <a:cubicBezTo>
                    <a:pt x="40" y="2"/>
                    <a:pt x="48" y="3"/>
                    <a:pt x="54" y="2"/>
                  </a:cubicBezTo>
                  <a:cubicBezTo>
                    <a:pt x="57" y="2"/>
                    <a:pt x="57" y="2"/>
                    <a:pt x="57" y="2"/>
                  </a:cubicBezTo>
                  <a:cubicBezTo>
                    <a:pt x="58" y="5"/>
                    <a:pt x="58" y="5"/>
                    <a:pt x="58" y="5"/>
                  </a:cubicBezTo>
                  <a:cubicBezTo>
                    <a:pt x="59" y="7"/>
                    <a:pt x="112" y="193"/>
                    <a:pt x="121" y="230"/>
                  </a:cubicBezTo>
                  <a:cubicBezTo>
                    <a:pt x="126" y="248"/>
                    <a:pt x="138" y="294"/>
                    <a:pt x="151" y="338"/>
                  </a:cubicBezTo>
                  <a:cubicBezTo>
                    <a:pt x="161" y="377"/>
                    <a:pt x="171" y="414"/>
                    <a:pt x="175" y="430"/>
                  </a:cubicBezTo>
                  <a:cubicBezTo>
                    <a:pt x="176" y="430"/>
                    <a:pt x="176" y="430"/>
                    <a:pt x="176" y="430"/>
                  </a:cubicBezTo>
                  <a:cubicBezTo>
                    <a:pt x="175" y="431"/>
                    <a:pt x="175" y="431"/>
                    <a:pt x="175" y="431"/>
                  </a:cubicBezTo>
                  <a:cubicBezTo>
                    <a:pt x="175" y="434"/>
                    <a:pt x="172" y="443"/>
                    <a:pt x="139" y="443"/>
                  </a:cubicBezTo>
                  <a:close/>
                  <a:moveTo>
                    <a:pt x="122" y="435"/>
                  </a:moveTo>
                  <a:cubicBezTo>
                    <a:pt x="128" y="436"/>
                    <a:pt x="134" y="436"/>
                    <a:pt x="139" y="436"/>
                  </a:cubicBezTo>
                  <a:cubicBezTo>
                    <a:pt x="161" y="436"/>
                    <a:pt x="167" y="432"/>
                    <a:pt x="168" y="430"/>
                  </a:cubicBezTo>
                  <a:cubicBezTo>
                    <a:pt x="164" y="414"/>
                    <a:pt x="154" y="378"/>
                    <a:pt x="144" y="340"/>
                  </a:cubicBezTo>
                  <a:cubicBezTo>
                    <a:pt x="132" y="296"/>
                    <a:pt x="119" y="249"/>
                    <a:pt x="114" y="231"/>
                  </a:cubicBezTo>
                  <a:cubicBezTo>
                    <a:pt x="106" y="197"/>
                    <a:pt x="59" y="32"/>
                    <a:pt x="52" y="10"/>
                  </a:cubicBezTo>
                  <a:cubicBezTo>
                    <a:pt x="46" y="10"/>
                    <a:pt x="38" y="9"/>
                    <a:pt x="31" y="9"/>
                  </a:cubicBezTo>
                  <a:cubicBezTo>
                    <a:pt x="23" y="8"/>
                    <a:pt x="14" y="8"/>
                    <a:pt x="8" y="8"/>
                  </a:cubicBezTo>
                  <a:cubicBezTo>
                    <a:pt x="18" y="44"/>
                    <a:pt x="91" y="322"/>
                    <a:pt x="122" y="435"/>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a:spLocks noEditPoints="1"/>
            </p:cNvSpPr>
            <p:nvPr/>
          </p:nvSpPr>
          <p:spPr bwMode="auto">
            <a:xfrm>
              <a:off x="3898900" y="2055813"/>
              <a:ext cx="2070100" cy="444500"/>
            </a:xfrm>
            <a:custGeom>
              <a:avLst/>
              <a:gdLst>
                <a:gd name="T0" fmla="*/ 121 w 551"/>
                <a:gd name="T1" fmla="*/ 118 h 118"/>
                <a:gd name="T2" fmla="*/ 9 w 551"/>
                <a:gd name="T3" fmla="*/ 86 h 118"/>
                <a:gd name="T4" fmla="*/ 6 w 551"/>
                <a:gd name="T5" fmla="*/ 44 h 118"/>
                <a:gd name="T6" fmla="*/ 106 w 551"/>
                <a:gd name="T7" fmla="*/ 0 h 118"/>
                <a:gd name="T8" fmla="*/ 163 w 551"/>
                <a:gd name="T9" fmla="*/ 3 h 118"/>
                <a:gd name="T10" fmla="*/ 172 w 551"/>
                <a:gd name="T11" fmla="*/ 4 h 118"/>
                <a:gd name="T12" fmla="*/ 360 w 551"/>
                <a:gd name="T13" fmla="*/ 39 h 118"/>
                <a:gd name="T14" fmla="*/ 551 w 551"/>
                <a:gd name="T15" fmla="*/ 107 h 118"/>
                <a:gd name="T16" fmla="*/ 407 w 551"/>
                <a:gd name="T17" fmla="*/ 117 h 118"/>
                <a:gd name="T18" fmla="*/ 300 w 551"/>
                <a:gd name="T19" fmla="*/ 117 h 118"/>
                <a:gd name="T20" fmla="*/ 211 w 551"/>
                <a:gd name="T21" fmla="*/ 116 h 118"/>
                <a:gd name="T22" fmla="*/ 148 w 551"/>
                <a:gd name="T23" fmla="*/ 117 h 118"/>
                <a:gd name="T24" fmla="*/ 121 w 551"/>
                <a:gd name="T25" fmla="*/ 118 h 118"/>
                <a:gd name="T26" fmla="*/ 106 w 551"/>
                <a:gd name="T27" fmla="*/ 7 h 118"/>
                <a:gd name="T28" fmla="*/ 13 w 551"/>
                <a:gd name="T29" fmla="*/ 46 h 118"/>
                <a:gd name="T30" fmla="*/ 15 w 551"/>
                <a:gd name="T31" fmla="*/ 82 h 118"/>
                <a:gd name="T32" fmla="*/ 121 w 551"/>
                <a:gd name="T33" fmla="*/ 111 h 118"/>
                <a:gd name="T34" fmla="*/ 148 w 551"/>
                <a:gd name="T35" fmla="*/ 110 h 118"/>
                <a:gd name="T36" fmla="*/ 211 w 551"/>
                <a:gd name="T37" fmla="*/ 109 h 118"/>
                <a:gd name="T38" fmla="*/ 300 w 551"/>
                <a:gd name="T39" fmla="*/ 110 h 118"/>
                <a:gd name="T40" fmla="*/ 407 w 551"/>
                <a:gd name="T41" fmla="*/ 110 h 118"/>
                <a:gd name="T42" fmla="*/ 543 w 551"/>
                <a:gd name="T43" fmla="*/ 106 h 118"/>
                <a:gd name="T44" fmla="*/ 358 w 551"/>
                <a:gd name="T45" fmla="*/ 45 h 118"/>
                <a:gd name="T46" fmla="*/ 172 w 551"/>
                <a:gd name="T47" fmla="*/ 11 h 118"/>
                <a:gd name="T48" fmla="*/ 162 w 551"/>
                <a:gd name="T49" fmla="*/ 10 h 118"/>
                <a:gd name="T50" fmla="*/ 106 w 551"/>
                <a:gd name="T51" fmla="*/ 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1" h="118">
                  <a:moveTo>
                    <a:pt x="121" y="118"/>
                  </a:moveTo>
                  <a:cubicBezTo>
                    <a:pt x="80" y="118"/>
                    <a:pt x="27" y="112"/>
                    <a:pt x="9" y="86"/>
                  </a:cubicBezTo>
                  <a:cubicBezTo>
                    <a:pt x="1" y="75"/>
                    <a:pt x="0" y="60"/>
                    <a:pt x="6" y="44"/>
                  </a:cubicBezTo>
                  <a:cubicBezTo>
                    <a:pt x="17" y="14"/>
                    <a:pt x="50" y="0"/>
                    <a:pt x="106" y="0"/>
                  </a:cubicBezTo>
                  <a:cubicBezTo>
                    <a:pt x="126" y="0"/>
                    <a:pt x="146" y="2"/>
                    <a:pt x="163" y="3"/>
                  </a:cubicBezTo>
                  <a:cubicBezTo>
                    <a:pt x="172" y="4"/>
                    <a:pt x="172" y="4"/>
                    <a:pt x="172" y="4"/>
                  </a:cubicBezTo>
                  <a:cubicBezTo>
                    <a:pt x="237" y="10"/>
                    <a:pt x="303" y="25"/>
                    <a:pt x="360" y="39"/>
                  </a:cubicBezTo>
                  <a:cubicBezTo>
                    <a:pt x="362" y="39"/>
                    <a:pt x="551" y="88"/>
                    <a:pt x="551" y="107"/>
                  </a:cubicBezTo>
                  <a:cubicBezTo>
                    <a:pt x="551" y="113"/>
                    <a:pt x="551" y="117"/>
                    <a:pt x="407" y="117"/>
                  </a:cubicBezTo>
                  <a:cubicBezTo>
                    <a:pt x="373" y="117"/>
                    <a:pt x="336" y="117"/>
                    <a:pt x="300" y="117"/>
                  </a:cubicBezTo>
                  <a:cubicBezTo>
                    <a:pt x="268" y="116"/>
                    <a:pt x="237" y="116"/>
                    <a:pt x="211" y="116"/>
                  </a:cubicBezTo>
                  <a:cubicBezTo>
                    <a:pt x="180" y="116"/>
                    <a:pt x="160" y="117"/>
                    <a:pt x="148" y="117"/>
                  </a:cubicBezTo>
                  <a:cubicBezTo>
                    <a:pt x="139" y="118"/>
                    <a:pt x="130" y="118"/>
                    <a:pt x="121" y="118"/>
                  </a:cubicBezTo>
                  <a:close/>
                  <a:moveTo>
                    <a:pt x="106" y="7"/>
                  </a:moveTo>
                  <a:cubicBezTo>
                    <a:pt x="53" y="7"/>
                    <a:pt x="22" y="20"/>
                    <a:pt x="13" y="46"/>
                  </a:cubicBezTo>
                  <a:cubicBezTo>
                    <a:pt x="7" y="60"/>
                    <a:pt x="8" y="73"/>
                    <a:pt x="15" y="82"/>
                  </a:cubicBezTo>
                  <a:cubicBezTo>
                    <a:pt x="28" y="101"/>
                    <a:pt x="66" y="111"/>
                    <a:pt x="121" y="111"/>
                  </a:cubicBezTo>
                  <a:cubicBezTo>
                    <a:pt x="130" y="111"/>
                    <a:pt x="139" y="111"/>
                    <a:pt x="148" y="110"/>
                  </a:cubicBezTo>
                  <a:cubicBezTo>
                    <a:pt x="159" y="110"/>
                    <a:pt x="180" y="109"/>
                    <a:pt x="211" y="109"/>
                  </a:cubicBezTo>
                  <a:cubicBezTo>
                    <a:pt x="237" y="109"/>
                    <a:pt x="268" y="110"/>
                    <a:pt x="300" y="110"/>
                  </a:cubicBezTo>
                  <a:cubicBezTo>
                    <a:pt x="336" y="110"/>
                    <a:pt x="373" y="110"/>
                    <a:pt x="407" y="110"/>
                  </a:cubicBezTo>
                  <a:cubicBezTo>
                    <a:pt x="487" y="110"/>
                    <a:pt x="533" y="109"/>
                    <a:pt x="543" y="106"/>
                  </a:cubicBezTo>
                  <a:cubicBezTo>
                    <a:pt x="529" y="93"/>
                    <a:pt x="400" y="55"/>
                    <a:pt x="358" y="45"/>
                  </a:cubicBezTo>
                  <a:cubicBezTo>
                    <a:pt x="302" y="32"/>
                    <a:pt x="236" y="17"/>
                    <a:pt x="172" y="11"/>
                  </a:cubicBezTo>
                  <a:cubicBezTo>
                    <a:pt x="162" y="10"/>
                    <a:pt x="162" y="10"/>
                    <a:pt x="162" y="10"/>
                  </a:cubicBezTo>
                  <a:cubicBezTo>
                    <a:pt x="146" y="9"/>
                    <a:pt x="126" y="7"/>
                    <a:pt x="106" y="7"/>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4510088" y="3898901"/>
              <a:ext cx="1641475" cy="361950"/>
            </a:xfrm>
            <a:custGeom>
              <a:avLst/>
              <a:gdLst>
                <a:gd name="T0" fmla="*/ 76 w 437"/>
                <a:gd name="T1" fmla="*/ 96 h 96"/>
                <a:gd name="T2" fmla="*/ 9 w 437"/>
                <a:gd name="T3" fmla="*/ 77 h 96"/>
                <a:gd name="T4" fmla="*/ 4 w 437"/>
                <a:gd name="T5" fmla="*/ 43 h 96"/>
                <a:gd name="T6" fmla="*/ 118 w 437"/>
                <a:gd name="T7" fmla="*/ 1 h 96"/>
                <a:gd name="T8" fmla="*/ 118 w 437"/>
                <a:gd name="T9" fmla="*/ 8 h 96"/>
                <a:gd name="T10" fmla="*/ 10 w 437"/>
                <a:gd name="T11" fmla="*/ 44 h 96"/>
                <a:gd name="T12" fmla="*/ 14 w 437"/>
                <a:gd name="T13" fmla="*/ 72 h 96"/>
                <a:gd name="T14" fmla="*/ 119 w 437"/>
                <a:gd name="T15" fmla="*/ 86 h 96"/>
                <a:gd name="T16" fmla="*/ 175 w 437"/>
                <a:gd name="T17" fmla="*/ 79 h 96"/>
                <a:gd name="T18" fmla="*/ 426 w 437"/>
                <a:gd name="T19" fmla="*/ 44 h 96"/>
                <a:gd name="T20" fmla="*/ 173 w 437"/>
                <a:gd name="T21" fmla="*/ 10 h 96"/>
                <a:gd name="T22" fmla="*/ 174 w 437"/>
                <a:gd name="T23" fmla="*/ 4 h 96"/>
                <a:gd name="T24" fmla="*/ 336 w 437"/>
                <a:gd name="T25" fmla="*/ 21 h 96"/>
                <a:gd name="T26" fmla="*/ 436 w 437"/>
                <a:gd name="T27" fmla="*/ 43 h 96"/>
                <a:gd name="T28" fmla="*/ 176 w 437"/>
                <a:gd name="T29" fmla="*/ 86 h 96"/>
                <a:gd name="T30" fmla="*/ 120 w 437"/>
                <a:gd name="T31" fmla="*/ 93 h 96"/>
                <a:gd name="T32" fmla="*/ 76 w 437"/>
                <a:gd name="T3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7" h="96">
                  <a:moveTo>
                    <a:pt x="76" y="96"/>
                  </a:moveTo>
                  <a:cubicBezTo>
                    <a:pt x="49" y="96"/>
                    <a:pt x="22" y="92"/>
                    <a:pt x="9" y="77"/>
                  </a:cubicBezTo>
                  <a:cubicBezTo>
                    <a:pt x="1" y="68"/>
                    <a:pt x="0" y="57"/>
                    <a:pt x="4" y="43"/>
                  </a:cubicBezTo>
                  <a:cubicBezTo>
                    <a:pt x="16" y="0"/>
                    <a:pt x="85" y="1"/>
                    <a:pt x="118" y="1"/>
                  </a:cubicBezTo>
                  <a:cubicBezTo>
                    <a:pt x="118" y="8"/>
                    <a:pt x="118" y="8"/>
                    <a:pt x="118" y="8"/>
                  </a:cubicBezTo>
                  <a:cubicBezTo>
                    <a:pt x="87" y="8"/>
                    <a:pt x="21" y="7"/>
                    <a:pt x="10" y="44"/>
                  </a:cubicBezTo>
                  <a:cubicBezTo>
                    <a:pt x="7" y="56"/>
                    <a:pt x="8" y="65"/>
                    <a:pt x="14" y="72"/>
                  </a:cubicBezTo>
                  <a:cubicBezTo>
                    <a:pt x="34" y="95"/>
                    <a:pt x="94" y="89"/>
                    <a:pt x="119" y="86"/>
                  </a:cubicBezTo>
                  <a:cubicBezTo>
                    <a:pt x="130" y="84"/>
                    <a:pt x="150" y="82"/>
                    <a:pt x="175" y="79"/>
                  </a:cubicBezTo>
                  <a:cubicBezTo>
                    <a:pt x="249" y="70"/>
                    <a:pt x="398" y="52"/>
                    <a:pt x="426" y="44"/>
                  </a:cubicBezTo>
                  <a:cubicBezTo>
                    <a:pt x="400" y="35"/>
                    <a:pt x="265" y="18"/>
                    <a:pt x="173" y="10"/>
                  </a:cubicBezTo>
                  <a:cubicBezTo>
                    <a:pt x="174" y="4"/>
                    <a:pt x="174" y="4"/>
                    <a:pt x="174" y="4"/>
                  </a:cubicBezTo>
                  <a:cubicBezTo>
                    <a:pt x="219" y="7"/>
                    <a:pt x="284" y="14"/>
                    <a:pt x="336" y="21"/>
                  </a:cubicBezTo>
                  <a:cubicBezTo>
                    <a:pt x="436" y="35"/>
                    <a:pt x="436" y="39"/>
                    <a:pt x="436" y="43"/>
                  </a:cubicBezTo>
                  <a:cubicBezTo>
                    <a:pt x="437" y="50"/>
                    <a:pt x="425" y="56"/>
                    <a:pt x="176" y="86"/>
                  </a:cubicBezTo>
                  <a:cubicBezTo>
                    <a:pt x="151" y="89"/>
                    <a:pt x="131" y="91"/>
                    <a:pt x="120" y="93"/>
                  </a:cubicBezTo>
                  <a:cubicBezTo>
                    <a:pt x="108" y="94"/>
                    <a:pt x="92" y="96"/>
                    <a:pt x="76" y="96"/>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a:spLocks noEditPoints="1"/>
            </p:cNvSpPr>
            <p:nvPr/>
          </p:nvSpPr>
          <p:spPr bwMode="auto">
            <a:xfrm>
              <a:off x="5408613" y="2574926"/>
              <a:ext cx="476250" cy="647700"/>
            </a:xfrm>
            <a:custGeom>
              <a:avLst/>
              <a:gdLst>
                <a:gd name="T0" fmla="*/ 78 w 127"/>
                <a:gd name="T1" fmla="*/ 172 h 172"/>
                <a:gd name="T2" fmla="*/ 68 w 127"/>
                <a:gd name="T3" fmla="*/ 171 h 172"/>
                <a:gd name="T4" fmla="*/ 5 w 127"/>
                <a:gd name="T5" fmla="*/ 52 h 172"/>
                <a:gd name="T6" fmla="*/ 69 w 127"/>
                <a:gd name="T7" fmla="*/ 8 h 172"/>
                <a:gd name="T8" fmla="*/ 122 w 127"/>
                <a:gd name="T9" fmla="*/ 116 h 172"/>
                <a:gd name="T10" fmla="*/ 78 w 127"/>
                <a:gd name="T11" fmla="*/ 172 h 172"/>
                <a:gd name="T12" fmla="*/ 52 w 127"/>
                <a:gd name="T13" fmla="*/ 13 h 172"/>
                <a:gd name="T14" fmla="*/ 12 w 127"/>
                <a:gd name="T15" fmla="*/ 53 h 172"/>
                <a:gd name="T16" fmla="*/ 69 w 127"/>
                <a:gd name="T17" fmla="*/ 165 h 172"/>
                <a:gd name="T18" fmla="*/ 116 w 127"/>
                <a:gd name="T19" fmla="*/ 116 h 172"/>
                <a:gd name="T20" fmla="*/ 68 w 127"/>
                <a:gd name="T21" fmla="*/ 15 h 172"/>
                <a:gd name="T22" fmla="*/ 52 w 127"/>
                <a:gd name="T23" fmla="*/ 1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72">
                  <a:moveTo>
                    <a:pt x="78" y="172"/>
                  </a:moveTo>
                  <a:cubicBezTo>
                    <a:pt x="75" y="172"/>
                    <a:pt x="71" y="172"/>
                    <a:pt x="68" y="171"/>
                  </a:cubicBezTo>
                  <a:cubicBezTo>
                    <a:pt x="28" y="162"/>
                    <a:pt x="0" y="97"/>
                    <a:pt x="5" y="52"/>
                  </a:cubicBezTo>
                  <a:cubicBezTo>
                    <a:pt x="9" y="17"/>
                    <a:pt x="33" y="0"/>
                    <a:pt x="69" y="8"/>
                  </a:cubicBezTo>
                  <a:cubicBezTo>
                    <a:pt x="108" y="17"/>
                    <a:pt x="127" y="71"/>
                    <a:pt x="122" y="116"/>
                  </a:cubicBezTo>
                  <a:cubicBezTo>
                    <a:pt x="119" y="151"/>
                    <a:pt x="102" y="172"/>
                    <a:pt x="78" y="172"/>
                  </a:cubicBezTo>
                  <a:close/>
                  <a:moveTo>
                    <a:pt x="52" y="13"/>
                  </a:moveTo>
                  <a:cubicBezTo>
                    <a:pt x="23" y="13"/>
                    <a:pt x="14" y="35"/>
                    <a:pt x="12" y="53"/>
                  </a:cubicBezTo>
                  <a:cubicBezTo>
                    <a:pt x="7" y="95"/>
                    <a:pt x="34" y="156"/>
                    <a:pt x="69" y="165"/>
                  </a:cubicBezTo>
                  <a:cubicBezTo>
                    <a:pt x="94" y="170"/>
                    <a:pt x="112" y="151"/>
                    <a:pt x="116" y="116"/>
                  </a:cubicBezTo>
                  <a:cubicBezTo>
                    <a:pt x="120" y="73"/>
                    <a:pt x="102" y="23"/>
                    <a:pt x="68" y="15"/>
                  </a:cubicBezTo>
                  <a:cubicBezTo>
                    <a:pt x="62" y="14"/>
                    <a:pt x="57" y="13"/>
                    <a:pt x="52" y="13"/>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5434013" y="2736851"/>
              <a:ext cx="395288" cy="93663"/>
            </a:xfrm>
            <a:custGeom>
              <a:avLst/>
              <a:gdLst>
                <a:gd name="T0" fmla="*/ 5 w 105"/>
                <a:gd name="T1" fmla="*/ 25 h 25"/>
                <a:gd name="T2" fmla="*/ 0 w 105"/>
                <a:gd name="T3" fmla="*/ 19 h 25"/>
                <a:gd name="T4" fmla="*/ 47 w 105"/>
                <a:gd name="T5" fmla="*/ 3 h 25"/>
                <a:gd name="T6" fmla="*/ 105 w 105"/>
                <a:gd name="T7" fmla="*/ 6 h 25"/>
                <a:gd name="T8" fmla="*/ 103 w 105"/>
                <a:gd name="T9" fmla="*/ 12 h 25"/>
                <a:gd name="T10" fmla="*/ 49 w 105"/>
                <a:gd name="T11" fmla="*/ 10 h 25"/>
                <a:gd name="T12" fmla="*/ 5 w 10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05" h="25">
                  <a:moveTo>
                    <a:pt x="5" y="25"/>
                  </a:moveTo>
                  <a:cubicBezTo>
                    <a:pt x="0" y="19"/>
                    <a:pt x="0" y="19"/>
                    <a:pt x="0" y="19"/>
                  </a:cubicBezTo>
                  <a:cubicBezTo>
                    <a:pt x="12" y="10"/>
                    <a:pt x="33" y="6"/>
                    <a:pt x="47" y="3"/>
                  </a:cubicBezTo>
                  <a:cubicBezTo>
                    <a:pt x="63" y="0"/>
                    <a:pt x="89" y="1"/>
                    <a:pt x="105" y="6"/>
                  </a:cubicBezTo>
                  <a:cubicBezTo>
                    <a:pt x="103" y="12"/>
                    <a:pt x="103" y="12"/>
                    <a:pt x="103" y="12"/>
                  </a:cubicBezTo>
                  <a:cubicBezTo>
                    <a:pt x="88" y="8"/>
                    <a:pt x="63" y="7"/>
                    <a:pt x="49" y="10"/>
                  </a:cubicBezTo>
                  <a:cubicBezTo>
                    <a:pt x="36" y="12"/>
                    <a:pt x="15" y="16"/>
                    <a:pt x="5" y="25"/>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5453063" y="2792413"/>
              <a:ext cx="406400" cy="215900"/>
            </a:xfrm>
            <a:custGeom>
              <a:avLst/>
              <a:gdLst>
                <a:gd name="T0" fmla="*/ 20 w 108"/>
                <a:gd name="T1" fmla="*/ 57 h 57"/>
                <a:gd name="T2" fmla="*/ 6 w 108"/>
                <a:gd name="T3" fmla="*/ 54 h 57"/>
                <a:gd name="T4" fmla="*/ 0 w 108"/>
                <a:gd name="T5" fmla="*/ 45 h 57"/>
                <a:gd name="T6" fmla="*/ 7 w 108"/>
                <a:gd name="T7" fmla="*/ 45 h 57"/>
                <a:gd name="T8" fmla="*/ 9 w 108"/>
                <a:gd name="T9" fmla="*/ 48 h 57"/>
                <a:gd name="T10" fmla="*/ 36 w 108"/>
                <a:gd name="T11" fmla="*/ 46 h 57"/>
                <a:gd name="T12" fmla="*/ 48 w 108"/>
                <a:gd name="T13" fmla="*/ 22 h 57"/>
                <a:gd name="T14" fmla="*/ 48 w 108"/>
                <a:gd name="T15" fmla="*/ 0 h 57"/>
                <a:gd name="T16" fmla="*/ 55 w 108"/>
                <a:gd name="T17" fmla="*/ 21 h 57"/>
                <a:gd name="T18" fmla="*/ 79 w 108"/>
                <a:gd name="T19" fmla="*/ 39 h 57"/>
                <a:gd name="T20" fmla="*/ 102 w 108"/>
                <a:gd name="T21" fmla="*/ 28 h 57"/>
                <a:gd name="T22" fmla="*/ 108 w 108"/>
                <a:gd name="T23" fmla="*/ 31 h 57"/>
                <a:gd name="T24" fmla="*/ 78 w 108"/>
                <a:gd name="T25" fmla="*/ 46 h 57"/>
                <a:gd name="T26" fmla="*/ 54 w 108"/>
                <a:gd name="T27" fmla="*/ 33 h 57"/>
                <a:gd name="T28" fmla="*/ 39 w 108"/>
                <a:gd name="T29" fmla="*/ 52 h 57"/>
                <a:gd name="T30" fmla="*/ 20 w 108"/>
                <a:gd name="T31"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57">
                  <a:moveTo>
                    <a:pt x="20" y="57"/>
                  </a:moveTo>
                  <a:cubicBezTo>
                    <a:pt x="14" y="57"/>
                    <a:pt x="9" y="56"/>
                    <a:pt x="6" y="54"/>
                  </a:cubicBezTo>
                  <a:cubicBezTo>
                    <a:pt x="2" y="52"/>
                    <a:pt x="0" y="49"/>
                    <a:pt x="0" y="45"/>
                  </a:cubicBezTo>
                  <a:cubicBezTo>
                    <a:pt x="7" y="45"/>
                    <a:pt x="7" y="45"/>
                    <a:pt x="7" y="45"/>
                  </a:cubicBezTo>
                  <a:cubicBezTo>
                    <a:pt x="7" y="46"/>
                    <a:pt x="9" y="48"/>
                    <a:pt x="9" y="48"/>
                  </a:cubicBezTo>
                  <a:cubicBezTo>
                    <a:pt x="15" y="51"/>
                    <a:pt x="27" y="51"/>
                    <a:pt x="36" y="46"/>
                  </a:cubicBezTo>
                  <a:cubicBezTo>
                    <a:pt x="41" y="43"/>
                    <a:pt x="48" y="36"/>
                    <a:pt x="48" y="22"/>
                  </a:cubicBezTo>
                  <a:cubicBezTo>
                    <a:pt x="48" y="0"/>
                    <a:pt x="48" y="0"/>
                    <a:pt x="48" y="0"/>
                  </a:cubicBezTo>
                  <a:cubicBezTo>
                    <a:pt x="55" y="21"/>
                    <a:pt x="55" y="21"/>
                    <a:pt x="55" y="21"/>
                  </a:cubicBezTo>
                  <a:cubicBezTo>
                    <a:pt x="59" y="33"/>
                    <a:pt x="70" y="38"/>
                    <a:pt x="79" y="39"/>
                  </a:cubicBezTo>
                  <a:cubicBezTo>
                    <a:pt x="89" y="40"/>
                    <a:pt x="98" y="35"/>
                    <a:pt x="102" y="28"/>
                  </a:cubicBezTo>
                  <a:cubicBezTo>
                    <a:pt x="108" y="31"/>
                    <a:pt x="108" y="31"/>
                    <a:pt x="108" y="31"/>
                  </a:cubicBezTo>
                  <a:cubicBezTo>
                    <a:pt x="103" y="41"/>
                    <a:pt x="92" y="47"/>
                    <a:pt x="78" y="46"/>
                  </a:cubicBezTo>
                  <a:cubicBezTo>
                    <a:pt x="68" y="45"/>
                    <a:pt x="59" y="40"/>
                    <a:pt x="54" y="33"/>
                  </a:cubicBezTo>
                  <a:cubicBezTo>
                    <a:pt x="51" y="41"/>
                    <a:pt x="46" y="48"/>
                    <a:pt x="39" y="52"/>
                  </a:cubicBezTo>
                  <a:cubicBezTo>
                    <a:pt x="33" y="56"/>
                    <a:pt x="26" y="57"/>
                    <a:pt x="20" y="57"/>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a:spLocks noEditPoints="1"/>
            </p:cNvSpPr>
            <p:nvPr/>
          </p:nvSpPr>
          <p:spPr bwMode="auto">
            <a:xfrm>
              <a:off x="5867400" y="2386013"/>
              <a:ext cx="762000" cy="881063"/>
            </a:xfrm>
            <a:custGeom>
              <a:avLst/>
              <a:gdLst>
                <a:gd name="T0" fmla="*/ 0 w 203"/>
                <a:gd name="T1" fmla="*/ 234 h 234"/>
                <a:gd name="T2" fmla="*/ 5 w 203"/>
                <a:gd name="T3" fmla="*/ 212 h 234"/>
                <a:gd name="T4" fmla="*/ 58 w 203"/>
                <a:gd name="T5" fmla="*/ 78 h 234"/>
                <a:gd name="T6" fmla="*/ 188 w 203"/>
                <a:gd name="T7" fmla="*/ 0 h 234"/>
                <a:gd name="T8" fmla="*/ 191 w 203"/>
                <a:gd name="T9" fmla="*/ 0 h 234"/>
                <a:gd name="T10" fmla="*/ 192 w 203"/>
                <a:gd name="T11" fmla="*/ 3 h 234"/>
                <a:gd name="T12" fmla="*/ 195 w 203"/>
                <a:gd name="T13" fmla="*/ 34 h 234"/>
                <a:gd name="T14" fmla="*/ 200 w 203"/>
                <a:gd name="T15" fmla="*/ 70 h 234"/>
                <a:gd name="T16" fmla="*/ 203 w 203"/>
                <a:gd name="T17" fmla="*/ 74 h 234"/>
                <a:gd name="T18" fmla="*/ 198 w 203"/>
                <a:gd name="T19" fmla="*/ 75 h 234"/>
                <a:gd name="T20" fmla="*/ 11 w 203"/>
                <a:gd name="T21" fmla="*/ 214 h 234"/>
                <a:gd name="T22" fmla="*/ 0 w 203"/>
                <a:gd name="T23" fmla="*/ 234 h 234"/>
                <a:gd name="T24" fmla="*/ 187 w 203"/>
                <a:gd name="T25" fmla="*/ 8 h 234"/>
                <a:gd name="T26" fmla="*/ 63 w 203"/>
                <a:gd name="T27" fmla="*/ 83 h 234"/>
                <a:gd name="T28" fmla="*/ 16 w 203"/>
                <a:gd name="T29" fmla="*/ 192 h 234"/>
                <a:gd name="T30" fmla="*/ 192 w 203"/>
                <a:gd name="T31" fmla="*/ 69 h 234"/>
                <a:gd name="T32" fmla="*/ 188 w 203"/>
                <a:gd name="T33" fmla="*/ 34 h 234"/>
                <a:gd name="T34" fmla="*/ 187 w 203"/>
                <a:gd name="T35" fmla="*/ 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34">
                  <a:moveTo>
                    <a:pt x="0" y="234"/>
                  </a:moveTo>
                  <a:cubicBezTo>
                    <a:pt x="5" y="212"/>
                    <a:pt x="5" y="212"/>
                    <a:pt x="5" y="212"/>
                  </a:cubicBezTo>
                  <a:cubicBezTo>
                    <a:pt x="16" y="153"/>
                    <a:pt x="25" y="115"/>
                    <a:pt x="58" y="78"/>
                  </a:cubicBezTo>
                  <a:cubicBezTo>
                    <a:pt x="90" y="42"/>
                    <a:pt x="139" y="13"/>
                    <a:pt x="188" y="0"/>
                  </a:cubicBezTo>
                  <a:cubicBezTo>
                    <a:pt x="191" y="0"/>
                    <a:pt x="191" y="0"/>
                    <a:pt x="191" y="0"/>
                  </a:cubicBezTo>
                  <a:cubicBezTo>
                    <a:pt x="192" y="3"/>
                    <a:pt x="192" y="3"/>
                    <a:pt x="192" y="3"/>
                  </a:cubicBezTo>
                  <a:cubicBezTo>
                    <a:pt x="196" y="13"/>
                    <a:pt x="196" y="24"/>
                    <a:pt x="195" y="34"/>
                  </a:cubicBezTo>
                  <a:cubicBezTo>
                    <a:pt x="194" y="47"/>
                    <a:pt x="193" y="59"/>
                    <a:pt x="200" y="70"/>
                  </a:cubicBezTo>
                  <a:cubicBezTo>
                    <a:pt x="203" y="74"/>
                    <a:pt x="203" y="74"/>
                    <a:pt x="203" y="74"/>
                  </a:cubicBezTo>
                  <a:cubicBezTo>
                    <a:pt x="198" y="75"/>
                    <a:pt x="198" y="75"/>
                    <a:pt x="198" y="75"/>
                  </a:cubicBezTo>
                  <a:cubicBezTo>
                    <a:pt x="123" y="95"/>
                    <a:pt x="62" y="119"/>
                    <a:pt x="11" y="214"/>
                  </a:cubicBezTo>
                  <a:lnTo>
                    <a:pt x="0" y="234"/>
                  </a:lnTo>
                  <a:close/>
                  <a:moveTo>
                    <a:pt x="187" y="8"/>
                  </a:moveTo>
                  <a:cubicBezTo>
                    <a:pt x="140" y="21"/>
                    <a:pt x="94" y="49"/>
                    <a:pt x="63" y="83"/>
                  </a:cubicBezTo>
                  <a:cubicBezTo>
                    <a:pt x="35" y="114"/>
                    <a:pt x="25" y="146"/>
                    <a:pt x="16" y="192"/>
                  </a:cubicBezTo>
                  <a:cubicBezTo>
                    <a:pt x="64" y="112"/>
                    <a:pt x="122" y="89"/>
                    <a:pt x="192" y="69"/>
                  </a:cubicBezTo>
                  <a:cubicBezTo>
                    <a:pt x="186" y="58"/>
                    <a:pt x="187" y="46"/>
                    <a:pt x="188" y="34"/>
                  </a:cubicBezTo>
                  <a:cubicBezTo>
                    <a:pt x="189" y="25"/>
                    <a:pt x="189" y="16"/>
                    <a:pt x="187" y="8"/>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5903913" y="2816226"/>
              <a:ext cx="1338263" cy="450850"/>
            </a:xfrm>
            <a:custGeom>
              <a:avLst/>
              <a:gdLst>
                <a:gd name="T0" fmla="*/ 0 w 356"/>
                <a:gd name="T1" fmla="*/ 120 h 120"/>
                <a:gd name="T2" fmla="*/ 11 w 356"/>
                <a:gd name="T3" fmla="*/ 103 h 120"/>
                <a:gd name="T4" fmla="*/ 230 w 356"/>
                <a:gd name="T5" fmla="*/ 0 h 120"/>
                <a:gd name="T6" fmla="*/ 351 w 356"/>
                <a:gd name="T7" fmla="*/ 17 h 120"/>
                <a:gd name="T8" fmla="*/ 353 w 356"/>
                <a:gd name="T9" fmla="*/ 18 h 120"/>
                <a:gd name="T10" fmla="*/ 353 w 356"/>
                <a:gd name="T11" fmla="*/ 20 h 120"/>
                <a:gd name="T12" fmla="*/ 352 w 356"/>
                <a:gd name="T13" fmla="*/ 61 h 120"/>
                <a:gd name="T14" fmla="*/ 352 w 356"/>
                <a:gd name="T15" fmla="*/ 104 h 120"/>
                <a:gd name="T16" fmla="*/ 356 w 356"/>
                <a:gd name="T17" fmla="*/ 111 h 120"/>
                <a:gd name="T18" fmla="*/ 348 w 356"/>
                <a:gd name="T19" fmla="*/ 109 h 120"/>
                <a:gd name="T20" fmla="*/ 327 w 356"/>
                <a:gd name="T21" fmla="*/ 100 h 120"/>
                <a:gd name="T22" fmla="*/ 174 w 356"/>
                <a:gd name="T23" fmla="*/ 63 h 120"/>
                <a:gd name="T24" fmla="*/ 16 w 356"/>
                <a:gd name="T25" fmla="*/ 108 h 120"/>
                <a:gd name="T26" fmla="*/ 0 w 356"/>
                <a:gd name="T27" fmla="*/ 120 h 120"/>
                <a:gd name="T28" fmla="*/ 181 w 356"/>
                <a:gd name="T29" fmla="*/ 56 h 120"/>
                <a:gd name="T30" fmla="*/ 330 w 356"/>
                <a:gd name="T31" fmla="*/ 94 h 120"/>
                <a:gd name="T32" fmla="*/ 343 w 356"/>
                <a:gd name="T33" fmla="*/ 99 h 120"/>
                <a:gd name="T34" fmla="*/ 345 w 356"/>
                <a:gd name="T35" fmla="*/ 59 h 120"/>
                <a:gd name="T36" fmla="*/ 347 w 356"/>
                <a:gd name="T37" fmla="*/ 23 h 120"/>
                <a:gd name="T38" fmla="*/ 230 w 356"/>
                <a:gd name="T39" fmla="*/ 7 h 120"/>
                <a:gd name="T40" fmla="*/ 28 w 356"/>
                <a:gd name="T41" fmla="*/ 91 h 120"/>
                <a:gd name="T42" fmla="*/ 174 w 356"/>
                <a:gd name="T43" fmla="*/ 56 h 120"/>
                <a:gd name="T44" fmla="*/ 181 w 356"/>
                <a:gd name="T45" fmla="*/ 5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6" h="120">
                  <a:moveTo>
                    <a:pt x="0" y="120"/>
                  </a:moveTo>
                  <a:cubicBezTo>
                    <a:pt x="11" y="103"/>
                    <a:pt x="11" y="103"/>
                    <a:pt x="11" y="103"/>
                  </a:cubicBezTo>
                  <a:cubicBezTo>
                    <a:pt x="52" y="37"/>
                    <a:pt x="130" y="0"/>
                    <a:pt x="230" y="0"/>
                  </a:cubicBezTo>
                  <a:cubicBezTo>
                    <a:pt x="269" y="0"/>
                    <a:pt x="311" y="6"/>
                    <a:pt x="351" y="17"/>
                  </a:cubicBezTo>
                  <a:cubicBezTo>
                    <a:pt x="353" y="18"/>
                    <a:pt x="353" y="18"/>
                    <a:pt x="353" y="18"/>
                  </a:cubicBezTo>
                  <a:cubicBezTo>
                    <a:pt x="353" y="20"/>
                    <a:pt x="353" y="20"/>
                    <a:pt x="353" y="20"/>
                  </a:cubicBezTo>
                  <a:cubicBezTo>
                    <a:pt x="356" y="33"/>
                    <a:pt x="354" y="47"/>
                    <a:pt x="352" y="61"/>
                  </a:cubicBezTo>
                  <a:cubicBezTo>
                    <a:pt x="349" y="76"/>
                    <a:pt x="346" y="91"/>
                    <a:pt x="352" y="104"/>
                  </a:cubicBezTo>
                  <a:cubicBezTo>
                    <a:pt x="356" y="111"/>
                    <a:pt x="356" y="111"/>
                    <a:pt x="356" y="111"/>
                  </a:cubicBezTo>
                  <a:cubicBezTo>
                    <a:pt x="348" y="109"/>
                    <a:pt x="348" y="109"/>
                    <a:pt x="348" y="109"/>
                  </a:cubicBezTo>
                  <a:cubicBezTo>
                    <a:pt x="342" y="107"/>
                    <a:pt x="335" y="104"/>
                    <a:pt x="327" y="100"/>
                  </a:cubicBezTo>
                  <a:cubicBezTo>
                    <a:pt x="293" y="86"/>
                    <a:pt x="234" y="61"/>
                    <a:pt x="174" y="63"/>
                  </a:cubicBezTo>
                  <a:cubicBezTo>
                    <a:pt x="103" y="65"/>
                    <a:pt x="53" y="79"/>
                    <a:pt x="16" y="108"/>
                  </a:cubicBezTo>
                  <a:lnTo>
                    <a:pt x="0" y="120"/>
                  </a:lnTo>
                  <a:close/>
                  <a:moveTo>
                    <a:pt x="181" y="56"/>
                  </a:moveTo>
                  <a:cubicBezTo>
                    <a:pt x="240" y="56"/>
                    <a:pt x="296" y="80"/>
                    <a:pt x="330" y="94"/>
                  </a:cubicBezTo>
                  <a:cubicBezTo>
                    <a:pt x="335" y="96"/>
                    <a:pt x="339" y="98"/>
                    <a:pt x="343" y="99"/>
                  </a:cubicBezTo>
                  <a:cubicBezTo>
                    <a:pt x="340" y="87"/>
                    <a:pt x="342" y="73"/>
                    <a:pt x="345" y="59"/>
                  </a:cubicBezTo>
                  <a:cubicBezTo>
                    <a:pt x="347" y="47"/>
                    <a:pt x="349" y="35"/>
                    <a:pt x="347" y="23"/>
                  </a:cubicBezTo>
                  <a:cubicBezTo>
                    <a:pt x="308" y="13"/>
                    <a:pt x="268" y="7"/>
                    <a:pt x="230" y="7"/>
                  </a:cubicBezTo>
                  <a:cubicBezTo>
                    <a:pt x="141" y="7"/>
                    <a:pt x="70" y="37"/>
                    <a:pt x="28" y="91"/>
                  </a:cubicBezTo>
                  <a:cubicBezTo>
                    <a:pt x="64" y="69"/>
                    <a:pt x="111" y="58"/>
                    <a:pt x="174" y="56"/>
                  </a:cubicBezTo>
                  <a:cubicBezTo>
                    <a:pt x="176" y="56"/>
                    <a:pt x="178" y="56"/>
                    <a:pt x="181" y="56"/>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2813050" y="3033713"/>
              <a:ext cx="285750" cy="644525"/>
            </a:xfrm>
            <a:custGeom>
              <a:avLst/>
              <a:gdLst>
                <a:gd name="T0" fmla="*/ 23 w 76"/>
                <a:gd name="T1" fmla="*/ 171 h 171"/>
                <a:gd name="T2" fmla="*/ 10 w 76"/>
                <a:gd name="T3" fmla="*/ 80 h 171"/>
                <a:gd name="T4" fmla="*/ 74 w 76"/>
                <a:gd name="T5" fmla="*/ 0 h 171"/>
                <a:gd name="T6" fmla="*/ 76 w 76"/>
                <a:gd name="T7" fmla="*/ 6 h 171"/>
                <a:gd name="T8" fmla="*/ 17 w 76"/>
                <a:gd name="T9" fmla="*/ 82 h 171"/>
                <a:gd name="T10" fmla="*/ 29 w 76"/>
                <a:gd name="T11" fmla="*/ 167 h 171"/>
                <a:gd name="T12" fmla="*/ 23 w 76"/>
                <a:gd name="T13" fmla="*/ 171 h 171"/>
              </a:gdLst>
              <a:ahLst/>
              <a:cxnLst>
                <a:cxn ang="0">
                  <a:pos x="T0" y="T1"/>
                </a:cxn>
                <a:cxn ang="0">
                  <a:pos x="T2" y="T3"/>
                </a:cxn>
                <a:cxn ang="0">
                  <a:pos x="T4" y="T5"/>
                </a:cxn>
                <a:cxn ang="0">
                  <a:pos x="T6" y="T7"/>
                </a:cxn>
                <a:cxn ang="0">
                  <a:pos x="T8" y="T9"/>
                </a:cxn>
                <a:cxn ang="0">
                  <a:pos x="T10" y="T11"/>
                </a:cxn>
                <a:cxn ang="0">
                  <a:pos x="T12" y="T13"/>
                </a:cxn>
              </a:cxnLst>
              <a:rect l="0" t="0" r="r" b="b"/>
              <a:pathLst>
                <a:path w="76" h="171">
                  <a:moveTo>
                    <a:pt x="23" y="171"/>
                  </a:moveTo>
                  <a:cubicBezTo>
                    <a:pt x="5" y="151"/>
                    <a:pt x="0" y="117"/>
                    <a:pt x="10" y="80"/>
                  </a:cubicBezTo>
                  <a:cubicBezTo>
                    <a:pt x="20" y="41"/>
                    <a:pt x="45" y="9"/>
                    <a:pt x="74" y="0"/>
                  </a:cubicBezTo>
                  <a:cubicBezTo>
                    <a:pt x="76" y="6"/>
                    <a:pt x="76" y="6"/>
                    <a:pt x="76" y="6"/>
                  </a:cubicBezTo>
                  <a:cubicBezTo>
                    <a:pt x="50" y="15"/>
                    <a:pt x="26" y="45"/>
                    <a:pt x="17" y="82"/>
                  </a:cubicBezTo>
                  <a:cubicBezTo>
                    <a:pt x="7" y="117"/>
                    <a:pt x="12" y="148"/>
                    <a:pt x="29" y="167"/>
                  </a:cubicBezTo>
                  <a:lnTo>
                    <a:pt x="23" y="171"/>
                  </a:ln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4" name="Freeform 28"/>
            <p:cNvSpPr/>
            <p:nvPr/>
          </p:nvSpPr>
          <p:spPr bwMode="auto">
            <a:xfrm>
              <a:off x="2632075" y="3132138"/>
              <a:ext cx="153988" cy="571500"/>
            </a:xfrm>
            <a:custGeom>
              <a:avLst/>
              <a:gdLst>
                <a:gd name="T0" fmla="*/ 35 w 41"/>
                <a:gd name="T1" fmla="*/ 152 h 152"/>
                <a:gd name="T2" fmla="*/ 35 w 41"/>
                <a:gd name="T3" fmla="*/ 0 h 152"/>
                <a:gd name="T4" fmla="*/ 41 w 41"/>
                <a:gd name="T5" fmla="*/ 4 h 152"/>
                <a:gd name="T6" fmla="*/ 41 w 41"/>
                <a:gd name="T7" fmla="*/ 148 h 152"/>
                <a:gd name="T8" fmla="*/ 35 w 41"/>
                <a:gd name="T9" fmla="*/ 152 h 152"/>
              </a:gdLst>
              <a:ahLst/>
              <a:cxnLst>
                <a:cxn ang="0">
                  <a:pos x="T0" y="T1"/>
                </a:cxn>
                <a:cxn ang="0">
                  <a:pos x="T2" y="T3"/>
                </a:cxn>
                <a:cxn ang="0">
                  <a:pos x="T4" y="T5"/>
                </a:cxn>
                <a:cxn ang="0">
                  <a:pos x="T6" y="T7"/>
                </a:cxn>
                <a:cxn ang="0">
                  <a:pos x="T8" y="T9"/>
                </a:cxn>
              </a:cxnLst>
              <a:rect l="0" t="0" r="r" b="b"/>
              <a:pathLst>
                <a:path w="41" h="152">
                  <a:moveTo>
                    <a:pt x="35" y="152"/>
                  </a:moveTo>
                  <a:cubicBezTo>
                    <a:pt x="0" y="99"/>
                    <a:pt x="0" y="39"/>
                    <a:pt x="35" y="0"/>
                  </a:cubicBezTo>
                  <a:cubicBezTo>
                    <a:pt x="41" y="4"/>
                    <a:pt x="41" y="4"/>
                    <a:pt x="41" y="4"/>
                  </a:cubicBezTo>
                  <a:cubicBezTo>
                    <a:pt x="1" y="49"/>
                    <a:pt x="16" y="110"/>
                    <a:pt x="41" y="148"/>
                  </a:cubicBezTo>
                  <a:lnTo>
                    <a:pt x="35" y="152"/>
                  </a:ln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5" name="Freeform 29"/>
            <p:cNvSpPr/>
            <p:nvPr/>
          </p:nvSpPr>
          <p:spPr bwMode="auto">
            <a:xfrm>
              <a:off x="3259138" y="1735138"/>
              <a:ext cx="398463" cy="501650"/>
            </a:xfrm>
            <a:custGeom>
              <a:avLst/>
              <a:gdLst>
                <a:gd name="T0" fmla="*/ 7 w 106"/>
                <a:gd name="T1" fmla="*/ 133 h 133"/>
                <a:gd name="T2" fmla="*/ 0 w 106"/>
                <a:gd name="T3" fmla="*/ 131 h 133"/>
                <a:gd name="T4" fmla="*/ 6 w 106"/>
                <a:gd name="T5" fmla="*/ 111 h 133"/>
                <a:gd name="T6" fmla="*/ 106 w 106"/>
                <a:gd name="T7" fmla="*/ 11 h 133"/>
                <a:gd name="T8" fmla="*/ 105 w 106"/>
                <a:gd name="T9" fmla="*/ 18 h 133"/>
                <a:gd name="T10" fmla="*/ 13 w 106"/>
                <a:gd name="T11" fmla="*/ 113 h 133"/>
                <a:gd name="T12" fmla="*/ 7 w 106"/>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106" h="133">
                  <a:moveTo>
                    <a:pt x="7" y="133"/>
                  </a:moveTo>
                  <a:cubicBezTo>
                    <a:pt x="0" y="131"/>
                    <a:pt x="0" y="131"/>
                    <a:pt x="0" y="131"/>
                  </a:cubicBezTo>
                  <a:cubicBezTo>
                    <a:pt x="2" y="125"/>
                    <a:pt x="4" y="118"/>
                    <a:pt x="6" y="111"/>
                  </a:cubicBezTo>
                  <a:cubicBezTo>
                    <a:pt x="21" y="61"/>
                    <a:pt x="40" y="0"/>
                    <a:pt x="106" y="11"/>
                  </a:cubicBezTo>
                  <a:cubicBezTo>
                    <a:pt x="105" y="18"/>
                    <a:pt x="105" y="18"/>
                    <a:pt x="105" y="18"/>
                  </a:cubicBezTo>
                  <a:cubicBezTo>
                    <a:pt x="45" y="7"/>
                    <a:pt x="28" y="64"/>
                    <a:pt x="13" y="113"/>
                  </a:cubicBezTo>
                  <a:cubicBezTo>
                    <a:pt x="11" y="120"/>
                    <a:pt x="9" y="127"/>
                    <a:pt x="7" y="133"/>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6" name="Freeform 30"/>
            <p:cNvSpPr/>
            <p:nvPr/>
          </p:nvSpPr>
          <p:spPr bwMode="auto">
            <a:xfrm>
              <a:off x="3244850" y="1687513"/>
              <a:ext cx="307975" cy="274638"/>
            </a:xfrm>
            <a:custGeom>
              <a:avLst/>
              <a:gdLst>
                <a:gd name="T0" fmla="*/ 6 w 82"/>
                <a:gd name="T1" fmla="*/ 73 h 73"/>
                <a:gd name="T2" fmla="*/ 0 w 82"/>
                <a:gd name="T3" fmla="*/ 69 h 73"/>
                <a:gd name="T4" fmla="*/ 11 w 82"/>
                <a:gd name="T5" fmla="*/ 53 h 73"/>
                <a:gd name="T6" fmla="*/ 82 w 82"/>
                <a:gd name="T7" fmla="*/ 5 h 73"/>
                <a:gd name="T8" fmla="*/ 81 w 82"/>
                <a:gd name="T9" fmla="*/ 12 h 73"/>
                <a:gd name="T10" fmla="*/ 17 w 82"/>
                <a:gd name="T11" fmla="*/ 57 h 73"/>
                <a:gd name="T12" fmla="*/ 6 w 82"/>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82" h="73">
                  <a:moveTo>
                    <a:pt x="6" y="73"/>
                  </a:moveTo>
                  <a:cubicBezTo>
                    <a:pt x="0" y="69"/>
                    <a:pt x="0" y="69"/>
                    <a:pt x="0" y="69"/>
                  </a:cubicBezTo>
                  <a:cubicBezTo>
                    <a:pt x="4" y="64"/>
                    <a:pt x="7" y="59"/>
                    <a:pt x="11" y="53"/>
                  </a:cubicBezTo>
                  <a:cubicBezTo>
                    <a:pt x="28" y="28"/>
                    <a:pt x="46" y="0"/>
                    <a:pt x="82" y="5"/>
                  </a:cubicBezTo>
                  <a:cubicBezTo>
                    <a:pt x="81" y="12"/>
                    <a:pt x="81" y="12"/>
                    <a:pt x="81" y="12"/>
                  </a:cubicBezTo>
                  <a:cubicBezTo>
                    <a:pt x="50" y="8"/>
                    <a:pt x="33" y="33"/>
                    <a:pt x="17" y="57"/>
                  </a:cubicBezTo>
                  <a:cubicBezTo>
                    <a:pt x="13" y="63"/>
                    <a:pt x="10" y="68"/>
                    <a:pt x="6" y="73"/>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7" name="Freeform 31"/>
            <p:cNvSpPr/>
            <p:nvPr/>
          </p:nvSpPr>
          <p:spPr bwMode="auto">
            <a:xfrm>
              <a:off x="3128963" y="4645026"/>
              <a:ext cx="687388" cy="508000"/>
            </a:xfrm>
            <a:custGeom>
              <a:avLst/>
              <a:gdLst>
                <a:gd name="T0" fmla="*/ 39 w 183"/>
                <a:gd name="T1" fmla="*/ 135 h 135"/>
                <a:gd name="T2" fmla="*/ 0 w 183"/>
                <a:gd name="T3" fmla="*/ 126 h 135"/>
                <a:gd name="T4" fmla="*/ 3 w 183"/>
                <a:gd name="T5" fmla="*/ 120 h 135"/>
                <a:gd name="T6" fmla="*/ 99 w 183"/>
                <a:gd name="T7" fmla="*/ 111 h 135"/>
                <a:gd name="T8" fmla="*/ 177 w 183"/>
                <a:gd name="T9" fmla="*/ 0 h 135"/>
                <a:gd name="T10" fmla="*/ 183 w 183"/>
                <a:gd name="T11" fmla="*/ 1 h 135"/>
                <a:gd name="T12" fmla="*/ 103 w 183"/>
                <a:gd name="T13" fmla="*/ 117 h 135"/>
                <a:gd name="T14" fmla="*/ 39 w 183"/>
                <a:gd name="T15"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135">
                  <a:moveTo>
                    <a:pt x="39" y="135"/>
                  </a:moveTo>
                  <a:cubicBezTo>
                    <a:pt x="25" y="135"/>
                    <a:pt x="12" y="132"/>
                    <a:pt x="0" y="126"/>
                  </a:cubicBezTo>
                  <a:cubicBezTo>
                    <a:pt x="3" y="120"/>
                    <a:pt x="3" y="120"/>
                    <a:pt x="3" y="120"/>
                  </a:cubicBezTo>
                  <a:cubicBezTo>
                    <a:pt x="30" y="134"/>
                    <a:pt x="65" y="131"/>
                    <a:pt x="99" y="111"/>
                  </a:cubicBezTo>
                  <a:cubicBezTo>
                    <a:pt x="143" y="85"/>
                    <a:pt x="176" y="39"/>
                    <a:pt x="177" y="0"/>
                  </a:cubicBezTo>
                  <a:cubicBezTo>
                    <a:pt x="183" y="1"/>
                    <a:pt x="183" y="1"/>
                    <a:pt x="183" y="1"/>
                  </a:cubicBezTo>
                  <a:cubicBezTo>
                    <a:pt x="183" y="42"/>
                    <a:pt x="149" y="90"/>
                    <a:pt x="103" y="117"/>
                  </a:cubicBezTo>
                  <a:cubicBezTo>
                    <a:pt x="81" y="129"/>
                    <a:pt x="59" y="135"/>
                    <a:pt x="39" y="135"/>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8" name="Freeform 32"/>
            <p:cNvSpPr/>
            <p:nvPr/>
          </p:nvSpPr>
          <p:spPr bwMode="auto">
            <a:xfrm>
              <a:off x="3733800" y="4497388"/>
              <a:ext cx="212725" cy="590550"/>
            </a:xfrm>
            <a:custGeom>
              <a:avLst/>
              <a:gdLst>
                <a:gd name="T0" fmla="*/ 5 w 57"/>
                <a:gd name="T1" fmla="*/ 157 h 157"/>
                <a:gd name="T2" fmla="*/ 0 w 57"/>
                <a:gd name="T3" fmla="*/ 153 h 157"/>
                <a:gd name="T4" fmla="*/ 39 w 57"/>
                <a:gd name="T5" fmla="*/ 1 h 157"/>
                <a:gd name="T6" fmla="*/ 46 w 57"/>
                <a:gd name="T7" fmla="*/ 0 h 157"/>
                <a:gd name="T8" fmla="*/ 5 w 57"/>
                <a:gd name="T9" fmla="*/ 157 h 157"/>
              </a:gdLst>
              <a:ahLst/>
              <a:cxnLst>
                <a:cxn ang="0">
                  <a:pos x="T0" y="T1"/>
                </a:cxn>
                <a:cxn ang="0">
                  <a:pos x="T2" y="T3"/>
                </a:cxn>
                <a:cxn ang="0">
                  <a:pos x="T4" y="T5"/>
                </a:cxn>
                <a:cxn ang="0">
                  <a:pos x="T6" y="T7"/>
                </a:cxn>
                <a:cxn ang="0">
                  <a:pos x="T8" y="T9"/>
                </a:cxn>
              </a:cxnLst>
              <a:rect l="0" t="0" r="r" b="b"/>
              <a:pathLst>
                <a:path w="57" h="157">
                  <a:moveTo>
                    <a:pt x="5" y="157"/>
                  </a:moveTo>
                  <a:cubicBezTo>
                    <a:pt x="0" y="153"/>
                    <a:pt x="0" y="153"/>
                    <a:pt x="0" y="153"/>
                  </a:cubicBezTo>
                  <a:cubicBezTo>
                    <a:pt x="36" y="111"/>
                    <a:pt x="50" y="54"/>
                    <a:pt x="39" y="1"/>
                  </a:cubicBezTo>
                  <a:cubicBezTo>
                    <a:pt x="46" y="0"/>
                    <a:pt x="46" y="0"/>
                    <a:pt x="46" y="0"/>
                  </a:cubicBezTo>
                  <a:cubicBezTo>
                    <a:pt x="57" y="55"/>
                    <a:pt x="42" y="114"/>
                    <a:pt x="5" y="157"/>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39" name="Freeform 33"/>
            <p:cNvSpPr>
              <a:spLocks noEditPoints="1"/>
            </p:cNvSpPr>
            <p:nvPr/>
          </p:nvSpPr>
          <p:spPr bwMode="auto">
            <a:xfrm>
              <a:off x="5641975" y="2778126"/>
              <a:ext cx="187325" cy="142875"/>
            </a:xfrm>
            <a:custGeom>
              <a:avLst/>
              <a:gdLst>
                <a:gd name="T0" fmla="*/ 28 w 50"/>
                <a:gd name="T1" fmla="*/ 38 h 38"/>
                <a:gd name="T2" fmla="*/ 14 w 50"/>
                <a:gd name="T3" fmla="*/ 32 h 38"/>
                <a:gd name="T4" fmla="*/ 7 w 50"/>
                <a:gd name="T5" fmla="*/ 3 h 38"/>
                <a:gd name="T6" fmla="*/ 7 w 50"/>
                <a:gd name="T7" fmla="*/ 2 h 38"/>
                <a:gd name="T8" fmla="*/ 8 w 50"/>
                <a:gd name="T9" fmla="*/ 2 h 38"/>
                <a:gd name="T10" fmla="*/ 21 w 50"/>
                <a:gd name="T11" fmla="*/ 0 h 38"/>
                <a:gd name="T12" fmla="*/ 43 w 50"/>
                <a:gd name="T13" fmla="*/ 4 h 38"/>
                <a:gd name="T14" fmla="*/ 50 w 50"/>
                <a:gd name="T15" fmla="*/ 28 h 38"/>
                <a:gd name="T16" fmla="*/ 50 w 50"/>
                <a:gd name="T17" fmla="*/ 30 h 38"/>
                <a:gd name="T18" fmla="*/ 49 w 50"/>
                <a:gd name="T19" fmla="*/ 31 h 38"/>
                <a:gd name="T20" fmla="*/ 28 w 50"/>
                <a:gd name="T21" fmla="*/ 38 h 38"/>
                <a:gd name="T22" fmla="*/ 11 w 50"/>
                <a:gd name="T23" fmla="*/ 6 h 38"/>
                <a:gd name="T24" fmla="*/ 17 w 50"/>
                <a:gd name="T25" fmla="*/ 29 h 38"/>
                <a:gd name="T26" fmla="*/ 28 w 50"/>
                <a:gd name="T27" fmla="*/ 33 h 38"/>
                <a:gd name="T28" fmla="*/ 45 w 50"/>
                <a:gd name="T29" fmla="*/ 27 h 38"/>
                <a:gd name="T30" fmla="*/ 40 w 50"/>
                <a:gd name="T31" fmla="*/ 8 h 38"/>
                <a:gd name="T32" fmla="*/ 21 w 50"/>
                <a:gd name="T33" fmla="*/ 5 h 38"/>
                <a:gd name="T34" fmla="*/ 11 w 50"/>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38">
                  <a:moveTo>
                    <a:pt x="28" y="38"/>
                  </a:moveTo>
                  <a:cubicBezTo>
                    <a:pt x="22" y="38"/>
                    <a:pt x="18" y="36"/>
                    <a:pt x="14" y="32"/>
                  </a:cubicBezTo>
                  <a:cubicBezTo>
                    <a:pt x="0" y="19"/>
                    <a:pt x="6" y="4"/>
                    <a:pt x="7" y="3"/>
                  </a:cubicBezTo>
                  <a:cubicBezTo>
                    <a:pt x="7" y="2"/>
                    <a:pt x="7" y="2"/>
                    <a:pt x="7" y="2"/>
                  </a:cubicBezTo>
                  <a:cubicBezTo>
                    <a:pt x="8" y="2"/>
                    <a:pt x="8" y="2"/>
                    <a:pt x="8" y="2"/>
                  </a:cubicBezTo>
                  <a:cubicBezTo>
                    <a:pt x="9" y="2"/>
                    <a:pt x="14" y="0"/>
                    <a:pt x="21" y="0"/>
                  </a:cubicBezTo>
                  <a:cubicBezTo>
                    <a:pt x="29" y="0"/>
                    <a:pt x="36" y="1"/>
                    <a:pt x="43" y="4"/>
                  </a:cubicBezTo>
                  <a:cubicBezTo>
                    <a:pt x="44" y="4"/>
                    <a:pt x="47" y="5"/>
                    <a:pt x="50" y="28"/>
                  </a:cubicBezTo>
                  <a:cubicBezTo>
                    <a:pt x="50" y="30"/>
                    <a:pt x="50" y="30"/>
                    <a:pt x="50" y="30"/>
                  </a:cubicBezTo>
                  <a:cubicBezTo>
                    <a:pt x="49" y="31"/>
                    <a:pt x="49" y="31"/>
                    <a:pt x="49" y="31"/>
                  </a:cubicBezTo>
                  <a:cubicBezTo>
                    <a:pt x="49" y="31"/>
                    <a:pt x="39" y="38"/>
                    <a:pt x="28" y="38"/>
                  </a:cubicBezTo>
                  <a:close/>
                  <a:moveTo>
                    <a:pt x="11" y="6"/>
                  </a:moveTo>
                  <a:cubicBezTo>
                    <a:pt x="10" y="10"/>
                    <a:pt x="8" y="20"/>
                    <a:pt x="17" y="29"/>
                  </a:cubicBezTo>
                  <a:cubicBezTo>
                    <a:pt x="20" y="31"/>
                    <a:pt x="24" y="33"/>
                    <a:pt x="28" y="33"/>
                  </a:cubicBezTo>
                  <a:cubicBezTo>
                    <a:pt x="35" y="33"/>
                    <a:pt x="42" y="29"/>
                    <a:pt x="45" y="27"/>
                  </a:cubicBezTo>
                  <a:cubicBezTo>
                    <a:pt x="44" y="19"/>
                    <a:pt x="42" y="10"/>
                    <a:pt x="40" y="8"/>
                  </a:cubicBezTo>
                  <a:cubicBezTo>
                    <a:pt x="35" y="6"/>
                    <a:pt x="28" y="5"/>
                    <a:pt x="21" y="5"/>
                  </a:cubicBezTo>
                  <a:cubicBezTo>
                    <a:pt x="17" y="5"/>
                    <a:pt x="13" y="6"/>
                    <a:pt x="11" y="6"/>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a:spLocks noEditPoints="1"/>
            </p:cNvSpPr>
            <p:nvPr/>
          </p:nvSpPr>
          <p:spPr bwMode="auto">
            <a:xfrm>
              <a:off x="5464175" y="2797176"/>
              <a:ext cx="184150" cy="157163"/>
            </a:xfrm>
            <a:custGeom>
              <a:avLst/>
              <a:gdLst>
                <a:gd name="T0" fmla="*/ 19 w 49"/>
                <a:gd name="T1" fmla="*/ 42 h 42"/>
                <a:gd name="T2" fmla="*/ 19 w 49"/>
                <a:gd name="T3" fmla="*/ 42 h 42"/>
                <a:gd name="T4" fmla="*/ 5 w 49"/>
                <a:gd name="T5" fmla="*/ 40 h 42"/>
                <a:gd name="T6" fmla="*/ 4 w 49"/>
                <a:gd name="T7" fmla="*/ 39 h 42"/>
                <a:gd name="T8" fmla="*/ 4 w 49"/>
                <a:gd name="T9" fmla="*/ 38 h 42"/>
                <a:gd name="T10" fmla="*/ 4 w 49"/>
                <a:gd name="T11" fmla="*/ 12 h 42"/>
                <a:gd name="T12" fmla="*/ 36 w 49"/>
                <a:gd name="T13" fmla="*/ 0 h 42"/>
                <a:gd name="T14" fmla="*/ 37 w 49"/>
                <a:gd name="T15" fmla="*/ 0 h 42"/>
                <a:gd name="T16" fmla="*/ 38 w 49"/>
                <a:gd name="T17" fmla="*/ 1 h 42"/>
                <a:gd name="T18" fmla="*/ 40 w 49"/>
                <a:gd name="T19" fmla="*/ 31 h 42"/>
                <a:gd name="T20" fmla="*/ 19 w 49"/>
                <a:gd name="T21" fmla="*/ 42 h 42"/>
                <a:gd name="T22" fmla="*/ 9 w 49"/>
                <a:gd name="T23" fmla="*/ 35 h 42"/>
                <a:gd name="T24" fmla="*/ 19 w 49"/>
                <a:gd name="T25" fmla="*/ 37 h 42"/>
                <a:gd name="T26" fmla="*/ 19 w 49"/>
                <a:gd name="T27" fmla="*/ 37 h 42"/>
                <a:gd name="T28" fmla="*/ 35 w 49"/>
                <a:gd name="T29" fmla="*/ 28 h 42"/>
                <a:gd name="T30" fmla="*/ 34 w 49"/>
                <a:gd name="T31" fmla="*/ 5 h 42"/>
                <a:gd name="T32" fmla="*/ 7 w 49"/>
                <a:gd name="T33" fmla="*/ 16 h 42"/>
                <a:gd name="T34" fmla="*/ 9 w 49"/>
                <a:gd name="T35"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42">
                  <a:moveTo>
                    <a:pt x="19" y="42"/>
                  </a:moveTo>
                  <a:cubicBezTo>
                    <a:pt x="19" y="42"/>
                    <a:pt x="19" y="42"/>
                    <a:pt x="19" y="42"/>
                  </a:cubicBezTo>
                  <a:cubicBezTo>
                    <a:pt x="12" y="42"/>
                    <a:pt x="6" y="40"/>
                    <a:pt x="5" y="40"/>
                  </a:cubicBezTo>
                  <a:cubicBezTo>
                    <a:pt x="4" y="39"/>
                    <a:pt x="4" y="39"/>
                    <a:pt x="4" y="39"/>
                  </a:cubicBezTo>
                  <a:cubicBezTo>
                    <a:pt x="4" y="38"/>
                    <a:pt x="4" y="38"/>
                    <a:pt x="4" y="38"/>
                  </a:cubicBezTo>
                  <a:cubicBezTo>
                    <a:pt x="0" y="15"/>
                    <a:pt x="2" y="13"/>
                    <a:pt x="4" y="12"/>
                  </a:cubicBezTo>
                  <a:cubicBezTo>
                    <a:pt x="19" y="1"/>
                    <a:pt x="35" y="0"/>
                    <a:pt x="36" y="0"/>
                  </a:cubicBezTo>
                  <a:cubicBezTo>
                    <a:pt x="37" y="0"/>
                    <a:pt x="37" y="0"/>
                    <a:pt x="37" y="0"/>
                  </a:cubicBezTo>
                  <a:cubicBezTo>
                    <a:pt x="38" y="1"/>
                    <a:pt x="38" y="1"/>
                    <a:pt x="38" y="1"/>
                  </a:cubicBezTo>
                  <a:cubicBezTo>
                    <a:pt x="38" y="1"/>
                    <a:pt x="49" y="14"/>
                    <a:pt x="40" y="31"/>
                  </a:cubicBezTo>
                  <a:cubicBezTo>
                    <a:pt x="36" y="38"/>
                    <a:pt x="29" y="42"/>
                    <a:pt x="19" y="42"/>
                  </a:cubicBezTo>
                  <a:close/>
                  <a:moveTo>
                    <a:pt x="9" y="35"/>
                  </a:moveTo>
                  <a:cubicBezTo>
                    <a:pt x="11" y="36"/>
                    <a:pt x="14" y="37"/>
                    <a:pt x="19" y="37"/>
                  </a:cubicBezTo>
                  <a:cubicBezTo>
                    <a:pt x="19" y="37"/>
                    <a:pt x="19" y="37"/>
                    <a:pt x="19" y="37"/>
                  </a:cubicBezTo>
                  <a:cubicBezTo>
                    <a:pt x="27" y="37"/>
                    <a:pt x="32" y="34"/>
                    <a:pt x="35" y="28"/>
                  </a:cubicBezTo>
                  <a:cubicBezTo>
                    <a:pt x="41" y="17"/>
                    <a:pt x="36" y="8"/>
                    <a:pt x="34" y="5"/>
                  </a:cubicBezTo>
                  <a:cubicBezTo>
                    <a:pt x="31" y="6"/>
                    <a:pt x="18" y="8"/>
                    <a:pt x="7" y="16"/>
                  </a:cubicBezTo>
                  <a:cubicBezTo>
                    <a:pt x="6" y="18"/>
                    <a:pt x="7" y="27"/>
                    <a:pt x="9" y="35"/>
                  </a:cubicBezTo>
                  <a:close/>
                </a:path>
              </a:pathLst>
            </a:custGeom>
            <a:solidFill>
              <a:srgbClr val="310B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45" name="图片 44"/>
          <p:cNvPicPr>
            <a:picLocks noChangeAspect="1"/>
          </p:cNvPicPr>
          <p:nvPr/>
        </p:nvPicPr>
        <p:blipFill>
          <a:blip r:embed="rId3"/>
          <a:stretch>
            <a:fillRect/>
          </a:stretch>
        </p:blipFill>
        <p:spPr>
          <a:xfrm>
            <a:off x="10731673" y="5668878"/>
            <a:ext cx="607500" cy="585000"/>
          </a:xfrm>
          <a:prstGeom prst="rect">
            <a:avLst/>
          </a:prstGeom>
        </p:spPr>
      </p:pic>
      <p:pic>
        <p:nvPicPr>
          <p:cNvPr id="46" name="图片 45"/>
          <p:cNvPicPr>
            <a:picLocks noChangeAspect="1"/>
          </p:cNvPicPr>
          <p:nvPr/>
        </p:nvPicPr>
        <p:blipFill>
          <a:blip r:embed="rId4"/>
          <a:stretch>
            <a:fillRect/>
          </a:stretch>
        </p:blipFill>
        <p:spPr>
          <a:xfrm>
            <a:off x="1346202" y="2582597"/>
            <a:ext cx="634688" cy="508000"/>
          </a:xfrm>
          <a:prstGeom prst="rect">
            <a:avLst/>
          </a:prstGeom>
        </p:spPr>
      </p:pic>
      <p:pic>
        <p:nvPicPr>
          <p:cNvPr id="47" name="图片 46"/>
          <p:cNvPicPr>
            <a:picLocks noChangeAspect="1"/>
          </p:cNvPicPr>
          <p:nvPr/>
        </p:nvPicPr>
        <p:blipFill>
          <a:blip r:embed="rId4"/>
          <a:stretch>
            <a:fillRect/>
          </a:stretch>
        </p:blipFill>
        <p:spPr>
          <a:xfrm>
            <a:off x="1346202" y="4449497"/>
            <a:ext cx="634688" cy="508000"/>
          </a:xfrm>
          <a:prstGeom prst="rect">
            <a:avLst/>
          </a:prstGeom>
        </p:spPr>
      </p:pic>
      <p:pic>
        <p:nvPicPr>
          <p:cNvPr id="48" name="图片 47"/>
          <p:cNvPicPr>
            <a:picLocks noChangeAspect="1"/>
          </p:cNvPicPr>
          <p:nvPr/>
        </p:nvPicPr>
        <p:blipFill>
          <a:blip r:embed="rId4"/>
          <a:stretch>
            <a:fillRect/>
          </a:stretch>
        </p:blipFill>
        <p:spPr>
          <a:xfrm>
            <a:off x="6210302" y="2582597"/>
            <a:ext cx="634688" cy="508000"/>
          </a:xfrm>
          <a:prstGeom prst="rect">
            <a:avLst/>
          </a:prstGeom>
        </p:spPr>
      </p:pic>
      <p:pic>
        <p:nvPicPr>
          <p:cNvPr id="49" name="图片 48"/>
          <p:cNvPicPr>
            <a:picLocks noChangeAspect="1"/>
          </p:cNvPicPr>
          <p:nvPr/>
        </p:nvPicPr>
        <p:blipFill>
          <a:blip r:embed="rId4"/>
          <a:stretch>
            <a:fillRect/>
          </a:stretch>
        </p:blipFill>
        <p:spPr>
          <a:xfrm>
            <a:off x="6210302" y="4449497"/>
            <a:ext cx="634688" cy="508000"/>
          </a:xfrm>
          <a:prstGeom prst="rect">
            <a:avLst/>
          </a:prstGeom>
        </p:spPr>
      </p:pic>
      <p:sp>
        <p:nvSpPr>
          <p:cNvPr id="50" name="文本框 49"/>
          <p:cNvSpPr txBox="1"/>
          <p:nvPr/>
        </p:nvSpPr>
        <p:spPr>
          <a:xfrm>
            <a:off x="1980890" y="2348574"/>
            <a:ext cx="3741078" cy="769441"/>
          </a:xfrm>
          <a:prstGeom prst="rect">
            <a:avLst/>
          </a:prstGeom>
          <a:noFill/>
        </p:spPr>
        <p:txBody>
          <a:bodyPr wrap="square" rtlCol="0">
            <a:spAutoFit/>
          </a:bodyPr>
          <a:lstStyle/>
          <a:p>
            <a:r>
              <a:rPr lang="en-US" altLang="zh-CN" sz="4400" spc="300" dirty="0" smtClean="0">
                <a:solidFill>
                  <a:schemeClr val="tx1">
                    <a:lumMod val="85000"/>
                    <a:lumOff val="15000"/>
                  </a:schemeClr>
                </a:solidFill>
                <a:latin typeface="方正静蕾简体" panose="02000000000000000000" pitchFamily="2" charset="-122"/>
                <a:ea typeface="方正静蕾简体" panose="02000000000000000000" pitchFamily="2" charset="-122"/>
              </a:rPr>
              <a:t>1.</a:t>
            </a:r>
            <a:r>
              <a:rPr lang="zh-CN" altLang="en-US" sz="4400" spc="300" dirty="0" smtClean="0">
                <a:solidFill>
                  <a:schemeClr val="tx1">
                    <a:lumMod val="85000"/>
                    <a:lumOff val="15000"/>
                  </a:schemeClr>
                </a:solidFill>
                <a:latin typeface="方正静蕾简体" panose="02000000000000000000" pitchFamily="2" charset="-122"/>
                <a:ea typeface="方正静蕾简体" panose="02000000000000000000" pitchFamily="2" charset="-122"/>
              </a:rPr>
              <a:t>视频展示</a:t>
            </a:r>
            <a:endParaRPr lang="zh-CN" altLang="en-US" sz="4400"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2" name="文本框 51"/>
          <p:cNvSpPr txBox="1"/>
          <p:nvPr/>
        </p:nvSpPr>
        <p:spPr>
          <a:xfrm>
            <a:off x="6931122" y="2348574"/>
            <a:ext cx="3741078" cy="769441"/>
          </a:xfrm>
          <a:prstGeom prst="rect">
            <a:avLst/>
          </a:prstGeom>
          <a:noFill/>
        </p:spPr>
        <p:txBody>
          <a:bodyPr wrap="square" rtlCol="0">
            <a:spAutoFit/>
          </a:bodyPr>
          <a:lstStyle/>
          <a:p>
            <a:r>
              <a:rPr lang="en-US" altLang="zh-CN" sz="4400" spc="300" dirty="0" smtClean="0">
                <a:solidFill>
                  <a:schemeClr val="tx1">
                    <a:lumMod val="85000"/>
                    <a:lumOff val="15000"/>
                  </a:schemeClr>
                </a:solidFill>
                <a:latin typeface="方正静蕾简体" panose="02000000000000000000" pitchFamily="2" charset="-122"/>
                <a:ea typeface="方正静蕾简体" panose="02000000000000000000" pitchFamily="2" charset="-122"/>
              </a:rPr>
              <a:t>2.</a:t>
            </a:r>
            <a:r>
              <a:rPr lang="zh-CN" altLang="en-US" sz="4400" spc="300" dirty="0" smtClean="0">
                <a:solidFill>
                  <a:schemeClr val="tx1">
                    <a:lumMod val="85000"/>
                    <a:lumOff val="15000"/>
                  </a:schemeClr>
                </a:solidFill>
                <a:latin typeface="方正静蕾简体" panose="02000000000000000000" pitchFamily="2" charset="-122"/>
                <a:ea typeface="方正静蕾简体" panose="02000000000000000000" pitchFamily="2" charset="-122"/>
              </a:rPr>
              <a:t>测试设计</a:t>
            </a:r>
            <a:endParaRPr lang="zh-CN" altLang="en-US" sz="4400"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4" name="文本框 53"/>
          <p:cNvSpPr txBox="1"/>
          <p:nvPr/>
        </p:nvSpPr>
        <p:spPr>
          <a:xfrm>
            <a:off x="1980890" y="4304810"/>
            <a:ext cx="3741078" cy="769441"/>
          </a:xfrm>
          <a:prstGeom prst="rect">
            <a:avLst/>
          </a:prstGeom>
          <a:noFill/>
        </p:spPr>
        <p:txBody>
          <a:bodyPr wrap="square" rtlCol="0">
            <a:spAutoFit/>
          </a:bodyPr>
          <a:lstStyle/>
          <a:p>
            <a:r>
              <a:rPr lang="en-US" altLang="zh-CN" sz="4400" spc="300" dirty="0" smtClean="0">
                <a:solidFill>
                  <a:schemeClr val="tx1">
                    <a:lumMod val="85000"/>
                    <a:lumOff val="15000"/>
                  </a:schemeClr>
                </a:solidFill>
                <a:latin typeface="方正静蕾简体" panose="02000000000000000000" pitchFamily="2" charset="-122"/>
                <a:ea typeface="方正静蕾简体" panose="02000000000000000000" pitchFamily="2" charset="-122"/>
              </a:rPr>
              <a:t>3.</a:t>
            </a:r>
            <a:r>
              <a:rPr lang="zh-CN" altLang="en-US" sz="4400" spc="300" dirty="0" smtClean="0">
                <a:solidFill>
                  <a:schemeClr val="tx1">
                    <a:lumMod val="85000"/>
                    <a:lumOff val="15000"/>
                  </a:schemeClr>
                </a:solidFill>
                <a:latin typeface="方正静蕾简体" panose="02000000000000000000" pitchFamily="2" charset="-122"/>
                <a:ea typeface="方正静蕾简体" panose="02000000000000000000" pitchFamily="2" charset="-122"/>
              </a:rPr>
              <a:t>体验改进</a:t>
            </a:r>
            <a:endParaRPr lang="zh-CN" altLang="en-US" sz="4400"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6" name="文本框 55"/>
          <p:cNvSpPr txBox="1"/>
          <p:nvPr/>
        </p:nvSpPr>
        <p:spPr>
          <a:xfrm>
            <a:off x="6931122" y="4304810"/>
            <a:ext cx="3741078" cy="769441"/>
          </a:xfrm>
          <a:prstGeom prst="rect">
            <a:avLst/>
          </a:prstGeom>
          <a:noFill/>
        </p:spPr>
        <p:txBody>
          <a:bodyPr wrap="square" rtlCol="0">
            <a:spAutoFit/>
          </a:bodyPr>
          <a:lstStyle/>
          <a:p>
            <a:r>
              <a:rPr lang="en-US" altLang="zh-CN" sz="4400" spc="300" dirty="0" smtClean="0">
                <a:solidFill>
                  <a:schemeClr val="tx1">
                    <a:lumMod val="85000"/>
                    <a:lumOff val="15000"/>
                  </a:schemeClr>
                </a:solidFill>
                <a:latin typeface="方正静蕾简体" panose="02000000000000000000" pitchFamily="2" charset="-122"/>
                <a:ea typeface="方正静蕾简体" panose="02000000000000000000" pitchFamily="2" charset="-122"/>
              </a:rPr>
              <a:t>4.</a:t>
            </a:r>
            <a:r>
              <a:rPr lang="zh-CN" altLang="en-US" sz="4400" spc="300" dirty="0" smtClean="0">
                <a:solidFill>
                  <a:schemeClr val="tx1">
                    <a:lumMod val="85000"/>
                    <a:lumOff val="15000"/>
                  </a:schemeClr>
                </a:solidFill>
                <a:latin typeface="方正静蕾简体" panose="02000000000000000000" pitchFamily="2" charset="-122"/>
                <a:ea typeface="方正静蕾简体" panose="02000000000000000000" pitchFamily="2" charset="-122"/>
              </a:rPr>
              <a:t>小组分工</a:t>
            </a:r>
            <a:endParaRPr lang="zh-CN" altLang="en-US" sz="4400"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8" name="文本框 57"/>
          <p:cNvSpPr txBox="1"/>
          <p:nvPr/>
        </p:nvSpPr>
        <p:spPr>
          <a:xfrm>
            <a:off x="1328420" y="1029970"/>
            <a:ext cx="3602395" cy="829945"/>
          </a:xfrm>
          <a:prstGeom prst="rect">
            <a:avLst/>
          </a:prstGeom>
          <a:noFill/>
          <a:effectLst/>
        </p:spPr>
        <p:txBody>
          <a:bodyPr wrap="square" rtlCol="0">
            <a:spAutoFit/>
          </a:bodyPr>
          <a:lstStyle/>
          <a:p>
            <a:pPr algn="dist"/>
            <a:r>
              <a:rPr lang="en-US" altLang="zh-CN" sz="48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CONTENT</a:t>
            </a:r>
            <a:endParaRPr lang="zh-CN" altLang="en-US" sz="48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6316981" y="2925470"/>
            <a:ext cx="4325619" cy="699743"/>
          </a:xfrm>
          <a:prstGeom prst="rect">
            <a:avLst/>
          </a:prstGeom>
        </p:spPr>
        <p:txBody>
          <a:bodyPr wrap="square">
            <a:spAutoFit/>
            <a:scene3d>
              <a:camera prst="orthographicFront"/>
              <a:lightRig rig="threePt" dir="t"/>
            </a:scene3d>
            <a:sp3d contourW="12700"/>
          </a:bodyPr>
          <a:lstStyle/>
          <a:p>
            <a:pPr>
              <a:lnSpc>
                <a:spcPct val="120000"/>
              </a:lnSpc>
            </a:pPr>
            <a:r>
              <a:rPr lang="zh-CN" altLang="en-US" sz="36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视频展示</a:t>
            </a:r>
            <a:endParaRPr lang="zh-CN" altLang="en-US" sz="36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
        <p:nvSpPr>
          <p:cNvPr id="53" name="矩形 52"/>
          <p:cNvSpPr/>
          <p:nvPr/>
        </p:nvSpPr>
        <p:spPr>
          <a:xfrm>
            <a:off x="6316981" y="2217967"/>
            <a:ext cx="4325619" cy="767261"/>
          </a:xfrm>
          <a:prstGeom prst="rect">
            <a:avLst/>
          </a:prstGeom>
        </p:spPr>
        <p:txBody>
          <a:bodyPr wrap="square">
            <a:spAutoFit/>
            <a:scene3d>
              <a:camera prst="orthographicFront"/>
              <a:lightRig rig="threePt" dir="t"/>
            </a:scene3d>
            <a:sp3d contourW="12700"/>
          </a:bodyPr>
          <a:lstStyle/>
          <a:p>
            <a:pPr>
              <a:lnSpc>
                <a:spcPct val="120000"/>
              </a:lnSpc>
            </a:pPr>
            <a:r>
              <a:rPr lang="en-US" altLang="zh-CN" sz="40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PART 01</a:t>
            </a:r>
            <a:endParaRPr lang="zh-CN" altLang="en-US" sz="40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pic>
        <p:nvPicPr>
          <p:cNvPr id="54" name="图片 53"/>
          <p:cNvPicPr>
            <a:picLocks noChangeAspect="1"/>
          </p:cNvPicPr>
          <p:nvPr/>
        </p:nvPicPr>
        <p:blipFill>
          <a:blip r:embed="rId2"/>
          <a:stretch>
            <a:fillRect/>
          </a:stretch>
        </p:blipFill>
        <p:spPr>
          <a:xfrm>
            <a:off x="1888620" y="1440605"/>
            <a:ext cx="2666400" cy="3728624"/>
          </a:xfrm>
          <a:prstGeom prst="rect">
            <a:avLst/>
          </a:prstGeom>
        </p:spPr>
      </p:pic>
      <p:pic>
        <p:nvPicPr>
          <p:cNvPr id="55" name="图片 54"/>
          <p:cNvPicPr>
            <a:picLocks noChangeAspect="1"/>
          </p:cNvPicPr>
          <p:nvPr/>
        </p:nvPicPr>
        <p:blipFill>
          <a:blip r:embed="rId3"/>
          <a:stretch>
            <a:fillRect/>
          </a:stretch>
        </p:blipFill>
        <p:spPr>
          <a:xfrm>
            <a:off x="5002344" y="1805983"/>
            <a:ext cx="607500" cy="585000"/>
          </a:xfrm>
          <a:prstGeom prst="rect">
            <a:avLst/>
          </a:prstGeom>
        </p:spPr>
      </p:pic>
      <p:pic>
        <p:nvPicPr>
          <p:cNvPr id="56" name="图片 55"/>
          <p:cNvPicPr>
            <a:picLocks noChangeAspect="1"/>
          </p:cNvPicPr>
          <p:nvPr/>
        </p:nvPicPr>
        <p:blipFill>
          <a:blip r:embed="rId3"/>
          <a:stretch>
            <a:fillRect/>
          </a:stretch>
        </p:blipFill>
        <p:spPr>
          <a:xfrm>
            <a:off x="1281120" y="4412608"/>
            <a:ext cx="607500" cy="585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1+#ppt_w/2"/>
                                          </p:val>
                                        </p:tav>
                                        <p:tav tm="100000">
                                          <p:val>
                                            <p:strVal val="#ppt_x"/>
                                          </p:val>
                                        </p:tav>
                                      </p:tavLst>
                                    </p:anim>
                                    <p:anim calcmode="lin" valueType="num">
                                      <p:cBhvr additive="base">
                                        <p:cTn id="8" dur="500" fill="hold"/>
                                        <p:tgtEl>
                                          <p:spTgt spid="5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6316981" y="2925470"/>
            <a:ext cx="4325619" cy="646331"/>
          </a:xfrm>
          <a:prstGeom prst="rect">
            <a:avLst/>
          </a:prstGeom>
        </p:spPr>
        <p:txBody>
          <a:bodyPr wrap="square">
            <a:spAutoFit/>
            <a:scene3d>
              <a:camera prst="orthographicFront"/>
              <a:lightRig rig="threePt" dir="t"/>
            </a:scene3d>
            <a:sp3d contourW="12700"/>
          </a:bodyPr>
          <a:lstStyle/>
          <a:p>
            <a:r>
              <a:rPr lang="zh-CN" altLang="en-US" sz="3600" b="1" spc="300" dirty="0">
                <a:solidFill>
                  <a:schemeClr val="tx1">
                    <a:lumMod val="85000"/>
                    <a:lumOff val="15000"/>
                  </a:schemeClr>
                </a:solidFill>
                <a:latin typeface="方正静蕾简体" panose="02000000000000000000" pitchFamily="2" charset="-122"/>
                <a:ea typeface="方正静蕾简体" panose="02000000000000000000" pitchFamily="2" charset="-122"/>
              </a:rPr>
              <a:t>测试设计</a:t>
            </a:r>
            <a:endParaRPr lang="zh-CN" altLang="en-US" sz="36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3" name="矩形 52"/>
          <p:cNvSpPr/>
          <p:nvPr/>
        </p:nvSpPr>
        <p:spPr>
          <a:xfrm>
            <a:off x="6316981" y="2217967"/>
            <a:ext cx="4325619" cy="767261"/>
          </a:xfrm>
          <a:prstGeom prst="rect">
            <a:avLst/>
          </a:prstGeom>
        </p:spPr>
        <p:txBody>
          <a:bodyPr wrap="square">
            <a:spAutoFit/>
            <a:scene3d>
              <a:camera prst="orthographicFront"/>
              <a:lightRig rig="threePt" dir="t"/>
            </a:scene3d>
            <a:sp3d contourW="12700"/>
          </a:bodyPr>
          <a:lstStyle/>
          <a:p>
            <a:pPr>
              <a:lnSpc>
                <a:spcPct val="120000"/>
              </a:lnSpc>
            </a:pPr>
            <a:r>
              <a:rPr lang="en-US" altLang="zh-CN" sz="40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PART 02</a:t>
            </a:r>
            <a:endParaRPr lang="zh-CN" altLang="en-US" sz="40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pic>
        <p:nvPicPr>
          <p:cNvPr id="54" name="图片 53"/>
          <p:cNvPicPr>
            <a:picLocks noChangeAspect="1"/>
          </p:cNvPicPr>
          <p:nvPr/>
        </p:nvPicPr>
        <p:blipFill>
          <a:blip r:embed="rId2"/>
          <a:stretch>
            <a:fillRect/>
          </a:stretch>
        </p:blipFill>
        <p:spPr>
          <a:xfrm>
            <a:off x="1888620" y="1440605"/>
            <a:ext cx="2666400" cy="3728624"/>
          </a:xfrm>
          <a:prstGeom prst="rect">
            <a:avLst/>
          </a:prstGeom>
        </p:spPr>
      </p:pic>
      <p:pic>
        <p:nvPicPr>
          <p:cNvPr id="55" name="图片 54"/>
          <p:cNvPicPr>
            <a:picLocks noChangeAspect="1"/>
          </p:cNvPicPr>
          <p:nvPr/>
        </p:nvPicPr>
        <p:blipFill>
          <a:blip r:embed="rId3"/>
          <a:stretch>
            <a:fillRect/>
          </a:stretch>
        </p:blipFill>
        <p:spPr>
          <a:xfrm>
            <a:off x="5002344" y="1805983"/>
            <a:ext cx="607500" cy="585000"/>
          </a:xfrm>
          <a:prstGeom prst="rect">
            <a:avLst/>
          </a:prstGeom>
        </p:spPr>
      </p:pic>
      <p:pic>
        <p:nvPicPr>
          <p:cNvPr id="56" name="图片 55"/>
          <p:cNvPicPr>
            <a:picLocks noChangeAspect="1"/>
          </p:cNvPicPr>
          <p:nvPr/>
        </p:nvPicPr>
        <p:blipFill>
          <a:blip r:embed="rId3"/>
          <a:stretch>
            <a:fillRect/>
          </a:stretch>
        </p:blipFill>
        <p:spPr>
          <a:xfrm>
            <a:off x="1281120" y="4412608"/>
            <a:ext cx="607500" cy="585000"/>
          </a:xfrm>
          <a:prstGeom prst="rect">
            <a:avLst/>
          </a:prstGeom>
        </p:spPr>
      </p:pic>
    </p:spTree>
    <p:extLst>
      <p:ext uri="{BB962C8B-B14F-4D97-AF65-F5344CB8AC3E}">
        <p14:creationId xmlns:p14="http://schemas.microsoft.com/office/powerpoint/2010/main" val="368731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1+#ppt_w/2"/>
                                          </p:val>
                                        </p:tav>
                                        <p:tav tm="100000">
                                          <p:val>
                                            <p:strVal val="#ppt_x"/>
                                          </p:val>
                                        </p:tav>
                                      </p:tavLst>
                                    </p:anim>
                                    <p:anim calcmode="lin" valueType="num">
                                      <p:cBhvr additive="base">
                                        <p:cTn id="8" dur="500" fill="hold"/>
                                        <p:tgtEl>
                                          <p:spTgt spid="5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32540" y="141408"/>
            <a:ext cx="580260" cy="811420"/>
          </a:xfrm>
          <a:prstGeom prst="rect">
            <a:avLst/>
          </a:prstGeom>
        </p:spPr>
      </p:pic>
      <p:sp>
        <p:nvSpPr>
          <p:cNvPr id="9" name="文本框 8"/>
          <p:cNvSpPr txBox="1"/>
          <p:nvPr/>
        </p:nvSpPr>
        <p:spPr>
          <a:xfrm>
            <a:off x="1166364" y="285508"/>
            <a:ext cx="906017" cy="523220"/>
          </a:xfrm>
          <a:prstGeom prst="rect">
            <a:avLst/>
          </a:prstGeom>
          <a:noFill/>
          <a:effectLst/>
        </p:spPr>
        <p:txBody>
          <a:bodyPr wrap="none" rtlCol="0">
            <a:spAutoFit/>
          </a:bodyPr>
          <a:lstStyle/>
          <a:p>
            <a:r>
              <a:rPr lang="zh-CN" altLang="en-US" sz="2800" b="1" dirty="0" smtClean="0">
                <a:solidFill>
                  <a:schemeClr val="tx1">
                    <a:lumMod val="85000"/>
                    <a:lumOff val="15000"/>
                  </a:schemeClr>
                </a:solidFill>
                <a:latin typeface="方正静蕾简体" panose="02000000000000000000" pitchFamily="2" charset="-122"/>
                <a:ea typeface="方正静蕾简体" panose="02000000000000000000" pitchFamily="2" charset="-122"/>
              </a:rPr>
              <a:t>测试</a:t>
            </a:r>
            <a:endParaRPr lang="zh-CN" altLang="en-US" sz="28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grpSp>
        <p:nvGrpSpPr>
          <p:cNvPr id="10" name="组合 9"/>
          <p:cNvGrpSpPr/>
          <p:nvPr/>
        </p:nvGrpSpPr>
        <p:grpSpPr>
          <a:xfrm>
            <a:off x="105309" y="1502156"/>
            <a:ext cx="3862048" cy="3853688"/>
            <a:chOff x="4930140" y="2265680"/>
            <a:chExt cx="2346960" cy="2341880"/>
          </a:xfrm>
        </p:grpSpPr>
        <p:sp>
          <p:nvSpPr>
            <p:cNvPr id="11" name="任意多边形 10"/>
            <p:cNvSpPr/>
            <p:nvPr/>
          </p:nvSpPr>
          <p:spPr>
            <a:xfrm>
              <a:off x="5267960" y="2265680"/>
              <a:ext cx="1741298" cy="2341880"/>
            </a:xfrm>
            <a:custGeom>
              <a:avLst/>
              <a:gdLst>
                <a:gd name="connsiteX0" fmla="*/ 528320 w 1706880"/>
                <a:gd name="connsiteY0" fmla="*/ 1783080 h 2341880"/>
                <a:gd name="connsiteX1" fmla="*/ 116840 w 1706880"/>
                <a:gd name="connsiteY1" fmla="*/ 1341120 h 2341880"/>
                <a:gd name="connsiteX2" fmla="*/ 0 w 1706880"/>
                <a:gd name="connsiteY2" fmla="*/ 797560 h 2341880"/>
                <a:gd name="connsiteX3" fmla="*/ 289560 w 1706880"/>
                <a:gd name="connsiteY3" fmla="*/ 223520 h 2341880"/>
                <a:gd name="connsiteX4" fmla="*/ 833120 w 1706880"/>
                <a:gd name="connsiteY4" fmla="*/ 0 h 2341880"/>
                <a:gd name="connsiteX5" fmla="*/ 1584960 w 1706880"/>
                <a:gd name="connsiteY5" fmla="*/ 330200 h 2341880"/>
                <a:gd name="connsiteX6" fmla="*/ 1706880 w 1706880"/>
                <a:gd name="connsiteY6" fmla="*/ 1163320 h 2341880"/>
                <a:gd name="connsiteX7" fmla="*/ 1214120 w 1706880"/>
                <a:gd name="connsiteY7" fmla="*/ 1778000 h 2341880"/>
                <a:gd name="connsiteX8" fmla="*/ 1209040 w 1706880"/>
                <a:gd name="connsiteY8" fmla="*/ 2174240 h 2341880"/>
                <a:gd name="connsiteX9" fmla="*/ 1061720 w 1706880"/>
                <a:gd name="connsiteY9" fmla="*/ 2321560 h 2341880"/>
                <a:gd name="connsiteX10" fmla="*/ 695960 w 1706880"/>
                <a:gd name="connsiteY10" fmla="*/ 2341880 h 2341880"/>
                <a:gd name="connsiteX11" fmla="*/ 523240 w 1706880"/>
                <a:gd name="connsiteY11" fmla="*/ 2169160 h 2341880"/>
                <a:gd name="connsiteX12" fmla="*/ 528320 w 1706880"/>
                <a:gd name="connsiteY12" fmla="*/ 1783080 h 2341880"/>
                <a:gd name="connsiteX0-1" fmla="*/ 528320 w 1706880"/>
                <a:gd name="connsiteY0-2" fmla="*/ 1783080 h 2341880"/>
                <a:gd name="connsiteX1-3" fmla="*/ 116840 w 1706880"/>
                <a:gd name="connsiteY1-4" fmla="*/ 1341120 h 2341880"/>
                <a:gd name="connsiteX2-5" fmla="*/ 0 w 1706880"/>
                <a:gd name="connsiteY2-6" fmla="*/ 797560 h 2341880"/>
                <a:gd name="connsiteX3-7" fmla="*/ 289560 w 1706880"/>
                <a:gd name="connsiteY3-8" fmla="*/ 223520 h 2341880"/>
                <a:gd name="connsiteX4-9" fmla="*/ 833120 w 1706880"/>
                <a:gd name="connsiteY4-10" fmla="*/ 0 h 2341880"/>
                <a:gd name="connsiteX5-11" fmla="*/ 1584960 w 1706880"/>
                <a:gd name="connsiteY5-12" fmla="*/ 330200 h 2341880"/>
                <a:gd name="connsiteX6-13" fmla="*/ 1706880 w 1706880"/>
                <a:gd name="connsiteY6-14" fmla="*/ 1163320 h 2341880"/>
                <a:gd name="connsiteX7-15" fmla="*/ 1214120 w 1706880"/>
                <a:gd name="connsiteY7-16" fmla="*/ 1778000 h 2341880"/>
                <a:gd name="connsiteX8-17" fmla="*/ 1209040 w 1706880"/>
                <a:gd name="connsiteY8-18" fmla="*/ 2174240 h 2341880"/>
                <a:gd name="connsiteX9-19" fmla="*/ 1061720 w 1706880"/>
                <a:gd name="connsiteY9-20" fmla="*/ 2321560 h 2341880"/>
                <a:gd name="connsiteX10-21" fmla="*/ 695960 w 1706880"/>
                <a:gd name="connsiteY10-22" fmla="*/ 2341880 h 2341880"/>
                <a:gd name="connsiteX11-23" fmla="*/ 523240 w 1706880"/>
                <a:gd name="connsiteY11-24" fmla="*/ 2169160 h 2341880"/>
                <a:gd name="connsiteX12-25" fmla="*/ 528320 w 1706880"/>
                <a:gd name="connsiteY12-26" fmla="*/ 1783080 h 2341880"/>
                <a:gd name="connsiteX0-27" fmla="*/ 528320 w 1706880"/>
                <a:gd name="connsiteY0-28" fmla="*/ 1783080 h 2341880"/>
                <a:gd name="connsiteX1-29" fmla="*/ 116840 w 1706880"/>
                <a:gd name="connsiteY1-30" fmla="*/ 1341120 h 2341880"/>
                <a:gd name="connsiteX2-31" fmla="*/ 0 w 1706880"/>
                <a:gd name="connsiteY2-32" fmla="*/ 797560 h 2341880"/>
                <a:gd name="connsiteX3-33" fmla="*/ 289560 w 1706880"/>
                <a:gd name="connsiteY3-34" fmla="*/ 223520 h 2341880"/>
                <a:gd name="connsiteX4-35" fmla="*/ 833120 w 1706880"/>
                <a:gd name="connsiteY4-36" fmla="*/ 0 h 2341880"/>
                <a:gd name="connsiteX5-37" fmla="*/ 1584960 w 1706880"/>
                <a:gd name="connsiteY5-38" fmla="*/ 330200 h 2341880"/>
                <a:gd name="connsiteX6-39" fmla="*/ 1706880 w 1706880"/>
                <a:gd name="connsiteY6-40" fmla="*/ 1163320 h 2341880"/>
                <a:gd name="connsiteX7-41" fmla="*/ 1214120 w 1706880"/>
                <a:gd name="connsiteY7-42" fmla="*/ 1778000 h 2341880"/>
                <a:gd name="connsiteX8-43" fmla="*/ 1209040 w 1706880"/>
                <a:gd name="connsiteY8-44" fmla="*/ 2174240 h 2341880"/>
                <a:gd name="connsiteX9-45" fmla="*/ 1061720 w 1706880"/>
                <a:gd name="connsiteY9-46" fmla="*/ 2321560 h 2341880"/>
                <a:gd name="connsiteX10-47" fmla="*/ 695960 w 1706880"/>
                <a:gd name="connsiteY10-48" fmla="*/ 2341880 h 2341880"/>
                <a:gd name="connsiteX11-49" fmla="*/ 523240 w 1706880"/>
                <a:gd name="connsiteY11-50" fmla="*/ 2169160 h 2341880"/>
                <a:gd name="connsiteX12-51" fmla="*/ 528320 w 1706880"/>
                <a:gd name="connsiteY12-52" fmla="*/ 1783080 h 2341880"/>
                <a:gd name="connsiteX0-53" fmla="*/ 528320 w 1706880"/>
                <a:gd name="connsiteY0-54" fmla="*/ 1783080 h 2341880"/>
                <a:gd name="connsiteX1-55" fmla="*/ 116840 w 1706880"/>
                <a:gd name="connsiteY1-56" fmla="*/ 1341120 h 2341880"/>
                <a:gd name="connsiteX2-57" fmla="*/ 0 w 1706880"/>
                <a:gd name="connsiteY2-58" fmla="*/ 797560 h 2341880"/>
                <a:gd name="connsiteX3-59" fmla="*/ 289560 w 1706880"/>
                <a:gd name="connsiteY3-60" fmla="*/ 223520 h 2341880"/>
                <a:gd name="connsiteX4-61" fmla="*/ 833120 w 1706880"/>
                <a:gd name="connsiteY4-62" fmla="*/ 0 h 2341880"/>
                <a:gd name="connsiteX5-63" fmla="*/ 1584960 w 1706880"/>
                <a:gd name="connsiteY5-64" fmla="*/ 330200 h 2341880"/>
                <a:gd name="connsiteX6-65" fmla="*/ 1706880 w 1706880"/>
                <a:gd name="connsiteY6-66" fmla="*/ 1163320 h 2341880"/>
                <a:gd name="connsiteX7-67" fmla="*/ 1214120 w 1706880"/>
                <a:gd name="connsiteY7-68" fmla="*/ 1778000 h 2341880"/>
                <a:gd name="connsiteX8-69" fmla="*/ 1209040 w 1706880"/>
                <a:gd name="connsiteY8-70" fmla="*/ 2174240 h 2341880"/>
                <a:gd name="connsiteX9-71" fmla="*/ 1061720 w 1706880"/>
                <a:gd name="connsiteY9-72" fmla="*/ 2321560 h 2341880"/>
                <a:gd name="connsiteX10-73" fmla="*/ 695960 w 1706880"/>
                <a:gd name="connsiteY10-74" fmla="*/ 2341880 h 2341880"/>
                <a:gd name="connsiteX11-75" fmla="*/ 523240 w 1706880"/>
                <a:gd name="connsiteY11-76" fmla="*/ 2169160 h 2341880"/>
                <a:gd name="connsiteX12-77" fmla="*/ 528320 w 1706880"/>
                <a:gd name="connsiteY12-78" fmla="*/ 1783080 h 2341880"/>
                <a:gd name="connsiteX0-79" fmla="*/ 528320 w 1706880"/>
                <a:gd name="connsiteY0-80" fmla="*/ 1783080 h 2341880"/>
                <a:gd name="connsiteX1-81" fmla="*/ 116840 w 1706880"/>
                <a:gd name="connsiteY1-82" fmla="*/ 1341120 h 2341880"/>
                <a:gd name="connsiteX2-83" fmla="*/ 0 w 1706880"/>
                <a:gd name="connsiteY2-84" fmla="*/ 797560 h 2341880"/>
                <a:gd name="connsiteX3-85" fmla="*/ 289560 w 1706880"/>
                <a:gd name="connsiteY3-86" fmla="*/ 223520 h 2341880"/>
                <a:gd name="connsiteX4-87" fmla="*/ 833120 w 1706880"/>
                <a:gd name="connsiteY4-88" fmla="*/ 0 h 2341880"/>
                <a:gd name="connsiteX5-89" fmla="*/ 1584960 w 1706880"/>
                <a:gd name="connsiteY5-90" fmla="*/ 330200 h 2341880"/>
                <a:gd name="connsiteX6-91" fmla="*/ 1706880 w 1706880"/>
                <a:gd name="connsiteY6-92" fmla="*/ 1163320 h 2341880"/>
                <a:gd name="connsiteX7-93" fmla="*/ 1214120 w 1706880"/>
                <a:gd name="connsiteY7-94" fmla="*/ 1778000 h 2341880"/>
                <a:gd name="connsiteX8-95" fmla="*/ 1209040 w 1706880"/>
                <a:gd name="connsiteY8-96" fmla="*/ 2174240 h 2341880"/>
                <a:gd name="connsiteX9-97" fmla="*/ 1061720 w 1706880"/>
                <a:gd name="connsiteY9-98" fmla="*/ 2321560 h 2341880"/>
                <a:gd name="connsiteX10-99" fmla="*/ 695960 w 1706880"/>
                <a:gd name="connsiteY10-100" fmla="*/ 2341880 h 2341880"/>
                <a:gd name="connsiteX11-101" fmla="*/ 523240 w 1706880"/>
                <a:gd name="connsiteY11-102" fmla="*/ 2169160 h 2341880"/>
                <a:gd name="connsiteX12-103" fmla="*/ 528320 w 1706880"/>
                <a:gd name="connsiteY12-104" fmla="*/ 1783080 h 2341880"/>
                <a:gd name="connsiteX0-105" fmla="*/ 528320 w 1706880"/>
                <a:gd name="connsiteY0-106" fmla="*/ 1783080 h 2341880"/>
                <a:gd name="connsiteX1-107" fmla="*/ 116840 w 1706880"/>
                <a:gd name="connsiteY1-108" fmla="*/ 1341120 h 2341880"/>
                <a:gd name="connsiteX2-109" fmla="*/ 0 w 1706880"/>
                <a:gd name="connsiteY2-110" fmla="*/ 797560 h 2341880"/>
                <a:gd name="connsiteX3-111" fmla="*/ 289560 w 1706880"/>
                <a:gd name="connsiteY3-112" fmla="*/ 223520 h 2341880"/>
                <a:gd name="connsiteX4-113" fmla="*/ 833120 w 1706880"/>
                <a:gd name="connsiteY4-114" fmla="*/ 0 h 2341880"/>
                <a:gd name="connsiteX5-115" fmla="*/ 1584960 w 1706880"/>
                <a:gd name="connsiteY5-116" fmla="*/ 330200 h 2341880"/>
                <a:gd name="connsiteX6-117" fmla="*/ 1706880 w 1706880"/>
                <a:gd name="connsiteY6-118" fmla="*/ 1163320 h 2341880"/>
                <a:gd name="connsiteX7-119" fmla="*/ 1214120 w 1706880"/>
                <a:gd name="connsiteY7-120" fmla="*/ 1778000 h 2341880"/>
                <a:gd name="connsiteX8-121" fmla="*/ 1209040 w 1706880"/>
                <a:gd name="connsiteY8-122" fmla="*/ 2174240 h 2341880"/>
                <a:gd name="connsiteX9-123" fmla="*/ 1061720 w 1706880"/>
                <a:gd name="connsiteY9-124" fmla="*/ 2321560 h 2341880"/>
                <a:gd name="connsiteX10-125" fmla="*/ 695960 w 1706880"/>
                <a:gd name="connsiteY10-126" fmla="*/ 2341880 h 2341880"/>
                <a:gd name="connsiteX11-127" fmla="*/ 523240 w 1706880"/>
                <a:gd name="connsiteY11-128" fmla="*/ 2169160 h 2341880"/>
                <a:gd name="connsiteX12-129" fmla="*/ 528320 w 1706880"/>
                <a:gd name="connsiteY12-130" fmla="*/ 1783080 h 2341880"/>
                <a:gd name="connsiteX0-131" fmla="*/ 528320 w 1706880"/>
                <a:gd name="connsiteY0-132" fmla="*/ 1783080 h 2341880"/>
                <a:gd name="connsiteX1-133" fmla="*/ 116840 w 1706880"/>
                <a:gd name="connsiteY1-134" fmla="*/ 1341120 h 2341880"/>
                <a:gd name="connsiteX2-135" fmla="*/ 0 w 1706880"/>
                <a:gd name="connsiteY2-136" fmla="*/ 797560 h 2341880"/>
                <a:gd name="connsiteX3-137" fmla="*/ 289560 w 1706880"/>
                <a:gd name="connsiteY3-138" fmla="*/ 223520 h 2341880"/>
                <a:gd name="connsiteX4-139" fmla="*/ 833120 w 1706880"/>
                <a:gd name="connsiteY4-140" fmla="*/ 0 h 2341880"/>
                <a:gd name="connsiteX5-141" fmla="*/ 1584960 w 1706880"/>
                <a:gd name="connsiteY5-142" fmla="*/ 330200 h 2341880"/>
                <a:gd name="connsiteX6-143" fmla="*/ 1706880 w 1706880"/>
                <a:gd name="connsiteY6-144" fmla="*/ 1163320 h 2341880"/>
                <a:gd name="connsiteX7-145" fmla="*/ 1214120 w 1706880"/>
                <a:gd name="connsiteY7-146" fmla="*/ 1778000 h 2341880"/>
                <a:gd name="connsiteX8-147" fmla="*/ 1209040 w 1706880"/>
                <a:gd name="connsiteY8-148" fmla="*/ 2174240 h 2341880"/>
                <a:gd name="connsiteX9-149" fmla="*/ 1061720 w 1706880"/>
                <a:gd name="connsiteY9-150" fmla="*/ 2321560 h 2341880"/>
                <a:gd name="connsiteX10-151" fmla="*/ 695960 w 1706880"/>
                <a:gd name="connsiteY10-152" fmla="*/ 2341880 h 2341880"/>
                <a:gd name="connsiteX11-153" fmla="*/ 523240 w 1706880"/>
                <a:gd name="connsiteY11-154" fmla="*/ 2169160 h 2341880"/>
                <a:gd name="connsiteX12-155" fmla="*/ 528320 w 1706880"/>
                <a:gd name="connsiteY12-156" fmla="*/ 1783080 h 2341880"/>
                <a:gd name="connsiteX0-157" fmla="*/ 528320 w 1706880"/>
                <a:gd name="connsiteY0-158" fmla="*/ 1783080 h 2341880"/>
                <a:gd name="connsiteX1-159" fmla="*/ 116840 w 1706880"/>
                <a:gd name="connsiteY1-160" fmla="*/ 1341120 h 2341880"/>
                <a:gd name="connsiteX2-161" fmla="*/ 0 w 1706880"/>
                <a:gd name="connsiteY2-162" fmla="*/ 797560 h 2341880"/>
                <a:gd name="connsiteX3-163" fmla="*/ 289560 w 1706880"/>
                <a:gd name="connsiteY3-164" fmla="*/ 223520 h 2341880"/>
                <a:gd name="connsiteX4-165" fmla="*/ 833120 w 1706880"/>
                <a:gd name="connsiteY4-166" fmla="*/ 0 h 2341880"/>
                <a:gd name="connsiteX5-167" fmla="*/ 1584960 w 1706880"/>
                <a:gd name="connsiteY5-168" fmla="*/ 330200 h 2341880"/>
                <a:gd name="connsiteX6-169" fmla="*/ 1706880 w 1706880"/>
                <a:gd name="connsiteY6-170" fmla="*/ 1163320 h 2341880"/>
                <a:gd name="connsiteX7-171" fmla="*/ 1214120 w 1706880"/>
                <a:gd name="connsiteY7-172" fmla="*/ 1778000 h 2341880"/>
                <a:gd name="connsiteX8-173" fmla="*/ 1209040 w 1706880"/>
                <a:gd name="connsiteY8-174" fmla="*/ 2174240 h 2341880"/>
                <a:gd name="connsiteX9-175" fmla="*/ 1061720 w 1706880"/>
                <a:gd name="connsiteY9-176" fmla="*/ 2321560 h 2341880"/>
                <a:gd name="connsiteX10-177" fmla="*/ 695960 w 1706880"/>
                <a:gd name="connsiteY10-178" fmla="*/ 2341880 h 2341880"/>
                <a:gd name="connsiteX11-179" fmla="*/ 523240 w 1706880"/>
                <a:gd name="connsiteY11-180" fmla="*/ 2169160 h 2341880"/>
                <a:gd name="connsiteX12-181" fmla="*/ 528320 w 1706880"/>
                <a:gd name="connsiteY12-182" fmla="*/ 1783080 h 2341880"/>
                <a:gd name="connsiteX0-183" fmla="*/ 528320 w 1706880"/>
                <a:gd name="connsiteY0-184" fmla="*/ 1783080 h 2341880"/>
                <a:gd name="connsiteX1-185" fmla="*/ 116840 w 1706880"/>
                <a:gd name="connsiteY1-186" fmla="*/ 1341120 h 2341880"/>
                <a:gd name="connsiteX2-187" fmla="*/ 0 w 1706880"/>
                <a:gd name="connsiteY2-188" fmla="*/ 797560 h 2341880"/>
                <a:gd name="connsiteX3-189" fmla="*/ 289560 w 1706880"/>
                <a:gd name="connsiteY3-190" fmla="*/ 223520 h 2341880"/>
                <a:gd name="connsiteX4-191" fmla="*/ 833120 w 1706880"/>
                <a:gd name="connsiteY4-192" fmla="*/ 0 h 2341880"/>
                <a:gd name="connsiteX5-193" fmla="*/ 1584960 w 1706880"/>
                <a:gd name="connsiteY5-194" fmla="*/ 330200 h 2341880"/>
                <a:gd name="connsiteX6-195" fmla="*/ 1706880 w 1706880"/>
                <a:gd name="connsiteY6-196" fmla="*/ 1163320 h 2341880"/>
                <a:gd name="connsiteX7-197" fmla="*/ 1214120 w 1706880"/>
                <a:gd name="connsiteY7-198" fmla="*/ 1778000 h 2341880"/>
                <a:gd name="connsiteX8-199" fmla="*/ 1209040 w 1706880"/>
                <a:gd name="connsiteY8-200" fmla="*/ 2174240 h 2341880"/>
                <a:gd name="connsiteX9-201" fmla="*/ 1061720 w 1706880"/>
                <a:gd name="connsiteY9-202" fmla="*/ 2321560 h 2341880"/>
                <a:gd name="connsiteX10-203" fmla="*/ 695960 w 1706880"/>
                <a:gd name="connsiteY10-204" fmla="*/ 2341880 h 2341880"/>
                <a:gd name="connsiteX11-205" fmla="*/ 523240 w 1706880"/>
                <a:gd name="connsiteY11-206" fmla="*/ 2169160 h 2341880"/>
                <a:gd name="connsiteX12-207" fmla="*/ 528320 w 1706880"/>
                <a:gd name="connsiteY12-208" fmla="*/ 1783080 h 2341880"/>
                <a:gd name="connsiteX0-209" fmla="*/ 528320 w 1706880"/>
                <a:gd name="connsiteY0-210" fmla="*/ 1783080 h 2341880"/>
                <a:gd name="connsiteX1-211" fmla="*/ 116840 w 1706880"/>
                <a:gd name="connsiteY1-212" fmla="*/ 1341120 h 2341880"/>
                <a:gd name="connsiteX2-213" fmla="*/ 0 w 1706880"/>
                <a:gd name="connsiteY2-214" fmla="*/ 797560 h 2341880"/>
                <a:gd name="connsiteX3-215" fmla="*/ 289560 w 1706880"/>
                <a:gd name="connsiteY3-216" fmla="*/ 223520 h 2341880"/>
                <a:gd name="connsiteX4-217" fmla="*/ 833120 w 1706880"/>
                <a:gd name="connsiteY4-218" fmla="*/ 0 h 2341880"/>
                <a:gd name="connsiteX5-219" fmla="*/ 1584960 w 1706880"/>
                <a:gd name="connsiteY5-220" fmla="*/ 330200 h 2341880"/>
                <a:gd name="connsiteX6-221" fmla="*/ 1706880 w 1706880"/>
                <a:gd name="connsiteY6-222" fmla="*/ 1163320 h 2341880"/>
                <a:gd name="connsiteX7-223" fmla="*/ 1214120 w 1706880"/>
                <a:gd name="connsiteY7-224" fmla="*/ 1778000 h 2341880"/>
                <a:gd name="connsiteX8-225" fmla="*/ 1209040 w 1706880"/>
                <a:gd name="connsiteY8-226" fmla="*/ 2174240 h 2341880"/>
                <a:gd name="connsiteX9-227" fmla="*/ 1061720 w 1706880"/>
                <a:gd name="connsiteY9-228" fmla="*/ 2321560 h 2341880"/>
                <a:gd name="connsiteX10-229" fmla="*/ 695960 w 1706880"/>
                <a:gd name="connsiteY10-230" fmla="*/ 2341880 h 2341880"/>
                <a:gd name="connsiteX11-231" fmla="*/ 523240 w 1706880"/>
                <a:gd name="connsiteY11-232" fmla="*/ 2169160 h 2341880"/>
                <a:gd name="connsiteX12-233" fmla="*/ 528320 w 1706880"/>
                <a:gd name="connsiteY12-234" fmla="*/ 1783080 h 2341880"/>
                <a:gd name="connsiteX0-235" fmla="*/ 528320 w 1747724"/>
                <a:gd name="connsiteY0-236" fmla="*/ 1783080 h 2341880"/>
                <a:gd name="connsiteX1-237" fmla="*/ 116840 w 1747724"/>
                <a:gd name="connsiteY1-238" fmla="*/ 1341120 h 2341880"/>
                <a:gd name="connsiteX2-239" fmla="*/ 0 w 1747724"/>
                <a:gd name="connsiteY2-240" fmla="*/ 797560 h 2341880"/>
                <a:gd name="connsiteX3-241" fmla="*/ 289560 w 1747724"/>
                <a:gd name="connsiteY3-242" fmla="*/ 223520 h 2341880"/>
                <a:gd name="connsiteX4-243" fmla="*/ 833120 w 1747724"/>
                <a:gd name="connsiteY4-244" fmla="*/ 0 h 2341880"/>
                <a:gd name="connsiteX5-245" fmla="*/ 1584960 w 1747724"/>
                <a:gd name="connsiteY5-246" fmla="*/ 330200 h 2341880"/>
                <a:gd name="connsiteX6-247" fmla="*/ 1706880 w 1747724"/>
                <a:gd name="connsiteY6-248" fmla="*/ 1163320 h 2341880"/>
                <a:gd name="connsiteX7-249" fmla="*/ 1214120 w 1747724"/>
                <a:gd name="connsiteY7-250" fmla="*/ 1778000 h 2341880"/>
                <a:gd name="connsiteX8-251" fmla="*/ 1209040 w 1747724"/>
                <a:gd name="connsiteY8-252" fmla="*/ 2174240 h 2341880"/>
                <a:gd name="connsiteX9-253" fmla="*/ 1061720 w 1747724"/>
                <a:gd name="connsiteY9-254" fmla="*/ 2321560 h 2341880"/>
                <a:gd name="connsiteX10-255" fmla="*/ 695960 w 1747724"/>
                <a:gd name="connsiteY10-256" fmla="*/ 2341880 h 2341880"/>
                <a:gd name="connsiteX11-257" fmla="*/ 523240 w 1747724"/>
                <a:gd name="connsiteY11-258" fmla="*/ 2169160 h 2341880"/>
                <a:gd name="connsiteX12-259" fmla="*/ 528320 w 1747724"/>
                <a:gd name="connsiteY12-260" fmla="*/ 1783080 h 2341880"/>
                <a:gd name="connsiteX0-261" fmla="*/ 528320 w 1747724"/>
                <a:gd name="connsiteY0-262" fmla="*/ 1783080 h 2341880"/>
                <a:gd name="connsiteX1-263" fmla="*/ 116840 w 1747724"/>
                <a:gd name="connsiteY1-264" fmla="*/ 1341120 h 2341880"/>
                <a:gd name="connsiteX2-265" fmla="*/ 0 w 1747724"/>
                <a:gd name="connsiteY2-266" fmla="*/ 797560 h 2341880"/>
                <a:gd name="connsiteX3-267" fmla="*/ 289560 w 1747724"/>
                <a:gd name="connsiteY3-268" fmla="*/ 223520 h 2341880"/>
                <a:gd name="connsiteX4-269" fmla="*/ 833120 w 1747724"/>
                <a:gd name="connsiteY4-270" fmla="*/ 0 h 2341880"/>
                <a:gd name="connsiteX5-271" fmla="*/ 1584960 w 1747724"/>
                <a:gd name="connsiteY5-272" fmla="*/ 330200 h 2341880"/>
                <a:gd name="connsiteX6-273" fmla="*/ 1706880 w 1747724"/>
                <a:gd name="connsiteY6-274" fmla="*/ 1163320 h 2341880"/>
                <a:gd name="connsiteX7-275" fmla="*/ 1214120 w 1747724"/>
                <a:gd name="connsiteY7-276" fmla="*/ 1778000 h 2341880"/>
                <a:gd name="connsiteX8-277" fmla="*/ 1209040 w 1747724"/>
                <a:gd name="connsiteY8-278" fmla="*/ 2174240 h 2341880"/>
                <a:gd name="connsiteX9-279" fmla="*/ 1061720 w 1747724"/>
                <a:gd name="connsiteY9-280" fmla="*/ 2321560 h 2341880"/>
                <a:gd name="connsiteX10-281" fmla="*/ 695960 w 1747724"/>
                <a:gd name="connsiteY10-282" fmla="*/ 2341880 h 2341880"/>
                <a:gd name="connsiteX11-283" fmla="*/ 523240 w 1747724"/>
                <a:gd name="connsiteY11-284" fmla="*/ 2169160 h 2341880"/>
                <a:gd name="connsiteX12-285" fmla="*/ 528320 w 1747724"/>
                <a:gd name="connsiteY12-286" fmla="*/ 1783080 h 2341880"/>
                <a:gd name="connsiteX0-287" fmla="*/ 528320 w 1747724"/>
                <a:gd name="connsiteY0-288" fmla="*/ 1783080 h 2341880"/>
                <a:gd name="connsiteX1-289" fmla="*/ 116840 w 1747724"/>
                <a:gd name="connsiteY1-290" fmla="*/ 1341120 h 2341880"/>
                <a:gd name="connsiteX2-291" fmla="*/ 0 w 1747724"/>
                <a:gd name="connsiteY2-292" fmla="*/ 797560 h 2341880"/>
                <a:gd name="connsiteX3-293" fmla="*/ 289560 w 1747724"/>
                <a:gd name="connsiteY3-294" fmla="*/ 223520 h 2341880"/>
                <a:gd name="connsiteX4-295" fmla="*/ 833120 w 1747724"/>
                <a:gd name="connsiteY4-296" fmla="*/ 0 h 2341880"/>
                <a:gd name="connsiteX5-297" fmla="*/ 1584960 w 1747724"/>
                <a:gd name="connsiteY5-298" fmla="*/ 330200 h 2341880"/>
                <a:gd name="connsiteX6-299" fmla="*/ 1706880 w 1747724"/>
                <a:gd name="connsiteY6-300" fmla="*/ 1163320 h 2341880"/>
                <a:gd name="connsiteX7-301" fmla="*/ 1214120 w 1747724"/>
                <a:gd name="connsiteY7-302" fmla="*/ 1778000 h 2341880"/>
                <a:gd name="connsiteX8-303" fmla="*/ 1209040 w 1747724"/>
                <a:gd name="connsiteY8-304" fmla="*/ 2174240 h 2341880"/>
                <a:gd name="connsiteX9-305" fmla="*/ 1061720 w 1747724"/>
                <a:gd name="connsiteY9-306" fmla="*/ 2321560 h 2341880"/>
                <a:gd name="connsiteX10-307" fmla="*/ 695960 w 1747724"/>
                <a:gd name="connsiteY10-308" fmla="*/ 2341880 h 2341880"/>
                <a:gd name="connsiteX11-309" fmla="*/ 523240 w 1747724"/>
                <a:gd name="connsiteY11-310" fmla="*/ 2169160 h 2341880"/>
                <a:gd name="connsiteX12-311" fmla="*/ 528320 w 1747724"/>
                <a:gd name="connsiteY12-312" fmla="*/ 1783080 h 2341880"/>
                <a:gd name="connsiteX0-313" fmla="*/ 528320 w 1747724"/>
                <a:gd name="connsiteY0-314" fmla="*/ 1783080 h 2341880"/>
                <a:gd name="connsiteX1-315" fmla="*/ 116840 w 1747724"/>
                <a:gd name="connsiteY1-316" fmla="*/ 1341120 h 2341880"/>
                <a:gd name="connsiteX2-317" fmla="*/ 0 w 1747724"/>
                <a:gd name="connsiteY2-318" fmla="*/ 797560 h 2341880"/>
                <a:gd name="connsiteX3-319" fmla="*/ 289560 w 1747724"/>
                <a:gd name="connsiteY3-320" fmla="*/ 223520 h 2341880"/>
                <a:gd name="connsiteX4-321" fmla="*/ 833120 w 1747724"/>
                <a:gd name="connsiteY4-322" fmla="*/ 0 h 2341880"/>
                <a:gd name="connsiteX5-323" fmla="*/ 1584960 w 1747724"/>
                <a:gd name="connsiteY5-324" fmla="*/ 330200 h 2341880"/>
                <a:gd name="connsiteX6-325" fmla="*/ 1706880 w 1747724"/>
                <a:gd name="connsiteY6-326" fmla="*/ 1163320 h 2341880"/>
                <a:gd name="connsiteX7-327" fmla="*/ 1214120 w 1747724"/>
                <a:gd name="connsiteY7-328" fmla="*/ 1778000 h 2341880"/>
                <a:gd name="connsiteX8-329" fmla="*/ 1209040 w 1747724"/>
                <a:gd name="connsiteY8-330" fmla="*/ 2174240 h 2341880"/>
                <a:gd name="connsiteX9-331" fmla="*/ 1061720 w 1747724"/>
                <a:gd name="connsiteY9-332" fmla="*/ 2321560 h 2341880"/>
                <a:gd name="connsiteX10-333" fmla="*/ 695960 w 1747724"/>
                <a:gd name="connsiteY10-334" fmla="*/ 2341880 h 2341880"/>
                <a:gd name="connsiteX11-335" fmla="*/ 523240 w 1747724"/>
                <a:gd name="connsiteY11-336" fmla="*/ 2169160 h 2341880"/>
                <a:gd name="connsiteX12-337" fmla="*/ 528320 w 1747724"/>
                <a:gd name="connsiteY12-338" fmla="*/ 1783080 h 2341880"/>
                <a:gd name="connsiteX0-339" fmla="*/ 528320 w 1747724"/>
                <a:gd name="connsiteY0-340" fmla="*/ 1783080 h 2341880"/>
                <a:gd name="connsiteX1-341" fmla="*/ 116840 w 1747724"/>
                <a:gd name="connsiteY1-342" fmla="*/ 1341120 h 2341880"/>
                <a:gd name="connsiteX2-343" fmla="*/ 0 w 1747724"/>
                <a:gd name="connsiteY2-344" fmla="*/ 797560 h 2341880"/>
                <a:gd name="connsiteX3-345" fmla="*/ 289560 w 1747724"/>
                <a:gd name="connsiteY3-346" fmla="*/ 223520 h 2341880"/>
                <a:gd name="connsiteX4-347" fmla="*/ 833120 w 1747724"/>
                <a:gd name="connsiteY4-348" fmla="*/ 0 h 2341880"/>
                <a:gd name="connsiteX5-349" fmla="*/ 1584960 w 1747724"/>
                <a:gd name="connsiteY5-350" fmla="*/ 330200 h 2341880"/>
                <a:gd name="connsiteX6-351" fmla="*/ 1706880 w 1747724"/>
                <a:gd name="connsiteY6-352" fmla="*/ 1163320 h 2341880"/>
                <a:gd name="connsiteX7-353" fmla="*/ 1214120 w 1747724"/>
                <a:gd name="connsiteY7-354" fmla="*/ 1778000 h 2341880"/>
                <a:gd name="connsiteX8-355" fmla="*/ 1209040 w 1747724"/>
                <a:gd name="connsiteY8-356" fmla="*/ 2174240 h 2341880"/>
                <a:gd name="connsiteX9-357" fmla="*/ 1061720 w 1747724"/>
                <a:gd name="connsiteY9-358" fmla="*/ 2321560 h 2341880"/>
                <a:gd name="connsiteX10-359" fmla="*/ 695960 w 1747724"/>
                <a:gd name="connsiteY10-360" fmla="*/ 2341880 h 2341880"/>
                <a:gd name="connsiteX11-361" fmla="*/ 523240 w 1747724"/>
                <a:gd name="connsiteY11-362" fmla="*/ 2169160 h 2341880"/>
                <a:gd name="connsiteX12-363" fmla="*/ 528320 w 1747724"/>
                <a:gd name="connsiteY12-364" fmla="*/ 1783080 h 2341880"/>
                <a:gd name="connsiteX0-365" fmla="*/ 528320 w 1747724"/>
                <a:gd name="connsiteY0-366" fmla="*/ 1783080 h 2341880"/>
                <a:gd name="connsiteX1-367" fmla="*/ 116840 w 1747724"/>
                <a:gd name="connsiteY1-368" fmla="*/ 1341120 h 2341880"/>
                <a:gd name="connsiteX2-369" fmla="*/ 0 w 1747724"/>
                <a:gd name="connsiteY2-370" fmla="*/ 797560 h 2341880"/>
                <a:gd name="connsiteX3-371" fmla="*/ 289560 w 1747724"/>
                <a:gd name="connsiteY3-372" fmla="*/ 223520 h 2341880"/>
                <a:gd name="connsiteX4-373" fmla="*/ 833120 w 1747724"/>
                <a:gd name="connsiteY4-374" fmla="*/ 0 h 2341880"/>
                <a:gd name="connsiteX5-375" fmla="*/ 1584960 w 1747724"/>
                <a:gd name="connsiteY5-376" fmla="*/ 330200 h 2341880"/>
                <a:gd name="connsiteX6-377" fmla="*/ 1706880 w 1747724"/>
                <a:gd name="connsiteY6-378" fmla="*/ 1163320 h 2341880"/>
                <a:gd name="connsiteX7-379" fmla="*/ 1214120 w 1747724"/>
                <a:gd name="connsiteY7-380" fmla="*/ 1778000 h 2341880"/>
                <a:gd name="connsiteX8-381" fmla="*/ 1209040 w 1747724"/>
                <a:gd name="connsiteY8-382" fmla="*/ 2174240 h 2341880"/>
                <a:gd name="connsiteX9-383" fmla="*/ 1064260 w 1747724"/>
                <a:gd name="connsiteY9-384" fmla="*/ 2341880 h 2341880"/>
                <a:gd name="connsiteX10-385" fmla="*/ 695960 w 1747724"/>
                <a:gd name="connsiteY10-386" fmla="*/ 2341880 h 2341880"/>
                <a:gd name="connsiteX11-387" fmla="*/ 523240 w 1747724"/>
                <a:gd name="connsiteY11-388" fmla="*/ 2169160 h 2341880"/>
                <a:gd name="connsiteX12-389" fmla="*/ 528320 w 1747724"/>
                <a:gd name="connsiteY12-390" fmla="*/ 1783080 h 2341880"/>
                <a:gd name="connsiteX0-391" fmla="*/ 528320 w 1747724"/>
                <a:gd name="connsiteY0-392" fmla="*/ 1783080 h 2341880"/>
                <a:gd name="connsiteX1-393" fmla="*/ 116840 w 1747724"/>
                <a:gd name="connsiteY1-394" fmla="*/ 1341120 h 2341880"/>
                <a:gd name="connsiteX2-395" fmla="*/ 0 w 1747724"/>
                <a:gd name="connsiteY2-396" fmla="*/ 797560 h 2341880"/>
                <a:gd name="connsiteX3-397" fmla="*/ 289560 w 1747724"/>
                <a:gd name="connsiteY3-398" fmla="*/ 223520 h 2341880"/>
                <a:gd name="connsiteX4-399" fmla="*/ 833120 w 1747724"/>
                <a:gd name="connsiteY4-400" fmla="*/ 0 h 2341880"/>
                <a:gd name="connsiteX5-401" fmla="*/ 1584960 w 1747724"/>
                <a:gd name="connsiteY5-402" fmla="*/ 330200 h 2341880"/>
                <a:gd name="connsiteX6-403" fmla="*/ 1706880 w 1747724"/>
                <a:gd name="connsiteY6-404" fmla="*/ 1163320 h 2341880"/>
                <a:gd name="connsiteX7-405" fmla="*/ 1214120 w 1747724"/>
                <a:gd name="connsiteY7-406" fmla="*/ 1778000 h 2341880"/>
                <a:gd name="connsiteX8-407" fmla="*/ 1209040 w 1747724"/>
                <a:gd name="connsiteY8-408" fmla="*/ 2174240 h 2341880"/>
                <a:gd name="connsiteX9-409" fmla="*/ 1064260 w 1747724"/>
                <a:gd name="connsiteY9-410" fmla="*/ 2341880 h 2341880"/>
                <a:gd name="connsiteX10-411" fmla="*/ 695960 w 1747724"/>
                <a:gd name="connsiteY10-412" fmla="*/ 2341880 h 2341880"/>
                <a:gd name="connsiteX11-413" fmla="*/ 523240 w 1747724"/>
                <a:gd name="connsiteY11-414" fmla="*/ 2169160 h 2341880"/>
                <a:gd name="connsiteX12-415" fmla="*/ 528320 w 1747724"/>
                <a:gd name="connsiteY12-416" fmla="*/ 1783080 h 2341880"/>
                <a:gd name="connsiteX0-417" fmla="*/ 528320 w 1747724"/>
                <a:gd name="connsiteY0-418" fmla="*/ 1783080 h 2341880"/>
                <a:gd name="connsiteX1-419" fmla="*/ 116840 w 1747724"/>
                <a:gd name="connsiteY1-420" fmla="*/ 1341120 h 2341880"/>
                <a:gd name="connsiteX2-421" fmla="*/ 0 w 1747724"/>
                <a:gd name="connsiteY2-422" fmla="*/ 797560 h 2341880"/>
                <a:gd name="connsiteX3-423" fmla="*/ 289560 w 1747724"/>
                <a:gd name="connsiteY3-424" fmla="*/ 223520 h 2341880"/>
                <a:gd name="connsiteX4-425" fmla="*/ 833120 w 1747724"/>
                <a:gd name="connsiteY4-426" fmla="*/ 0 h 2341880"/>
                <a:gd name="connsiteX5-427" fmla="*/ 1584960 w 1747724"/>
                <a:gd name="connsiteY5-428" fmla="*/ 330200 h 2341880"/>
                <a:gd name="connsiteX6-429" fmla="*/ 1706880 w 1747724"/>
                <a:gd name="connsiteY6-430" fmla="*/ 1163320 h 2341880"/>
                <a:gd name="connsiteX7-431" fmla="*/ 1214120 w 1747724"/>
                <a:gd name="connsiteY7-432" fmla="*/ 1778000 h 2341880"/>
                <a:gd name="connsiteX8-433" fmla="*/ 1209040 w 1747724"/>
                <a:gd name="connsiteY8-434" fmla="*/ 2174240 h 2341880"/>
                <a:gd name="connsiteX9-435" fmla="*/ 1064260 w 1747724"/>
                <a:gd name="connsiteY9-436" fmla="*/ 2341880 h 2341880"/>
                <a:gd name="connsiteX10-437" fmla="*/ 695960 w 1747724"/>
                <a:gd name="connsiteY10-438" fmla="*/ 2341880 h 2341880"/>
                <a:gd name="connsiteX11-439" fmla="*/ 523240 w 1747724"/>
                <a:gd name="connsiteY11-440" fmla="*/ 2169160 h 2341880"/>
                <a:gd name="connsiteX12-441" fmla="*/ 528320 w 1747724"/>
                <a:gd name="connsiteY12-442" fmla="*/ 1783080 h 2341880"/>
                <a:gd name="connsiteX0-443" fmla="*/ 528320 w 1746849"/>
                <a:gd name="connsiteY0-444" fmla="*/ 1783080 h 2341880"/>
                <a:gd name="connsiteX1-445" fmla="*/ 116840 w 1746849"/>
                <a:gd name="connsiteY1-446" fmla="*/ 1341120 h 2341880"/>
                <a:gd name="connsiteX2-447" fmla="*/ 0 w 1746849"/>
                <a:gd name="connsiteY2-448" fmla="*/ 797560 h 2341880"/>
                <a:gd name="connsiteX3-449" fmla="*/ 289560 w 1746849"/>
                <a:gd name="connsiteY3-450" fmla="*/ 223520 h 2341880"/>
                <a:gd name="connsiteX4-451" fmla="*/ 833120 w 1746849"/>
                <a:gd name="connsiteY4-452" fmla="*/ 0 h 2341880"/>
                <a:gd name="connsiteX5-453" fmla="*/ 1582420 w 1746849"/>
                <a:gd name="connsiteY5-454" fmla="*/ 337820 h 2341880"/>
                <a:gd name="connsiteX6-455" fmla="*/ 1706880 w 1746849"/>
                <a:gd name="connsiteY6-456" fmla="*/ 1163320 h 2341880"/>
                <a:gd name="connsiteX7-457" fmla="*/ 1214120 w 1746849"/>
                <a:gd name="connsiteY7-458" fmla="*/ 1778000 h 2341880"/>
                <a:gd name="connsiteX8-459" fmla="*/ 1209040 w 1746849"/>
                <a:gd name="connsiteY8-460" fmla="*/ 2174240 h 2341880"/>
                <a:gd name="connsiteX9-461" fmla="*/ 1064260 w 1746849"/>
                <a:gd name="connsiteY9-462" fmla="*/ 2341880 h 2341880"/>
                <a:gd name="connsiteX10-463" fmla="*/ 695960 w 1746849"/>
                <a:gd name="connsiteY10-464" fmla="*/ 2341880 h 2341880"/>
                <a:gd name="connsiteX11-465" fmla="*/ 523240 w 1746849"/>
                <a:gd name="connsiteY11-466" fmla="*/ 2169160 h 2341880"/>
                <a:gd name="connsiteX12-467" fmla="*/ 528320 w 1746849"/>
                <a:gd name="connsiteY12-468" fmla="*/ 1783080 h 2341880"/>
                <a:gd name="connsiteX0-469" fmla="*/ 528320 w 1746849"/>
                <a:gd name="connsiteY0-470" fmla="*/ 1783080 h 2341880"/>
                <a:gd name="connsiteX1-471" fmla="*/ 116840 w 1746849"/>
                <a:gd name="connsiteY1-472" fmla="*/ 1341120 h 2341880"/>
                <a:gd name="connsiteX2-473" fmla="*/ 0 w 1746849"/>
                <a:gd name="connsiteY2-474" fmla="*/ 797560 h 2341880"/>
                <a:gd name="connsiteX3-475" fmla="*/ 289560 w 1746849"/>
                <a:gd name="connsiteY3-476" fmla="*/ 223520 h 2341880"/>
                <a:gd name="connsiteX4-477" fmla="*/ 833120 w 1746849"/>
                <a:gd name="connsiteY4-478" fmla="*/ 0 h 2341880"/>
                <a:gd name="connsiteX5-479" fmla="*/ 1582420 w 1746849"/>
                <a:gd name="connsiteY5-480" fmla="*/ 337820 h 2341880"/>
                <a:gd name="connsiteX6-481" fmla="*/ 1706880 w 1746849"/>
                <a:gd name="connsiteY6-482" fmla="*/ 1163320 h 2341880"/>
                <a:gd name="connsiteX7-483" fmla="*/ 1214120 w 1746849"/>
                <a:gd name="connsiteY7-484" fmla="*/ 1778000 h 2341880"/>
                <a:gd name="connsiteX8-485" fmla="*/ 1209040 w 1746849"/>
                <a:gd name="connsiteY8-486" fmla="*/ 2174240 h 2341880"/>
                <a:gd name="connsiteX9-487" fmla="*/ 1064260 w 1746849"/>
                <a:gd name="connsiteY9-488" fmla="*/ 2341880 h 2341880"/>
                <a:gd name="connsiteX10-489" fmla="*/ 695960 w 1746849"/>
                <a:gd name="connsiteY10-490" fmla="*/ 2341880 h 2341880"/>
                <a:gd name="connsiteX11-491" fmla="*/ 523240 w 1746849"/>
                <a:gd name="connsiteY11-492" fmla="*/ 2169160 h 2341880"/>
                <a:gd name="connsiteX12-493" fmla="*/ 528320 w 1746849"/>
                <a:gd name="connsiteY12-494" fmla="*/ 1783080 h 2341880"/>
                <a:gd name="connsiteX0-495" fmla="*/ 528320 w 1745442"/>
                <a:gd name="connsiteY0-496" fmla="*/ 1783080 h 2341880"/>
                <a:gd name="connsiteX1-497" fmla="*/ 116840 w 1745442"/>
                <a:gd name="connsiteY1-498" fmla="*/ 1341120 h 2341880"/>
                <a:gd name="connsiteX2-499" fmla="*/ 0 w 1745442"/>
                <a:gd name="connsiteY2-500" fmla="*/ 797560 h 2341880"/>
                <a:gd name="connsiteX3-501" fmla="*/ 289560 w 1745442"/>
                <a:gd name="connsiteY3-502" fmla="*/ 223520 h 2341880"/>
                <a:gd name="connsiteX4-503" fmla="*/ 833120 w 1745442"/>
                <a:gd name="connsiteY4-504" fmla="*/ 0 h 2341880"/>
                <a:gd name="connsiteX5-505" fmla="*/ 1582420 w 1745442"/>
                <a:gd name="connsiteY5-506" fmla="*/ 337820 h 2341880"/>
                <a:gd name="connsiteX6-507" fmla="*/ 1706880 w 1745442"/>
                <a:gd name="connsiteY6-508" fmla="*/ 1163320 h 2341880"/>
                <a:gd name="connsiteX7-509" fmla="*/ 1214120 w 1745442"/>
                <a:gd name="connsiteY7-510" fmla="*/ 1778000 h 2341880"/>
                <a:gd name="connsiteX8-511" fmla="*/ 1209040 w 1745442"/>
                <a:gd name="connsiteY8-512" fmla="*/ 2174240 h 2341880"/>
                <a:gd name="connsiteX9-513" fmla="*/ 1064260 w 1745442"/>
                <a:gd name="connsiteY9-514" fmla="*/ 2341880 h 2341880"/>
                <a:gd name="connsiteX10-515" fmla="*/ 695960 w 1745442"/>
                <a:gd name="connsiteY10-516" fmla="*/ 2341880 h 2341880"/>
                <a:gd name="connsiteX11-517" fmla="*/ 523240 w 1745442"/>
                <a:gd name="connsiteY11-518" fmla="*/ 2169160 h 2341880"/>
                <a:gd name="connsiteX12-519" fmla="*/ 528320 w 1745442"/>
                <a:gd name="connsiteY12-520" fmla="*/ 1783080 h 2341880"/>
                <a:gd name="connsiteX0-521" fmla="*/ 528320 w 1746141"/>
                <a:gd name="connsiteY0-522" fmla="*/ 1783080 h 2341880"/>
                <a:gd name="connsiteX1-523" fmla="*/ 116840 w 1746141"/>
                <a:gd name="connsiteY1-524" fmla="*/ 1341120 h 2341880"/>
                <a:gd name="connsiteX2-525" fmla="*/ 0 w 1746141"/>
                <a:gd name="connsiteY2-526" fmla="*/ 797560 h 2341880"/>
                <a:gd name="connsiteX3-527" fmla="*/ 289560 w 1746141"/>
                <a:gd name="connsiteY3-528" fmla="*/ 223520 h 2341880"/>
                <a:gd name="connsiteX4-529" fmla="*/ 833120 w 1746141"/>
                <a:gd name="connsiteY4-530" fmla="*/ 0 h 2341880"/>
                <a:gd name="connsiteX5-531" fmla="*/ 1582420 w 1746141"/>
                <a:gd name="connsiteY5-532" fmla="*/ 337820 h 2341880"/>
                <a:gd name="connsiteX6-533" fmla="*/ 1706880 w 1746141"/>
                <a:gd name="connsiteY6-534" fmla="*/ 1163320 h 2341880"/>
                <a:gd name="connsiteX7-535" fmla="*/ 1214120 w 1746141"/>
                <a:gd name="connsiteY7-536" fmla="*/ 1778000 h 2341880"/>
                <a:gd name="connsiteX8-537" fmla="*/ 1209040 w 1746141"/>
                <a:gd name="connsiteY8-538" fmla="*/ 2174240 h 2341880"/>
                <a:gd name="connsiteX9-539" fmla="*/ 1064260 w 1746141"/>
                <a:gd name="connsiteY9-540" fmla="*/ 2341880 h 2341880"/>
                <a:gd name="connsiteX10-541" fmla="*/ 695960 w 1746141"/>
                <a:gd name="connsiteY10-542" fmla="*/ 2341880 h 2341880"/>
                <a:gd name="connsiteX11-543" fmla="*/ 523240 w 1746141"/>
                <a:gd name="connsiteY11-544" fmla="*/ 2169160 h 2341880"/>
                <a:gd name="connsiteX12-545" fmla="*/ 528320 w 1746141"/>
                <a:gd name="connsiteY12-546" fmla="*/ 1783080 h 2341880"/>
                <a:gd name="connsiteX0-547" fmla="*/ 528320 w 1728152"/>
                <a:gd name="connsiteY0-548" fmla="*/ 1783080 h 2341880"/>
                <a:gd name="connsiteX1-549" fmla="*/ 116840 w 1728152"/>
                <a:gd name="connsiteY1-550" fmla="*/ 1341120 h 2341880"/>
                <a:gd name="connsiteX2-551" fmla="*/ 0 w 1728152"/>
                <a:gd name="connsiteY2-552" fmla="*/ 797560 h 2341880"/>
                <a:gd name="connsiteX3-553" fmla="*/ 289560 w 1728152"/>
                <a:gd name="connsiteY3-554" fmla="*/ 223520 h 2341880"/>
                <a:gd name="connsiteX4-555" fmla="*/ 833120 w 1728152"/>
                <a:gd name="connsiteY4-556" fmla="*/ 0 h 2341880"/>
                <a:gd name="connsiteX5-557" fmla="*/ 1582420 w 1728152"/>
                <a:gd name="connsiteY5-558" fmla="*/ 337820 h 2341880"/>
                <a:gd name="connsiteX6-559" fmla="*/ 1706880 w 1728152"/>
                <a:gd name="connsiteY6-560" fmla="*/ 1163320 h 2341880"/>
                <a:gd name="connsiteX7-561" fmla="*/ 1214120 w 1728152"/>
                <a:gd name="connsiteY7-562" fmla="*/ 1778000 h 2341880"/>
                <a:gd name="connsiteX8-563" fmla="*/ 1209040 w 1728152"/>
                <a:gd name="connsiteY8-564" fmla="*/ 2174240 h 2341880"/>
                <a:gd name="connsiteX9-565" fmla="*/ 1064260 w 1728152"/>
                <a:gd name="connsiteY9-566" fmla="*/ 2341880 h 2341880"/>
                <a:gd name="connsiteX10-567" fmla="*/ 695960 w 1728152"/>
                <a:gd name="connsiteY10-568" fmla="*/ 2341880 h 2341880"/>
                <a:gd name="connsiteX11-569" fmla="*/ 523240 w 1728152"/>
                <a:gd name="connsiteY11-570" fmla="*/ 2169160 h 2341880"/>
                <a:gd name="connsiteX12-571" fmla="*/ 528320 w 1728152"/>
                <a:gd name="connsiteY12-572" fmla="*/ 1783080 h 2341880"/>
                <a:gd name="connsiteX0-573" fmla="*/ 528320 w 1732195"/>
                <a:gd name="connsiteY0-574" fmla="*/ 1783080 h 2341880"/>
                <a:gd name="connsiteX1-575" fmla="*/ 116840 w 1732195"/>
                <a:gd name="connsiteY1-576" fmla="*/ 1341120 h 2341880"/>
                <a:gd name="connsiteX2-577" fmla="*/ 0 w 1732195"/>
                <a:gd name="connsiteY2-578" fmla="*/ 797560 h 2341880"/>
                <a:gd name="connsiteX3-579" fmla="*/ 289560 w 1732195"/>
                <a:gd name="connsiteY3-580" fmla="*/ 223520 h 2341880"/>
                <a:gd name="connsiteX4-581" fmla="*/ 833120 w 1732195"/>
                <a:gd name="connsiteY4-582" fmla="*/ 0 h 2341880"/>
                <a:gd name="connsiteX5-583" fmla="*/ 1582420 w 1732195"/>
                <a:gd name="connsiteY5-584" fmla="*/ 337820 h 2341880"/>
                <a:gd name="connsiteX6-585" fmla="*/ 1706880 w 1732195"/>
                <a:gd name="connsiteY6-586" fmla="*/ 1163320 h 2341880"/>
                <a:gd name="connsiteX7-587" fmla="*/ 1214120 w 1732195"/>
                <a:gd name="connsiteY7-588" fmla="*/ 1778000 h 2341880"/>
                <a:gd name="connsiteX8-589" fmla="*/ 1209040 w 1732195"/>
                <a:gd name="connsiteY8-590" fmla="*/ 2174240 h 2341880"/>
                <a:gd name="connsiteX9-591" fmla="*/ 1064260 w 1732195"/>
                <a:gd name="connsiteY9-592" fmla="*/ 2341880 h 2341880"/>
                <a:gd name="connsiteX10-593" fmla="*/ 695960 w 1732195"/>
                <a:gd name="connsiteY10-594" fmla="*/ 2341880 h 2341880"/>
                <a:gd name="connsiteX11-595" fmla="*/ 523240 w 1732195"/>
                <a:gd name="connsiteY11-596" fmla="*/ 2169160 h 2341880"/>
                <a:gd name="connsiteX12-597" fmla="*/ 528320 w 1732195"/>
                <a:gd name="connsiteY12-598" fmla="*/ 1783080 h 2341880"/>
                <a:gd name="connsiteX0-599" fmla="*/ 528320 w 1738409"/>
                <a:gd name="connsiteY0-600" fmla="*/ 1783080 h 2341880"/>
                <a:gd name="connsiteX1-601" fmla="*/ 116840 w 1738409"/>
                <a:gd name="connsiteY1-602" fmla="*/ 1341120 h 2341880"/>
                <a:gd name="connsiteX2-603" fmla="*/ 0 w 1738409"/>
                <a:gd name="connsiteY2-604" fmla="*/ 797560 h 2341880"/>
                <a:gd name="connsiteX3-605" fmla="*/ 289560 w 1738409"/>
                <a:gd name="connsiteY3-606" fmla="*/ 223520 h 2341880"/>
                <a:gd name="connsiteX4-607" fmla="*/ 833120 w 1738409"/>
                <a:gd name="connsiteY4-608" fmla="*/ 0 h 2341880"/>
                <a:gd name="connsiteX5-609" fmla="*/ 1582420 w 1738409"/>
                <a:gd name="connsiteY5-610" fmla="*/ 337820 h 2341880"/>
                <a:gd name="connsiteX6-611" fmla="*/ 1706880 w 1738409"/>
                <a:gd name="connsiteY6-612" fmla="*/ 1163320 h 2341880"/>
                <a:gd name="connsiteX7-613" fmla="*/ 1214120 w 1738409"/>
                <a:gd name="connsiteY7-614" fmla="*/ 1778000 h 2341880"/>
                <a:gd name="connsiteX8-615" fmla="*/ 1209040 w 1738409"/>
                <a:gd name="connsiteY8-616" fmla="*/ 2174240 h 2341880"/>
                <a:gd name="connsiteX9-617" fmla="*/ 1064260 w 1738409"/>
                <a:gd name="connsiteY9-618" fmla="*/ 2341880 h 2341880"/>
                <a:gd name="connsiteX10-619" fmla="*/ 695960 w 1738409"/>
                <a:gd name="connsiteY10-620" fmla="*/ 2341880 h 2341880"/>
                <a:gd name="connsiteX11-621" fmla="*/ 523240 w 1738409"/>
                <a:gd name="connsiteY11-622" fmla="*/ 2169160 h 2341880"/>
                <a:gd name="connsiteX12-623" fmla="*/ 528320 w 1738409"/>
                <a:gd name="connsiteY12-624" fmla="*/ 1783080 h 2341880"/>
                <a:gd name="connsiteX0-625" fmla="*/ 528320 w 1741298"/>
                <a:gd name="connsiteY0-626" fmla="*/ 1783080 h 2341880"/>
                <a:gd name="connsiteX1-627" fmla="*/ 116840 w 1741298"/>
                <a:gd name="connsiteY1-628" fmla="*/ 1341120 h 2341880"/>
                <a:gd name="connsiteX2-629" fmla="*/ 0 w 1741298"/>
                <a:gd name="connsiteY2-630" fmla="*/ 797560 h 2341880"/>
                <a:gd name="connsiteX3-631" fmla="*/ 289560 w 1741298"/>
                <a:gd name="connsiteY3-632" fmla="*/ 223520 h 2341880"/>
                <a:gd name="connsiteX4-633" fmla="*/ 833120 w 1741298"/>
                <a:gd name="connsiteY4-634" fmla="*/ 0 h 2341880"/>
                <a:gd name="connsiteX5-635" fmla="*/ 1592580 w 1741298"/>
                <a:gd name="connsiteY5-636" fmla="*/ 337820 h 2341880"/>
                <a:gd name="connsiteX6-637" fmla="*/ 1706880 w 1741298"/>
                <a:gd name="connsiteY6-638" fmla="*/ 1163320 h 2341880"/>
                <a:gd name="connsiteX7-639" fmla="*/ 1214120 w 1741298"/>
                <a:gd name="connsiteY7-640" fmla="*/ 1778000 h 2341880"/>
                <a:gd name="connsiteX8-641" fmla="*/ 1209040 w 1741298"/>
                <a:gd name="connsiteY8-642" fmla="*/ 2174240 h 2341880"/>
                <a:gd name="connsiteX9-643" fmla="*/ 1064260 w 1741298"/>
                <a:gd name="connsiteY9-644" fmla="*/ 2341880 h 2341880"/>
                <a:gd name="connsiteX10-645" fmla="*/ 695960 w 1741298"/>
                <a:gd name="connsiteY10-646" fmla="*/ 2341880 h 2341880"/>
                <a:gd name="connsiteX11-647" fmla="*/ 523240 w 1741298"/>
                <a:gd name="connsiteY11-648" fmla="*/ 2169160 h 2341880"/>
                <a:gd name="connsiteX12-649" fmla="*/ 528320 w 1741298"/>
                <a:gd name="connsiteY12-650" fmla="*/ 1783080 h 23418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741298" h="2341880">
                  <a:moveTo>
                    <a:pt x="528320" y="1783080"/>
                  </a:moveTo>
                  <a:lnTo>
                    <a:pt x="116840" y="1341120"/>
                  </a:lnTo>
                  <a:cubicBezTo>
                    <a:pt x="-5927" y="1147233"/>
                    <a:pt x="847" y="1009227"/>
                    <a:pt x="0" y="797560"/>
                  </a:cubicBezTo>
                  <a:cubicBezTo>
                    <a:pt x="35560" y="466513"/>
                    <a:pt x="203200" y="325967"/>
                    <a:pt x="289560" y="223520"/>
                  </a:cubicBezTo>
                  <a:cubicBezTo>
                    <a:pt x="475827" y="55033"/>
                    <a:pt x="654473" y="28787"/>
                    <a:pt x="833120" y="0"/>
                  </a:cubicBezTo>
                  <a:cubicBezTo>
                    <a:pt x="1233593" y="3387"/>
                    <a:pt x="1422400" y="136313"/>
                    <a:pt x="1592580" y="337820"/>
                  </a:cubicBezTo>
                  <a:cubicBezTo>
                    <a:pt x="1762760" y="539327"/>
                    <a:pt x="1765300" y="989753"/>
                    <a:pt x="1706880" y="1163320"/>
                  </a:cubicBezTo>
                  <a:cubicBezTo>
                    <a:pt x="1618827" y="1454573"/>
                    <a:pt x="1365673" y="1621367"/>
                    <a:pt x="1214120" y="1778000"/>
                  </a:cubicBezTo>
                  <a:cubicBezTo>
                    <a:pt x="1212427" y="1910080"/>
                    <a:pt x="1210733" y="2042160"/>
                    <a:pt x="1209040" y="2174240"/>
                  </a:cubicBezTo>
                  <a:cubicBezTo>
                    <a:pt x="1196340" y="2268220"/>
                    <a:pt x="1168400" y="2311400"/>
                    <a:pt x="1064260" y="2341880"/>
                  </a:cubicBezTo>
                  <a:lnTo>
                    <a:pt x="695960" y="2341880"/>
                  </a:lnTo>
                  <a:cubicBezTo>
                    <a:pt x="630767" y="2324947"/>
                    <a:pt x="557953" y="2305473"/>
                    <a:pt x="523240" y="2169160"/>
                  </a:cubicBezTo>
                  <a:cubicBezTo>
                    <a:pt x="524933" y="2040467"/>
                    <a:pt x="526627" y="1911773"/>
                    <a:pt x="528320" y="1783080"/>
                  </a:cubicBezTo>
                  <a:close/>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5795010" y="3347720"/>
              <a:ext cx="671830" cy="381000"/>
            </a:xfrm>
            <a:custGeom>
              <a:avLst/>
              <a:gdLst>
                <a:gd name="connsiteX0" fmla="*/ 0 w 675640"/>
                <a:gd name="connsiteY0" fmla="*/ 10160 h 381000"/>
                <a:gd name="connsiteX1" fmla="*/ 5080 w 675640"/>
                <a:gd name="connsiteY1" fmla="*/ 91440 h 381000"/>
                <a:gd name="connsiteX2" fmla="*/ 345440 w 675640"/>
                <a:gd name="connsiteY2" fmla="*/ 381000 h 381000"/>
                <a:gd name="connsiteX3" fmla="*/ 670560 w 675640"/>
                <a:gd name="connsiteY3" fmla="*/ 106680 h 381000"/>
                <a:gd name="connsiteX4" fmla="*/ 675640 w 675640"/>
                <a:gd name="connsiteY4" fmla="*/ 0 h 381000"/>
                <a:gd name="connsiteX0-1" fmla="*/ 0 w 680085"/>
                <a:gd name="connsiteY0-2" fmla="*/ 10160 h 381000"/>
                <a:gd name="connsiteX1-3" fmla="*/ 5080 w 680085"/>
                <a:gd name="connsiteY1-4" fmla="*/ 91440 h 381000"/>
                <a:gd name="connsiteX2-5" fmla="*/ 345440 w 680085"/>
                <a:gd name="connsiteY2-6" fmla="*/ 381000 h 381000"/>
                <a:gd name="connsiteX3-7" fmla="*/ 680085 w 680085"/>
                <a:gd name="connsiteY3-8" fmla="*/ 91440 h 381000"/>
                <a:gd name="connsiteX4-9" fmla="*/ 675640 w 680085"/>
                <a:gd name="connsiteY4-10" fmla="*/ 0 h 381000"/>
                <a:gd name="connsiteX0-11" fmla="*/ 0 w 675640"/>
                <a:gd name="connsiteY0-12" fmla="*/ 10160 h 381000"/>
                <a:gd name="connsiteX1-13" fmla="*/ 5080 w 675640"/>
                <a:gd name="connsiteY1-14" fmla="*/ 91440 h 381000"/>
                <a:gd name="connsiteX2-15" fmla="*/ 345440 w 675640"/>
                <a:gd name="connsiteY2-16" fmla="*/ 381000 h 381000"/>
                <a:gd name="connsiteX3-17" fmla="*/ 674370 w 675640"/>
                <a:gd name="connsiteY3-18" fmla="*/ 91440 h 381000"/>
                <a:gd name="connsiteX4-19" fmla="*/ 675640 w 675640"/>
                <a:gd name="connsiteY4-20" fmla="*/ 0 h 381000"/>
                <a:gd name="connsiteX0-21" fmla="*/ 4445 w 670560"/>
                <a:gd name="connsiteY0-22" fmla="*/ 10160 h 381000"/>
                <a:gd name="connsiteX1-23" fmla="*/ 0 w 670560"/>
                <a:gd name="connsiteY1-24" fmla="*/ 91440 h 381000"/>
                <a:gd name="connsiteX2-25" fmla="*/ 340360 w 670560"/>
                <a:gd name="connsiteY2-26" fmla="*/ 381000 h 381000"/>
                <a:gd name="connsiteX3-27" fmla="*/ 669290 w 670560"/>
                <a:gd name="connsiteY3-28" fmla="*/ 91440 h 381000"/>
                <a:gd name="connsiteX4-29" fmla="*/ 670560 w 670560"/>
                <a:gd name="connsiteY4-30" fmla="*/ 0 h 381000"/>
                <a:gd name="connsiteX0-31" fmla="*/ 0 w 671830"/>
                <a:gd name="connsiteY0-32" fmla="*/ 10160 h 381000"/>
                <a:gd name="connsiteX1-33" fmla="*/ 1270 w 671830"/>
                <a:gd name="connsiteY1-34" fmla="*/ 91440 h 381000"/>
                <a:gd name="connsiteX2-35" fmla="*/ 341630 w 671830"/>
                <a:gd name="connsiteY2-36" fmla="*/ 381000 h 381000"/>
                <a:gd name="connsiteX3-37" fmla="*/ 670560 w 671830"/>
                <a:gd name="connsiteY3-38" fmla="*/ 91440 h 381000"/>
                <a:gd name="connsiteX4-39" fmla="*/ 671830 w 671830"/>
                <a:gd name="connsiteY4-40" fmla="*/ 0 h 381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1830" h="381000">
                  <a:moveTo>
                    <a:pt x="0" y="10160"/>
                  </a:moveTo>
                  <a:cubicBezTo>
                    <a:pt x="423" y="37253"/>
                    <a:pt x="847" y="64347"/>
                    <a:pt x="1270" y="91440"/>
                  </a:cubicBezTo>
                  <a:lnTo>
                    <a:pt x="341630" y="381000"/>
                  </a:lnTo>
                  <a:lnTo>
                    <a:pt x="670560" y="91440"/>
                  </a:lnTo>
                  <a:cubicBezTo>
                    <a:pt x="670983" y="60960"/>
                    <a:pt x="671407" y="30480"/>
                    <a:pt x="671830" y="0"/>
                  </a:cubicBez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097906" y="3726180"/>
              <a:ext cx="80010" cy="314325"/>
            </a:xfrm>
            <a:custGeom>
              <a:avLst/>
              <a:gdLst>
                <a:gd name="connsiteX0" fmla="*/ 41910 w 85725"/>
                <a:gd name="connsiteY0" fmla="*/ 0 h 318135"/>
                <a:gd name="connsiteX1" fmla="*/ 9525 w 85725"/>
                <a:gd name="connsiteY1" fmla="*/ 38100 h 318135"/>
                <a:gd name="connsiteX2" fmla="*/ 0 w 85725"/>
                <a:gd name="connsiteY2" fmla="*/ 314325 h 318135"/>
                <a:gd name="connsiteX3" fmla="*/ 83820 w 85725"/>
                <a:gd name="connsiteY3" fmla="*/ 318135 h 318135"/>
                <a:gd name="connsiteX4" fmla="*/ 85725 w 85725"/>
                <a:gd name="connsiteY4" fmla="*/ 41910 h 318135"/>
                <a:gd name="connsiteX5" fmla="*/ 41910 w 85725"/>
                <a:gd name="connsiteY5" fmla="*/ 0 h 318135"/>
                <a:gd name="connsiteX0-1" fmla="*/ 47625 w 85725"/>
                <a:gd name="connsiteY0-2" fmla="*/ 0 h 318135"/>
                <a:gd name="connsiteX1-3" fmla="*/ 9525 w 85725"/>
                <a:gd name="connsiteY1-4" fmla="*/ 38100 h 318135"/>
                <a:gd name="connsiteX2-5" fmla="*/ 0 w 85725"/>
                <a:gd name="connsiteY2-6" fmla="*/ 314325 h 318135"/>
                <a:gd name="connsiteX3-7" fmla="*/ 83820 w 85725"/>
                <a:gd name="connsiteY3-8" fmla="*/ 318135 h 318135"/>
                <a:gd name="connsiteX4-9" fmla="*/ 85725 w 85725"/>
                <a:gd name="connsiteY4-10" fmla="*/ 41910 h 318135"/>
                <a:gd name="connsiteX5-11" fmla="*/ 47625 w 85725"/>
                <a:gd name="connsiteY5-12" fmla="*/ 0 h 318135"/>
                <a:gd name="connsiteX0-13" fmla="*/ 47625 w 87630"/>
                <a:gd name="connsiteY0-14" fmla="*/ 0 h 314325"/>
                <a:gd name="connsiteX1-15" fmla="*/ 9525 w 87630"/>
                <a:gd name="connsiteY1-16" fmla="*/ 38100 h 314325"/>
                <a:gd name="connsiteX2-17" fmla="*/ 0 w 87630"/>
                <a:gd name="connsiteY2-18" fmla="*/ 314325 h 314325"/>
                <a:gd name="connsiteX3-19" fmla="*/ 87630 w 87630"/>
                <a:gd name="connsiteY3-20" fmla="*/ 314325 h 314325"/>
                <a:gd name="connsiteX4-21" fmla="*/ 85725 w 87630"/>
                <a:gd name="connsiteY4-22" fmla="*/ 41910 h 314325"/>
                <a:gd name="connsiteX5-23" fmla="*/ 47625 w 87630"/>
                <a:gd name="connsiteY5-24" fmla="*/ 0 h 314325"/>
                <a:gd name="connsiteX0-25" fmla="*/ 41910 w 81915"/>
                <a:gd name="connsiteY0-26" fmla="*/ 0 h 314325"/>
                <a:gd name="connsiteX1-27" fmla="*/ 3810 w 81915"/>
                <a:gd name="connsiteY1-28" fmla="*/ 38100 h 314325"/>
                <a:gd name="connsiteX2-29" fmla="*/ 0 w 81915"/>
                <a:gd name="connsiteY2-30" fmla="*/ 314325 h 314325"/>
                <a:gd name="connsiteX3-31" fmla="*/ 81915 w 81915"/>
                <a:gd name="connsiteY3-32" fmla="*/ 314325 h 314325"/>
                <a:gd name="connsiteX4-33" fmla="*/ 80010 w 81915"/>
                <a:gd name="connsiteY4-34" fmla="*/ 41910 h 314325"/>
                <a:gd name="connsiteX5-35" fmla="*/ 41910 w 81915"/>
                <a:gd name="connsiteY5-36" fmla="*/ 0 h 314325"/>
                <a:gd name="connsiteX0-37" fmla="*/ 41910 w 80010"/>
                <a:gd name="connsiteY0-38" fmla="*/ 0 h 314325"/>
                <a:gd name="connsiteX1-39" fmla="*/ 3810 w 80010"/>
                <a:gd name="connsiteY1-40" fmla="*/ 38100 h 314325"/>
                <a:gd name="connsiteX2-41" fmla="*/ 0 w 80010"/>
                <a:gd name="connsiteY2-42" fmla="*/ 314325 h 314325"/>
                <a:gd name="connsiteX3-43" fmla="*/ 76200 w 80010"/>
                <a:gd name="connsiteY3-44" fmla="*/ 314325 h 314325"/>
                <a:gd name="connsiteX4-45" fmla="*/ 80010 w 80010"/>
                <a:gd name="connsiteY4-46" fmla="*/ 41910 h 314325"/>
                <a:gd name="connsiteX5-47" fmla="*/ 41910 w 80010"/>
                <a:gd name="connsiteY5-48" fmla="*/ 0 h 3143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0010" h="314325">
                  <a:moveTo>
                    <a:pt x="41910" y="0"/>
                  </a:moveTo>
                  <a:lnTo>
                    <a:pt x="3810" y="38100"/>
                  </a:lnTo>
                  <a:lnTo>
                    <a:pt x="0" y="314325"/>
                  </a:lnTo>
                  <a:lnTo>
                    <a:pt x="76200" y="314325"/>
                  </a:lnTo>
                  <a:lnTo>
                    <a:pt x="80010" y="41910"/>
                  </a:lnTo>
                  <a:lnTo>
                    <a:pt x="41910" y="0"/>
                  </a:lnTo>
                  <a:close/>
                </a:path>
              </a:pathLst>
            </a:custGeom>
            <a:solidFill>
              <a:schemeClr val="bg1"/>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5802630" y="4046220"/>
              <a:ext cx="668655" cy="1905"/>
            </a:xfrm>
            <a:custGeom>
              <a:avLst/>
              <a:gdLst>
                <a:gd name="connsiteX0" fmla="*/ 0 w 668655"/>
                <a:gd name="connsiteY0" fmla="*/ 0 h 1905"/>
                <a:gd name="connsiteX1" fmla="*/ 668655 w 668655"/>
                <a:gd name="connsiteY1" fmla="*/ 1905 h 1905"/>
              </a:gdLst>
              <a:ahLst/>
              <a:cxnLst>
                <a:cxn ang="0">
                  <a:pos x="connsiteX0" y="connsiteY0"/>
                </a:cxn>
                <a:cxn ang="0">
                  <a:pos x="connsiteX1" y="connsiteY1"/>
                </a:cxn>
              </a:cxnLst>
              <a:rect l="l" t="t" r="r" b="b"/>
              <a:pathLst>
                <a:path w="668655" h="1905">
                  <a:moveTo>
                    <a:pt x="0" y="0"/>
                  </a:moveTo>
                  <a:lnTo>
                    <a:pt x="668655" y="1905"/>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5800725" y="4135755"/>
              <a:ext cx="680085" cy="1905"/>
            </a:xfrm>
            <a:custGeom>
              <a:avLst/>
              <a:gdLst>
                <a:gd name="connsiteX0" fmla="*/ 0 w 680085"/>
                <a:gd name="connsiteY0" fmla="*/ 0 h 1905"/>
                <a:gd name="connsiteX1" fmla="*/ 680085 w 680085"/>
                <a:gd name="connsiteY1" fmla="*/ 1905 h 1905"/>
              </a:gdLst>
              <a:ahLst/>
              <a:cxnLst>
                <a:cxn ang="0">
                  <a:pos x="connsiteX0" y="connsiteY0"/>
                </a:cxn>
                <a:cxn ang="0">
                  <a:pos x="connsiteX1" y="connsiteY1"/>
                </a:cxn>
              </a:cxnLst>
              <a:rect l="l" t="t" r="r" b="b"/>
              <a:pathLst>
                <a:path w="680085" h="1905">
                  <a:moveTo>
                    <a:pt x="0" y="0"/>
                  </a:moveTo>
                  <a:lnTo>
                    <a:pt x="680085" y="1905"/>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5796915" y="4229100"/>
              <a:ext cx="674370" cy="7620"/>
            </a:xfrm>
            <a:custGeom>
              <a:avLst/>
              <a:gdLst>
                <a:gd name="connsiteX0" fmla="*/ 0 w 674370"/>
                <a:gd name="connsiteY0" fmla="*/ 0 h 7620"/>
                <a:gd name="connsiteX1" fmla="*/ 674370 w 674370"/>
                <a:gd name="connsiteY1" fmla="*/ 7620 h 7620"/>
              </a:gdLst>
              <a:ahLst/>
              <a:cxnLst>
                <a:cxn ang="0">
                  <a:pos x="connsiteX0" y="connsiteY0"/>
                </a:cxn>
                <a:cxn ang="0">
                  <a:pos x="connsiteX1" y="connsiteY1"/>
                </a:cxn>
              </a:cxnLst>
              <a:rect l="l" t="t" r="r" b="b"/>
              <a:pathLst>
                <a:path w="674370" h="7620">
                  <a:moveTo>
                    <a:pt x="0" y="0"/>
                  </a:moveTo>
                  <a:lnTo>
                    <a:pt x="674370" y="7620"/>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5793105" y="4328160"/>
              <a:ext cx="685800" cy="7620"/>
            </a:xfrm>
            <a:custGeom>
              <a:avLst/>
              <a:gdLst>
                <a:gd name="connsiteX0" fmla="*/ 0 w 685800"/>
                <a:gd name="connsiteY0" fmla="*/ 0 h 7620"/>
                <a:gd name="connsiteX1" fmla="*/ 685800 w 685800"/>
                <a:gd name="connsiteY1" fmla="*/ 7620 h 7620"/>
              </a:gdLst>
              <a:ahLst/>
              <a:cxnLst>
                <a:cxn ang="0">
                  <a:pos x="connsiteX0" y="connsiteY0"/>
                </a:cxn>
                <a:cxn ang="0">
                  <a:pos x="connsiteX1" y="connsiteY1"/>
                </a:cxn>
              </a:cxnLst>
              <a:rect l="l" t="t" r="r" b="b"/>
              <a:pathLst>
                <a:path w="685800" h="7620">
                  <a:moveTo>
                    <a:pt x="0" y="0"/>
                  </a:moveTo>
                  <a:lnTo>
                    <a:pt x="685800" y="7620"/>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5884545" y="3364230"/>
              <a:ext cx="0" cy="76200"/>
            </a:xfrm>
            <a:custGeom>
              <a:avLst/>
              <a:gdLst>
                <a:gd name="connsiteX0" fmla="*/ 0 w 0"/>
                <a:gd name="connsiteY0" fmla="*/ 0 h 76200"/>
                <a:gd name="connsiteX1" fmla="*/ 0 w 0"/>
                <a:gd name="connsiteY1" fmla="*/ 76200 h 76200"/>
              </a:gdLst>
              <a:ahLst/>
              <a:cxnLst>
                <a:cxn ang="0">
                  <a:pos x="connsiteX0" y="connsiteY0"/>
                </a:cxn>
                <a:cxn ang="0">
                  <a:pos x="connsiteX1" y="connsiteY1"/>
                </a:cxn>
              </a:cxnLst>
              <a:rect l="l" t="t" r="r" b="b"/>
              <a:pathLst>
                <a:path h="76200">
                  <a:moveTo>
                    <a:pt x="0" y="0"/>
                  </a:moveTo>
                  <a:lnTo>
                    <a:pt x="0" y="76200"/>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5964555" y="3362325"/>
              <a:ext cx="1905" cy="78105"/>
            </a:xfrm>
            <a:custGeom>
              <a:avLst/>
              <a:gdLst>
                <a:gd name="connsiteX0" fmla="*/ 0 w 1905"/>
                <a:gd name="connsiteY0" fmla="*/ 0 h 78105"/>
                <a:gd name="connsiteX1" fmla="*/ 1905 w 1905"/>
                <a:gd name="connsiteY1" fmla="*/ 78105 h 78105"/>
              </a:gdLst>
              <a:ahLst/>
              <a:cxnLst>
                <a:cxn ang="0">
                  <a:pos x="connsiteX0" y="connsiteY0"/>
                </a:cxn>
                <a:cxn ang="0">
                  <a:pos x="connsiteX1" y="connsiteY1"/>
                </a:cxn>
              </a:cxnLst>
              <a:rect l="l" t="t" r="r" b="b"/>
              <a:pathLst>
                <a:path w="1905" h="78105">
                  <a:moveTo>
                    <a:pt x="0" y="0"/>
                  </a:moveTo>
                  <a:lnTo>
                    <a:pt x="1905" y="78105"/>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2186" y="3362325"/>
              <a:ext cx="1905" cy="78105"/>
            </a:xfrm>
            <a:custGeom>
              <a:avLst/>
              <a:gdLst>
                <a:gd name="connsiteX0" fmla="*/ 0 w 1905"/>
                <a:gd name="connsiteY0" fmla="*/ 0 h 78105"/>
                <a:gd name="connsiteX1" fmla="*/ 1905 w 1905"/>
                <a:gd name="connsiteY1" fmla="*/ 78105 h 78105"/>
              </a:gdLst>
              <a:ahLst/>
              <a:cxnLst>
                <a:cxn ang="0">
                  <a:pos x="connsiteX0" y="connsiteY0"/>
                </a:cxn>
                <a:cxn ang="0">
                  <a:pos x="connsiteX1" y="connsiteY1"/>
                </a:cxn>
              </a:cxnLst>
              <a:rect l="l" t="t" r="r" b="b"/>
              <a:pathLst>
                <a:path w="1905" h="78105">
                  <a:moveTo>
                    <a:pt x="0" y="0"/>
                  </a:moveTo>
                  <a:lnTo>
                    <a:pt x="1905" y="78105"/>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6129020" y="3362960"/>
              <a:ext cx="1905" cy="78105"/>
            </a:xfrm>
            <a:custGeom>
              <a:avLst/>
              <a:gdLst>
                <a:gd name="connsiteX0" fmla="*/ 0 w 1905"/>
                <a:gd name="connsiteY0" fmla="*/ 0 h 78105"/>
                <a:gd name="connsiteX1" fmla="*/ 1905 w 1905"/>
                <a:gd name="connsiteY1" fmla="*/ 78105 h 78105"/>
              </a:gdLst>
              <a:ahLst/>
              <a:cxnLst>
                <a:cxn ang="0">
                  <a:pos x="connsiteX0" y="connsiteY0"/>
                </a:cxn>
                <a:cxn ang="0">
                  <a:pos x="connsiteX1" y="connsiteY1"/>
                </a:cxn>
              </a:cxnLst>
              <a:rect l="l" t="t" r="r" b="b"/>
              <a:pathLst>
                <a:path w="1905" h="78105">
                  <a:moveTo>
                    <a:pt x="0" y="0"/>
                  </a:moveTo>
                  <a:lnTo>
                    <a:pt x="1905" y="78105"/>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6210934" y="3362325"/>
              <a:ext cx="1905" cy="78105"/>
            </a:xfrm>
            <a:custGeom>
              <a:avLst/>
              <a:gdLst>
                <a:gd name="connsiteX0" fmla="*/ 0 w 1905"/>
                <a:gd name="connsiteY0" fmla="*/ 0 h 78105"/>
                <a:gd name="connsiteX1" fmla="*/ 1905 w 1905"/>
                <a:gd name="connsiteY1" fmla="*/ 78105 h 78105"/>
              </a:gdLst>
              <a:ahLst/>
              <a:cxnLst>
                <a:cxn ang="0">
                  <a:pos x="connsiteX0" y="connsiteY0"/>
                </a:cxn>
                <a:cxn ang="0">
                  <a:pos x="connsiteX1" y="connsiteY1"/>
                </a:cxn>
              </a:cxnLst>
              <a:rect l="l" t="t" r="r" b="b"/>
              <a:pathLst>
                <a:path w="1905" h="78105">
                  <a:moveTo>
                    <a:pt x="0" y="0"/>
                  </a:moveTo>
                  <a:lnTo>
                    <a:pt x="1905" y="78105"/>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6300470" y="3364865"/>
              <a:ext cx="1905" cy="78105"/>
            </a:xfrm>
            <a:custGeom>
              <a:avLst/>
              <a:gdLst>
                <a:gd name="connsiteX0" fmla="*/ 0 w 1905"/>
                <a:gd name="connsiteY0" fmla="*/ 0 h 78105"/>
                <a:gd name="connsiteX1" fmla="*/ 1905 w 1905"/>
                <a:gd name="connsiteY1" fmla="*/ 78105 h 78105"/>
              </a:gdLst>
              <a:ahLst/>
              <a:cxnLst>
                <a:cxn ang="0">
                  <a:pos x="connsiteX0" y="connsiteY0"/>
                </a:cxn>
                <a:cxn ang="0">
                  <a:pos x="connsiteX1" y="connsiteY1"/>
                </a:cxn>
              </a:cxnLst>
              <a:rect l="l" t="t" r="r" b="b"/>
              <a:pathLst>
                <a:path w="1905" h="78105">
                  <a:moveTo>
                    <a:pt x="0" y="0"/>
                  </a:moveTo>
                  <a:lnTo>
                    <a:pt x="1905" y="78105"/>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381750" y="3364865"/>
              <a:ext cx="1905" cy="78105"/>
            </a:xfrm>
            <a:custGeom>
              <a:avLst/>
              <a:gdLst>
                <a:gd name="connsiteX0" fmla="*/ 0 w 1905"/>
                <a:gd name="connsiteY0" fmla="*/ 0 h 78105"/>
                <a:gd name="connsiteX1" fmla="*/ 1905 w 1905"/>
                <a:gd name="connsiteY1" fmla="*/ 78105 h 78105"/>
              </a:gdLst>
              <a:ahLst/>
              <a:cxnLst>
                <a:cxn ang="0">
                  <a:pos x="connsiteX0" y="connsiteY0"/>
                </a:cxn>
                <a:cxn ang="0">
                  <a:pos x="connsiteX1" y="connsiteY1"/>
                </a:cxn>
              </a:cxnLst>
              <a:rect l="l" t="t" r="r" b="b"/>
              <a:pathLst>
                <a:path w="1905" h="78105">
                  <a:moveTo>
                    <a:pt x="0" y="0"/>
                  </a:moveTo>
                  <a:lnTo>
                    <a:pt x="1905" y="78105"/>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6986016" y="2505456"/>
              <a:ext cx="134112" cy="170688"/>
            </a:xfrm>
            <a:custGeom>
              <a:avLst/>
              <a:gdLst>
                <a:gd name="connsiteX0" fmla="*/ 0 w 134112"/>
                <a:gd name="connsiteY0" fmla="*/ 0 h 170688"/>
                <a:gd name="connsiteX1" fmla="*/ 134112 w 134112"/>
                <a:gd name="connsiteY1" fmla="*/ 170688 h 170688"/>
                <a:gd name="connsiteX0-1" fmla="*/ 0 w 134112"/>
                <a:gd name="connsiteY0-2" fmla="*/ 0 h 170688"/>
                <a:gd name="connsiteX1-3" fmla="*/ 134112 w 134112"/>
                <a:gd name="connsiteY1-4" fmla="*/ 170688 h 170688"/>
                <a:gd name="connsiteX0-5" fmla="*/ 0 w 134112"/>
                <a:gd name="connsiteY0-6" fmla="*/ 0 h 170688"/>
                <a:gd name="connsiteX1-7" fmla="*/ 134112 w 134112"/>
                <a:gd name="connsiteY1-8" fmla="*/ 170688 h 170688"/>
              </a:gdLst>
              <a:ahLst/>
              <a:cxnLst>
                <a:cxn ang="0">
                  <a:pos x="connsiteX0-1" y="connsiteY0-2"/>
                </a:cxn>
                <a:cxn ang="0">
                  <a:pos x="connsiteX1-3" y="connsiteY1-4"/>
                </a:cxn>
              </a:cxnLst>
              <a:rect l="l" t="t" r="r" b="b"/>
              <a:pathLst>
                <a:path w="134112" h="170688">
                  <a:moveTo>
                    <a:pt x="0" y="0"/>
                  </a:moveTo>
                  <a:cubicBezTo>
                    <a:pt x="73279" y="62611"/>
                    <a:pt x="104648" y="109982"/>
                    <a:pt x="134112" y="170688"/>
                  </a:cubicBez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7122160" y="2514600"/>
              <a:ext cx="154940" cy="419100"/>
            </a:xfrm>
            <a:custGeom>
              <a:avLst/>
              <a:gdLst>
                <a:gd name="connsiteX0" fmla="*/ 0 w 154940"/>
                <a:gd name="connsiteY0" fmla="*/ 0 h 419100"/>
                <a:gd name="connsiteX1" fmla="*/ 134620 w 154940"/>
                <a:gd name="connsiteY1" fmla="*/ 210820 h 419100"/>
                <a:gd name="connsiteX2" fmla="*/ 154940 w 154940"/>
                <a:gd name="connsiteY2" fmla="*/ 419100 h 419100"/>
                <a:gd name="connsiteX0-1" fmla="*/ 0 w 154940"/>
                <a:gd name="connsiteY0-2" fmla="*/ 0 h 419100"/>
                <a:gd name="connsiteX1-3" fmla="*/ 134620 w 154940"/>
                <a:gd name="connsiteY1-4" fmla="*/ 210820 h 419100"/>
                <a:gd name="connsiteX2-5" fmla="*/ 154940 w 154940"/>
                <a:gd name="connsiteY2-6" fmla="*/ 419100 h 419100"/>
                <a:gd name="connsiteX0-7" fmla="*/ 0 w 154940"/>
                <a:gd name="connsiteY0-8" fmla="*/ 0 h 419100"/>
                <a:gd name="connsiteX1-9" fmla="*/ 134620 w 154940"/>
                <a:gd name="connsiteY1-10" fmla="*/ 210820 h 419100"/>
                <a:gd name="connsiteX2-11" fmla="*/ 154940 w 154940"/>
                <a:gd name="connsiteY2-12" fmla="*/ 419100 h 419100"/>
                <a:gd name="connsiteX0-13" fmla="*/ 0 w 154940"/>
                <a:gd name="connsiteY0-14" fmla="*/ 0 h 419100"/>
                <a:gd name="connsiteX1-15" fmla="*/ 134620 w 154940"/>
                <a:gd name="connsiteY1-16" fmla="*/ 210820 h 419100"/>
                <a:gd name="connsiteX2-17" fmla="*/ 154940 w 154940"/>
                <a:gd name="connsiteY2-18" fmla="*/ 419100 h 419100"/>
              </a:gdLst>
              <a:ahLst/>
              <a:cxnLst>
                <a:cxn ang="0">
                  <a:pos x="connsiteX0-1" y="connsiteY0-2"/>
                </a:cxn>
                <a:cxn ang="0">
                  <a:pos x="connsiteX1-3" y="connsiteY1-4"/>
                </a:cxn>
                <a:cxn ang="0">
                  <a:pos x="connsiteX2-5" y="connsiteY2-6"/>
                </a:cxn>
              </a:cxnLst>
              <a:rect l="l" t="t" r="r" b="b"/>
              <a:pathLst>
                <a:path w="154940" h="419100">
                  <a:moveTo>
                    <a:pt x="0" y="0"/>
                  </a:moveTo>
                  <a:cubicBezTo>
                    <a:pt x="44873" y="70273"/>
                    <a:pt x="118322" y="139488"/>
                    <a:pt x="134620" y="210820"/>
                  </a:cubicBezTo>
                  <a:cubicBezTo>
                    <a:pt x="150918" y="282152"/>
                    <a:pt x="148167" y="349673"/>
                    <a:pt x="154940" y="419100"/>
                  </a:cubicBez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930140" y="3341370"/>
              <a:ext cx="72390" cy="205740"/>
            </a:xfrm>
            <a:custGeom>
              <a:avLst/>
              <a:gdLst>
                <a:gd name="connsiteX0" fmla="*/ 0 w 72390"/>
                <a:gd name="connsiteY0" fmla="*/ 0 h 205740"/>
                <a:gd name="connsiteX1" fmla="*/ 72390 w 72390"/>
                <a:gd name="connsiteY1" fmla="*/ 205740 h 205740"/>
                <a:gd name="connsiteX0-1" fmla="*/ 0 w 72390"/>
                <a:gd name="connsiteY0-2" fmla="*/ 0 h 205740"/>
                <a:gd name="connsiteX1-3" fmla="*/ 72390 w 72390"/>
                <a:gd name="connsiteY1-4" fmla="*/ 205740 h 205740"/>
                <a:gd name="connsiteX0-5" fmla="*/ 0 w 72390"/>
                <a:gd name="connsiteY0-6" fmla="*/ 0 h 205740"/>
                <a:gd name="connsiteX1-7" fmla="*/ 72390 w 72390"/>
                <a:gd name="connsiteY1-8" fmla="*/ 205740 h 205740"/>
              </a:gdLst>
              <a:ahLst/>
              <a:cxnLst>
                <a:cxn ang="0">
                  <a:pos x="connsiteX0-1" y="connsiteY0-2"/>
                </a:cxn>
                <a:cxn ang="0">
                  <a:pos x="connsiteX1-3" y="connsiteY1-4"/>
                </a:cxn>
              </a:cxnLst>
              <a:rect l="l" t="t" r="r" b="b"/>
              <a:pathLst>
                <a:path w="72390" h="205740">
                  <a:moveTo>
                    <a:pt x="0" y="0"/>
                  </a:moveTo>
                  <a:cubicBezTo>
                    <a:pt x="3175" y="78105"/>
                    <a:pt x="40640" y="156210"/>
                    <a:pt x="72390" y="205740"/>
                  </a:cubicBez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5055870" y="3326130"/>
              <a:ext cx="175260" cy="331470"/>
            </a:xfrm>
            <a:custGeom>
              <a:avLst/>
              <a:gdLst>
                <a:gd name="connsiteX0" fmla="*/ 0 w 175260"/>
                <a:gd name="connsiteY0" fmla="*/ 0 h 331470"/>
                <a:gd name="connsiteX1" fmla="*/ 26670 w 175260"/>
                <a:gd name="connsiteY1" fmla="*/ 190500 h 331470"/>
                <a:gd name="connsiteX2" fmla="*/ 175260 w 175260"/>
                <a:gd name="connsiteY2" fmla="*/ 331470 h 331470"/>
                <a:gd name="connsiteX0-1" fmla="*/ 0 w 175260"/>
                <a:gd name="connsiteY0-2" fmla="*/ 0 h 331470"/>
                <a:gd name="connsiteX1-3" fmla="*/ 51435 w 175260"/>
                <a:gd name="connsiteY1-4" fmla="*/ 188595 h 331470"/>
                <a:gd name="connsiteX2-5" fmla="*/ 175260 w 175260"/>
                <a:gd name="connsiteY2-6" fmla="*/ 331470 h 331470"/>
                <a:gd name="connsiteX0-7" fmla="*/ 0 w 175260"/>
                <a:gd name="connsiteY0-8" fmla="*/ 0 h 331470"/>
                <a:gd name="connsiteX1-9" fmla="*/ 51435 w 175260"/>
                <a:gd name="connsiteY1-10" fmla="*/ 188595 h 331470"/>
                <a:gd name="connsiteX2-11" fmla="*/ 175260 w 175260"/>
                <a:gd name="connsiteY2-12" fmla="*/ 331470 h 331470"/>
                <a:gd name="connsiteX0-13" fmla="*/ 0 w 175260"/>
                <a:gd name="connsiteY0-14" fmla="*/ 0 h 331470"/>
                <a:gd name="connsiteX1-15" fmla="*/ 51435 w 175260"/>
                <a:gd name="connsiteY1-16" fmla="*/ 188595 h 331470"/>
                <a:gd name="connsiteX2-17" fmla="*/ 175260 w 175260"/>
                <a:gd name="connsiteY2-18" fmla="*/ 331470 h 331470"/>
              </a:gdLst>
              <a:ahLst/>
              <a:cxnLst>
                <a:cxn ang="0">
                  <a:pos x="connsiteX0-1" y="connsiteY0-2"/>
                </a:cxn>
                <a:cxn ang="0">
                  <a:pos x="connsiteX1-3" y="connsiteY1-4"/>
                </a:cxn>
                <a:cxn ang="0">
                  <a:pos x="connsiteX2-5" y="connsiteY2-6"/>
                </a:cxn>
              </a:cxnLst>
              <a:rect l="l" t="t" r="r" b="b"/>
              <a:pathLst>
                <a:path w="175260" h="331470">
                  <a:moveTo>
                    <a:pt x="0" y="0"/>
                  </a:moveTo>
                  <a:cubicBezTo>
                    <a:pt x="17145" y="62865"/>
                    <a:pt x="18415" y="123825"/>
                    <a:pt x="51435" y="188595"/>
                  </a:cubicBezTo>
                  <a:cubicBezTo>
                    <a:pt x="84455" y="253365"/>
                    <a:pt x="133985" y="283845"/>
                    <a:pt x="175260" y="331470"/>
                  </a:cubicBez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7357" y="2024650"/>
            <a:ext cx="8229600" cy="3172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32540" y="141408"/>
            <a:ext cx="580260" cy="811420"/>
          </a:xfrm>
          <a:prstGeom prst="rect">
            <a:avLst/>
          </a:prstGeom>
        </p:spPr>
      </p:pic>
      <p:sp>
        <p:nvSpPr>
          <p:cNvPr id="9" name="文本框 8"/>
          <p:cNvSpPr txBox="1"/>
          <p:nvPr/>
        </p:nvSpPr>
        <p:spPr>
          <a:xfrm>
            <a:off x="1166364" y="285508"/>
            <a:ext cx="906017" cy="523220"/>
          </a:xfrm>
          <a:prstGeom prst="rect">
            <a:avLst/>
          </a:prstGeom>
          <a:noFill/>
          <a:effectLst/>
        </p:spPr>
        <p:txBody>
          <a:bodyPr wrap="none" rtlCol="0">
            <a:spAutoFit/>
          </a:bodyPr>
          <a:lstStyle/>
          <a:p>
            <a:r>
              <a:rPr lang="zh-CN" altLang="en-US" sz="2800" b="1" dirty="0" smtClean="0">
                <a:solidFill>
                  <a:schemeClr val="tx1">
                    <a:lumMod val="85000"/>
                    <a:lumOff val="15000"/>
                  </a:schemeClr>
                </a:solidFill>
                <a:latin typeface="方正静蕾简体" panose="02000000000000000000" pitchFamily="2" charset="-122"/>
                <a:ea typeface="方正静蕾简体" panose="02000000000000000000" pitchFamily="2" charset="-122"/>
              </a:rPr>
              <a:t>测试</a:t>
            </a:r>
            <a:endParaRPr lang="zh-CN" altLang="en-US" sz="28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grpSp>
        <p:nvGrpSpPr>
          <p:cNvPr id="41" name="组合 40"/>
          <p:cNvGrpSpPr/>
          <p:nvPr/>
        </p:nvGrpSpPr>
        <p:grpSpPr>
          <a:xfrm>
            <a:off x="5621838" y="1735756"/>
            <a:ext cx="948323" cy="928704"/>
            <a:chOff x="5678300" y="1931336"/>
            <a:chExt cx="948323" cy="928704"/>
          </a:xfrm>
        </p:grpSpPr>
        <p:sp>
          <p:nvSpPr>
            <p:cNvPr id="42" name="椭圆 41"/>
            <p:cNvSpPr/>
            <p:nvPr/>
          </p:nvSpPr>
          <p:spPr>
            <a:xfrm>
              <a:off x="5730240" y="2006600"/>
              <a:ext cx="834840" cy="834840"/>
            </a:xfrm>
            <a:prstGeom prst="ellipse">
              <a:avLst/>
            </a:pr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5678300" y="1937223"/>
              <a:ext cx="341502" cy="318297"/>
            </a:xfrm>
            <a:custGeom>
              <a:avLst/>
              <a:gdLst>
                <a:gd name="connsiteX0" fmla="*/ 25400 w 289560"/>
                <a:gd name="connsiteY0" fmla="*/ 259080 h 259080"/>
                <a:gd name="connsiteX1" fmla="*/ 0 w 289560"/>
                <a:gd name="connsiteY1" fmla="*/ 0 h 259080"/>
                <a:gd name="connsiteX2" fmla="*/ 289560 w 289560"/>
                <a:gd name="connsiteY2" fmla="*/ 35560 h 259080"/>
                <a:gd name="connsiteX0-1" fmla="*/ 61481 w 325641"/>
                <a:gd name="connsiteY0-2" fmla="*/ 259080 h 259080"/>
                <a:gd name="connsiteX1-3" fmla="*/ 36081 w 325641"/>
                <a:gd name="connsiteY1-4" fmla="*/ 0 h 259080"/>
                <a:gd name="connsiteX2-5" fmla="*/ 325641 w 325641"/>
                <a:gd name="connsiteY2-6" fmla="*/ 35560 h 259080"/>
                <a:gd name="connsiteX0-7" fmla="*/ 65633 w 329793"/>
                <a:gd name="connsiteY0-8" fmla="*/ 259080 h 259080"/>
                <a:gd name="connsiteX1-9" fmla="*/ 40233 w 329793"/>
                <a:gd name="connsiteY1-10" fmla="*/ 0 h 259080"/>
                <a:gd name="connsiteX2-11" fmla="*/ 329793 w 329793"/>
                <a:gd name="connsiteY2-12" fmla="*/ 35560 h 259080"/>
                <a:gd name="connsiteX0-13" fmla="*/ 65633 w 329793"/>
                <a:gd name="connsiteY0-14" fmla="*/ 324021 h 324021"/>
                <a:gd name="connsiteX1-15" fmla="*/ 40233 w 329793"/>
                <a:gd name="connsiteY1-16" fmla="*/ 64941 h 324021"/>
                <a:gd name="connsiteX2-17" fmla="*/ 329793 w 329793"/>
                <a:gd name="connsiteY2-18" fmla="*/ 100501 h 324021"/>
                <a:gd name="connsiteX0-19" fmla="*/ 65633 w 329796"/>
                <a:gd name="connsiteY0-20" fmla="*/ 322604 h 322604"/>
                <a:gd name="connsiteX1-21" fmla="*/ 40233 w 329796"/>
                <a:gd name="connsiteY1-22" fmla="*/ 63524 h 322604"/>
                <a:gd name="connsiteX2-23" fmla="*/ 329793 w 329796"/>
                <a:gd name="connsiteY2-24" fmla="*/ 99084 h 322604"/>
                <a:gd name="connsiteX0-25" fmla="*/ 71432 w 335595"/>
                <a:gd name="connsiteY0-26" fmla="*/ 310701 h 310701"/>
                <a:gd name="connsiteX1-27" fmla="*/ 38412 w 335595"/>
                <a:gd name="connsiteY1-28" fmla="*/ 66861 h 310701"/>
                <a:gd name="connsiteX2-29" fmla="*/ 335592 w 335595"/>
                <a:gd name="connsiteY2-30" fmla="*/ 87181 h 310701"/>
                <a:gd name="connsiteX0-31" fmla="*/ 71432 w 335595"/>
                <a:gd name="connsiteY0-32" fmla="*/ 318297 h 318297"/>
                <a:gd name="connsiteX1-33" fmla="*/ 38412 w 335595"/>
                <a:gd name="connsiteY1-34" fmla="*/ 74457 h 318297"/>
                <a:gd name="connsiteX2-35" fmla="*/ 335592 w 335595"/>
                <a:gd name="connsiteY2-36" fmla="*/ 94777 h 318297"/>
                <a:gd name="connsiteX0-37" fmla="*/ 77339 w 341502"/>
                <a:gd name="connsiteY0-38" fmla="*/ 318297 h 318297"/>
                <a:gd name="connsiteX1-39" fmla="*/ 44319 w 341502"/>
                <a:gd name="connsiteY1-40" fmla="*/ 74457 h 318297"/>
                <a:gd name="connsiteX2-41" fmla="*/ 341499 w 341502"/>
                <a:gd name="connsiteY2-42" fmla="*/ 94777 h 318297"/>
              </a:gdLst>
              <a:ahLst/>
              <a:cxnLst>
                <a:cxn ang="0">
                  <a:pos x="connsiteX0-1" y="connsiteY0-2"/>
                </a:cxn>
                <a:cxn ang="0">
                  <a:pos x="connsiteX1-3" y="connsiteY1-4"/>
                </a:cxn>
                <a:cxn ang="0">
                  <a:pos x="connsiteX2-5" y="connsiteY2-6"/>
                </a:cxn>
              </a:cxnLst>
              <a:rect l="l" t="t" r="r" b="b"/>
              <a:pathLst>
                <a:path w="341502" h="318297">
                  <a:moveTo>
                    <a:pt x="77339" y="318297"/>
                  </a:moveTo>
                  <a:cubicBezTo>
                    <a:pt x="47917" y="285277"/>
                    <a:pt x="-59609" y="219872"/>
                    <a:pt x="44319" y="74457"/>
                  </a:cubicBezTo>
                  <a:cubicBezTo>
                    <a:pt x="243709" y="-102285"/>
                    <a:pt x="342134" y="90544"/>
                    <a:pt x="341499" y="94777"/>
                  </a:cubicBez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5791200" y="2758440"/>
              <a:ext cx="106680" cy="96520"/>
            </a:xfrm>
            <a:custGeom>
              <a:avLst/>
              <a:gdLst>
                <a:gd name="connsiteX0" fmla="*/ 106680 w 106680"/>
                <a:gd name="connsiteY0" fmla="*/ 0 h 96520"/>
                <a:gd name="connsiteX1" fmla="*/ 0 w 106680"/>
                <a:gd name="connsiteY1" fmla="*/ 96520 h 96520"/>
              </a:gdLst>
              <a:ahLst/>
              <a:cxnLst>
                <a:cxn ang="0">
                  <a:pos x="connsiteX0" y="connsiteY0"/>
                </a:cxn>
                <a:cxn ang="0">
                  <a:pos x="connsiteX1" y="connsiteY1"/>
                </a:cxn>
              </a:cxnLst>
              <a:rect l="l" t="t" r="r" b="b"/>
              <a:pathLst>
                <a:path w="106680" h="96520">
                  <a:moveTo>
                    <a:pt x="106680" y="0"/>
                  </a:moveTo>
                  <a:lnTo>
                    <a:pt x="0" y="96520"/>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6416040" y="2753360"/>
              <a:ext cx="106680" cy="106680"/>
            </a:xfrm>
            <a:custGeom>
              <a:avLst/>
              <a:gdLst>
                <a:gd name="connsiteX0" fmla="*/ 0 w 106680"/>
                <a:gd name="connsiteY0" fmla="*/ 0 h 106680"/>
                <a:gd name="connsiteX1" fmla="*/ 106680 w 106680"/>
                <a:gd name="connsiteY1" fmla="*/ 106680 h 106680"/>
              </a:gdLst>
              <a:ahLst/>
              <a:cxnLst>
                <a:cxn ang="0">
                  <a:pos x="connsiteX0" y="connsiteY0"/>
                </a:cxn>
                <a:cxn ang="0">
                  <a:pos x="connsiteX1" y="connsiteY1"/>
                </a:cxn>
              </a:cxnLst>
              <a:rect l="l" t="t" r="r" b="b"/>
              <a:pathLst>
                <a:path w="106680" h="106680">
                  <a:moveTo>
                    <a:pt x="0" y="0"/>
                  </a:moveTo>
                  <a:lnTo>
                    <a:pt x="106680" y="106680"/>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rot="5030698">
              <a:off x="6296724" y="1942938"/>
              <a:ext cx="341502" cy="318297"/>
            </a:xfrm>
            <a:custGeom>
              <a:avLst/>
              <a:gdLst>
                <a:gd name="connsiteX0" fmla="*/ 25400 w 289560"/>
                <a:gd name="connsiteY0" fmla="*/ 259080 h 259080"/>
                <a:gd name="connsiteX1" fmla="*/ 0 w 289560"/>
                <a:gd name="connsiteY1" fmla="*/ 0 h 259080"/>
                <a:gd name="connsiteX2" fmla="*/ 289560 w 289560"/>
                <a:gd name="connsiteY2" fmla="*/ 35560 h 259080"/>
                <a:gd name="connsiteX0-1" fmla="*/ 61481 w 325641"/>
                <a:gd name="connsiteY0-2" fmla="*/ 259080 h 259080"/>
                <a:gd name="connsiteX1-3" fmla="*/ 36081 w 325641"/>
                <a:gd name="connsiteY1-4" fmla="*/ 0 h 259080"/>
                <a:gd name="connsiteX2-5" fmla="*/ 325641 w 325641"/>
                <a:gd name="connsiteY2-6" fmla="*/ 35560 h 259080"/>
                <a:gd name="connsiteX0-7" fmla="*/ 65633 w 329793"/>
                <a:gd name="connsiteY0-8" fmla="*/ 259080 h 259080"/>
                <a:gd name="connsiteX1-9" fmla="*/ 40233 w 329793"/>
                <a:gd name="connsiteY1-10" fmla="*/ 0 h 259080"/>
                <a:gd name="connsiteX2-11" fmla="*/ 329793 w 329793"/>
                <a:gd name="connsiteY2-12" fmla="*/ 35560 h 259080"/>
                <a:gd name="connsiteX0-13" fmla="*/ 65633 w 329793"/>
                <a:gd name="connsiteY0-14" fmla="*/ 324021 h 324021"/>
                <a:gd name="connsiteX1-15" fmla="*/ 40233 w 329793"/>
                <a:gd name="connsiteY1-16" fmla="*/ 64941 h 324021"/>
                <a:gd name="connsiteX2-17" fmla="*/ 329793 w 329793"/>
                <a:gd name="connsiteY2-18" fmla="*/ 100501 h 324021"/>
                <a:gd name="connsiteX0-19" fmla="*/ 65633 w 329796"/>
                <a:gd name="connsiteY0-20" fmla="*/ 322604 h 322604"/>
                <a:gd name="connsiteX1-21" fmla="*/ 40233 w 329796"/>
                <a:gd name="connsiteY1-22" fmla="*/ 63524 h 322604"/>
                <a:gd name="connsiteX2-23" fmla="*/ 329793 w 329796"/>
                <a:gd name="connsiteY2-24" fmla="*/ 99084 h 322604"/>
                <a:gd name="connsiteX0-25" fmla="*/ 71432 w 335595"/>
                <a:gd name="connsiteY0-26" fmla="*/ 310701 h 310701"/>
                <a:gd name="connsiteX1-27" fmla="*/ 38412 w 335595"/>
                <a:gd name="connsiteY1-28" fmla="*/ 66861 h 310701"/>
                <a:gd name="connsiteX2-29" fmla="*/ 335592 w 335595"/>
                <a:gd name="connsiteY2-30" fmla="*/ 87181 h 310701"/>
                <a:gd name="connsiteX0-31" fmla="*/ 71432 w 335595"/>
                <a:gd name="connsiteY0-32" fmla="*/ 318297 h 318297"/>
                <a:gd name="connsiteX1-33" fmla="*/ 38412 w 335595"/>
                <a:gd name="connsiteY1-34" fmla="*/ 74457 h 318297"/>
                <a:gd name="connsiteX2-35" fmla="*/ 335592 w 335595"/>
                <a:gd name="connsiteY2-36" fmla="*/ 94777 h 318297"/>
                <a:gd name="connsiteX0-37" fmla="*/ 77339 w 341502"/>
                <a:gd name="connsiteY0-38" fmla="*/ 318297 h 318297"/>
                <a:gd name="connsiteX1-39" fmla="*/ 44319 w 341502"/>
                <a:gd name="connsiteY1-40" fmla="*/ 74457 h 318297"/>
                <a:gd name="connsiteX2-41" fmla="*/ 341499 w 341502"/>
                <a:gd name="connsiteY2-42" fmla="*/ 94777 h 318297"/>
              </a:gdLst>
              <a:ahLst/>
              <a:cxnLst>
                <a:cxn ang="0">
                  <a:pos x="connsiteX0-1" y="connsiteY0-2"/>
                </a:cxn>
                <a:cxn ang="0">
                  <a:pos x="connsiteX1-3" y="connsiteY1-4"/>
                </a:cxn>
                <a:cxn ang="0">
                  <a:pos x="connsiteX2-5" y="connsiteY2-6"/>
                </a:cxn>
              </a:cxnLst>
              <a:rect l="l" t="t" r="r" b="b"/>
              <a:pathLst>
                <a:path w="341502" h="318297">
                  <a:moveTo>
                    <a:pt x="77339" y="318297"/>
                  </a:moveTo>
                  <a:cubicBezTo>
                    <a:pt x="47917" y="285277"/>
                    <a:pt x="-59609" y="219872"/>
                    <a:pt x="44319" y="74457"/>
                  </a:cubicBezTo>
                  <a:cubicBezTo>
                    <a:pt x="243709" y="-102285"/>
                    <a:pt x="342134" y="90544"/>
                    <a:pt x="341499" y="94777"/>
                  </a:cubicBez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6147435" y="2070735"/>
              <a:ext cx="1905" cy="62865"/>
            </a:xfrm>
            <a:custGeom>
              <a:avLst/>
              <a:gdLst>
                <a:gd name="connsiteX0" fmla="*/ 0 w 1905"/>
                <a:gd name="connsiteY0" fmla="*/ 0 h 62865"/>
                <a:gd name="connsiteX1" fmla="*/ 1905 w 1905"/>
                <a:gd name="connsiteY1" fmla="*/ 62865 h 62865"/>
              </a:gdLst>
              <a:ahLst/>
              <a:cxnLst>
                <a:cxn ang="0">
                  <a:pos x="connsiteX0" y="connsiteY0"/>
                </a:cxn>
                <a:cxn ang="0">
                  <a:pos x="connsiteX1" y="connsiteY1"/>
                </a:cxn>
              </a:cxnLst>
              <a:rect l="l" t="t" r="r" b="b"/>
              <a:pathLst>
                <a:path w="1905" h="62865">
                  <a:moveTo>
                    <a:pt x="0" y="0"/>
                  </a:moveTo>
                  <a:lnTo>
                    <a:pt x="1905" y="62865"/>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5796915" y="2423160"/>
              <a:ext cx="62865" cy="3810"/>
            </a:xfrm>
            <a:custGeom>
              <a:avLst/>
              <a:gdLst>
                <a:gd name="connsiteX0" fmla="*/ 0 w 62865"/>
                <a:gd name="connsiteY0" fmla="*/ 0 h 3810"/>
                <a:gd name="connsiteX1" fmla="*/ 62865 w 62865"/>
                <a:gd name="connsiteY1" fmla="*/ 3810 h 3810"/>
              </a:gdLst>
              <a:ahLst/>
              <a:cxnLst>
                <a:cxn ang="0">
                  <a:pos x="connsiteX0" y="connsiteY0"/>
                </a:cxn>
                <a:cxn ang="0">
                  <a:pos x="connsiteX1" y="connsiteY1"/>
                </a:cxn>
              </a:cxnLst>
              <a:rect l="l" t="t" r="r" b="b"/>
              <a:pathLst>
                <a:path w="62865" h="3810">
                  <a:moveTo>
                    <a:pt x="0" y="0"/>
                  </a:moveTo>
                  <a:lnTo>
                    <a:pt x="62865" y="3810"/>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6433185" y="2423160"/>
              <a:ext cx="78105" cy="1905"/>
            </a:xfrm>
            <a:custGeom>
              <a:avLst/>
              <a:gdLst>
                <a:gd name="connsiteX0" fmla="*/ 0 w 78105"/>
                <a:gd name="connsiteY0" fmla="*/ 0 h 1905"/>
                <a:gd name="connsiteX1" fmla="*/ 78105 w 78105"/>
                <a:gd name="connsiteY1" fmla="*/ 1905 h 1905"/>
              </a:gdLst>
              <a:ahLst/>
              <a:cxnLst>
                <a:cxn ang="0">
                  <a:pos x="connsiteX0" y="connsiteY0"/>
                </a:cxn>
                <a:cxn ang="0">
                  <a:pos x="connsiteX1" y="connsiteY1"/>
                </a:cxn>
              </a:cxnLst>
              <a:rect l="l" t="t" r="r" b="b"/>
              <a:pathLst>
                <a:path w="78105" h="1905">
                  <a:moveTo>
                    <a:pt x="0" y="0"/>
                  </a:moveTo>
                  <a:lnTo>
                    <a:pt x="78105" y="1905"/>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6160770" y="2710815"/>
              <a:ext cx="3810" cy="68580"/>
            </a:xfrm>
            <a:custGeom>
              <a:avLst/>
              <a:gdLst>
                <a:gd name="connsiteX0" fmla="*/ 3810 w 3810"/>
                <a:gd name="connsiteY0" fmla="*/ 0 h 68580"/>
                <a:gd name="connsiteX1" fmla="*/ 0 w 3810"/>
                <a:gd name="connsiteY1" fmla="*/ 68580 h 68580"/>
              </a:gdLst>
              <a:ahLst/>
              <a:cxnLst>
                <a:cxn ang="0">
                  <a:pos x="connsiteX0" y="connsiteY0"/>
                </a:cxn>
                <a:cxn ang="0">
                  <a:pos x="connsiteX1" y="connsiteY1"/>
                </a:cxn>
              </a:cxnLst>
              <a:rect l="l" t="t" r="r" b="b"/>
              <a:pathLst>
                <a:path w="3810" h="68580">
                  <a:moveTo>
                    <a:pt x="3810" y="0"/>
                  </a:moveTo>
                  <a:lnTo>
                    <a:pt x="0" y="68580"/>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128507" y="2400300"/>
              <a:ext cx="45719" cy="45719"/>
            </a:xfrm>
            <a:prstGeom prst="ellipse">
              <a:avLst/>
            </a:prstGeom>
            <a:solidFill>
              <a:schemeClr val="bg1"/>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6149340" y="2261235"/>
              <a:ext cx="0" cy="131445"/>
            </a:xfrm>
            <a:custGeom>
              <a:avLst/>
              <a:gdLst>
                <a:gd name="connsiteX0" fmla="*/ 0 w 0"/>
                <a:gd name="connsiteY0" fmla="*/ 131445 h 131445"/>
                <a:gd name="connsiteX1" fmla="*/ 0 w 0"/>
                <a:gd name="connsiteY1" fmla="*/ 0 h 131445"/>
              </a:gdLst>
              <a:ahLst/>
              <a:cxnLst>
                <a:cxn ang="0">
                  <a:pos x="connsiteX0" y="connsiteY0"/>
                </a:cxn>
                <a:cxn ang="0">
                  <a:pos x="connsiteX1" y="connsiteY1"/>
                </a:cxn>
              </a:cxnLst>
              <a:rect l="l" t="t" r="r" b="b"/>
              <a:pathLst>
                <a:path h="131445">
                  <a:moveTo>
                    <a:pt x="0" y="131445"/>
                  </a:moveTo>
                  <a:lnTo>
                    <a:pt x="0" y="0"/>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5983605" y="2251710"/>
              <a:ext cx="146685" cy="154305"/>
            </a:xfrm>
            <a:custGeom>
              <a:avLst/>
              <a:gdLst>
                <a:gd name="connsiteX0" fmla="*/ 146685 w 146685"/>
                <a:gd name="connsiteY0" fmla="*/ 154305 h 154305"/>
                <a:gd name="connsiteX1" fmla="*/ 0 w 146685"/>
                <a:gd name="connsiteY1" fmla="*/ 0 h 154305"/>
              </a:gdLst>
              <a:ahLst/>
              <a:cxnLst>
                <a:cxn ang="0">
                  <a:pos x="connsiteX0" y="connsiteY0"/>
                </a:cxn>
                <a:cxn ang="0">
                  <a:pos x="connsiteX1" y="connsiteY1"/>
                </a:cxn>
              </a:cxnLst>
              <a:rect l="l" t="t" r="r" b="b"/>
              <a:pathLst>
                <a:path w="146685" h="154305">
                  <a:moveTo>
                    <a:pt x="146685" y="154305"/>
                  </a:moveTo>
                  <a:lnTo>
                    <a:pt x="0" y="0"/>
                  </a:ln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a:off x="929640" y="2225040"/>
            <a:ext cx="10327640" cy="3535680"/>
          </a:xfrm>
          <a:custGeom>
            <a:avLst/>
            <a:gdLst>
              <a:gd name="connsiteX0" fmla="*/ 0 w 10317480"/>
              <a:gd name="connsiteY0" fmla="*/ 15240 h 3535680"/>
              <a:gd name="connsiteX1" fmla="*/ 0 w 10317480"/>
              <a:gd name="connsiteY1" fmla="*/ 3535680 h 3535680"/>
              <a:gd name="connsiteX2" fmla="*/ 10317480 w 10317480"/>
              <a:gd name="connsiteY2" fmla="*/ 3505200 h 3535680"/>
              <a:gd name="connsiteX3" fmla="*/ 10317480 w 10317480"/>
              <a:gd name="connsiteY3" fmla="*/ 0 h 3535680"/>
              <a:gd name="connsiteX4" fmla="*/ 5852160 w 10317480"/>
              <a:gd name="connsiteY4" fmla="*/ 15240 h 3535680"/>
              <a:gd name="connsiteX5" fmla="*/ 5196840 w 10317480"/>
              <a:gd name="connsiteY5" fmla="*/ 731520 h 3535680"/>
              <a:gd name="connsiteX6" fmla="*/ 4495800 w 10317480"/>
              <a:gd name="connsiteY6" fmla="*/ 45720 h 3535680"/>
              <a:gd name="connsiteX7" fmla="*/ 0 w 10317480"/>
              <a:gd name="connsiteY7" fmla="*/ 15240 h 3535680"/>
              <a:gd name="connsiteX0-1" fmla="*/ 0 w 10317480"/>
              <a:gd name="connsiteY0-2" fmla="*/ 15240 h 3535680"/>
              <a:gd name="connsiteX1-3" fmla="*/ 0 w 10317480"/>
              <a:gd name="connsiteY1-4" fmla="*/ 3535680 h 3535680"/>
              <a:gd name="connsiteX2-5" fmla="*/ 10317480 w 10317480"/>
              <a:gd name="connsiteY2-6" fmla="*/ 3505200 h 3535680"/>
              <a:gd name="connsiteX3-7" fmla="*/ 10317480 w 10317480"/>
              <a:gd name="connsiteY3-8" fmla="*/ 0 h 3535680"/>
              <a:gd name="connsiteX4-9" fmla="*/ 5852160 w 10317480"/>
              <a:gd name="connsiteY4-10" fmla="*/ 15240 h 3535680"/>
              <a:gd name="connsiteX5-11" fmla="*/ 5196840 w 10317480"/>
              <a:gd name="connsiteY5-12" fmla="*/ 731520 h 3535680"/>
              <a:gd name="connsiteX6-13" fmla="*/ 4495800 w 10317480"/>
              <a:gd name="connsiteY6-14" fmla="*/ 45720 h 3535680"/>
              <a:gd name="connsiteX7-15" fmla="*/ 0 w 10317480"/>
              <a:gd name="connsiteY7-16" fmla="*/ 15240 h 3535680"/>
              <a:gd name="connsiteX0-17" fmla="*/ 0 w 10317480"/>
              <a:gd name="connsiteY0-18" fmla="*/ 15240 h 3535680"/>
              <a:gd name="connsiteX1-19" fmla="*/ 0 w 10317480"/>
              <a:gd name="connsiteY1-20" fmla="*/ 3535680 h 3535680"/>
              <a:gd name="connsiteX2-21" fmla="*/ 10317480 w 10317480"/>
              <a:gd name="connsiteY2-22" fmla="*/ 3505200 h 3535680"/>
              <a:gd name="connsiteX3-23" fmla="*/ 10317480 w 10317480"/>
              <a:gd name="connsiteY3-24" fmla="*/ 0 h 3535680"/>
              <a:gd name="connsiteX4-25" fmla="*/ 5852160 w 10317480"/>
              <a:gd name="connsiteY4-26" fmla="*/ 15240 h 3535680"/>
              <a:gd name="connsiteX5-27" fmla="*/ 5196840 w 10317480"/>
              <a:gd name="connsiteY5-28" fmla="*/ 731520 h 3535680"/>
              <a:gd name="connsiteX6-29" fmla="*/ 4495800 w 10317480"/>
              <a:gd name="connsiteY6-30" fmla="*/ 45720 h 3535680"/>
              <a:gd name="connsiteX7-31" fmla="*/ 0 w 10317480"/>
              <a:gd name="connsiteY7-32" fmla="*/ 15240 h 3535680"/>
              <a:gd name="connsiteX0-33" fmla="*/ 0 w 10317480"/>
              <a:gd name="connsiteY0-34" fmla="*/ 15240 h 3535680"/>
              <a:gd name="connsiteX1-35" fmla="*/ 0 w 10317480"/>
              <a:gd name="connsiteY1-36" fmla="*/ 3535680 h 3535680"/>
              <a:gd name="connsiteX2-37" fmla="*/ 10317480 w 10317480"/>
              <a:gd name="connsiteY2-38" fmla="*/ 3505200 h 3535680"/>
              <a:gd name="connsiteX3-39" fmla="*/ 10317480 w 10317480"/>
              <a:gd name="connsiteY3-40" fmla="*/ 0 h 3535680"/>
              <a:gd name="connsiteX4-41" fmla="*/ 5852160 w 10317480"/>
              <a:gd name="connsiteY4-42" fmla="*/ 15240 h 3535680"/>
              <a:gd name="connsiteX5-43" fmla="*/ 5196840 w 10317480"/>
              <a:gd name="connsiteY5-44" fmla="*/ 731520 h 3535680"/>
              <a:gd name="connsiteX6-45" fmla="*/ 4495800 w 10317480"/>
              <a:gd name="connsiteY6-46" fmla="*/ 45720 h 3535680"/>
              <a:gd name="connsiteX7-47" fmla="*/ 0 w 10317480"/>
              <a:gd name="connsiteY7-48" fmla="*/ 15240 h 3535680"/>
              <a:gd name="connsiteX0-49" fmla="*/ 0 w 10317480"/>
              <a:gd name="connsiteY0-50" fmla="*/ 15240 h 3535680"/>
              <a:gd name="connsiteX1-51" fmla="*/ 0 w 10317480"/>
              <a:gd name="connsiteY1-52" fmla="*/ 3535680 h 3535680"/>
              <a:gd name="connsiteX2-53" fmla="*/ 10317480 w 10317480"/>
              <a:gd name="connsiteY2-54" fmla="*/ 3505200 h 3535680"/>
              <a:gd name="connsiteX3-55" fmla="*/ 10317480 w 10317480"/>
              <a:gd name="connsiteY3-56" fmla="*/ 0 h 3535680"/>
              <a:gd name="connsiteX4-57" fmla="*/ 5852160 w 10317480"/>
              <a:gd name="connsiteY4-58" fmla="*/ 15240 h 3535680"/>
              <a:gd name="connsiteX5-59" fmla="*/ 5196840 w 10317480"/>
              <a:gd name="connsiteY5-60" fmla="*/ 731520 h 3535680"/>
              <a:gd name="connsiteX6-61" fmla="*/ 4495800 w 10317480"/>
              <a:gd name="connsiteY6-62" fmla="*/ 45720 h 3535680"/>
              <a:gd name="connsiteX7-63" fmla="*/ 0 w 10317480"/>
              <a:gd name="connsiteY7-64" fmla="*/ 15240 h 3535680"/>
              <a:gd name="connsiteX0-65" fmla="*/ 0 w 10317480"/>
              <a:gd name="connsiteY0-66" fmla="*/ 15240 h 3535680"/>
              <a:gd name="connsiteX1-67" fmla="*/ 0 w 10317480"/>
              <a:gd name="connsiteY1-68" fmla="*/ 3535680 h 3535680"/>
              <a:gd name="connsiteX2-69" fmla="*/ 10317480 w 10317480"/>
              <a:gd name="connsiteY2-70" fmla="*/ 3505200 h 3535680"/>
              <a:gd name="connsiteX3-71" fmla="*/ 10317480 w 10317480"/>
              <a:gd name="connsiteY3-72" fmla="*/ 0 h 3535680"/>
              <a:gd name="connsiteX4-73" fmla="*/ 5852160 w 10317480"/>
              <a:gd name="connsiteY4-74" fmla="*/ 15240 h 3535680"/>
              <a:gd name="connsiteX5-75" fmla="*/ 5196840 w 10317480"/>
              <a:gd name="connsiteY5-76" fmla="*/ 731520 h 3535680"/>
              <a:gd name="connsiteX6-77" fmla="*/ 4495800 w 10317480"/>
              <a:gd name="connsiteY6-78" fmla="*/ 45720 h 3535680"/>
              <a:gd name="connsiteX7-79" fmla="*/ 0 w 10317480"/>
              <a:gd name="connsiteY7-80" fmla="*/ 15240 h 3535680"/>
              <a:gd name="connsiteX0-81" fmla="*/ 0 w 10317480"/>
              <a:gd name="connsiteY0-82" fmla="*/ 15240 h 3535680"/>
              <a:gd name="connsiteX1-83" fmla="*/ 0 w 10317480"/>
              <a:gd name="connsiteY1-84" fmla="*/ 3535680 h 3535680"/>
              <a:gd name="connsiteX2-85" fmla="*/ 10317480 w 10317480"/>
              <a:gd name="connsiteY2-86" fmla="*/ 3505200 h 3535680"/>
              <a:gd name="connsiteX3-87" fmla="*/ 10317480 w 10317480"/>
              <a:gd name="connsiteY3-88" fmla="*/ 0 h 3535680"/>
              <a:gd name="connsiteX4-89" fmla="*/ 5852160 w 10317480"/>
              <a:gd name="connsiteY4-90" fmla="*/ 15240 h 3535680"/>
              <a:gd name="connsiteX5-91" fmla="*/ 5196840 w 10317480"/>
              <a:gd name="connsiteY5-92" fmla="*/ 731520 h 3535680"/>
              <a:gd name="connsiteX6-93" fmla="*/ 4495800 w 10317480"/>
              <a:gd name="connsiteY6-94" fmla="*/ 45720 h 3535680"/>
              <a:gd name="connsiteX7-95" fmla="*/ 0 w 10317480"/>
              <a:gd name="connsiteY7-96" fmla="*/ 15240 h 3535680"/>
              <a:gd name="connsiteX0-97" fmla="*/ 0 w 10317480"/>
              <a:gd name="connsiteY0-98" fmla="*/ 15240 h 3535680"/>
              <a:gd name="connsiteX1-99" fmla="*/ 0 w 10317480"/>
              <a:gd name="connsiteY1-100" fmla="*/ 3535680 h 3535680"/>
              <a:gd name="connsiteX2-101" fmla="*/ 10317480 w 10317480"/>
              <a:gd name="connsiteY2-102" fmla="*/ 3505200 h 3535680"/>
              <a:gd name="connsiteX3-103" fmla="*/ 10317480 w 10317480"/>
              <a:gd name="connsiteY3-104" fmla="*/ 0 h 3535680"/>
              <a:gd name="connsiteX4-105" fmla="*/ 5852160 w 10317480"/>
              <a:gd name="connsiteY4-106" fmla="*/ 15240 h 3535680"/>
              <a:gd name="connsiteX5-107" fmla="*/ 5196840 w 10317480"/>
              <a:gd name="connsiteY5-108" fmla="*/ 731520 h 3535680"/>
              <a:gd name="connsiteX6-109" fmla="*/ 4495800 w 10317480"/>
              <a:gd name="connsiteY6-110" fmla="*/ 45720 h 3535680"/>
              <a:gd name="connsiteX7-111" fmla="*/ 0 w 10317480"/>
              <a:gd name="connsiteY7-112" fmla="*/ 15240 h 3535680"/>
              <a:gd name="connsiteX0-113" fmla="*/ 0 w 10317480"/>
              <a:gd name="connsiteY0-114" fmla="*/ 15240 h 3535680"/>
              <a:gd name="connsiteX1-115" fmla="*/ 0 w 10317480"/>
              <a:gd name="connsiteY1-116" fmla="*/ 3535680 h 3535680"/>
              <a:gd name="connsiteX2-117" fmla="*/ 10317480 w 10317480"/>
              <a:gd name="connsiteY2-118" fmla="*/ 3505200 h 3535680"/>
              <a:gd name="connsiteX3-119" fmla="*/ 10317480 w 10317480"/>
              <a:gd name="connsiteY3-120" fmla="*/ 0 h 3535680"/>
              <a:gd name="connsiteX4-121" fmla="*/ 5852160 w 10317480"/>
              <a:gd name="connsiteY4-122" fmla="*/ 15240 h 3535680"/>
              <a:gd name="connsiteX5-123" fmla="*/ 5196840 w 10317480"/>
              <a:gd name="connsiteY5-124" fmla="*/ 731520 h 3535680"/>
              <a:gd name="connsiteX6-125" fmla="*/ 4495800 w 10317480"/>
              <a:gd name="connsiteY6-126" fmla="*/ 45720 h 3535680"/>
              <a:gd name="connsiteX7-127" fmla="*/ 0 w 10317480"/>
              <a:gd name="connsiteY7-128" fmla="*/ 15240 h 3535680"/>
              <a:gd name="connsiteX0-129" fmla="*/ 0 w 10317480"/>
              <a:gd name="connsiteY0-130" fmla="*/ 15240 h 3535680"/>
              <a:gd name="connsiteX1-131" fmla="*/ 0 w 10317480"/>
              <a:gd name="connsiteY1-132" fmla="*/ 3535680 h 3535680"/>
              <a:gd name="connsiteX2-133" fmla="*/ 10317480 w 10317480"/>
              <a:gd name="connsiteY2-134" fmla="*/ 3505200 h 3535680"/>
              <a:gd name="connsiteX3-135" fmla="*/ 10317480 w 10317480"/>
              <a:gd name="connsiteY3-136" fmla="*/ 0 h 3535680"/>
              <a:gd name="connsiteX4-137" fmla="*/ 5852160 w 10317480"/>
              <a:gd name="connsiteY4-138" fmla="*/ 15240 h 3535680"/>
              <a:gd name="connsiteX5-139" fmla="*/ 5196840 w 10317480"/>
              <a:gd name="connsiteY5-140" fmla="*/ 731520 h 3535680"/>
              <a:gd name="connsiteX6-141" fmla="*/ 4495800 w 10317480"/>
              <a:gd name="connsiteY6-142" fmla="*/ 45720 h 3535680"/>
              <a:gd name="connsiteX7-143" fmla="*/ 0 w 10317480"/>
              <a:gd name="connsiteY7-144" fmla="*/ 15240 h 3535680"/>
              <a:gd name="connsiteX0-145" fmla="*/ 0 w 10317480"/>
              <a:gd name="connsiteY0-146" fmla="*/ 15240 h 3535680"/>
              <a:gd name="connsiteX1-147" fmla="*/ 0 w 10317480"/>
              <a:gd name="connsiteY1-148" fmla="*/ 3535680 h 3535680"/>
              <a:gd name="connsiteX2-149" fmla="*/ 10317480 w 10317480"/>
              <a:gd name="connsiteY2-150" fmla="*/ 3505200 h 3535680"/>
              <a:gd name="connsiteX3-151" fmla="*/ 10317480 w 10317480"/>
              <a:gd name="connsiteY3-152" fmla="*/ 0 h 3535680"/>
              <a:gd name="connsiteX4-153" fmla="*/ 5852160 w 10317480"/>
              <a:gd name="connsiteY4-154" fmla="*/ 15240 h 3535680"/>
              <a:gd name="connsiteX5-155" fmla="*/ 5181600 w 10317480"/>
              <a:gd name="connsiteY5-156" fmla="*/ 731520 h 3535680"/>
              <a:gd name="connsiteX6-157" fmla="*/ 4495800 w 10317480"/>
              <a:gd name="connsiteY6-158" fmla="*/ 45720 h 3535680"/>
              <a:gd name="connsiteX7-159" fmla="*/ 0 w 10317480"/>
              <a:gd name="connsiteY7-160" fmla="*/ 15240 h 3535680"/>
              <a:gd name="connsiteX0-161" fmla="*/ 0 w 10317480"/>
              <a:gd name="connsiteY0-162" fmla="*/ 15240 h 3535680"/>
              <a:gd name="connsiteX1-163" fmla="*/ 0 w 10317480"/>
              <a:gd name="connsiteY1-164" fmla="*/ 3535680 h 3535680"/>
              <a:gd name="connsiteX2-165" fmla="*/ 10317480 w 10317480"/>
              <a:gd name="connsiteY2-166" fmla="*/ 3505200 h 3535680"/>
              <a:gd name="connsiteX3-167" fmla="*/ 10317480 w 10317480"/>
              <a:gd name="connsiteY3-168" fmla="*/ 0 h 3535680"/>
              <a:gd name="connsiteX4-169" fmla="*/ 5852160 w 10317480"/>
              <a:gd name="connsiteY4-170" fmla="*/ 15240 h 3535680"/>
              <a:gd name="connsiteX5-171" fmla="*/ 5181600 w 10317480"/>
              <a:gd name="connsiteY5-172" fmla="*/ 731520 h 3535680"/>
              <a:gd name="connsiteX6-173" fmla="*/ 4495800 w 10317480"/>
              <a:gd name="connsiteY6-174" fmla="*/ 45720 h 3535680"/>
              <a:gd name="connsiteX7-175" fmla="*/ 0 w 10317480"/>
              <a:gd name="connsiteY7-176" fmla="*/ 15240 h 3535680"/>
              <a:gd name="connsiteX0-177" fmla="*/ 0 w 10317480"/>
              <a:gd name="connsiteY0-178" fmla="*/ 15240 h 3535680"/>
              <a:gd name="connsiteX1-179" fmla="*/ 0 w 10317480"/>
              <a:gd name="connsiteY1-180" fmla="*/ 3535680 h 3535680"/>
              <a:gd name="connsiteX2-181" fmla="*/ 10317480 w 10317480"/>
              <a:gd name="connsiteY2-182" fmla="*/ 3505200 h 3535680"/>
              <a:gd name="connsiteX3-183" fmla="*/ 10317480 w 10317480"/>
              <a:gd name="connsiteY3-184" fmla="*/ 0 h 3535680"/>
              <a:gd name="connsiteX4-185" fmla="*/ 5852160 w 10317480"/>
              <a:gd name="connsiteY4-186" fmla="*/ 15240 h 3535680"/>
              <a:gd name="connsiteX5-187" fmla="*/ 5181600 w 10317480"/>
              <a:gd name="connsiteY5-188" fmla="*/ 731520 h 3535680"/>
              <a:gd name="connsiteX6-189" fmla="*/ 4495800 w 10317480"/>
              <a:gd name="connsiteY6-190" fmla="*/ 45720 h 3535680"/>
              <a:gd name="connsiteX7-191" fmla="*/ 0 w 10317480"/>
              <a:gd name="connsiteY7-192" fmla="*/ 15240 h 3535680"/>
              <a:gd name="connsiteX0-193" fmla="*/ 0 w 10317480"/>
              <a:gd name="connsiteY0-194" fmla="*/ 15240 h 3535680"/>
              <a:gd name="connsiteX1-195" fmla="*/ 0 w 10317480"/>
              <a:gd name="connsiteY1-196" fmla="*/ 3535680 h 3535680"/>
              <a:gd name="connsiteX2-197" fmla="*/ 10317480 w 10317480"/>
              <a:gd name="connsiteY2-198" fmla="*/ 3505200 h 3535680"/>
              <a:gd name="connsiteX3-199" fmla="*/ 10317480 w 10317480"/>
              <a:gd name="connsiteY3-200" fmla="*/ 0 h 3535680"/>
              <a:gd name="connsiteX4-201" fmla="*/ 5836920 w 10317480"/>
              <a:gd name="connsiteY4-202" fmla="*/ 20320 h 3535680"/>
              <a:gd name="connsiteX5-203" fmla="*/ 5181600 w 10317480"/>
              <a:gd name="connsiteY5-204" fmla="*/ 731520 h 3535680"/>
              <a:gd name="connsiteX6-205" fmla="*/ 4495800 w 10317480"/>
              <a:gd name="connsiteY6-206" fmla="*/ 45720 h 3535680"/>
              <a:gd name="connsiteX7-207" fmla="*/ 0 w 10317480"/>
              <a:gd name="connsiteY7-208" fmla="*/ 15240 h 3535680"/>
              <a:gd name="connsiteX0-209" fmla="*/ 0 w 10317480"/>
              <a:gd name="connsiteY0-210" fmla="*/ 15240 h 3535680"/>
              <a:gd name="connsiteX1-211" fmla="*/ 0 w 10317480"/>
              <a:gd name="connsiteY1-212" fmla="*/ 3535680 h 3535680"/>
              <a:gd name="connsiteX2-213" fmla="*/ 10297160 w 10317480"/>
              <a:gd name="connsiteY2-214" fmla="*/ 3525520 h 3535680"/>
              <a:gd name="connsiteX3-215" fmla="*/ 10317480 w 10317480"/>
              <a:gd name="connsiteY3-216" fmla="*/ 0 h 3535680"/>
              <a:gd name="connsiteX4-217" fmla="*/ 5836920 w 10317480"/>
              <a:gd name="connsiteY4-218" fmla="*/ 20320 h 3535680"/>
              <a:gd name="connsiteX5-219" fmla="*/ 5181600 w 10317480"/>
              <a:gd name="connsiteY5-220" fmla="*/ 731520 h 3535680"/>
              <a:gd name="connsiteX6-221" fmla="*/ 4495800 w 10317480"/>
              <a:gd name="connsiteY6-222" fmla="*/ 45720 h 3535680"/>
              <a:gd name="connsiteX7-223" fmla="*/ 0 w 10317480"/>
              <a:gd name="connsiteY7-224" fmla="*/ 15240 h 3535680"/>
              <a:gd name="connsiteX0-225" fmla="*/ 0 w 10317480"/>
              <a:gd name="connsiteY0-226" fmla="*/ 15240 h 3535680"/>
              <a:gd name="connsiteX1-227" fmla="*/ 0 w 10317480"/>
              <a:gd name="connsiteY1-228" fmla="*/ 3535680 h 3535680"/>
              <a:gd name="connsiteX2-229" fmla="*/ 10307320 w 10317480"/>
              <a:gd name="connsiteY2-230" fmla="*/ 3525520 h 3535680"/>
              <a:gd name="connsiteX3-231" fmla="*/ 10317480 w 10317480"/>
              <a:gd name="connsiteY3-232" fmla="*/ 0 h 3535680"/>
              <a:gd name="connsiteX4-233" fmla="*/ 5836920 w 10317480"/>
              <a:gd name="connsiteY4-234" fmla="*/ 20320 h 3535680"/>
              <a:gd name="connsiteX5-235" fmla="*/ 5181600 w 10317480"/>
              <a:gd name="connsiteY5-236" fmla="*/ 731520 h 3535680"/>
              <a:gd name="connsiteX6-237" fmla="*/ 4495800 w 10317480"/>
              <a:gd name="connsiteY6-238" fmla="*/ 45720 h 3535680"/>
              <a:gd name="connsiteX7-239" fmla="*/ 0 w 10317480"/>
              <a:gd name="connsiteY7-240" fmla="*/ 15240 h 3535680"/>
              <a:gd name="connsiteX0-241" fmla="*/ 10317480 w 10408920"/>
              <a:gd name="connsiteY0-242" fmla="*/ 0 h 3535680"/>
              <a:gd name="connsiteX1-243" fmla="*/ 5836920 w 10408920"/>
              <a:gd name="connsiteY1-244" fmla="*/ 20320 h 3535680"/>
              <a:gd name="connsiteX2-245" fmla="*/ 5181600 w 10408920"/>
              <a:gd name="connsiteY2-246" fmla="*/ 731520 h 3535680"/>
              <a:gd name="connsiteX3-247" fmla="*/ 4495800 w 10408920"/>
              <a:gd name="connsiteY3-248" fmla="*/ 45720 h 3535680"/>
              <a:gd name="connsiteX4-249" fmla="*/ 0 w 10408920"/>
              <a:gd name="connsiteY4-250" fmla="*/ 15240 h 3535680"/>
              <a:gd name="connsiteX5-251" fmla="*/ 0 w 10408920"/>
              <a:gd name="connsiteY5-252" fmla="*/ 3535680 h 3535680"/>
              <a:gd name="connsiteX6-253" fmla="*/ 10307320 w 10408920"/>
              <a:gd name="connsiteY6-254" fmla="*/ 3525520 h 3535680"/>
              <a:gd name="connsiteX7-255" fmla="*/ 10408920 w 10408920"/>
              <a:gd name="connsiteY7-256" fmla="*/ 91440 h 3535680"/>
              <a:gd name="connsiteX0-257" fmla="*/ 10317480 w 10327640"/>
              <a:gd name="connsiteY0-258" fmla="*/ 0 h 3535680"/>
              <a:gd name="connsiteX1-259" fmla="*/ 5836920 w 10327640"/>
              <a:gd name="connsiteY1-260" fmla="*/ 20320 h 3535680"/>
              <a:gd name="connsiteX2-261" fmla="*/ 5181600 w 10327640"/>
              <a:gd name="connsiteY2-262" fmla="*/ 731520 h 3535680"/>
              <a:gd name="connsiteX3-263" fmla="*/ 4495800 w 10327640"/>
              <a:gd name="connsiteY3-264" fmla="*/ 45720 h 3535680"/>
              <a:gd name="connsiteX4-265" fmla="*/ 0 w 10327640"/>
              <a:gd name="connsiteY4-266" fmla="*/ 15240 h 3535680"/>
              <a:gd name="connsiteX5-267" fmla="*/ 0 w 10327640"/>
              <a:gd name="connsiteY5-268" fmla="*/ 3535680 h 3535680"/>
              <a:gd name="connsiteX6-269" fmla="*/ 10307320 w 10327640"/>
              <a:gd name="connsiteY6-270" fmla="*/ 3525520 h 3535680"/>
              <a:gd name="connsiteX7-271" fmla="*/ 10327640 w 10327640"/>
              <a:gd name="connsiteY7-272" fmla="*/ 548640 h 3535680"/>
              <a:gd name="connsiteX0-273" fmla="*/ 10317480 w 10327640"/>
              <a:gd name="connsiteY0-274" fmla="*/ 0 h 3535680"/>
              <a:gd name="connsiteX1-275" fmla="*/ 5836920 w 10327640"/>
              <a:gd name="connsiteY1-276" fmla="*/ 20320 h 3535680"/>
              <a:gd name="connsiteX2-277" fmla="*/ 5181600 w 10327640"/>
              <a:gd name="connsiteY2-278" fmla="*/ 731520 h 3535680"/>
              <a:gd name="connsiteX3-279" fmla="*/ 4495800 w 10327640"/>
              <a:gd name="connsiteY3-280" fmla="*/ 45720 h 3535680"/>
              <a:gd name="connsiteX4-281" fmla="*/ 0 w 10327640"/>
              <a:gd name="connsiteY4-282" fmla="*/ 15240 h 3535680"/>
              <a:gd name="connsiteX5-283" fmla="*/ 0 w 10327640"/>
              <a:gd name="connsiteY5-284" fmla="*/ 3535680 h 3535680"/>
              <a:gd name="connsiteX6-285" fmla="*/ 10307320 w 10327640"/>
              <a:gd name="connsiteY6-286" fmla="*/ 3525520 h 3535680"/>
              <a:gd name="connsiteX7-287" fmla="*/ 10327640 w 10327640"/>
              <a:gd name="connsiteY7-288" fmla="*/ 548640 h 3535680"/>
              <a:gd name="connsiteX0-289" fmla="*/ 10317480 w 10327640"/>
              <a:gd name="connsiteY0-290" fmla="*/ 0 h 3535680"/>
              <a:gd name="connsiteX1-291" fmla="*/ 5836920 w 10327640"/>
              <a:gd name="connsiteY1-292" fmla="*/ 20320 h 3535680"/>
              <a:gd name="connsiteX2-293" fmla="*/ 5181600 w 10327640"/>
              <a:gd name="connsiteY2-294" fmla="*/ 731520 h 3535680"/>
              <a:gd name="connsiteX3-295" fmla="*/ 4495800 w 10327640"/>
              <a:gd name="connsiteY3-296" fmla="*/ 45720 h 3535680"/>
              <a:gd name="connsiteX4-297" fmla="*/ 0 w 10327640"/>
              <a:gd name="connsiteY4-298" fmla="*/ 15240 h 3535680"/>
              <a:gd name="connsiteX5-299" fmla="*/ 0 w 10327640"/>
              <a:gd name="connsiteY5-300" fmla="*/ 3535680 h 3535680"/>
              <a:gd name="connsiteX6-301" fmla="*/ 10307320 w 10327640"/>
              <a:gd name="connsiteY6-302" fmla="*/ 3525520 h 3535680"/>
              <a:gd name="connsiteX7-303" fmla="*/ 10327640 w 10327640"/>
              <a:gd name="connsiteY7-304" fmla="*/ 548640 h 3535680"/>
              <a:gd name="connsiteX0-305" fmla="*/ 10317480 w 10337800"/>
              <a:gd name="connsiteY0-306" fmla="*/ 0 h 3535680"/>
              <a:gd name="connsiteX1-307" fmla="*/ 5836920 w 10337800"/>
              <a:gd name="connsiteY1-308" fmla="*/ 20320 h 3535680"/>
              <a:gd name="connsiteX2-309" fmla="*/ 5181600 w 10337800"/>
              <a:gd name="connsiteY2-310" fmla="*/ 731520 h 3535680"/>
              <a:gd name="connsiteX3-311" fmla="*/ 4495800 w 10337800"/>
              <a:gd name="connsiteY3-312" fmla="*/ 45720 h 3535680"/>
              <a:gd name="connsiteX4-313" fmla="*/ 0 w 10337800"/>
              <a:gd name="connsiteY4-314" fmla="*/ 15240 h 3535680"/>
              <a:gd name="connsiteX5-315" fmla="*/ 0 w 10337800"/>
              <a:gd name="connsiteY5-316" fmla="*/ 3535680 h 3535680"/>
              <a:gd name="connsiteX6-317" fmla="*/ 10307320 w 10337800"/>
              <a:gd name="connsiteY6-318" fmla="*/ 3525520 h 3535680"/>
              <a:gd name="connsiteX7-319" fmla="*/ 10337800 w 10337800"/>
              <a:gd name="connsiteY7-320" fmla="*/ 375920 h 3535680"/>
              <a:gd name="connsiteX0-321" fmla="*/ 10317480 w 10327640"/>
              <a:gd name="connsiteY0-322" fmla="*/ 0 h 3535680"/>
              <a:gd name="connsiteX1-323" fmla="*/ 5836920 w 10327640"/>
              <a:gd name="connsiteY1-324" fmla="*/ 20320 h 3535680"/>
              <a:gd name="connsiteX2-325" fmla="*/ 5181600 w 10327640"/>
              <a:gd name="connsiteY2-326" fmla="*/ 731520 h 3535680"/>
              <a:gd name="connsiteX3-327" fmla="*/ 4495800 w 10327640"/>
              <a:gd name="connsiteY3-328" fmla="*/ 45720 h 3535680"/>
              <a:gd name="connsiteX4-329" fmla="*/ 0 w 10327640"/>
              <a:gd name="connsiteY4-330" fmla="*/ 15240 h 3535680"/>
              <a:gd name="connsiteX5-331" fmla="*/ 0 w 10327640"/>
              <a:gd name="connsiteY5-332" fmla="*/ 3535680 h 3535680"/>
              <a:gd name="connsiteX6-333" fmla="*/ 10307320 w 10327640"/>
              <a:gd name="connsiteY6-334" fmla="*/ 3525520 h 3535680"/>
              <a:gd name="connsiteX7-335" fmla="*/ 10327640 w 10327640"/>
              <a:gd name="connsiteY7-336" fmla="*/ 365760 h 35356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0327640" h="3535680">
                <a:moveTo>
                  <a:pt x="10317480" y="0"/>
                </a:moveTo>
                <a:lnTo>
                  <a:pt x="5836920" y="20320"/>
                </a:lnTo>
                <a:cubicBezTo>
                  <a:pt x="5836920" y="320040"/>
                  <a:pt x="5669280" y="690880"/>
                  <a:pt x="5181600" y="731520"/>
                </a:cubicBezTo>
                <a:cubicBezTo>
                  <a:pt x="4963160" y="711200"/>
                  <a:pt x="4450080" y="558800"/>
                  <a:pt x="4495800" y="45720"/>
                </a:cubicBezTo>
                <a:lnTo>
                  <a:pt x="0" y="15240"/>
                </a:lnTo>
                <a:lnTo>
                  <a:pt x="0" y="3535680"/>
                </a:lnTo>
                <a:lnTo>
                  <a:pt x="10307320" y="3525520"/>
                </a:lnTo>
                <a:cubicBezTo>
                  <a:pt x="10310707" y="2350347"/>
                  <a:pt x="10314093" y="1459653"/>
                  <a:pt x="10327640" y="365760"/>
                </a:cubicBezTo>
              </a:path>
            </a:pathLst>
          </a:custGeom>
          <a:no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343" y="1528941"/>
            <a:ext cx="8229600" cy="3075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32540" y="141408"/>
            <a:ext cx="580260" cy="811420"/>
          </a:xfrm>
          <a:prstGeom prst="rect">
            <a:avLst/>
          </a:prstGeom>
        </p:spPr>
      </p:pic>
      <p:sp>
        <p:nvSpPr>
          <p:cNvPr id="9" name="文本框 8"/>
          <p:cNvSpPr txBox="1"/>
          <p:nvPr/>
        </p:nvSpPr>
        <p:spPr>
          <a:xfrm>
            <a:off x="1166364" y="285508"/>
            <a:ext cx="906017" cy="523220"/>
          </a:xfrm>
          <a:prstGeom prst="rect">
            <a:avLst/>
          </a:prstGeom>
          <a:noFill/>
          <a:effectLst/>
        </p:spPr>
        <p:txBody>
          <a:bodyPr wrap="none" rtlCol="0">
            <a:spAutoFit/>
          </a:bodyPr>
          <a:lstStyle/>
          <a:p>
            <a:r>
              <a:rPr lang="zh-CN" altLang="en-US" sz="2800" b="1" dirty="0" smtClean="0">
                <a:solidFill>
                  <a:schemeClr val="tx1">
                    <a:lumMod val="85000"/>
                    <a:lumOff val="15000"/>
                  </a:schemeClr>
                </a:solidFill>
                <a:latin typeface="方正静蕾简体" panose="02000000000000000000" pitchFamily="2" charset="-122"/>
                <a:ea typeface="方正静蕾简体" panose="02000000000000000000" pitchFamily="2" charset="-122"/>
              </a:rPr>
              <a:t>测试</a:t>
            </a:r>
            <a:endParaRPr lang="zh-CN" altLang="en-US" sz="28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381" y="1034609"/>
            <a:ext cx="8229600" cy="3825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2381" y="4860172"/>
            <a:ext cx="8229600" cy="1824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6316981" y="2925470"/>
            <a:ext cx="4325619" cy="699743"/>
          </a:xfrm>
          <a:prstGeom prst="rect">
            <a:avLst/>
          </a:prstGeom>
        </p:spPr>
        <p:txBody>
          <a:bodyPr wrap="square">
            <a:spAutoFit/>
            <a:scene3d>
              <a:camera prst="orthographicFront"/>
              <a:lightRig rig="threePt" dir="t"/>
            </a:scene3d>
            <a:sp3d contourW="12700"/>
          </a:bodyPr>
          <a:lstStyle/>
          <a:p>
            <a:pPr>
              <a:lnSpc>
                <a:spcPct val="120000"/>
              </a:lnSpc>
            </a:pPr>
            <a:r>
              <a:rPr lang="zh-CN" altLang="en-US" sz="36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体验改进</a:t>
            </a:r>
            <a:endParaRPr lang="zh-CN" altLang="en-US" sz="36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
        <p:nvSpPr>
          <p:cNvPr id="53" name="矩形 52"/>
          <p:cNvSpPr/>
          <p:nvPr/>
        </p:nvSpPr>
        <p:spPr>
          <a:xfrm>
            <a:off x="6316981" y="2217967"/>
            <a:ext cx="4325619" cy="767261"/>
          </a:xfrm>
          <a:prstGeom prst="rect">
            <a:avLst/>
          </a:prstGeom>
        </p:spPr>
        <p:txBody>
          <a:bodyPr wrap="square">
            <a:spAutoFit/>
            <a:scene3d>
              <a:camera prst="orthographicFront"/>
              <a:lightRig rig="threePt" dir="t"/>
            </a:scene3d>
            <a:sp3d contourW="12700"/>
          </a:bodyPr>
          <a:lstStyle/>
          <a:p>
            <a:pPr>
              <a:lnSpc>
                <a:spcPct val="120000"/>
              </a:lnSpc>
            </a:pPr>
            <a:r>
              <a:rPr lang="en-US" altLang="zh-CN" sz="4000" b="1" smtClean="0">
                <a:solidFill>
                  <a:schemeClr val="tx1">
                    <a:lumMod val="95000"/>
                    <a:lumOff val="5000"/>
                  </a:schemeClr>
                </a:solidFill>
                <a:latin typeface="方正静蕾简体" panose="02000000000000000000" pitchFamily="2" charset="-122"/>
                <a:ea typeface="方正静蕾简体" panose="02000000000000000000" pitchFamily="2" charset="-122"/>
              </a:rPr>
              <a:t>PART 03</a:t>
            </a:r>
            <a:endParaRPr lang="zh-CN" altLang="en-US" sz="4000" b="1" dirty="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pic>
        <p:nvPicPr>
          <p:cNvPr id="54" name="图片 53"/>
          <p:cNvPicPr>
            <a:picLocks noChangeAspect="1"/>
          </p:cNvPicPr>
          <p:nvPr/>
        </p:nvPicPr>
        <p:blipFill>
          <a:blip r:embed="rId2"/>
          <a:stretch>
            <a:fillRect/>
          </a:stretch>
        </p:blipFill>
        <p:spPr>
          <a:xfrm>
            <a:off x="1888620" y="1440605"/>
            <a:ext cx="2666400" cy="3728624"/>
          </a:xfrm>
          <a:prstGeom prst="rect">
            <a:avLst/>
          </a:prstGeom>
        </p:spPr>
      </p:pic>
      <p:pic>
        <p:nvPicPr>
          <p:cNvPr id="55" name="图片 54"/>
          <p:cNvPicPr>
            <a:picLocks noChangeAspect="1"/>
          </p:cNvPicPr>
          <p:nvPr/>
        </p:nvPicPr>
        <p:blipFill>
          <a:blip r:embed="rId3"/>
          <a:stretch>
            <a:fillRect/>
          </a:stretch>
        </p:blipFill>
        <p:spPr>
          <a:xfrm>
            <a:off x="5002344" y="1805983"/>
            <a:ext cx="607500" cy="585000"/>
          </a:xfrm>
          <a:prstGeom prst="rect">
            <a:avLst/>
          </a:prstGeom>
        </p:spPr>
      </p:pic>
      <p:pic>
        <p:nvPicPr>
          <p:cNvPr id="56" name="图片 55"/>
          <p:cNvPicPr>
            <a:picLocks noChangeAspect="1"/>
          </p:cNvPicPr>
          <p:nvPr/>
        </p:nvPicPr>
        <p:blipFill>
          <a:blip r:embed="rId3"/>
          <a:stretch>
            <a:fillRect/>
          </a:stretch>
        </p:blipFill>
        <p:spPr>
          <a:xfrm>
            <a:off x="1281120" y="4412608"/>
            <a:ext cx="607500" cy="585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1+#ppt_w/2"/>
                                          </p:val>
                                        </p:tav>
                                        <p:tav tm="100000">
                                          <p:val>
                                            <p:strVal val="#ppt_x"/>
                                          </p:val>
                                        </p:tav>
                                      </p:tavLst>
                                    </p:anim>
                                    <p:anim calcmode="lin" valueType="num">
                                      <p:cBhvr additive="base">
                                        <p:cTn id="8" dur="500" fill="hold"/>
                                        <p:tgtEl>
                                          <p:spTgt spid="5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32540" y="141408"/>
            <a:ext cx="580260" cy="811420"/>
          </a:xfrm>
          <a:prstGeom prst="rect">
            <a:avLst/>
          </a:prstGeom>
        </p:spPr>
      </p:pic>
      <p:sp>
        <p:nvSpPr>
          <p:cNvPr id="9" name="文本框 8"/>
          <p:cNvSpPr txBox="1"/>
          <p:nvPr/>
        </p:nvSpPr>
        <p:spPr>
          <a:xfrm>
            <a:off x="1166364" y="285508"/>
            <a:ext cx="1627369" cy="523220"/>
          </a:xfrm>
          <a:prstGeom prst="rect">
            <a:avLst/>
          </a:prstGeom>
          <a:noFill/>
          <a:effectLst/>
        </p:spPr>
        <p:txBody>
          <a:bodyPr wrap="none" rtlCol="0">
            <a:spAutoFit/>
          </a:bodyPr>
          <a:lstStyle/>
          <a:p>
            <a:r>
              <a:rPr lang="zh-CN" altLang="en-US" sz="2800" b="1" dirty="0" smtClean="0">
                <a:solidFill>
                  <a:schemeClr val="tx1">
                    <a:lumMod val="85000"/>
                    <a:lumOff val="15000"/>
                  </a:schemeClr>
                </a:solidFill>
                <a:latin typeface="方正静蕾简体" panose="02000000000000000000" pitchFamily="2" charset="-122"/>
                <a:ea typeface="方正静蕾简体" panose="02000000000000000000" pitchFamily="2" charset="-122"/>
              </a:rPr>
              <a:t>体验改进</a:t>
            </a:r>
            <a:endParaRPr lang="zh-CN" altLang="en-US" sz="2800" b="1"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62" name="文本框 61"/>
          <p:cNvSpPr txBox="1"/>
          <p:nvPr/>
        </p:nvSpPr>
        <p:spPr>
          <a:xfrm>
            <a:off x="812800" y="940611"/>
            <a:ext cx="10272884" cy="5189177"/>
          </a:xfrm>
          <a:prstGeom prst="rect">
            <a:avLst/>
          </a:prstGeom>
          <a:noFill/>
        </p:spPr>
        <p:txBody>
          <a:bodyPr wrap="square" rtlCol="0">
            <a:spAutoFit/>
          </a:bodyPr>
          <a:lstStyle/>
          <a:p>
            <a:pPr>
              <a:lnSpc>
                <a:spcPct val="150000"/>
              </a:lnSpc>
            </a:pPr>
            <a:r>
              <a:rPr lang="en-US" altLang="zh-CN" sz="2800" dirty="0">
                <a:ea typeface="方正静蕾简体"/>
              </a:rPr>
              <a:t>1.app</a:t>
            </a:r>
            <a:r>
              <a:rPr lang="zh-CN" altLang="en-US" sz="2800" dirty="0">
                <a:ea typeface="方正静蕾简体"/>
              </a:rPr>
              <a:t>进场动画感觉过长</a:t>
            </a:r>
            <a:endParaRPr lang="en-US" altLang="zh-CN" sz="2800" dirty="0">
              <a:ea typeface="方正静蕾简体"/>
            </a:endParaRPr>
          </a:p>
          <a:p>
            <a:pPr>
              <a:lnSpc>
                <a:spcPct val="150000"/>
              </a:lnSpc>
            </a:pPr>
            <a:r>
              <a:rPr lang="zh-CN" altLang="en-US" sz="2800" dirty="0">
                <a:ea typeface="方正静蕾简体"/>
              </a:rPr>
              <a:t>改进：修改动画时间</a:t>
            </a:r>
            <a:r>
              <a:rPr lang="zh-CN" altLang="en-US" sz="2800" dirty="0" smtClean="0">
                <a:ea typeface="方正静蕾简体"/>
              </a:rPr>
              <a:t>长度</a:t>
            </a:r>
            <a:endParaRPr lang="en-US" altLang="zh-CN" sz="2800" dirty="0">
              <a:ea typeface="方正静蕾简体"/>
            </a:endParaRPr>
          </a:p>
          <a:p>
            <a:pPr>
              <a:lnSpc>
                <a:spcPct val="150000"/>
              </a:lnSpc>
            </a:pPr>
            <a:r>
              <a:rPr lang="en-US" altLang="zh-CN" sz="2800" dirty="0">
                <a:ea typeface="方正静蕾简体"/>
              </a:rPr>
              <a:t>2.</a:t>
            </a:r>
            <a:r>
              <a:rPr lang="zh-CN" altLang="en-US" sz="2800" dirty="0">
                <a:ea typeface="方正静蕾简体"/>
              </a:rPr>
              <a:t>部分界面颜色搭配不协调</a:t>
            </a:r>
            <a:endParaRPr lang="en-US" altLang="zh-CN" sz="2800" dirty="0">
              <a:ea typeface="方正静蕾简体"/>
            </a:endParaRPr>
          </a:p>
          <a:p>
            <a:pPr>
              <a:lnSpc>
                <a:spcPct val="150000"/>
              </a:lnSpc>
            </a:pPr>
            <a:r>
              <a:rPr lang="zh-CN" altLang="en-US" sz="2800" dirty="0">
                <a:ea typeface="方正静蕾简体"/>
              </a:rPr>
              <a:t>改进：修改背景颜色和按钮颜色</a:t>
            </a:r>
            <a:endParaRPr lang="en-US" altLang="zh-CN" sz="2800" dirty="0">
              <a:ea typeface="方正静蕾简体"/>
            </a:endParaRPr>
          </a:p>
          <a:p>
            <a:pPr>
              <a:lnSpc>
                <a:spcPct val="150000"/>
              </a:lnSpc>
            </a:pPr>
            <a:r>
              <a:rPr lang="en-US" altLang="zh-CN" sz="2800" dirty="0">
                <a:ea typeface="方正静蕾简体"/>
              </a:rPr>
              <a:t>3.</a:t>
            </a:r>
            <a:r>
              <a:rPr lang="zh-CN" altLang="en-US" sz="2800" dirty="0">
                <a:ea typeface="方正静蕾简体"/>
              </a:rPr>
              <a:t>学习页面感觉比较单调</a:t>
            </a:r>
            <a:endParaRPr lang="en-US" altLang="zh-CN" sz="2800" dirty="0">
              <a:ea typeface="方正静蕾简体"/>
            </a:endParaRPr>
          </a:p>
          <a:p>
            <a:pPr>
              <a:lnSpc>
                <a:spcPct val="150000"/>
              </a:lnSpc>
            </a:pPr>
            <a:r>
              <a:rPr lang="zh-CN" altLang="en-US" sz="2800" dirty="0">
                <a:ea typeface="方正静蕾简体"/>
              </a:rPr>
              <a:t>改进：加入了对应学习诗词的相应风格的背景图片</a:t>
            </a:r>
            <a:endParaRPr lang="en-US" altLang="zh-CN" sz="2800" dirty="0">
              <a:ea typeface="方正静蕾简体"/>
            </a:endParaRPr>
          </a:p>
          <a:p>
            <a:pPr>
              <a:lnSpc>
                <a:spcPct val="150000"/>
              </a:lnSpc>
            </a:pPr>
            <a:r>
              <a:rPr lang="en-US" altLang="zh-CN" sz="2800" dirty="0">
                <a:ea typeface="方正静蕾简体"/>
              </a:rPr>
              <a:t>4.</a:t>
            </a:r>
            <a:r>
              <a:rPr lang="zh-CN" altLang="en-US" sz="2800" dirty="0">
                <a:ea typeface="方正静蕾简体"/>
              </a:rPr>
              <a:t>总体字体有些不统一</a:t>
            </a:r>
            <a:endParaRPr lang="en-US" altLang="zh-CN" sz="2800" dirty="0">
              <a:ea typeface="方正静蕾简体"/>
            </a:endParaRPr>
          </a:p>
          <a:p>
            <a:pPr>
              <a:lnSpc>
                <a:spcPct val="150000"/>
              </a:lnSpc>
            </a:pPr>
            <a:r>
              <a:rPr lang="zh-CN" altLang="en-US" sz="2800" dirty="0">
                <a:ea typeface="方正静蕾简体"/>
              </a:rPr>
              <a:t>改进：统一修改了界面的字体，体现一致性</a:t>
            </a:r>
            <a:endParaRPr lang="en-US" altLang="zh-CN" sz="2800" dirty="0">
              <a:ea typeface="方正静蕾简体"/>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706154832"/>
  <p:tag name="MH_LIBRARY" val="GRAPHIC"/>
  <p:tag name="MH_TYPE" val="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706154832"/>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706154832"/>
  <p:tag name="MH_LIBRARY" val="GRAPHIC"/>
  <p:tag name="MH_TYPE" val="SubTitle"/>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70706154832"/>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706154832"/>
  <p:tag name="MH_LIBRARY" val="GRAPHIC"/>
  <p:tag name="MH_TYPE" val="SubTitle"/>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751</Words>
  <Application>Microsoft Office PowerPoint</Application>
  <PresentationFormat>自定义</PresentationFormat>
  <Paragraphs>99</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陈景锐</cp:lastModifiedBy>
  <cp:revision>9</cp:revision>
  <dcterms:created xsi:type="dcterms:W3CDTF">2017-10-17T13:20:00Z</dcterms:created>
  <dcterms:modified xsi:type="dcterms:W3CDTF">2019-12-18T08:11:29Z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