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296" r:id="rId4"/>
    <p:sldId id="295" r:id="rId5"/>
    <p:sldId id="279" r:id="rId6"/>
    <p:sldId id="299" r:id="rId7"/>
    <p:sldId id="300" r:id="rId8"/>
    <p:sldId id="301" r:id="rId9"/>
    <p:sldId id="298" r:id="rId10"/>
    <p:sldId id="287" r:id="rId11"/>
    <p:sldId id="292" r:id="rId12"/>
    <p:sldId id="259" r:id="rId13"/>
    <p:sldId id="275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8D6"/>
    <a:srgbClr val="8DC483"/>
    <a:srgbClr val="E5C78C"/>
    <a:srgbClr val="5E8238"/>
    <a:srgbClr val="E9DDD4"/>
    <a:srgbClr val="C4B7B1"/>
    <a:srgbClr val="B9A095"/>
    <a:srgbClr val="BEDBC7"/>
    <a:srgbClr val="E2832C"/>
    <a:srgbClr val="3B2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0C8F3-6F0E-40B4-B4EA-877CD29A6FDF}" v="27" dt="2019-12-25T05:52:30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109" d="100"/>
          <a:sy n="109" d="100"/>
        </p:scale>
        <p:origin x="9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eto John" userId="7b9ce5e72159dcff" providerId="LiveId" clId="{E850C8F3-6F0E-40B4-B4EA-877CD29A6FDF}"/>
    <pc:docChg chg="addSld modSld">
      <pc:chgData name="Szeto John" userId="7b9ce5e72159dcff" providerId="LiveId" clId="{E850C8F3-6F0E-40B4-B4EA-877CD29A6FDF}" dt="2019-12-25T05:52:44.533" v="59" actId="1076"/>
      <pc:docMkLst>
        <pc:docMk/>
      </pc:docMkLst>
      <pc:sldChg chg="modSp">
        <pc:chgData name="Szeto John" userId="7b9ce5e72159dcff" providerId="LiveId" clId="{E850C8F3-6F0E-40B4-B4EA-877CD29A6FDF}" dt="2019-12-25T05:48:13.483" v="5"/>
        <pc:sldMkLst>
          <pc:docMk/>
          <pc:sldMk cId="0" sldId="279"/>
        </pc:sldMkLst>
        <pc:spChg chg="mod">
          <ac:chgData name="Szeto John" userId="7b9ce5e72159dcff" providerId="LiveId" clId="{E850C8F3-6F0E-40B4-B4EA-877CD29A6FDF}" dt="2019-12-25T05:48:13.483" v="5"/>
          <ac:spMkLst>
            <pc:docMk/>
            <pc:sldMk cId="0" sldId="279"/>
            <ac:spMk id="7177" creationId="{A8B167F0-4EFC-42E6-BAE1-D6790164DABB}"/>
          </ac:spMkLst>
        </pc:spChg>
      </pc:sldChg>
      <pc:sldChg chg="addSp delSp modSp add">
        <pc:chgData name="Szeto John" userId="7b9ce5e72159dcff" providerId="LiveId" clId="{E850C8F3-6F0E-40B4-B4EA-877CD29A6FDF}" dt="2019-12-25T05:52:44.533" v="59" actId="1076"/>
        <pc:sldMkLst>
          <pc:docMk/>
          <pc:sldMk cId="282059561" sldId="300"/>
        </pc:sldMkLst>
        <pc:spChg chg="del">
          <ac:chgData name="Szeto John" userId="7b9ce5e72159dcff" providerId="LiveId" clId="{E850C8F3-6F0E-40B4-B4EA-877CD29A6FDF}" dt="2019-12-25T05:48:26.154" v="9" actId="478"/>
          <ac:spMkLst>
            <pc:docMk/>
            <pc:sldMk cId="282059561" sldId="300"/>
            <ac:spMk id="2" creationId="{29447140-3ADD-4BE8-9536-951C8E1B1082}"/>
          </ac:spMkLst>
        </pc:spChg>
        <pc:spChg chg="del">
          <ac:chgData name="Szeto John" userId="7b9ce5e72159dcff" providerId="LiveId" clId="{E850C8F3-6F0E-40B4-B4EA-877CD29A6FDF}" dt="2019-12-25T05:48:27.484" v="10" actId="478"/>
          <ac:spMkLst>
            <pc:docMk/>
            <pc:sldMk cId="282059561" sldId="300"/>
            <ac:spMk id="3" creationId="{9858B8CF-5369-4C2E-86EA-B3E80F05B152}"/>
          </ac:spMkLst>
        </pc:spChg>
        <pc:spChg chg="add mod">
          <ac:chgData name="Szeto John" userId="7b9ce5e72159dcff" providerId="LiveId" clId="{E850C8F3-6F0E-40B4-B4EA-877CD29A6FDF}" dt="2019-12-25T05:51:49.688" v="40"/>
          <ac:spMkLst>
            <pc:docMk/>
            <pc:sldMk cId="282059561" sldId="300"/>
            <ac:spMk id="6" creationId="{1E11BDF4-D1E5-442C-BB80-C0F1DC8EC5AC}"/>
          </ac:spMkLst>
        </pc:spChg>
        <pc:spChg chg="add mod">
          <ac:chgData name="Szeto John" userId="7b9ce5e72159dcff" providerId="LiveId" clId="{E850C8F3-6F0E-40B4-B4EA-877CD29A6FDF}" dt="2019-12-25T05:52:30.449" v="57" actId="1076"/>
          <ac:spMkLst>
            <pc:docMk/>
            <pc:sldMk cId="282059561" sldId="300"/>
            <ac:spMk id="7" creationId="{10569D99-F0AE-4BDF-B6B2-3B92AF720C3E}"/>
          </ac:spMkLst>
        </pc:spChg>
        <pc:picChg chg="add mod">
          <ac:chgData name="Szeto John" userId="7b9ce5e72159dcff" providerId="LiveId" clId="{E850C8F3-6F0E-40B4-B4EA-877CD29A6FDF}" dt="2019-12-25T05:52:38.692" v="58" actId="1076"/>
          <ac:picMkLst>
            <pc:docMk/>
            <pc:sldMk cId="282059561" sldId="300"/>
            <ac:picMk id="4" creationId="{000C0E25-21CD-431D-A400-07E747445BB6}"/>
          </ac:picMkLst>
        </pc:picChg>
        <pc:picChg chg="add mod">
          <ac:chgData name="Szeto John" userId="7b9ce5e72159dcff" providerId="LiveId" clId="{E850C8F3-6F0E-40B4-B4EA-877CD29A6FDF}" dt="2019-12-25T05:52:44.533" v="59" actId="1076"/>
          <ac:picMkLst>
            <pc:docMk/>
            <pc:sldMk cId="282059561" sldId="300"/>
            <ac:picMk id="5" creationId="{035328FC-566B-441A-ADCD-C3CC1C176613}"/>
          </ac:picMkLst>
        </pc:picChg>
      </pc:sldChg>
      <pc:sldChg chg="addSp delSp modSp add">
        <pc:chgData name="Szeto John" userId="7b9ce5e72159dcff" providerId="LiveId" clId="{E850C8F3-6F0E-40B4-B4EA-877CD29A6FDF}" dt="2019-12-25T05:51:58.784" v="43"/>
        <pc:sldMkLst>
          <pc:docMk/>
          <pc:sldMk cId="1233643468" sldId="301"/>
        </pc:sldMkLst>
        <pc:spChg chg="del">
          <ac:chgData name="Szeto John" userId="7b9ce5e72159dcff" providerId="LiveId" clId="{E850C8F3-6F0E-40B4-B4EA-877CD29A6FDF}" dt="2019-12-25T05:50:30.064" v="28" actId="478"/>
          <ac:spMkLst>
            <pc:docMk/>
            <pc:sldMk cId="1233643468" sldId="301"/>
            <ac:spMk id="2" creationId="{36462F7D-68FF-4120-ADD6-EBD8E496A74D}"/>
          </ac:spMkLst>
        </pc:spChg>
        <pc:spChg chg="del">
          <ac:chgData name="Szeto John" userId="7b9ce5e72159dcff" providerId="LiveId" clId="{E850C8F3-6F0E-40B4-B4EA-877CD29A6FDF}" dt="2019-12-25T05:50:28.538" v="27" actId="478"/>
          <ac:spMkLst>
            <pc:docMk/>
            <pc:sldMk cId="1233643468" sldId="301"/>
            <ac:spMk id="3" creationId="{1568A144-F4A2-4F90-BDA8-3A48E364485A}"/>
          </ac:spMkLst>
        </pc:spChg>
        <pc:spChg chg="add mod">
          <ac:chgData name="Szeto John" userId="7b9ce5e72159dcff" providerId="LiveId" clId="{E850C8F3-6F0E-40B4-B4EA-877CD29A6FDF}" dt="2019-12-25T05:51:58.784" v="43"/>
          <ac:spMkLst>
            <pc:docMk/>
            <pc:sldMk cId="1233643468" sldId="301"/>
            <ac:spMk id="7" creationId="{B648C77A-0B80-4090-AB5F-F721A3C7EE9D}"/>
          </ac:spMkLst>
        </pc:spChg>
        <pc:picChg chg="add mod">
          <ac:chgData name="Szeto John" userId="7b9ce5e72159dcff" providerId="LiveId" clId="{E850C8F3-6F0E-40B4-B4EA-877CD29A6FDF}" dt="2019-12-25T05:50:32.552" v="30" actId="1076"/>
          <ac:picMkLst>
            <pc:docMk/>
            <pc:sldMk cId="1233643468" sldId="301"/>
            <ac:picMk id="4" creationId="{901F0B8E-0E20-4777-BF77-D2BD394453B3}"/>
          </ac:picMkLst>
        </pc:picChg>
        <pc:picChg chg="add mod">
          <ac:chgData name="Szeto John" userId="7b9ce5e72159dcff" providerId="LiveId" clId="{E850C8F3-6F0E-40B4-B4EA-877CD29A6FDF}" dt="2019-12-25T05:50:53.360" v="32" actId="1076"/>
          <ac:picMkLst>
            <pc:docMk/>
            <pc:sldMk cId="1233643468" sldId="301"/>
            <ac:picMk id="5" creationId="{EFA76F75-A886-4900-82B0-A482A5341D9B}"/>
          </ac:picMkLst>
        </pc:picChg>
        <pc:picChg chg="add mod">
          <ac:chgData name="Szeto John" userId="7b9ce5e72159dcff" providerId="LiveId" clId="{E850C8F3-6F0E-40B4-B4EA-877CD29A6FDF}" dt="2019-12-25T05:51:09.927" v="34" actId="1076"/>
          <ac:picMkLst>
            <pc:docMk/>
            <pc:sldMk cId="1233643468" sldId="301"/>
            <ac:picMk id="6" creationId="{A73B3977-81FD-4294-A173-DADB2B7C6D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EBFDBAA-A4E5-4E2F-8DAF-9E5DE2AAD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4E9CD9-C230-4C7E-89EF-061BB16D33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CA10CF4-4984-413C-A645-CCEE59B08C1D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BBB10AA-061F-47A4-9CB8-D59BEE63A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A35BC44-6087-4D6F-BBF6-E671B5DD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0BDB6-CD47-4820-82B4-DE3D7EA01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30E3-3694-4E6F-9265-73D04CA9A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AC40CA-6AEE-4627-A21C-C1050F5296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D1F65-8330-4EF4-927D-A073DFDA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E6ED3-E37F-4120-B8C6-62C49784112D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20503-836C-4BEA-A5E6-9FD95C68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181C8-BEBA-4325-A02A-F4ED11C6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05F68-FDC7-41D8-9876-C39EA9A00B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88F03-0530-4E6F-89B6-D9CCE970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D886-F184-48DC-BC53-5D07197C8656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A03E0-7F9E-4CD5-96BA-72FA74FD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58FA9-351C-4E64-9D27-D1E1534E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EE25A-0691-42DC-A2BA-19C84085E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1B472-38C6-4575-B973-C832BB1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FF2BB-68CA-4AFF-888C-27CF0F88CBD1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D3A97-F8C1-4BAC-A7D7-F8479E78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408AB-F09E-4517-BC75-7F424210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474E2-B8E3-4044-AEAA-2621CB975A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43B5E-3B7C-4367-8D0E-4D696B9D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FA103-722D-411D-8DA6-2813F33C158E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35BCF-FDD3-415D-844C-691EA256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24E27-04F9-4F67-9F7E-7A8D106C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E08B2-7F84-4F89-AC7B-EE66E0916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5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1DD9B-7F83-499C-A325-637B28C1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2E3D-B5AF-416A-8FFE-CD917FA25966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17C6-D181-4618-8D6B-26B7CEA2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31D62-6EEB-45DA-B3F0-9A0F6C1E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B6BE-FECE-4F1D-AA75-B4FF74B994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6274487-5D80-4890-87CB-4237D3B2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F694B-AFDD-46AE-B8E5-35CF309E4063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96E4344-115B-4058-B67B-F848BF5C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967BB3-0CE8-408F-BE47-97398CAD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11C0-A1B8-49A2-A764-F870B878F8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B60E5ED-A3C1-4D03-97E9-7D67A41A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AFCE-F5D5-4834-968A-0749CD625C8A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662E0AE-5A0B-44BF-B70D-AE93F4B3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05B7ABC-B09F-415C-B8CE-6370CBAD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7CB4C-8C07-4910-8257-9B94095197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77CE444-E806-4861-A757-5A74672F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34E10-EB1F-4795-84BB-4EB8BEB2EA57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676458F-EA48-47EB-BA7D-25BE8AF4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628B2CB-455F-4C6F-960F-DBBE7F17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4279-A6CA-4A17-ADCC-6DA77E0FD2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2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CE2111B-2593-4BC9-99DD-69B17D3A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366F7-09E4-4C6C-8DE0-4DB31D1A58A4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454D6C6-4F98-4AE1-B747-9FC686B7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5F8C7A2-449B-496D-8DE0-D90CA85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CF40F-33D0-4B53-A41C-42279706A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79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34E9A0-C39E-413A-9EEF-2F3F106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A15DF-6A92-4722-B9E2-9E76E0A88011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6A344C7-2F50-40C3-BC8F-14975998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080410C-C6C9-4F0A-A236-7ACF3AE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31E69-3100-4CBD-9D1A-996BFF43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2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7FC357C-D4FB-48DE-95FC-3D59A1E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3DD07-49AF-45DB-9119-42C36579EC84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A482C10-3247-4B6B-94D8-A5F4E7E8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2B816C-4B59-4A34-AC7C-5D3B0479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24B7E-383C-481D-B409-877CF7A98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E422346-F02D-4D48-A8D5-D63FB2CDE5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4DEFFA3-1A11-42CF-8445-E05B508D3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0D227-657F-4453-9A4D-CD9B1DBB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6D7D47-E601-4318-8B4D-EF2371B0501E}" type="datetimeFigureOut">
              <a:rPr lang="zh-CN" altLang="en-US"/>
              <a:pPr>
                <a:defRPr/>
              </a:pPr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C7A78-5727-45D0-B961-3BED25B45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80E6D-BE9A-4619-A16C-EA62155FD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533EFF8-46B6-4E37-83E3-0A814C9264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>
            <a:extLst>
              <a:ext uri="{FF2B5EF4-FFF2-40B4-BE49-F238E27FC236}">
                <a16:creationId xmlns:a16="http://schemas.microsoft.com/office/drawing/2014/main" id="{0E513271-DDBB-4CB9-8209-432483AB6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381750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zh-CN" altLang="en-US" sz="1000" kern="1500" spc="15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75" name="组合 15">
            <a:extLst>
              <a:ext uri="{FF2B5EF4-FFF2-40B4-BE49-F238E27FC236}">
                <a16:creationId xmlns:a16="http://schemas.microsoft.com/office/drawing/2014/main" id="{46F2CF0C-477D-4E0A-AF1F-74719D864AD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32287" y="1996282"/>
            <a:ext cx="2174875" cy="287338"/>
            <a:chOff x="1811867" y="3185013"/>
            <a:chExt cx="4035239" cy="416455"/>
          </a:xfrm>
        </p:grpSpPr>
        <p:sp>
          <p:nvSpPr>
            <p:cNvPr id="13" name="圆角矩形 30">
              <a:extLst>
                <a:ext uri="{FF2B5EF4-FFF2-40B4-BE49-F238E27FC236}">
                  <a16:creationId xmlns:a16="http://schemas.microsoft.com/office/drawing/2014/main" id="{B1DBE037-8607-41AA-9962-F5AD4B5FCC59}"/>
                </a:ext>
              </a:extLst>
            </p:cNvPr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14" name="组合 106">
              <a:extLst>
                <a:ext uri="{FF2B5EF4-FFF2-40B4-BE49-F238E27FC236}">
                  <a16:creationId xmlns:a16="http://schemas.microsoft.com/office/drawing/2014/main" id="{382013E3-5015-41BB-9A75-16E83880687B}"/>
                </a:ext>
              </a:extLst>
            </p:cNvPr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圆角矩形 32">
                <a:extLst>
                  <a:ext uri="{FF2B5EF4-FFF2-40B4-BE49-F238E27FC236}">
                    <a16:creationId xmlns:a16="http://schemas.microsoft.com/office/drawing/2014/main" id="{187BF114-9974-4547-847C-822997E475B6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7" name="圆角矩形 33">
                <a:extLst>
                  <a:ext uri="{FF2B5EF4-FFF2-40B4-BE49-F238E27FC236}">
                    <a16:creationId xmlns:a16="http://schemas.microsoft.com/office/drawing/2014/main" id="{802522B8-CE60-42CC-AF98-435A9ACE3E04}"/>
                  </a:ext>
                </a:extLst>
              </p:cNvPr>
              <p:cNvSpPr/>
              <p:nvPr/>
            </p:nvSpPr>
            <p:spPr>
              <a:xfrm>
                <a:off x="920239" y="2418360"/>
                <a:ext cx="681256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TextBox 13">
            <a:extLst>
              <a:ext uri="{FF2B5EF4-FFF2-40B4-BE49-F238E27FC236}">
                <a16:creationId xmlns:a16="http://schemas.microsoft.com/office/drawing/2014/main" id="{8E338EF3-DFF4-4DC0-9DA4-65AD60F69E76}"/>
              </a:ext>
            </a:extLst>
          </p:cNvPr>
          <p:cNvSpPr txBox="1"/>
          <p:nvPr/>
        </p:nvSpPr>
        <p:spPr>
          <a:xfrm>
            <a:off x="6178629" y="1052513"/>
            <a:ext cx="1107996" cy="3960812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eaLnBrk="1" hangingPunct="1">
              <a:defRPr/>
            </a:pPr>
            <a:r>
              <a:rPr lang="en-US" altLang="zh-CN" sz="3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Manda-</a:t>
            </a:r>
            <a:r>
              <a:rPr lang="zh-CN" altLang="en-US" sz="3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汉语口语学习</a:t>
            </a:r>
            <a:r>
              <a:rPr lang="en-US" altLang="zh-CN" sz="3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app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C906CE3-28DB-432A-933A-E2694AC357C0}"/>
              </a:ext>
            </a:extLst>
          </p:cNvPr>
          <p:cNvSpPr txBox="1"/>
          <p:nvPr/>
        </p:nvSpPr>
        <p:spPr>
          <a:xfrm>
            <a:off x="4860196" y="1427163"/>
            <a:ext cx="553998" cy="1439862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eaLnBrk="1" hangingPunct="1">
              <a:defRPr/>
            </a:pPr>
            <a:r>
              <a:rPr kumimoji="1" lang="zh-CN" altLang="en-US" sz="1200" kern="0" dirty="0"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汇报人：司徒俊鸿</a:t>
            </a:r>
          </a:p>
          <a:p>
            <a:pPr eaLnBrk="1" hangingPunct="1">
              <a:defRPr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8" name="TextBox 35">
            <a:extLst>
              <a:ext uri="{FF2B5EF4-FFF2-40B4-BE49-F238E27FC236}">
                <a16:creationId xmlns:a16="http://schemas.microsoft.com/office/drawing/2014/main" id="{990015C2-CE43-49E6-B68F-8A74C6D9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222" y="1061162"/>
            <a:ext cx="40011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司徒俊鸿、谢淑玮、邓颖欣、韦靖宏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19539921-0CD2-455E-A215-C4E13A3B5198}"/>
              </a:ext>
            </a:extLst>
          </p:cNvPr>
          <p:cNvSpPr>
            <a:spLocks noChangeAspect="1"/>
          </p:cNvSpPr>
          <p:nvPr/>
        </p:nvSpPr>
        <p:spPr>
          <a:xfrm>
            <a:off x="2854058" y="1945481"/>
            <a:ext cx="311150" cy="311150"/>
          </a:xfrm>
          <a:prstGeom prst="ellipse">
            <a:avLst/>
          </a:prstGeom>
          <a:solidFill>
            <a:srgbClr val="8DC4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F82F559-269D-4C50-AF02-D4CBD893E27A}"/>
              </a:ext>
            </a:extLst>
          </p:cNvPr>
          <p:cNvSpPr>
            <a:spLocks noChangeAspect="1"/>
          </p:cNvSpPr>
          <p:nvPr/>
        </p:nvSpPr>
        <p:spPr>
          <a:xfrm>
            <a:off x="2854884" y="3558738"/>
            <a:ext cx="311150" cy="311150"/>
          </a:xfrm>
          <a:prstGeom prst="ellipse">
            <a:avLst/>
          </a:prstGeom>
          <a:solidFill>
            <a:srgbClr val="8DC4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AE1F130-CE08-48EF-B737-09D5ECFE109B}"/>
              </a:ext>
            </a:extLst>
          </p:cNvPr>
          <p:cNvSpPr>
            <a:spLocks noChangeAspect="1"/>
          </p:cNvSpPr>
          <p:nvPr/>
        </p:nvSpPr>
        <p:spPr>
          <a:xfrm>
            <a:off x="2854884" y="5171995"/>
            <a:ext cx="312737" cy="311150"/>
          </a:xfrm>
          <a:prstGeom prst="ellipse">
            <a:avLst/>
          </a:prstGeom>
          <a:solidFill>
            <a:srgbClr val="8DC48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272" name="TextBox 5" hidden="1">
            <a:extLst>
              <a:ext uri="{FF2B5EF4-FFF2-40B4-BE49-F238E27FC236}">
                <a16:creationId xmlns:a16="http://schemas.microsoft.com/office/drawing/2014/main" id="{B592CBE5-099E-439F-9EB3-FE753A88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3" name="矩形 6" hidden="1">
            <a:extLst>
              <a:ext uri="{FF2B5EF4-FFF2-40B4-BE49-F238E27FC236}">
                <a16:creationId xmlns:a16="http://schemas.microsoft.com/office/drawing/2014/main" id="{1F971C01-D095-453F-8B38-FF8C6E9C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4" name="矩形 7" hidden="1">
            <a:extLst>
              <a:ext uri="{FF2B5EF4-FFF2-40B4-BE49-F238E27FC236}">
                <a16:creationId xmlns:a16="http://schemas.microsoft.com/office/drawing/2014/main" id="{E33B6BCA-1167-4323-ABAC-DEE45F24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5" name="矩形 8" hidden="1">
            <a:extLst>
              <a:ext uri="{FF2B5EF4-FFF2-40B4-BE49-F238E27FC236}">
                <a16:creationId xmlns:a16="http://schemas.microsoft.com/office/drawing/2014/main" id="{DE7A482B-8814-4CFD-9135-1E87B056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7" name="矩形 12">
            <a:extLst>
              <a:ext uri="{FF2B5EF4-FFF2-40B4-BE49-F238E27FC236}">
                <a16:creationId xmlns:a16="http://schemas.microsoft.com/office/drawing/2014/main" id="{1AD71066-A0EE-4F4A-B311-46F4F471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461" y="3562350"/>
            <a:ext cx="5262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继续优化评分算法，使其能够具有更好的现实意义</a:t>
            </a:r>
          </a:p>
        </p:txBody>
      </p:sp>
      <p:sp>
        <p:nvSpPr>
          <p:cNvPr id="11278" name="矩形 13">
            <a:extLst>
              <a:ext uri="{FF2B5EF4-FFF2-40B4-BE49-F238E27FC236}">
                <a16:creationId xmlns:a16="http://schemas.microsoft.com/office/drawing/2014/main" id="{5766EB60-3EF7-4DCC-979F-37A6619E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461" y="5084763"/>
            <a:ext cx="3877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继续进行程序测试，增强程序可靠性</a:t>
            </a:r>
          </a:p>
        </p:txBody>
      </p:sp>
      <p:sp>
        <p:nvSpPr>
          <p:cNvPr id="11279" name="矩形 14">
            <a:extLst>
              <a:ext uri="{FF2B5EF4-FFF2-40B4-BE49-F238E27FC236}">
                <a16:creationId xmlns:a16="http://schemas.microsoft.com/office/drawing/2014/main" id="{44B310FE-A9F5-435A-BB01-D5DFCD791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461" y="1916113"/>
            <a:ext cx="4801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继续完善应用的相关功能，使得应用更加实用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03E1F6A-C9A2-451C-B5B2-A6CC82E3D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8" y="1373188"/>
            <a:ext cx="21907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07A8F0-3753-4F0C-9256-651253FB7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8" y="3065463"/>
            <a:ext cx="21907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161B541-ABE0-4A10-B906-0A972209C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33" y="4656138"/>
            <a:ext cx="21812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6C0DC0B-8630-4D49-B325-96AA6188434C}"/>
              </a:ext>
            </a:extLst>
          </p:cNvPr>
          <p:cNvSpPr/>
          <p:nvPr/>
        </p:nvSpPr>
        <p:spPr>
          <a:xfrm>
            <a:off x="2163763" y="1557338"/>
            <a:ext cx="2436812" cy="1763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1" noProof="1">
              <a:latin typeface="方正仿宋简体" panose="02010601030101010101" charset="-122"/>
              <a:ea typeface="方正仿宋简体" panose="02010601030101010101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A72F02-5F05-4030-B748-1F84A1BFE302}"/>
              </a:ext>
            </a:extLst>
          </p:cNvPr>
          <p:cNvSpPr/>
          <p:nvPr/>
        </p:nvSpPr>
        <p:spPr>
          <a:xfrm>
            <a:off x="2163763" y="3492500"/>
            <a:ext cx="2436812" cy="1765300"/>
          </a:xfrm>
          <a:prstGeom prst="rect">
            <a:avLst/>
          </a:prstGeom>
          <a:solidFill>
            <a:srgbClr val="5E8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1" noProof="1">
              <a:latin typeface="方正仿宋简体" panose="02010601030101010101" charset="-122"/>
              <a:ea typeface="方正仿宋简体" panose="02010601030101010101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7E44AE-8174-4037-B739-D3D657953171}"/>
              </a:ext>
            </a:extLst>
          </p:cNvPr>
          <p:cNvSpPr/>
          <p:nvPr/>
        </p:nvSpPr>
        <p:spPr>
          <a:xfrm>
            <a:off x="4799013" y="1557338"/>
            <a:ext cx="2436812" cy="17637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1" noProof="1">
              <a:latin typeface="方正仿宋简体" panose="02010601030101010101" charset="-122"/>
              <a:ea typeface="方正仿宋简体" panose="02010601030101010101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729AF7-883F-4D09-9738-3078FD66B598}"/>
              </a:ext>
            </a:extLst>
          </p:cNvPr>
          <p:cNvSpPr/>
          <p:nvPr/>
        </p:nvSpPr>
        <p:spPr>
          <a:xfrm>
            <a:off x="4799013" y="3492500"/>
            <a:ext cx="2436812" cy="1765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1" noProof="1">
              <a:latin typeface="方正仿宋简体" panose="02010601030101010101" charset="-122"/>
              <a:ea typeface="方正仿宋简体" panose="02010601030101010101" charset="-122"/>
            </a:endParaRPr>
          </a:p>
        </p:txBody>
      </p:sp>
      <p:sp>
        <p:nvSpPr>
          <p:cNvPr id="13318" name="TextBox 5" hidden="1">
            <a:extLst>
              <a:ext uri="{FF2B5EF4-FFF2-40B4-BE49-F238E27FC236}">
                <a16:creationId xmlns:a16="http://schemas.microsoft.com/office/drawing/2014/main" id="{BAA4D16F-3977-4160-835E-259BFA48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9" name="矩形 6" hidden="1">
            <a:extLst>
              <a:ext uri="{FF2B5EF4-FFF2-40B4-BE49-F238E27FC236}">
                <a16:creationId xmlns:a16="http://schemas.microsoft.com/office/drawing/2014/main" id="{43454A70-A4B9-4636-AD88-FBC47A07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20" name="矩形 7" hidden="1">
            <a:extLst>
              <a:ext uri="{FF2B5EF4-FFF2-40B4-BE49-F238E27FC236}">
                <a16:creationId xmlns:a16="http://schemas.microsoft.com/office/drawing/2014/main" id="{98135F02-E6CD-4482-B749-2A3A1D98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21" name="矩形 8" hidden="1">
            <a:extLst>
              <a:ext uri="{FF2B5EF4-FFF2-40B4-BE49-F238E27FC236}">
                <a16:creationId xmlns:a16="http://schemas.microsoft.com/office/drawing/2014/main" id="{605DFF53-E735-4C3C-BC3D-9397955B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22" name="矩形 6">
            <a:extLst>
              <a:ext uri="{FF2B5EF4-FFF2-40B4-BE49-F238E27FC236}">
                <a16:creationId xmlns:a16="http://schemas.microsoft.com/office/drawing/2014/main" id="{DCDB3DC7-7A19-4F1F-9A2B-0112B9BD9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188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矩形 15">
            <a:extLst>
              <a:ext uri="{FF2B5EF4-FFF2-40B4-BE49-F238E27FC236}">
                <a16:creationId xmlns:a16="http://schemas.microsoft.com/office/drawing/2014/main" id="{E0D32144-71FA-4CEE-BBB0-BCD4B90C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42116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C4A846-FF96-48B4-8C44-6B761BD490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26594" y="2207789"/>
            <a:ext cx="5016500" cy="206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417151-CC02-485E-8AB2-3954A7DE19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6594" y="3453394"/>
            <a:ext cx="5124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6">
            <a:extLst>
              <a:ext uri="{FF2B5EF4-FFF2-40B4-BE49-F238E27FC236}">
                <a16:creationId xmlns:a16="http://schemas.microsoft.com/office/drawing/2014/main" id="{681C9CCB-B3AE-4E98-9A56-B289BB07DD1F}"/>
              </a:ext>
            </a:extLst>
          </p:cNvPr>
          <p:cNvGrpSpPr>
            <a:grpSpLocks/>
          </p:cNvGrpSpPr>
          <p:nvPr/>
        </p:nvGrpSpPr>
        <p:grpSpPr bwMode="auto">
          <a:xfrm>
            <a:off x="2347912" y="1572790"/>
            <a:ext cx="655638" cy="655637"/>
            <a:chOff x="5068579" y="1163938"/>
            <a:chExt cx="555066" cy="555066"/>
          </a:xfrm>
          <a:solidFill>
            <a:srgbClr val="C7E8D6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13FB1AF-7027-4A85-9244-8DDB86262F42}"/>
                </a:ext>
              </a:extLst>
            </p:cNvPr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61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4F048B93-5022-4E2B-8007-BE2590250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233" y="1295649"/>
              <a:ext cx="241917" cy="29030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6" tIns="25709" rIns="51416" bIns="25709"/>
            <a:lstStyle/>
            <a:p>
              <a:pPr defTabSz="81615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7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892D8FD3-A844-483F-BEB1-FA48DB94739B}"/>
              </a:ext>
            </a:extLst>
          </p:cNvPr>
          <p:cNvSpPr/>
          <p:nvPr/>
        </p:nvSpPr>
        <p:spPr bwMode="auto">
          <a:xfrm>
            <a:off x="2349500" y="2797757"/>
            <a:ext cx="654050" cy="655637"/>
          </a:xfrm>
          <a:prstGeom prst="ellipse">
            <a:avLst/>
          </a:prstGeom>
          <a:solidFill>
            <a:srgbClr val="8DC48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6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2">
            <a:extLst>
              <a:ext uri="{FF2B5EF4-FFF2-40B4-BE49-F238E27FC236}">
                <a16:creationId xmlns:a16="http://schemas.microsoft.com/office/drawing/2014/main" id="{71F4314E-B69B-4ECA-995B-77C2A67137E2}"/>
              </a:ext>
            </a:extLst>
          </p:cNvPr>
          <p:cNvGrpSpPr>
            <a:grpSpLocks/>
          </p:cNvGrpSpPr>
          <p:nvPr/>
        </p:nvGrpSpPr>
        <p:grpSpPr bwMode="auto">
          <a:xfrm>
            <a:off x="2349500" y="4027746"/>
            <a:ext cx="654050" cy="655638"/>
            <a:chOff x="5069244" y="3295756"/>
            <a:chExt cx="554400" cy="554400"/>
          </a:xfrm>
          <a:solidFill>
            <a:srgbClr val="C7E8D6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2615C71-8EF7-490D-BFB1-54E72AD888DC}"/>
                </a:ext>
              </a:extLst>
            </p:cNvPr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61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254BE57-36D1-435A-A9BA-4EE69EDCB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0720" y="3374956"/>
              <a:ext cx="216647" cy="401369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51416" tIns="25709" rIns="51416" bIns="25709"/>
            <a:lstStyle/>
            <a:p>
              <a:pPr defTabSz="81615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7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396BC2E-87D8-43EB-A578-ABDD452693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35715" y="4702148"/>
            <a:ext cx="5124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Box 5" hidden="1">
            <a:extLst>
              <a:ext uri="{FF2B5EF4-FFF2-40B4-BE49-F238E27FC236}">
                <a16:creationId xmlns:a16="http://schemas.microsoft.com/office/drawing/2014/main" id="{BD2C84A6-18C7-4BAA-BC60-27F17271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94" name="矩形 6" hidden="1">
            <a:extLst>
              <a:ext uri="{FF2B5EF4-FFF2-40B4-BE49-F238E27FC236}">
                <a16:creationId xmlns:a16="http://schemas.microsoft.com/office/drawing/2014/main" id="{444F1C58-F38E-4AC6-8494-098E27155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95" name="矩形 7" hidden="1">
            <a:extLst>
              <a:ext uri="{FF2B5EF4-FFF2-40B4-BE49-F238E27FC236}">
                <a16:creationId xmlns:a16="http://schemas.microsoft.com/office/drawing/2014/main" id="{93D6FB74-F07F-4B0F-AFE4-ADBACB63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96" name="矩形 8" hidden="1">
            <a:extLst>
              <a:ext uri="{FF2B5EF4-FFF2-40B4-BE49-F238E27FC236}">
                <a16:creationId xmlns:a16="http://schemas.microsoft.com/office/drawing/2014/main" id="{43E688E0-28D4-4690-880E-47123F6DA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6398" name="矩形 12">
            <a:extLst>
              <a:ext uri="{FF2B5EF4-FFF2-40B4-BE49-F238E27FC236}">
                <a16:creationId xmlns:a16="http://schemas.microsoft.com/office/drawing/2014/main" id="{8665CA97-729F-4FA6-A9B0-49664A93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878262"/>
            <a:ext cx="48109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司徒俊鸿：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设计，翻译功能及每日一句功能</a:t>
            </a:r>
          </a:p>
        </p:txBody>
      </p:sp>
      <p:sp>
        <p:nvSpPr>
          <p:cNvPr id="16399" name="矩形 13">
            <a:extLst>
              <a:ext uri="{FF2B5EF4-FFF2-40B4-BE49-F238E27FC236}">
                <a16:creationId xmlns:a16="http://schemas.microsoft.com/office/drawing/2014/main" id="{B7F05BA1-C80B-409A-96EE-A5AB64A8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446" y="4079443"/>
            <a:ext cx="4381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邓颖欣：程序中的音频处理以及计算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和协同负责其在移动应用的实现</a:t>
            </a:r>
          </a:p>
        </p:txBody>
      </p:sp>
      <p:sp>
        <p:nvSpPr>
          <p:cNvPr id="16400" name="矩形 14">
            <a:extLst>
              <a:ext uri="{FF2B5EF4-FFF2-40B4-BE49-F238E27FC236}">
                <a16:creationId xmlns:a16="http://schemas.microsoft.com/office/drawing/2014/main" id="{447D3E8C-7CDE-4C6E-90FD-701F65F6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29" y="3059113"/>
            <a:ext cx="5014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谢淑玮：口语识别，用户系统以及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整体框架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6DCB3FA-DB85-45B8-B389-CA84784FC313}"/>
              </a:ext>
            </a:extLst>
          </p:cNvPr>
          <p:cNvSpPr/>
          <p:nvPr/>
        </p:nvSpPr>
        <p:spPr bwMode="auto">
          <a:xfrm>
            <a:off x="2349500" y="5257736"/>
            <a:ext cx="654050" cy="655637"/>
          </a:xfrm>
          <a:prstGeom prst="ellipse">
            <a:avLst/>
          </a:prstGeom>
          <a:solidFill>
            <a:srgbClr val="8DC48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6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7B180B9-BD8F-4E3A-8E96-E54FE9FB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" y="1961357"/>
            <a:ext cx="2052637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DF290A-8CAC-4C3C-B6A5-9123FEFC2C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23958" y="5892735"/>
            <a:ext cx="5016500" cy="206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矩形 12">
            <a:extLst>
              <a:ext uri="{FF2B5EF4-FFF2-40B4-BE49-F238E27FC236}">
                <a16:creationId xmlns:a16="http://schemas.microsoft.com/office/drawing/2014/main" id="{B981C821-87BF-4CCA-A7BC-51844F50A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797" y="5324854"/>
            <a:ext cx="52357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韦靖宏：程序中的评分算法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以及协同处理评分算法在移动应用的实现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>
            <a:extLst>
              <a:ext uri="{FF2B5EF4-FFF2-40B4-BE49-F238E27FC236}">
                <a16:creationId xmlns:a16="http://schemas.microsoft.com/office/drawing/2014/main" id="{6A2EBE55-4C74-456E-AE63-93747FDC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1628775"/>
            <a:ext cx="3240088" cy="1482725"/>
          </a:xfrm>
          <a:prstGeom prst="rect">
            <a:avLst/>
          </a:prstGeom>
          <a:solidFill>
            <a:srgbClr val="C7E8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12">
            <a:extLst>
              <a:ext uri="{FF2B5EF4-FFF2-40B4-BE49-F238E27FC236}">
                <a16:creationId xmlns:a16="http://schemas.microsoft.com/office/drawing/2014/main" id="{877F20CC-122F-4312-B5F5-14CF9040D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789363"/>
            <a:ext cx="3455988" cy="1484312"/>
          </a:xfrm>
          <a:prstGeom prst="rect">
            <a:avLst/>
          </a:prstGeom>
          <a:solidFill>
            <a:srgbClr val="8DC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82" tIns="60841" rIns="121682" bIns="60841"/>
          <a:lstStyle>
            <a:lvl1pPr defTabSz="12176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761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76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761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310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TextBox 5" hidden="1">
            <a:extLst>
              <a:ext uri="{FF2B5EF4-FFF2-40B4-BE49-F238E27FC236}">
                <a16:creationId xmlns:a16="http://schemas.microsoft.com/office/drawing/2014/main" id="{B10A8465-64AF-4787-A801-CF054905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1" name="矩形 6" hidden="1">
            <a:extLst>
              <a:ext uri="{FF2B5EF4-FFF2-40B4-BE49-F238E27FC236}">
                <a16:creationId xmlns:a16="http://schemas.microsoft.com/office/drawing/2014/main" id="{FC4E8C42-4A64-4F93-98D1-BB7BD012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2" name="矩形 7" hidden="1">
            <a:extLst>
              <a:ext uri="{FF2B5EF4-FFF2-40B4-BE49-F238E27FC236}">
                <a16:creationId xmlns:a16="http://schemas.microsoft.com/office/drawing/2014/main" id="{1D42E2FA-3D2B-47F0-8E51-FB834188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3" name="矩形 8" hidden="1">
            <a:extLst>
              <a:ext uri="{FF2B5EF4-FFF2-40B4-BE49-F238E27FC236}">
                <a16:creationId xmlns:a16="http://schemas.microsoft.com/office/drawing/2014/main" id="{8302BD72-F9A1-4621-BEAE-53A2D3DC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5" name="矩形 12">
            <a:extLst>
              <a:ext uri="{FF2B5EF4-FFF2-40B4-BE49-F238E27FC236}">
                <a16:creationId xmlns:a16="http://schemas.microsoft.com/office/drawing/2014/main" id="{9B5C77AE-2226-4F77-B5EB-9BE08A21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28307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谢谢大家聆听</a:t>
            </a:r>
          </a:p>
        </p:txBody>
      </p:sp>
      <p:sp>
        <p:nvSpPr>
          <p:cNvPr id="9226" name="矩形 14">
            <a:extLst>
              <a:ext uri="{FF2B5EF4-FFF2-40B4-BE49-F238E27FC236}">
                <a16:creationId xmlns:a16="http://schemas.microsoft.com/office/drawing/2014/main" id="{29808B43-F611-4D65-9B7D-CBF44413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2050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汇报结束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9F93955-E117-4A54-81DA-D927937F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xfrm>
            <a:off x="1763713" y="3573463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9969FBB-D6D9-4F35-AFDB-D3810B016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xfrm>
            <a:off x="5508625" y="14128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>
            <a:extLst>
              <a:ext uri="{FF2B5EF4-FFF2-40B4-BE49-F238E27FC236}">
                <a16:creationId xmlns:a16="http://schemas.microsoft.com/office/drawing/2014/main" id="{69360922-A1AB-4359-9726-A8832FD0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099" name="矩形 6" hidden="1">
            <a:extLst>
              <a:ext uri="{FF2B5EF4-FFF2-40B4-BE49-F238E27FC236}">
                <a16:creationId xmlns:a16="http://schemas.microsoft.com/office/drawing/2014/main" id="{CB49FF31-C143-44C4-BBFD-4138D9AE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0" name="矩形 7" hidden="1">
            <a:extLst>
              <a:ext uri="{FF2B5EF4-FFF2-40B4-BE49-F238E27FC236}">
                <a16:creationId xmlns:a16="http://schemas.microsoft.com/office/drawing/2014/main" id="{12AF39EC-B777-4320-8F58-8BDC5A48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1" name="矩形 8" hidden="1">
            <a:extLst>
              <a:ext uri="{FF2B5EF4-FFF2-40B4-BE49-F238E27FC236}">
                <a16:creationId xmlns:a16="http://schemas.microsoft.com/office/drawing/2014/main" id="{C193504B-D5B3-49AD-A984-CCAB4174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2" name="TextBox 12">
            <a:extLst>
              <a:ext uri="{FF2B5EF4-FFF2-40B4-BE49-F238E27FC236}">
                <a16:creationId xmlns:a16="http://schemas.microsoft.com/office/drawing/2014/main" id="{30001FCB-8D41-4A8E-AF20-41C87549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03" name="矩形 20">
            <a:extLst>
              <a:ext uri="{FF2B5EF4-FFF2-40B4-BE49-F238E27FC236}">
                <a16:creationId xmlns:a16="http://schemas.microsoft.com/office/drawing/2014/main" id="{925B437D-DA8A-4CD8-9D45-3C55E8C92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61778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</a:p>
        </p:txBody>
      </p:sp>
      <p:sp>
        <p:nvSpPr>
          <p:cNvPr id="4104" name="矩形 21">
            <a:extLst>
              <a:ext uri="{FF2B5EF4-FFF2-40B4-BE49-F238E27FC236}">
                <a16:creationId xmlns:a16="http://schemas.microsoft.com/office/drawing/2014/main" id="{34E3CC85-F5EB-414B-9A99-6D5B87BF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334645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后续展望</a:t>
            </a:r>
          </a:p>
        </p:txBody>
      </p:sp>
      <p:sp>
        <p:nvSpPr>
          <p:cNvPr id="4105" name="矩形 22">
            <a:extLst>
              <a:ext uri="{FF2B5EF4-FFF2-40B4-BE49-F238E27FC236}">
                <a16:creationId xmlns:a16="http://schemas.microsoft.com/office/drawing/2014/main" id="{F3AF70F6-CA6A-419B-8F73-324C62E8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857375"/>
            <a:ext cx="1090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4106" name="矩形 21">
            <a:extLst>
              <a:ext uri="{FF2B5EF4-FFF2-40B4-BE49-F238E27FC236}">
                <a16:creationId xmlns:a16="http://schemas.microsoft.com/office/drawing/2014/main" id="{DAE85F33-DA58-4C78-8C9F-FF774448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1386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sp>
        <p:nvSpPr>
          <p:cNvPr id="22" name="ïṡľîḓè">
            <a:extLst>
              <a:ext uri="{FF2B5EF4-FFF2-40B4-BE49-F238E27FC236}">
                <a16:creationId xmlns:a16="http://schemas.microsoft.com/office/drawing/2014/main" id="{3C9A7479-1D71-49CC-A599-CDEFE379035B}"/>
              </a:ext>
            </a:extLst>
          </p:cNvPr>
          <p:cNvSpPr/>
          <p:nvPr/>
        </p:nvSpPr>
        <p:spPr bwMode="auto">
          <a:xfrm>
            <a:off x="3132138" y="1966913"/>
            <a:ext cx="249237" cy="249237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C7E8D6"/>
          </a:solidFill>
          <a:ln w="9525">
            <a:noFill/>
            <a:round/>
            <a:headEnd/>
            <a:tailEnd/>
          </a:ln>
        </p:spPr>
        <p:txBody>
          <a:bodyPr anchor="ctr">
            <a:normAutofit fontScale="47500" lnSpcReduction="20000"/>
          </a:bodyPr>
          <a:lstStyle/>
          <a:p>
            <a:pPr algn="ctr">
              <a:defRPr/>
            </a:pPr>
            <a:endParaRPr sz="2400"/>
          </a:p>
        </p:txBody>
      </p:sp>
      <p:sp>
        <p:nvSpPr>
          <p:cNvPr id="23" name="iṡ1ídé">
            <a:extLst>
              <a:ext uri="{FF2B5EF4-FFF2-40B4-BE49-F238E27FC236}">
                <a16:creationId xmlns:a16="http://schemas.microsoft.com/office/drawing/2014/main" id="{8063CB97-6258-43E3-8196-BC808D904C51}"/>
              </a:ext>
            </a:extLst>
          </p:cNvPr>
          <p:cNvSpPr/>
          <p:nvPr/>
        </p:nvSpPr>
        <p:spPr bwMode="auto">
          <a:xfrm>
            <a:off x="3132138" y="2663825"/>
            <a:ext cx="249237" cy="25082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8DC483"/>
          </a:solidFill>
          <a:ln w="9525">
            <a:noFill/>
            <a:round/>
            <a:headEnd/>
            <a:tailEnd/>
          </a:ln>
        </p:spPr>
        <p:txBody>
          <a:bodyPr anchor="ctr">
            <a:normAutofit fontScale="55000" lnSpcReduction="20000"/>
          </a:bodyPr>
          <a:lstStyle/>
          <a:p>
            <a:pPr algn="ctr">
              <a:defRPr/>
            </a:pPr>
            <a:endParaRPr sz="2400"/>
          </a:p>
        </p:txBody>
      </p:sp>
      <p:sp>
        <p:nvSpPr>
          <p:cNvPr id="24" name="ïšľîḑê">
            <a:extLst>
              <a:ext uri="{FF2B5EF4-FFF2-40B4-BE49-F238E27FC236}">
                <a16:creationId xmlns:a16="http://schemas.microsoft.com/office/drawing/2014/main" id="{D12A6499-081B-47F4-B876-0973AF9E1810}"/>
              </a:ext>
            </a:extLst>
          </p:cNvPr>
          <p:cNvSpPr/>
          <p:nvPr/>
        </p:nvSpPr>
        <p:spPr bwMode="auto">
          <a:xfrm>
            <a:off x="3132138" y="3394075"/>
            <a:ext cx="249237" cy="25082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C7E8D6"/>
          </a:solidFill>
          <a:ln w="9525">
            <a:noFill/>
            <a:round/>
            <a:headEnd/>
            <a:tailEnd/>
          </a:ln>
        </p:spPr>
        <p:txBody>
          <a:bodyPr anchor="ctr">
            <a:normAutofit fontScale="55000" lnSpcReduction="20000"/>
          </a:bodyPr>
          <a:lstStyle/>
          <a:p>
            <a:pPr algn="ctr">
              <a:defRPr/>
            </a:pPr>
            <a:endParaRPr sz="2400"/>
          </a:p>
        </p:txBody>
      </p:sp>
      <p:sp>
        <p:nvSpPr>
          <p:cNvPr id="25" name="íṣľïḋè">
            <a:extLst>
              <a:ext uri="{FF2B5EF4-FFF2-40B4-BE49-F238E27FC236}">
                <a16:creationId xmlns:a16="http://schemas.microsoft.com/office/drawing/2014/main" id="{E7A5A4C1-3DB0-431B-9A97-46A5EEA0FEBA}"/>
              </a:ext>
            </a:extLst>
          </p:cNvPr>
          <p:cNvSpPr/>
          <p:nvPr/>
        </p:nvSpPr>
        <p:spPr bwMode="auto">
          <a:xfrm>
            <a:off x="3132138" y="4186238"/>
            <a:ext cx="249237" cy="250825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8DC483"/>
          </a:solidFill>
          <a:ln w="9525">
            <a:noFill/>
            <a:round/>
            <a:headEnd/>
            <a:tailEnd/>
          </a:ln>
        </p:spPr>
        <p:txBody>
          <a:bodyPr anchor="ctr">
            <a:normAutofit fontScale="55000" lnSpcReduction="20000"/>
          </a:bodyPr>
          <a:lstStyle/>
          <a:p>
            <a:pPr algn="ctr">
              <a:defRPr/>
            </a:pPr>
            <a:endParaRPr sz="2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B277D4-109F-4E83-8050-1CAE7EDA2D55}"/>
              </a:ext>
            </a:extLst>
          </p:cNvPr>
          <p:cNvCxnSpPr>
            <a:cxnSpLocks/>
          </p:cNvCxnSpPr>
          <p:nvPr/>
        </p:nvCxnSpPr>
        <p:spPr>
          <a:xfrm>
            <a:off x="3411538" y="2266950"/>
            <a:ext cx="3736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9A072E-6C0C-47A0-93A0-0C4521360261}"/>
              </a:ext>
            </a:extLst>
          </p:cNvPr>
          <p:cNvCxnSpPr>
            <a:cxnSpLocks/>
          </p:cNvCxnSpPr>
          <p:nvPr/>
        </p:nvCxnSpPr>
        <p:spPr>
          <a:xfrm>
            <a:off x="3411538" y="2981325"/>
            <a:ext cx="3736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ACEA373-89FE-40E6-8A5F-975193CEE706}"/>
              </a:ext>
            </a:extLst>
          </p:cNvPr>
          <p:cNvCxnSpPr>
            <a:cxnSpLocks/>
          </p:cNvCxnSpPr>
          <p:nvPr/>
        </p:nvCxnSpPr>
        <p:spPr>
          <a:xfrm>
            <a:off x="3411538" y="3749675"/>
            <a:ext cx="3736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F132F8E-2468-4234-9454-47C89FCECBC3}"/>
              </a:ext>
            </a:extLst>
          </p:cNvPr>
          <p:cNvCxnSpPr>
            <a:cxnSpLocks/>
          </p:cNvCxnSpPr>
          <p:nvPr/>
        </p:nvCxnSpPr>
        <p:spPr>
          <a:xfrm>
            <a:off x="3427413" y="4508500"/>
            <a:ext cx="3736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532C8485-54A7-4BE8-BA88-1D440E31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1793875"/>
            <a:ext cx="3038475" cy="3133725"/>
          </a:xfrm>
          <a:prstGeom prst="rect">
            <a:avLst/>
          </a:prstGeom>
          <a:solidFill>
            <a:srgbClr val="C7E8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7" name="TextBox 5" hidden="1">
            <a:extLst>
              <a:ext uri="{FF2B5EF4-FFF2-40B4-BE49-F238E27FC236}">
                <a16:creationId xmlns:a16="http://schemas.microsoft.com/office/drawing/2014/main" id="{A8A392A5-A7C7-41FF-AA4E-FAA301618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8" name="矩形 6" hidden="1">
            <a:extLst>
              <a:ext uri="{FF2B5EF4-FFF2-40B4-BE49-F238E27FC236}">
                <a16:creationId xmlns:a16="http://schemas.microsoft.com/office/drawing/2014/main" id="{CB000A6B-501D-4EEE-AB58-CA43E623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9" name="矩形 7" hidden="1">
            <a:extLst>
              <a:ext uri="{FF2B5EF4-FFF2-40B4-BE49-F238E27FC236}">
                <a16:creationId xmlns:a16="http://schemas.microsoft.com/office/drawing/2014/main" id="{6CCFCC91-55DE-475A-B4E8-8D1CB811B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0" name="矩形 8" hidden="1">
            <a:extLst>
              <a:ext uri="{FF2B5EF4-FFF2-40B4-BE49-F238E27FC236}">
                <a16:creationId xmlns:a16="http://schemas.microsoft.com/office/drawing/2014/main" id="{622AB3F1-E1B8-4451-AA09-8B134221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1" name="矩形 6">
            <a:extLst>
              <a:ext uri="{FF2B5EF4-FFF2-40B4-BE49-F238E27FC236}">
                <a16:creationId xmlns:a16="http://schemas.microsoft.com/office/drawing/2014/main" id="{98D2BB98-02BB-4594-BE31-3312FE50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188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12">
            <a:extLst>
              <a:ext uri="{FF2B5EF4-FFF2-40B4-BE49-F238E27FC236}">
                <a16:creationId xmlns:a16="http://schemas.microsoft.com/office/drawing/2014/main" id="{081C03E2-90C9-4552-B59C-5F320F49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3175000"/>
            <a:ext cx="1090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B86EBE-D28F-49C5-A877-8ADF1E9F0D5E}"/>
              </a:ext>
            </a:extLst>
          </p:cNvPr>
          <p:cNvSpPr/>
          <p:nvPr/>
        </p:nvSpPr>
        <p:spPr>
          <a:xfrm>
            <a:off x="1476375" y="1814513"/>
            <a:ext cx="2725738" cy="3113087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任意多边形 16">
            <a:extLst>
              <a:ext uri="{FF2B5EF4-FFF2-40B4-BE49-F238E27FC236}">
                <a16:creationId xmlns:a16="http://schemas.microsoft.com/office/drawing/2014/main" id="{EC9CE743-21F0-498A-A9CE-BDE2437DFF72}"/>
              </a:ext>
            </a:extLst>
          </p:cNvPr>
          <p:cNvSpPr/>
          <p:nvPr/>
        </p:nvSpPr>
        <p:spPr>
          <a:xfrm rot="10800000" flipH="1">
            <a:off x="4454525" y="4090988"/>
            <a:ext cx="1989138" cy="993775"/>
          </a:xfrm>
          <a:custGeom>
            <a:avLst/>
            <a:gdLst>
              <a:gd name="connsiteX0" fmla="*/ 108000 w 3600000"/>
              <a:gd name="connsiteY0" fmla="*/ 108000 h 1800000"/>
              <a:gd name="connsiteX1" fmla="*/ 108000 w 3600000"/>
              <a:gd name="connsiteY1" fmla="*/ 1800000 h 1800000"/>
              <a:gd name="connsiteX2" fmla="*/ 0 w 3600000"/>
              <a:gd name="connsiteY2" fmla="*/ 1800000 h 1800000"/>
              <a:gd name="connsiteX3" fmla="*/ 0 w 3600000"/>
              <a:gd name="connsiteY3" fmla="*/ 108000 h 1800000"/>
              <a:gd name="connsiteX4" fmla="*/ 3600000 w 3600000"/>
              <a:gd name="connsiteY4" fmla="*/ 0 h 1800000"/>
              <a:gd name="connsiteX5" fmla="*/ 3600000 w 3600000"/>
              <a:gd name="connsiteY5" fmla="*/ 108000 h 1800000"/>
              <a:gd name="connsiteX6" fmla="*/ 108000 w 3600000"/>
              <a:gd name="connsiteY6" fmla="*/ 108000 h 1800000"/>
              <a:gd name="connsiteX7" fmla="*/ 108000 w 3600000"/>
              <a:gd name="connsiteY7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0000" h="1800000">
                <a:moveTo>
                  <a:pt x="108000" y="108000"/>
                </a:moveTo>
                <a:lnTo>
                  <a:pt x="108000" y="1800000"/>
                </a:lnTo>
                <a:lnTo>
                  <a:pt x="0" y="1800000"/>
                </a:lnTo>
                <a:lnTo>
                  <a:pt x="0" y="108000"/>
                </a:lnTo>
                <a:close/>
                <a:moveTo>
                  <a:pt x="3600000" y="0"/>
                </a:moveTo>
                <a:lnTo>
                  <a:pt x="3600000" y="108000"/>
                </a:lnTo>
                <a:lnTo>
                  <a:pt x="108000" y="108000"/>
                </a:lnTo>
                <a:lnTo>
                  <a:pt x="108000" y="0"/>
                </a:lnTo>
                <a:close/>
              </a:path>
            </a:pathLst>
          </a:custGeom>
          <a:solidFill>
            <a:srgbClr val="8D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>
            <a:extLst>
              <a:ext uri="{FF2B5EF4-FFF2-40B4-BE49-F238E27FC236}">
                <a16:creationId xmlns:a16="http://schemas.microsoft.com/office/drawing/2014/main" id="{8D66F08C-A903-4080-BB39-8FC0DF6D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3" name="矩形 6" hidden="1">
            <a:extLst>
              <a:ext uri="{FF2B5EF4-FFF2-40B4-BE49-F238E27FC236}">
                <a16:creationId xmlns:a16="http://schemas.microsoft.com/office/drawing/2014/main" id="{625E8B87-D086-4550-B992-5C3A725C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4" name="矩形 7" hidden="1">
            <a:extLst>
              <a:ext uri="{FF2B5EF4-FFF2-40B4-BE49-F238E27FC236}">
                <a16:creationId xmlns:a16="http://schemas.microsoft.com/office/drawing/2014/main" id="{FB913BFD-976A-440B-95E7-0683AF4F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5" name="矩形 8" hidden="1">
            <a:extLst>
              <a:ext uri="{FF2B5EF4-FFF2-40B4-BE49-F238E27FC236}">
                <a16:creationId xmlns:a16="http://schemas.microsoft.com/office/drawing/2014/main" id="{0DCAAF70-A417-46A8-A9E5-7B666FCCF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grpSp>
        <p:nvGrpSpPr>
          <p:cNvPr id="5127" name="组合 1">
            <a:extLst>
              <a:ext uri="{FF2B5EF4-FFF2-40B4-BE49-F238E27FC236}">
                <a16:creationId xmlns:a16="http://schemas.microsoft.com/office/drawing/2014/main" id="{DA18FB6B-D550-4DEB-B2B9-6A354CC3DEE3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2060575"/>
            <a:ext cx="3849688" cy="2581275"/>
            <a:chOff x="1844354" y="1844824"/>
            <a:chExt cx="4751388" cy="3184525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C3739A6-9414-43C1-815A-DC647B554344}"/>
                </a:ext>
              </a:extLst>
            </p:cNvPr>
            <p:cNvCxnSpPr/>
            <p:nvPr/>
          </p:nvCxnSpPr>
          <p:spPr>
            <a:xfrm>
              <a:off x="2183320" y="1844824"/>
              <a:ext cx="0" cy="3090517"/>
            </a:xfrm>
            <a:prstGeom prst="line">
              <a:avLst/>
            </a:prstGeom>
            <a:ln>
              <a:solidFill>
                <a:srgbClr val="8DC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69F03C8-C114-4911-AB74-75BF9566A762}"/>
                </a:ext>
              </a:extLst>
            </p:cNvPr>
            <p:cNvCxnSpPr/>
            <p:nvPr/>
          </p:nvCxnSpPr>
          <p:spPr>
            <a:xfrm>
              <a:off x="6245020" y="1844824"/>
              <a:ext cx="0" cy="3090517"/>
            </a:xfrm>
            <a:prstGeom prst="line">
              <a:avLst/>
            </a:prstGeom>
            <a:ln>
              <a:solidFill>
                <a:srgbClr val="8DC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D4F8A8-E4AD-4478-A2AA-D03E8E31DE31}"/>
                </a:ext>
              </a:extLst>
            </p:cNvPr>
            <p:cNvSpPr/>
            <p:nvPr/>
          </p:nvSpPr>
          <p:spPr>
            <a:xfrm>
              <a:off x="1844354" y="2357952"/>
              <a:ext cx="656378" cy="658057"/>
            </a:xfrm>
            <a:prstGeom prst="ellipse">
              <a:avLst/>
            </a:prstGeom>
            <a:solidFill>
              <a:srgbClr val="8DC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defRPr/>
              </a:pPr>
              <a:r>
                <a:rPr lang="en-US" altLang="zh-CN" sz="1200" noProof="1">
                  <a:solidFill>
                    <a:schemeClr val="bg1"/>
                  </a:solidFill>
                  <a:latin typeface="方正仿宋简体" panose="02010601030101010101" charset="-122"/>
                  <a:ea typeface="方正仿宋简体" panose="02010601030101010101" charset="-122"/>
                </a:rPr>
                <a:t>01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304B70D-64D1-4C91-81E5-7F00A49BADDF}"/>
                </a:ext>
              </a:extLst>
            </p:cNvPr>
            <p:cNvSpPr/>
            <p:nvPr/>
          </p:nvSpPr>
          <p:spPr>
            <a:xfrm>
              <a:off x="1844354" y="3909086"/>
              <a:ext cx="656378" cy="656099"/>
            </a:xfrm>
            <a:prstGeom prst="ellipse">
              <a:avLst/>
            </a:prstGeom>
            <a:solidFill>
              <a:srgbClr val="C7E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defRPr/>
              </a:pPr>
              <a:r>
                <a:rPr lang="en-US" altLang="zh-CN" sz="1200" noProof="1">
                  <a:solidFill>
                    <a:schemeClr val="bg1"/>
                  </a:solidFill>
                  <a:latin typeface="方正仿宋简体" panose="02010601030101010101" charset="-122"/>
                  <a:ea typeface="方正仿宋简体" panose="02010601030101010101" charset="-122"/>
                </a:rPr>
                <a:t>02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4E6769-0D5A-4558-A57B-9366B00DE7EB}"/>
                </a:ext>
              </a:extLst>
            </p:cNvPr>
            <p:cNvSpPr/>
            <p:nvPr/>
          </p:nvSpPr>
          <p:spPr>
            <a:xfrm>
              <a:off x="5937405" y="2357952"/>
              <a:ext cx="658337" cy="658057"/>
            </a:xfrm>
            <a:prstGeom prst="ellipse">
              <a:avLst/>
            </a:prstGeom>
            <a:solidFill>
              <a:srgbClr val="C7E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defRPr/>
              </a:pPr>
              <a:r>
                <a:rPr lang="en-US" altLang="zh-CN" sz="1200" noProof="1">
                  <a:solidFill>
                    <a:schemeClr val="bg1"/>
                  </a:solidFill>
                  <a:latin typeface="方正仿宋简体" panose="02010601030101010101" charset="-122"/>
                  <a:ea typeface="方正仿宋简体" panose="02010601030101010101" charset="-122"/>
                </a:rPr>
                <a:t>03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B329093-5F9B-43B1-B5CD-518BF2CD7134}"/>
                </a:ext>
              </a:extLst>
            </p:cNvPr>
            <p:cNvSpPr/>
            <p:nvPr/>
          </p:nvSpPr>
          <p:spPr>
            <a:xfrm>
              <a:off x="5937405" y="3909086"/>
              <a:ext cx="658337" cy="656099"/>
            </a:xfrm>
            <a:prstGeom prst="ellipse">
              <a:avLst/>
            </a:prstGeom>
            <a:solidFill>
              <a:srgbClr val="8DC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defRPr/>
              </a:pPr>
              <a:r>
                <a:rPr lang="en-US" altLang="zh-CN" sz="1200" noProof="1">
                  <a:solidFill>
                    <a:schemeClr val="bg1"/>
                  </a:solidFill>
                  <a:latin typeface="方正仿宋简体" panose="02010601030101010101" charset="-122"/>
                  <a:ea typeface="方正仿宋简体" panose="02010601030101010101" charset="-122"/>
                </a:rPr>
                <a:t>04</a:t>
              </a:r>
            </a:p>
          </p:txBody>
        </p:sp>
        <p:pic>
          <p:nvPicPr>
            <p:cNvPr id="5138" name="图片 16">
              <a:extLst>
                <a:ext uri="{FF2B5EF4-FFF2-40B4-BE49-F238E27FC236}">
                  <a16:creationId xmlns:a16="http://schemas.microsoft.com/office/drawing/2014/main" id="{69D847A6-22B3-4EF5-BC3F-A4039FB6A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881336"/>
              <a:ext cx="2307731" cy="314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8" name="矩形 12">
            <a:extLst>
              <a:ext uri="{FF2B5EF4-FFF2-40B4-BE49-F238E27FC236}">
                <a16:creationId xmlns:a16="http://schemas.microsoft.com/office/drawing/2014/main" id="{4093E514-D7DF-4B2F-B61D-90D6F140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82" y="3733800"/>
            <a:ext cx="18004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整个应用的功能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比较完善，应用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的操作比较流畅</a:t>
            </a:r>
          </a:p>
        </p:txBody>
      </p:sp>
      <p:sp>
        <p:nvSpPr>
          <p:cNvPr id="5129" name="矩形 12">
            <a:extLst>
              <a:ext uri="{FF2B5EF4-FFF2-40B4-BE49-F238E27FC236}">
                <a16:creationId xmlns:a16="http://schemas.microsoft.com/office/drawing/2014/main" id="{19976E2E-1CF1-48E1-AA64-9E17D9BA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52" y="2590532"/>
            <a:ext cx="18101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设计比较简洁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配色比较清新</a:t>
            </a:r>
          </a:p>
        </p:txBody>
      </p:sp>
      <p:sp>
        <p:nvSpPr>
          <p:cNvPr id="5130" name="矩形 12">
            <a:extLst>
              <a:ext uri="{FF2B5EF4-FFF2-40B4-BE49-F238E27FC236}">
                <a16:creationId xmlns:a16="http://schemas.microsoft.com/office/drawing/2014/main" id="{D23F87BF-F0C6-4AD2-A29E-B0314F27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3778250"/>
            <a:ext cx="24929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操作简单，方便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评分的比较准确，直观</a:t>
            </a:r>
          </a:p>
        </p:txBody>
      </p:sp>
      <p:sp>
        <p:nvSpPr>
          <p:cNvPr id="5131" name="矩形 12">
            <a:extLst>
              <a:ext uri="{FF2B5EF4-FFF2-40B4-BE49-F238E27FC236}">
                <a16:creationId xmlns:a16="http://schemas.microsoft.com/office/drawing/2014/main" id="{10C649E6-0F5A-4CF2-B4A7-F70BBEC9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522538"/>
            <a:ext cx="22621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应用操作逻辑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非常直观，容易上手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AA895D-A4D8-44AF-B3C7-23C759FDD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19" y="1017874"/>
            <a:ext cx="2764390" cy="45904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CB2928C-423F-4744-9F5A-A50B8D0F81C9}"/>
              </a:ext>
            </a:extLst>
          </p:cNvPr>
          <p:cNvSpPr/>
          <p:nvPr/>
        </p:nvSpPr>
        <p:spPr>
          <a:xfrm>
            <a:off x="430213" y="2287588"/>
            <a:ext cx="2476500" cy="199707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F865E6-B52A-4D74-8A44-7DA5437D9241}"/>
              </a:ext>
            </a:extLst>
          </p:cNvPr>
          <p:cNvSpPr/>
          <p:nvPr/>
        </p:nvSpPr>
        <p:spPr>
          <a:xfrm flipH="1">
            <a:off x="3060700" y="2276475"/>
            <a:ext cx="5832475" cy="1997075"/>
          </a:xfrm>
          <a:prstGeom prst="rect">
            <a:avLst/>
          </a:prstGeom>
          <a:solidFill>
            <a:srgbClr val="8DC4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172" name="TextBox 5" hidden="1">
            <a:extLst>
              <a:ext uri="{FF2B5EF4-FFF2-40B4-BE49-F238E27FC236}">
                <a16:creationId xmlns:a16="http://schemas.microsoft.com/office/drawing/2014/main" id="{E6206DB6-9E41-414B-9682-08FF1DFD3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3" name="矩形 6" hidden="1">
            <a:extLst>
              <a:ext uri="{FF2B5EF4-FFF2-40B4-BE49-F238E27FC236}">
                <a16:creationId xmlns:a16="http://schemas.microsoft.com/office/drawing/2014/main" id="{DFFCDEB7-1022-429A-AA54-F5087E2F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4" name="矩形 7" hidden="1">
            <a:extLst>
              <a:ext uri="{FF2B5EF4-FFF2-40B4-BE49-F238E27FC236}">
                <a16:creationId xmlns:a16="http://schemas.microsoft.com/office/drawing/2014/main" id="{2DE202AA-316D-4DD8-9B1C-1FC02B4E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5" name="矩形 8" hidden="1">
            <a:extLst>
              <a:ext uri="{FF2B5EF4-FFF2-40B4-BE49-F238E27FC236}">
                <a16:creationId xmlns:a16="http://schemas.microsoft.com/office/drawing/2014/main" id="{9B79D0EA-26E3-4857-99D2-47387E97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6" name="矩形 6">
            <a:extLst>
              <a:ext uri="{FF2B5EF4-FFF2-40B4-BE49-F238E27FC236}">
                <a16:creationId xmlns:a16="http://schemas.microsoft.com/office/drawing/2014/main" id="{CBEBA114-E062-458D-A214-CCA538052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188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矩形 12">
            <a:extLst>
              <a:ext uri="{FF2B5EF4-FFF2-40B4-BE49-F238E27FC236}">
                <a16:creationId xmlns:a16="http://schemas.microsoft.com/office/drawing/2014/main" id="{A8B167F0-4EFC-42E6-BAE1-D6790164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2976563"/>
            <a:ext cx="22317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兼容测试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D18B88-93B9-40BC-A8C0-2F4A76274C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36081" y="2269555"/>
            <a:ext cx="5016500" cy="206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737CF3-5104-438D-B119-1205AFD1D3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6081" y="4645819"/>
            <a:ext cx="5124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组合 6">
            <a:extLst>
              <a:ext uri="{FF2B5EF4-FFF2-40B4-BE49-F238E27FC236}">
                <a16:creationId xmlns:a16="http://schemas.microsoft.com/office/drawing/2014/main" id="{A7FCE8BA-3D1D-4EC7-A43E-5F322DF897F9}"/>
              </a:ext>
            </a:extLst>
          </p:cNvPr>
          <p:cNvGrpSpPr>
            <a:grpSpLocks/>
          </p:cNvGrpSpPr>
          <p:nvPr/>
        </p:nvGrpSpPr>
        <p:grpSpPr bwMode="auto">
          <a:xfrm>
            <a:off x="1058987" y="1213391"/>
            <a:ext cx="655638" cy="655637"/>
            <a:chOff x="5068579" y="1163938"/>
            <a:chExt cx="555066" cy="555066"/>
          </a:xfrm>
          <a:solidFill>
            <a:srgbClr val="C7E8D6"/>
          </a:solidFill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4ABD8DC-388D-4516-A766-461541630893}"/>
                </a:ext>
              </a:extLst>
            </p:cNvPr>
            <p:cNvSpPr/>
            <p:nvPr/>
          </p:nvSpPr>
          <p:spPr>
            <a:xfrm>
              <a:off x="5068579" y="1163938"/>
              <a:ext cx="555066" cy="55506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61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C39F77AF-C978-402D-9665-29050F47A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233" y="1295649"/>
              <a:ext cx="241917" cy="290301"/>
            </a:xfrm>
            <a:custGeom>
              <a:avLst/>
              <a:gdLst>
                <a:gd name="T0" fmla="*/ 346 w 346"/>
                <a:gd name="T1" fmla="*/ 77 h 414"/>
                <a:gd name="T2" fmla="*/ 345 w 346"/>
                <a:gd name="T3" fmla="*/ 75 h 414"/>
                <a:gd name="T4" fmla="*/ 345 w 346"/>
                <a:gd name="T5" fmla="*/ 74 h 414"/>
                <a:gd name="T6" fmla="*/ 343 w 346"/>
                <a:gd name="T7" fmla="*/ 72 h 414"/>
                <a:gd name="T8" fmla="*/ 273 w 346"/>
                <a:gd name="T9" fmla="*/ 2 h 414"/>
                <a:gd name="T10" fmla="*/ 271 w 346"/>
                <a:gd name="T11" fmla="*/ 0 h 414"/>
                <a:gd name="T12" fmla="*/ 270 w 346"/>
                <a:gd name="T13" fmla="*/ 0 h 414"/>
                <a:gd name="T14" fmla="*/ 268 w 346"/>
                <a:gd name="T15" fmla="*/ 0 h 414"/>
                <a:gd name="T16" fmla="*/ 268 w 346"/>
                <a:gd name="T17" fmla="*/ 0 h 414"/>
                <a:gd name="T18" fmla="*/ 7 w 346"/>
                <a:gd name="T19" fmla="*/ 0 h 414"/>
                <a:gd name="T20" fmla="*/ 0 w 346"/>
                <a:gd name="T21" fmla="*/ 7 h 414"/>
                <a:gd name="T22" fmla="*/ 0 w 346"/>
                <a:gd name="T23" fmla="*/ 407 h 414"/>
                <a:gd name="T24" fmla="*/ 7 w 346"/>
                <a:gd name="T25" fmla="*/ 414 h 414"/>
                <a:gd name="T26" fmla="*/ 338 w 346"/>
                <a:gd name="T27" fmla="*/ 414 h 414"/>
                <a:gd name="T28" fmla="*/ 346 w 346"/>
                <a:gd name="T29" fmla="*/ 407 h 414"/>
                <a:gd name="T30" fmla="*/ 346 w 346"/>
                <a:gd name="T31" fmla="*/ 77 h 414"/>
                <a:gd name="T32" fmla="*/ 346 w 346"/>
                <a:gd name="T33" fmla="*/ 77 h 414"/>
                <a:gd name="T34" fmla="*/ 275 w 346"/>
                <a:gd name="T35" fmla="*/ 25 h 414"/>
                <a:gd name="T36" fmla="*/ 320 w 346"/>
                <a:gd name="T37" fmla="*/ 70 h 414"/>
                <a:gd name="T38" fmla="*/ 275 w 346"/>
                <a:gd name="T39" fmla="*/ 70 h 414"/>
                <a:gd name="T40" fmla="*/ 275 w 346"/>
                <a:gd name="T41" fmla="*/ 25 h 414"/>
                <a:gd name="T42" fmla="*/ 14 w 346"/>
                <a:gd name="T43" fmla="*/ 400 h 414"/>
                <a:gd name="T44" fmla="*/ 14 w 346"/>
                <a:gd name="T45" fmla="*/ 14 h 414"/>
                <a:gd name="T46" fmla="*/ 260 w 346"/>
                <a:gd name="T47" fmla="*/ 14 h 414"/>
                <a:gd name="T48" fmla="*/ 260 w 346"/>
                <a:gd name="T49" fmla="*/ 77 h 414"/>
                <a:gd name="T50" fmla="*/ 268 w 346"/>
                <a:gd name="T51" fmla="*/ 85 h 414"/>
                <a:gd name="T52" fmla="*/ 331 w 346"/>
                <a:gd name="T53" fmla="*/ 85 h 414"/>
                <a:gd name="T54" fmla="*/ 331 w 346"/>
                <a:gd name="T55" fmla="*/ 400 h 414"/>
                <a:gd name="T56" fmla="*/ 14 w 346"/>
                <a:gd name="T57" fmla="*/ 40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6" h="414">
                  <a:moveTo>
                    <a:pt x="346" y="77"/>
                  </a:moveTo>
                  <a:cubicBezTo>
                    <a:pt x="345" y="76"/>
                    <a:pt x="345" y="76"/>
                    <a:pt x="345" y="75"/>
                  </a:cubicBezTo>
                  <a:cubicBezTo>
                    <a:pt x="345" y="75"/>
                    <a:pt x="345" y="75"/>
                    <a:pt x="345" y="74"/>
                  </a:cubicBezTo>
                  <a:cubicBezTo>
                    <a:pt x="345" y="74"/>
                    <a:pt x="344" y="73"/>
                    <a:pt x="343" y="72"/>
                  </a:cubicBezTo>
                  <a:cubicBezTo>
                    <a:pt x="273" y="2"/>
                    <a:pt x="273" y="2"/>
                    <a:pt x="273" y="2"/>
                  </a:cubicBezTo>
                  <a:cubicBezTo>
                    <a:pt x="272" y="1"/>
                    <a:pt x="272" y="1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1"/>
                    <a:pt x="3" y="414"/>
                    <a:pt x="7" y="414"/>
                  </a:cubicBezTo>
                  <a:cubicBezTo>
                    <a:pt x="338" y="414"/>
                    <a:pt x="338" y="414"/>
                    <a:pt x="338" y="414"/>
                  </a:cubicBezTo>
                  <a:cubicBezTo>
                    <a:pt x="342" y="414"/>
                    <a:pt x="346" y="411"/>
                    <a:pt x="346" y="40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lose/>
                  <a:moveTo>
                    <a:pt x="275" y="25"/>
                  </a:moveTo>
                  <a:cubicBezTo>
                    <a:pt x="320" y="70"/>
                    <a:pt x="320" y="70"/>
                    <a:pt x="320" y="70"/>
                  </a:cubicBezTo>
                  <a:cubicBezTo>
                    <a:pt x="275" y="70"/>
                    <a:pt x="275" y="70"/>
                    <a:pt x="275" y="70"/>
                  </a:cubicBezTo>
                  <a:lnTo>
                    <a:pt x="275" y="25"/>
                  </a:lnTo>
                  <a:close/>
                  <a:moveTo>
                    <a:pt x="14" y="400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260" y="14"/>
                    <a:pt x="260" y="14"/>
                    <a:pt x="260" y="14"/>
                  </a:cubicBezTo>
                  <a:cubicBezTo>
                    <a:pt x="260" y="77"/>
                    <a:pt x="260" y="77"/>
                    <a:pt x="260" y="77"/>
                  </a:cubicBezTo>
                  <a:cubicBezTo>
                    <a:pt x="260" y="81"/>
                    <a:pt x="264" y="85"/>
                    <a:pt x="268" y="85"/>
                  </a:cubicBezTo>
                  <a:cubicBezTo>
                    <a:pt x="331" y="85"/>
                    <a:pt x="331" y="85"/>
                    <a:pt x="331" y="85"/>
                  </a:cubicBezTo>
                  <a:cubicBezTo>
                    <a:pt x="331" y="400"/>
                    <a:pt x="331" y="400"/>
                    <a:pt x="331" y="400"/>
                  </a:cubicBezTo>
                  <a:lnTo>
                    <a:pt x="14" y="4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51416" tIns="25709" rIns="51416" bIns="25709"/>
            <a:lstStyle/>
            <a:p>
              <a:pPr defTabSz="81615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7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166D43F3-8C32-4E1E-B3F3-F695525EC6EC}"/>
              </a:ext>
            </a:extLst>
          </p:cNvPr>
          <p:cNvSpPr/>
          <p:nvPr/>
        </p:nvSpPr>
        <p:spPr bwMode="auto">
          <a:xfrm>
            <a:off x="1071687" y="3284984"/>
            <a:ext cx="654050" cy="655637"/>
          </a:xfrm>
          <a:prstGeom prst="ellipse">
            <a:avLst/>
          </a:prstGeom>
          <a:solidFill>
            <a:srgbClr val="8DC48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6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12">
            <a:extLst>
              <a:ext uri="{FF2B5EF4-FFF2-40B4-BE49-F238E27FC236}">
                <a16:creationId xmlns:a16="http://schemas.microsoft.com/office/drawing/2014/main" id="{27FB5795-99BA-4DB0-89F6-54673D9807B9}"/>
              </a:ext>
            </a:extLst>
          </p:cNvPr>
          <p:cNvGrpSpPr>
            <a:grpSpLocks/>
          </p:cNvGrpSpPr>
          <p:nvPr/>
        </p:nvGrpSpPr>
        <p:grpSpPr bwMode="auto">
          <a:xfrm>
            <a:off x="1060575" y="5261393"/>
            <a:ext cx="654050" cy="655638"/>
            <a:chOff x="5069244" y="3295756"/>
            <a:chExt cx="554400" cy="554400"/>
          </a:xfrm>
          <a:solidFill>
            <a:srgbClr val="C7E8D6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8C8F564-C69D-4146-A770-EC177FF69075}"/>
                </a:ext>
              </a:extLst>
            </p:cNvPr>
            <p:cNvSpPr/>
            <p:nvPr/>
          </p:nvSpPr>
          <p:spPr>
            <a:xfrm>
              <a:off x="5069244" y="3295756"/>
              <a:ext cx="554400" cy="55440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61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2AECEDE-1DC2-4249-A358-85C1700C9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0720" y="3374956"/>
              <a:ext cx="216647" cy="401369"/>
            </a:xfrm>
            <a:custGeom>
              <a:avLst/>
              <a:gdLst>
                <a:gd name="T0" fmla="*/ 2 w 122"/>
                <a:gd name="T1" fmla="*/ 65 h 225"/>
                <a:gd name="T2" fmla="*/ 14 w 122"/>
                <a:gd name="T3" fmla="*/ 77 h 225"/>
                <a:gd name="T4" fmla="*/ 17 w 122"/>
                <a:gd name="T5" fmla="*/ 76 h 225"/>
                <a:gd name="T6" fmla="*/ 119 w 122"/>
                <a:gd name="T7" fmla="*/ 42 h 225"/>
                <a:gd name="T8" fmla="*/ 119 w 122"/>
                <a:gd name="T9" fmla="*/ 30 h 225"/>
                <a:gd name="T10" fmla="*/ 105 w 122"/>
                <a:gd name="T11" fmla="*/ 23 h 225"/>
                <a:gd name="T12" fmla="*/ 3 w 122"/>
                <a:gd name="T13" fmla="*/ 57 h 225"/>
                <a:gd name="T14" fmla="*/ 108 w 122"/>
                <a:gd name="T15" fmla="*/ 28 h 225"/>
                <a:gd name="T16" fmla="*/ 114 w 122"/>
                <a:gd name="T17" fmla="*/ 35 h 225"/>
                <a:gd name="T18" fmla="*/ 111 w 122"/>
                <a:gd name="T19" fmla="*/ 42 h 225"/>
                <a:gd name="T20" fmla="*/ 14 w 122"/>
                <a:gd name="T21" fmla="*/ 71 h 225"/>
                <a:gd name="T22" fmla="*/ 9 w 122"/>
                <a:gd name="T23" fmla="*/ 67 h 225"/>
                <a:gd name="T24" fmla="*/ 8 w 122"/>
                <a:gd name="T25" fmla="*/ 59 h 225"/>
                <a:gd name="T26" fmla="*/ 106 w 122"/>
                <a:gd name="T27" fmla="*/ 28 h 225"/>
                <a:gd name="T28" fmla="*/ 14 w 122"/>
                <a:gd name="T29" fmla="*/ 43 h 225"/>
                <a:gd name="T30" fmla="*/ 66 w 122"/>
                <a:gd name="T31" fmla="*/ 28 h 225"/>
                <a:gd name="T32" fmla="*/ 73 w 122"/>
                <a:gd name="T33" fmla="*/ 10 h 225"/>
                <a:gd name="T34" fmla="*/ 9 w 122"/>
                <a:gd name="T35" fmla="*/ 17 h 225"/>
                <a:gd name="T36" fmla="*/ 3 w 122"/>
                <a:gd name="T37" fmla="*/ 35 h 225"/>
                <a:gd name="T38" fmla="*/ 61 w 122"/>
                <a:gd name="T39" fmla="*/ 8 h 225"/>
                <a:gd name="T40" fmla="*/ 67 w 122"/>
                <a:gd name="T41" fmla="*/ 12 h 225"/>
                <a:gd name="T42" fmla="*/ 65 w 122"/>
                <a:gd name="T43" fmla="*/ 22 h 225"/>
                <a:gd name="T44" fmla="*/ 14 w 122"/>
                <a:gd name="T45" fmla="*/ 37 h 225"/>
                <a:gd name="T46" fmla="*/ 8 w 122"/>
                <a:gd name="T47" fmla="*/ 30 h 225"/>
                <a:gd name="T48" fmla="*/ 120 w 122"/>
                <a:gd name="T49" fmla="*/ 101 h 225"/>
                <a:gd name="T50" fmla="*/ 105 w 122"/>
                <a:gd name="T51" fmla="*/ 90 h 225"/>
                <a:gd name="T52" fmla="*/ 72 w 122"/>
                <a:gd name="T53" fmla="*/ 110 h 225"/>
                <a:gd name="T54" fmla="*/ 55 w 122"/>
                <a:gd name="T55" fmla="*/ 138 h 225"/>
                <a:gd name="T56" fmla="*/ 53 w 122"/>
                <a:gd name="T57" fmla="*/ 99 h 225"/>
                <a:gd name="T58" fmla="*/ 119 w 122"/>
                <a:gd name="T59" fmla="*/ 76 h 225"/>
                <a:gd name="T60" fmla="*/ 119 w 122"/>
                <a:gd name="T61" fmla="*/ 64 h 225"/>
                <a:gd name="T62" fmla="*/ 9 w 122"/>
                <a:gd name="T63" fmla="*/ 85 h 225"/>
                <a:gd name="T64" fmla="*/ 1 w 122"/>
                <a:gd name="T65" fmla="*/ 97 h 225"/>
                <a:gd name="T66" fmla="*/ 3 w 122"/>
                <a:gd name="T67" fmla="*/ 102 h 225"/>
                <a:gd name="T68" fmla="*/ 11 w 122"/>
                <a:gd name="T69" fmla="*/ 110 h 225"/>
                <a:gd name="T70" fmla="*/ 28 w 122"/>
                <a:gd name="T71" fmla="*/ 121 h 225"/>
                <a:gd name="T72" fmla="*/ 17 w 122"/>
                <a:gd name="T73" fmla="*/ 138 h 225"/>
                <a:gd name="T74" fmla="*/ 40 w 122"/>
                <a:gd name="T75" fmla="*/ 209 h 225"/>
                <a:gd name="T76" fmla="*/ 53 w 122"/>
                <a:gd name="T77" fmla="*/ 225 h 225"/>
                <a:gd name="T78" fmla="*/ 87 w 122"/>
                <a:gd name="T79" fmla="*/ 214 h 225"/>
                <a:gd name="T80" fmla="*/ 110 w 122"/>
                <a:gd name="T81" fmla="*/ 187 h 225"/>
                <a:gd name="T82" fmla="*/ 99 w 122"/>
                <a:gd name="T83" fmla="*/ 138 h 225"/>
                <a:gd name="T84" fmla="*/ 104 w 122"/>
                <a:gd name="T85" fmla="*/ 117 h 225"/>
                <a:gd name="T86" fmla="*/ 120 w 122"/>
                <a:gd name="T87" fmla="*/ 101 h 225"/>
                <a:gd name="T88" fmla="*/ 47 w 122"/>
                <a:gd name="T89" fmla="*/ 101 h 225"/>
                <a:gd name="T90" fmla="*/ 49 w 122"/>
                <a:gd name="T91" fmla="*/ 138 h 225"/>
                <a:gd name="T92" fmla="*/ 35 w 122"/>
                <a:gd name="T93" fmla="*/ 121 h 225"/>
                <a:gd name="T94" fmla="*/ 24 w 122"/>
                <a:gd name="T95" fmla="*/ 108 h 225"/>
                <a:gd name="T96" fmla="*/ 12 w 122"/>
                <a:gd name="T97" fmla="*/ 104 h 225"/>
                <a:gd name="T98" fmla="*/ 8 w 122"/>
                <a:gd name="T99" fmla="*/ 97 h 225"/>
                <a:gd name="T100" fmla="*/ 8 w 122"/>
                <a:gd name="T101" fmla="*/ 93 h 225"/>
                <a:gd name="T102" fmla="*/ 12 w 122"/>
                <a:gd name="T103" fmla="*/ 90 h 225"/>
                <a:gd name="T104" fmla="*/ 24 w 122"/>
                <a:gd name="T105" fmla="*/ 86 h 225"/>
                <a:gd name="T106" fmla="*/ 108 w 122"/>
                <a:gd name="T107" fmla="*/ 62 h 225"/>
                <a:gd name="T108" fmla="*/ 114 w 122"/>
                <a:gd name="T109" fmla="*/ 69 h 225"/>
                <a:gd name="T110" fmla="*/ 111 w 122"/>
                <a:gd name="T111" fmla="*/ 76 h 225"/>
                <a:gd name="T112" fmla="*/ 43 w 122"/>
                <a:gd name="T113" fmla="*/ 98 h 225"/>
                <a:gd name="T114" fmla="*/ 103 w 122"/>
                <a:gd name="T115" fmla="*/ 111 h 225"/>
                <a:gd name="T116" fmla="*/ 92 w 122"/>
                <a:gd name="T117" fmla="*/ 138 h 225"/>
                <a:gd name="T118" fmla="*/ 78 w 122"/>
                <a:gd name="T119" fmla="*/ 110 h 225"/>
                <a:gd name="T120" fmla="*/ 106 w 122"/>
                <a:gd name="T121" fmla="*/ 96 h 225"/>
                <a:gd name="T122" fmla="*/ 114 w 122"/>
                <a:gd name="T123" fmla="*/ 10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" h="225">
                  <a:moveTo>
                    <a:pt x="3" y="57"/>
                  </a:moveTo>
                  <a:cubicBezTo>
                    <a:pt x="1" y="59"/>
                    <a:pt x="1" y="62"/>
                    <a:pt x="2" y="65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74"/>
                    <a:pt x="9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6" y="77"/>
                    <a:pt x="17" y="76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5" y="47"/>
                    <a:pt x="118" y="45"/>
                    <a:pt x="119" y="42"/>
                  </a:cubicBezTo>
                  <a:cubicBezTo>
                    <a:pt x="120" y="40"/>
                    <a:pt x="121" y="37"/>
                    <a:pt x="120" y="34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7" y="25"/>
                    <a:pt x="113" y="22"/>
                    <a:pt x="108" y="22"/>
                  </a:cubicBezTo>
                  <a:cubicBezTo>
                    <a:pt x="107" y="22"/>
                    <a:pt x="106" y="22"/>
                    <a:pt x="105" y="23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6" y="52"/>
                    <a:pt x="4" y="54"/>
                    <a:pt x="3" y="57"/>
                  </a:cubicBezTo>
                  <a:close/>
                  <a:moveTo>
                    <a:pt x="106" y="28"/>
                  </a:moveTo>
                  <a:cubicBezTo>
                    <a:pt x="107" y="28"/>
                    <a:pt x="107" y="28"/>
                    <a:pt x="108" y="28"/>
                  </a:cubicBezTo>
                  <a:cubicBezTo>
                    <a:pt x="110" y="28"/>
                    <a:pt x="112" y="30"/>
                    <a:pt x="113" y="3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5" y="37"/>
                    <a:pt x="114" y="38"/>
                    <a:pt x="114" y="40"/>
                  </a:cubicBezTo>
                  <a:cubicBezTo>
                    <a:pt x="113" y="41"/>
                    <a:pt x="112" y="42"/>
                    <a:pt x="111" y="42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71"/>
                    <a:pt x="14" y="71"/>
                    <a:pt x="14" y="71"/>
                  </a:cubicBezTo>
                  <a:cubicBezTo>
                    <a:pt x="14" y="71"/>
                    <a:pt x="14" y="71"/>
                    <a:pt x="14" y="71"/>
                  </a:cubicBezTo>
                  <a:cubicBezTo>
                    <a:pt x="11" y="71"/>
                    <a:pt x="9" y="69"/>
                    <a:pt x="9" y="6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2"/>
                    <a:pt x="7" y="61"/>
                    <a:pt x="8" y="59"/>
                  </a:cubicBezTo>
                  <a:cubicBezTo>
                    <a:pt x="9" y="58"/>
                    <a:pt x="10" y="57"/>
                    <a:pt x="11" y="57"/>
                  </a:cubicBezTo>
                  <a:lnTo>
                    <a:pt x="106" y="28"/>
                  </a:lnTo>
                  <a:close/>
                  <a:moveTo>
                    <a:pt x="3" y="35"/>
                  </a:moveTo>
                  <a:cubicBezTo>
                    <a:pt x="4" y="40"/>
                    <a:pt x="9" y="43"/>
                    <a:pt x="14" y="43"/>
                  </a:cubicBezTo>
                  <a:cubicBezTo>
                    <a:pt x="15" y="43"/>
                    <a:pt x="16" y="43"/>
                    <a:pt x="17" y="43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72" y="26"/>
                    <a:pt x="76" y="19"/>
                    <a:pt x="74" y="1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4"/>
                    <a:pt x="65" y="0"/>
                    <a:pt x="5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9"/>
                    <a:pt x="0" y="25"/>
                    <a:pt x="2" y="31"/>
                  </a:cubicBezTo>
                  <a:lnTo>
                    <a:pt x="3" y="35"/>
                  </a:lnTo>
                  <a:close/>
                  <a:moveTo>
                    <a:pt x="11" y="23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2" y="8"/>
                    <a:pt x="62" y="8"/>
                  </a:cubicBezTo>
                  <a:cubicBezTo>
                    <a:pt x="64" y="8"/>
                    <a:pt x="67" y="9"/>
                    <a:pt x="67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69" y="18"/>
                    <a:pt x="68" y="21"/>
                    <a:pt x="65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7"/>
                    <a:pt x="14" y="37"/>
                  </a:cubicBezTo>
                  <a:cubicBezTo>
                    <a:pt x="11" y="37"/>
                    <a:pt x="9" y="36"/>
                    <a:pt x="9" y="3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27"/>
                    <a:pt x="8" y="24"/>
                    <a:pt x="11" y="23"/>
                  </a:cubicBezTo>
                  <a:close/>
                  <a:moveTo>
                    <a:pt x="120" y="101"/>
                  </a:moveTo>
                  <a:cubicBezTo>
                    <a:pt x="119" y="97"/>
                    <a:pt x="119" y="97"/>
                    <a:pt x="119" y="97"/>
                  </a:cubicBezTo>
                  <a:cubicBezTo>
                    <a:pt x="117" y="92"/>
                    <a:pt x="110" y="88"/>
                    <a:pt x="105" y="90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76" y="98"/>
                    <a:pt x="72" y="104"/>
                    <a:pt x="72" y="11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4"/>
                    <a:pt x="54" y="101"/>
                    <a:pt x="53" y="99"/>
                  </a:cubicBezTo>
                  <a:cubicBezTo>
                    <a:pt x="112" y="82"/>
                    <a:pt x="112" y="82"/>
                    <a:pt x="112" y="82"/>
                  </a:cubicBezTo>
                  <a:cubicBezTo>
                    <a:pt x="115" y="81"/>
                    <a:pt x="118" y="79"/>
                    <a:pt x="119" y="76"/>
                  </a:cubicBezTo>
                  <a:cubicBezTo>
                    <a:pt x="120" y="73"/>
                    <a:pt x="121" y="70"/>
                    <a:pt x="120" y="67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7" y="58"/>
                    <a:pt x="110" y="54"/>
                    <a:pt x="105" y="56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6"/>
                    <a:pt x="4" y="88"/>
                    <a:pt x="3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2" y="98"/>
                    <a:pt x="2" y="98"/>
                    <a:pt x="2" y="99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" y="106"/>
                    <a:pt x="7" y="109"/>
                    <a:pt x="10" y="110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6" y="114"/>
                    <a:pt x="28" y="118"/>
                    <a:pt x="28" y="121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17" y="187"/>
                    <a:pt x="17" y="187"/>
                    <a:pt x="17" y="187"/>
                  </a:cubicBezTo>
                  <a:cubicBezTo>
                    <a:pt x="17" y="199"/>
                    <a:pt x="28" y="208"/>
                    <a:pt x="40" y="209"/>
                  </a:cubicBezTo>
                  <a:cubicBezTo>
                    <a:pt x="40" y="214"/>
                    <a:pt x="40" y="214"/>
                    <a:pt x="40" y="214"/>
                  </a:cubicBezTo>
                  <a:cubicBezTo>
                    <a:pt x="40" y="220"/>
                    <a:pt x="46" y="225"/>
                    <a:pt x="53" y="225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81" y="225"/>
                    <a:pt x="87" y="220"/>
                    <a:pt x="87" y="214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99" y="208"/>
                    <a:pt x="110" y="199"/>
                    <a:pt x="110" y="187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99" y="122"/>
                    <a:pt x="101" y="118"/>
                    <a:pt x="104" y="117"/>
                  </a:cubicBezTo>
                  <a:cubicBezTo>
                    <a:pt x="112" y="115"/>
                    <a:pt x="112" y="115"/>
                    <a:pt x="112" y="115"/>
                  </a:cubicBezTo>
                  <a:cubicBezTo>
                    <a:pt x="118" y="113"/>
                    <a:pt x="122" y="107"/>
                    <a:pt x="120" y="101"/>
                  </a:cubicBezTo>
                  <a:close/>
                  <a:moveTo>
                    <a:pt x="43" y="98"/>
                  </a:moveTo>
                  <a:cubicBezTo>
                    <a:pt x="45" y="99"/>
                    <a:pt x="46" y="100"/>
                    <a:pt x="47" y="101"/>
                  </a:cubicBezTo>
                  <a:cubicBezTo>
                    <a:pt x="48" y="103"/>
                    <a:pt x="49" y="104"/>
                    <a:pt x="49" y="106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35" y="138"/>
                    <a:pt x="35" y="138"/>
                    <a:pt x="35" y="138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6"/>
                    <a:pt x="30" y="110"/>
                    <a:pt x="25" y="108"/>
                  </a:cubicBezTo>
                  <a:cubicBezTo>
                    <a:pt x="25" y="108"/>
                    <a:pt x="24" y="108"/>
                    <a:pt x="24" y="108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0" y="104"/>
                    <a:pt x="9" y="102"/>
                    <a:pt x="9" y="101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7" y="96"/>
                    <a:pt x="7" y="94"/>
                    <a:pt x="8" y="93"/>
                  </a:cubicBezTo>
                  <a:cubicBezTo>
                    <a:pt x="9" y="92"/>
                    <a:pt x="10" y="91"/>
                    <a:pt x="11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7" y="62"/>
                    <a:pt x="107" y="62"/>
                    <a:pt x="108" y="62"/>
                  </a:cubicBezTo>
                  <a:cubicBezTo>
                    <a:pt x="110" y="62"/>
                    <a:pt x="112" y="63"/>
                    <a:pt x="113" y="6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5" y="71"/>
                    <a:pt x="114" y="72"/>
                    <a:pt x="114" y="73"/>
                  </a:cubicBezTo>
                  <a:cubicBezTo>
                    <a:pt x="113" y="74"/>
                    <a:pt x="112" y="75"/>
                    <a:pt x="111" y="76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39" y="97"/>
                    <a:pt x="43" y="98"/>
                    <a:pt x="43" y="98"/>
                  </a:cubicBezTo>
                  <a:close/>
                  <a:moveTo>
                    <a:pt x="111" y="109"/>
                  </a:moveTo>
                  <a:cubicBezTo>
                    <a:pt x="103" y="111"/>
                    <a:pt x="103" y="111"/>
                    <a:pt x="103" y="111"/>
                  </a:cubicBezTo>
                  <a:cubicBezTo>
                    <a:pt x="97" y="113"/>
                    <a:pt x="92" y="119"/>
                    <a:pt x="92" y="125"/>
                  </a:cubicBezTo>
                  <a:cubicBezTo>
                    <a:pt x="92" y="138"/>
                    <a:pt x="92" y="138"/>
                    <a:pt x="92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78" y="107"/>
                    <a:pt x="81" y="103"/>
                    <a:pt x="84" y="102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9" y="95"/>
                    <a:pt x="112" y="96"/>
                    <a:pt x="113" y="99"/>
                  </a:cubicBezTo>
                  <a:cubicBezTo>
                    <a:pt x="114" y="103"/>
                    <a:pt x="114" y="103"/>
                    <a:pt x="114" y="103"/>
                  </a:cubicBezTo>
                  <a:cubicBezTo>
                    <a:pt x="115" y="106"/>
                    <a:pt x="113" y="109"/>
                    <a:pt x="111" y="1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lIns="51416" tIns="25709" rIns="51416" bIns="25709"/>
            <a:lstStyle/>
            <a:p>
              <a:pPr defTabSz="816159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75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12141F1-A00C-46D7-8E20-2E5DE59A73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1356" y="6303999"/>
            <a:ext cx="51244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矩形 12">
            <a:extLst>
              <a:ext uri="{FF2B5EF4-FFF2-40B4-BE49-F238E27FC236}">
                <a16:creationId xmlns:a16="http://schemas.microsoft.com/office/drawing/2014/main" id="{47A361FD-6271-4E50-9C26-D58E6A576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99" y="802546"/>
            <a:ext cx="457048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黄**：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优点：应用整体设计比较统一，有特点，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其中包含的功能都比较符合学习语言的用途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缺点：动画略显生硬，有些界面不够精致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解决方案：后续会继续完善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界面的设计</a:t>
            </a: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647503F8-EA08-4034-8288-1E838A823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99" y="4850548"/>
            <a:ext cx="68788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优点：口语评分做得挺好的，每日一句也对学习汉语有所帮助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缺点：看应用其他功能的范围有点广，可以考虑去掉一些无关功能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解决：应用还有其他课题用途，故暂时不打算精简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功能，会将暂时缺失的功能继续完善</a:t>
            </a:r>
          </a:p>
        </p:txBody>
      </p:sp>
      <p:sp>
        <p:nvSpPr>
          <p:cNvPr id="16" name="矩形 14">
            <a:extLst>
              <a:ext uri="{FF2B5EF4-FFF2-40B4-BE49-F238E27FC236}">
                <a16:creationId xmlns:a16="http://schemas.microsoft.com/office/drawing/2014/main" id="{147CE395-B2F7-45E7-BFA5-D3DD34B6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99" y="2597674"/>
            <a:ext cx="618630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优点：设计比较好，颜色很特别，有眼前一亮的感觉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缺点：感觉功能可以再丰富些，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然后既然是给外国人用应该有英文的界面比较好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解决方案：已经设计了多语言的资源，但部分未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翻译好故没有直接采用，应用本身设计的附加功能很丰富，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但工期较赶未能完成边缘功能，后期会继续补全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43CCFA-62A1-4696-85BA-DF2A24F3D764}"/>
              </a:ext>
            </a:extLst>
          </p:cNvPr>
          <p:cNvSpPr txBox="1"/>
          <p:nvPr/>
        </p:nvSpPr>
        <p:spPr>
          <a:xfrm>
            <a:off x="539552" y="26064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节选部分用户评价</a:t>
            </a:r>
          </a:p>
        </p:txBody>
      </p:sp>
    </p:spTree>
    <p:extLst>
      <p:ext uri="{BB962C8B-B14F-4D97-AF65-F5344CB8AC3E}">
        <p14:creationId xmlns:p14="http://schemas.microsoft.com/office/powerpoint/2010/main" val="148336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0C0E25-21CD-431D-A400-07E74744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5513414" cy="42210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5328FC-566B-441A-ADCD-C3CC1C17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26" y="311621"/>
            <a:ext cx="5074974" cy="37890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11BDF4-D1E5-442C-BB80-C0F1DC8EC5AC}"/>
              </a:ext>
            </a:extLst>
          </p:cNvPr>
          <p:cNvSpPr txBox="1"/>
          <p:nvPr/>
        </p:nvSpPr>
        <p:spPr>
          <a:xfrm>
            <a:off x="539552" y="26064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</a:t>
            </a: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10569D99-F0AE-4BDF-B6B2-3B92AF72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5524186"/>
            <a:ext cx="34510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数据来自百度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测试平台</a:t>
            </a:r>
          </a:p>
        </p:txBody>
      </p:sp>
    </p:spTree>
    <p:extLst>
      <p:ext uri="{BB962C8B-B14F-4D97-AF65-F5344CB8AC3E}">
        <p14:creationId xmlns:p14="http://schemas.microsoft.com/office/powerpoint/2010/main" val="28205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1F0B8E-0E20-4777-BF77-D2BD3944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1620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A76F75-A886-4900-82B0-A482A534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9144000" cy="2857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3B3977-81FD-4294-A173-DADB2B7C6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077048"/>
            <a:ext cx="7476190" cy="27809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48C77A-0B80-4090-AB5F-F721A3C7EE9D}"/>
              </a:ext>
            </a:extLst>
          </p:cNvPr>
          <p:cNvSpPr txBox="1"/>
          <p:nvPr/>
        </p:nvSpPr>
        <p:spPr>
          <a:xfrm>
            <a:off x="539552" y="26064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</a:p>
        </p:txBody>
      </p:sp>
    </p:spTree>
    <p:extLst>
      <p:ext uri="{BB962C8B-B14F-4D97-AF65-F5344CB8AC3E}">
        <p14:creationId xmlns:p14="http://schemas.microsoft.com/office/powerpoint/2010/main" val="123364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>
            <a:extLst>
              <a:ext uri="{FF2B5EF4-FFF2-40B4-BE49-F238E27FC236}">
                <a16:creationId xmlns:a16="http://schemas.microsoft.com/office/drawing/2014/main" id="{A9E92D70-498F-4341-A4BA-23F51644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3" name="矩形 6" hidden="1">
            <a:extLst>
              <a:ext uri="{FF2B5EF4-FFF2-40B4-BE49-F238E27FC236}">
                <a16:creationId xmlns:a16="http://schemas.microsoft.com/office/drawing/2014/main" id="{B8F0067E-ACC1-41AF-8B66-5B6D6293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4" name="矩形 7" hidden="1">
            <a:extLst>
              <a:ext uri="{FF2B5EF4-FFF2-40B4-BE49-F238E27FC236}">
                <a16:creationId xmlns:a16="http://schemas.microsoft.com/office/drawing/2014/main" id="{C97B28B4-5022-423A-862F-D165AD1A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5" name="矩形 8" hidden="1">
            <a:extLst>
              <a:ext uri="{FF2B5EF4-FFF2-40B4-BE49-F238E27FC236}">
                <a16:creationId xmlns:a16="http://schemas.microsoft.com/office/drawing/2014/main" id="{BA272E84-9C5C-48E0-9A5A-5396E178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6" name="矩形 6">
            <a:extLst>
              <a:ext uri="{FF2B5EF4-FFF2-40B4-BE49-F238E27FC236}">
                <a16:creationId xmlns:a16="http://schemas.microsoft.com/office/drawing/2014/main" id="{6EBE0642-4264-4441-B091-2C0E76345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85750"/>
            <a:ext cx="1188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C972D4-40C2-4C10-A40E-A66749D4F762}"/>
              </a:ext>
            </a:extLst>
          </p:cNvPr>
          <p:cNvSpPr/>
          <p:nvPr/>
        </p:nvSpPr>
        <p:spPr bwMode="auto">
          <a:xfrm>
            <a:off x="3124200" y="2349500"/>
            <a:ext cx="2492375" cy="2006600"/>
          </a:xfrm>
          <a:prstGeom prst="rect">
            <a:avLst/>
          </a:prstGeom>
          <a:solidFill>
            <a:srgbClr val="8DC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8" name="矩形 14">
            <a:extLst>
              <a:ext uri="{FF2B5EF4-FFF2-40B4-BE49-F238E27FC236}">
                <a16:creationId xmlns:a16="http://schemas.microsoft.com/office/drawing/2014/main" id="{1AEF236B-D6F9-4D33-BF78-03CFA6D0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32131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后续展望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346F70-052C-4DEC-A3E8-A30045B00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328863"/>
            <a:ext cx="3054350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112846-DD6C-4FA9-B7BB-BEABD448D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276475"/>
            <a:ext cx="3052763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501</Words>
  <Application>Microsoft Office PowerPoint</Application>
  <PresentationFormat>全屏显示(4:3)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方正仿宋简体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Szeto John</cp:lastModifiedBy>
  <cp:revision>333</cp:revision>
  <dcterms:created xsi:type="dcterms:W3CDTF">2013-10-30T09:04:50Z</dcterms:created>
  <dcterms:modified xsi:type="dcterms:W3CDTF">2019-12-25T05:52:48Z</dcterms:modified>
</cp:coreProperties>
</file>