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1" r:id="rId3"/>
    <p:sldId id="256" r:id="rId4"/>
    <p:sldId id="260" r:id="rId5"/>
    <p:sldId id="257" r:id="rId6"/>
    <p:sldId id="262" r:id="rId7"/>
    <p:sldId id="258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99BE-802B-46F3-95C0-4D1981B15B0A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23809-283C-4B8B-A847-31D52FD9D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24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99BE-802B-46F3-95C0-4D1981B15B0A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23809-283C-4B8B-A847-31D52FD9D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7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99BE-802B-46F3-95C0-4D1981B15B0A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23809-283C-4B8B-A847-31D52FD9D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30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99BE-802B-46F3-95C0-4D1981B15B0A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23809-283C-4B8B-A847-31D52FD9D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45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99BE-802B-46F3-95C0-4D1981B15B0A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23809-283C-4B8B-A847-31D52FD9D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47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99BE-802B-46F3-95C0-4D1981B15B0A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23809-283C-4B8B-A847-31D52FD9D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21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99BE-802B-46F3-95C0-4D1981B15B0A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23809-283C-4B8B-A847-31D52FD9D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6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99BE-802B-46F3-95C0-4D1981B15B0A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23809-283C-4B8B-A847-31D52FD9D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29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99BE-802B-46F3-95C0-4D1981B15B0A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23809-283C-4B8B-A847-31D52FD9D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6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99BE-802B-46F3-95C0-4D1981B15B0A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23809-283C-4B8B-A847-31D52FD9D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8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99BE-802B-46F3-95C0-4D1981B15B0A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23809-283C-4B8B-A847-31D52FD9D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20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99BE-802B-46F3-95C0-4D1981B15B0A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23809-283C-4B8B-A847-31D52FD9D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82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DC61F-5D21-4A59-800C-42F0E54E2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Manda</a:t>
            </a:r>
            <a:r>
              <a:rPr lang="zh-CN" altLang="en-US" dirty="0"/>
              <a:t>第二阶段展示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1FC484-896E-479B-8312-95545C8B8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设计与布局</a:t>
            </a:r>
          </a:p>
        </p:txBody>
      </p:sp>
    </p:spTree>
    <p:extLst>
      <p:ext uri="{BB962C8B-B14F-4D97-AF65-F5344CB8AC3E}">
        <p14:creationId xmlns:p14="http://schemas.microsoft.com/office/powerpoint/2010/main" val="233310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750A0-6A33-4EF9-ACAD-85C6711EB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Material Design </a:t>
            </a:r>
            <a:r>
              <a:rPr lang="zh-CN" altLang="en-US" dirty="0"/>
              <a:t>设计理念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720EA0-6870-43BD-982D-A65762B6F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基于初版 </a:t>
            </a:r>
            <a:r>
              <a:rPr lang="en-US" altLang="zh-CN" dirty="0"/>
              <a:t>Material Design </a:t>
            </a:r>
            <a:r>
              <a:rPr lang="zh-CN" altLang="en-US" dirty="0"/>
              <a:t>和 </a:t>
            </a:r>
            <a:r>
              <a:rPr lang="en-US" altLang="zh-CN" dirty="0"/>
              <a:t>MD2 </a:t>
            </a:r>
            <a:r>
              <a:rPr lang="zh-CN" altLang="en-US" dirty="0"/>
              <a:t>的风格，我们将其融合，摒弃了 </a:t>
            </a:r>
            <a:r>
              <a:rPr lang="en-US" altLang="zh-CN" dirty="0"/>
              <a:t>MD1 </a:t>
            </a:r>
            <a:r>
              <a:rPr lang="zh-CN" altLang="en-US" dirty="0"/>
              <a:t>的汉堡菜单，使用了 </a:t>
            </a:r>
            <a:r>
              <a:rPr lang="en-US" altLang="zh-CN" dirty="0"/>
              <a:t>MD2</a:t>
            </a:r>
            <a:r>
              <a:rPr lang="zh-CN" altLang="en-US" dirty="0"/>
              <a:t> 中纳入的底栏导航设计，设计出视觉效果简洁、一目了然的 </a:t>
            </a:r>
            <a:r>
              <a:rPr lang="en-US" altLang="zh-CN" dirty="0"/>
              <a:t>APP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61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DC079-B1BF-4080-8DD2-E017BCA65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8AB059-9DC2-4DAB-B2F8-9B46941B0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 descr="社交网络的手机截图&#10;&#10;描述已自动生成">
            <a:extLst>
              <a:ext uri="{FF2B5EF4-FFF2-40B4-BE49-F238E27FC236}">
                <a16:creationId xmlns:a16="http://schemas.microsoft.com/office/drawing/2014/main" id="{93795F53-959E-4A37-BBB2-625A3E0F9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9000" cy="6858000"/>
          </a:xfrm>
          <a:prstGeom prst="rect">
            <a:avLst/>
          </a:prstGeom>
        </p:spPr>
      </p:pic>
      <p:pic>
        <p:nvPicPr>
          <p:cNvPr id="7" name="图片 6" descr="社交网站的手机截图&#10;&#10;描述已自动生成">
            <a:extLst>
              <a:ext uri="{FF2B5EF4-FFF2-40B4-BE49-F238E27FC236}">
                <a16:creationId xmlns:a16="http://schemas.microsoft.com/office/drawing/2014/main" id="{024C45C0-8D0F-4251-9536-1F01CF02C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0"/>
            <a:ext cx="342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8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F2A66-BD0A-4471-8BF9-4359EB52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全局沉浸式状态栏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50FE7-4227-4AFE-A68A-E3F83A4D3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无论在 </a:t>
            </a:r>
            <a:r>
              <a:rPr lang="en-US" altLang="zh-CN" dirty="0"/>
              <a:t>Manda </a:t>
            </a:r>
            <a:r>
              <a:rPr lang="zh-CN" altLang="en-US" dirty="0"/>
              <a:t>的哪一个页面，都能看到完全沉浸颜色的系统状态栏，与应用自身的顶栏完全融合，不会产生突兀感</a:t>
            </a:r>
          </a:p>
        </p:txBody>
      </p:sp>
    </p:spTree>
    <p:extLst>
      <p:ext uri="{BB962C8B-B14F-4D97-AF65-F5344CB8AC3E}">
        <p14:creationId xmlns:p14="http://schemas.microsoft.com/office/powerpoint/2010/main" val="367662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976E3-3500-4588-BEF6-D384353A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AC048-20EA-4F68-8D4C-3B1485AAC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社交网站的手机截图&#10;&#10;描述已自动生成">
            <a:extLst>
              <a:ext uri="{FF2B5EF4-FFF2-40B4-BE49-F238E27FC236}">
                <a16:creationId xmlns:a16="http://schemas.microsoft.com/office/drawing/2014/main" id="{073F6AB1-D583-4B33-A157-6C3A03D5B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0"/>
            <a:ext cx="3429000" cy="6858000"/>
          </a:xfrm>
          <a:prstGeom prst="rect">
            <a:avLst/>
          </a:prstGeom>
        </p:spPr>
      </p:pic>
      <p:pic>
        <p:nvPicPr>
          <p:cNvPr id="6" name="图片 5" descr="图片包含 游戏机, 截图, 文字&#10;&#10;描述已自动生成">
            <a:extLst>
              <a:ext uri="{FF2B5EF4-FFF2-40B4-BE49-F238E27FC236}">
                <a16:creationId xmlns:a16="http://schemas.microsoft.com/office/drawing/2014/main" id="{BBD7D4D4-50C4-4237-9381-95DD453A9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8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BEF96-98F8-4E77-AB59-7DFCE219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动画效果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70AF6E-F1D8-451C-B14E-3D7138CF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部分页面跳转采用了从底向上进入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界面多处元素使用了点击的涟漪效果，滑动删除配有动画，并可撤回</a:t>
            </a:r>
          </a:p>
        </p:txBody>
      </p:sp>
    </p:spTree>
    <p:extLst>
      <p:ext uri="{BB962C8B-B14F-4D97-AF65-F5344CB8AC3E}">
        <p14:creationId xmlns:p14="http://schemas.microsoft.com/office/powerpoint/2010/main" val="197499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FE1ED-88D7-4B96-91BB-EAEC7DC7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B93F0-66BD-40B4-B6E6-9BA94203C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1E77740D-CCBE-4EE3-95F1-0934963F4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9000" cy="6858000"/>
          </a:xfrm>
          <a:prstGeom prst="rect">
            <a:avLst/>
          </a:prstGeom>
        </p:spPr>
      </p:pic>
      <p:pic>
        <p:nvPicPr>
          <p:cNvPr id="5" name="图片 4" descr="社交网站的手机截图&#10;&#10;描述已自动生成">
            <a:extLst>
              <a:ext uri="{FF2B5EF4-FFF2-40B4-BE49-F238E27FC236}">
                <a16:creationId xmlns:a16="http://schemas.microsoft.com/office/drawing/2014/main" id="{02145F17-2888-4A69-8D43-518AFC821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878" y="0"/>
            <a:ext cx="342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1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83299-B124-488A-8485-40C4A0F3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不足</a:t>
            </a:r>
            <a:r>
              <a:rPr lang="en-US" altLang="zh-CN" dirty="0"/>
              <a:t>&amp;</a:t>
            </a:r>
            <a:r>
              <a:rPr lang="zh-CN" altLang="en-US" dirty="0"/>
              <a:t>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049E2E-7DAC-4FB8-B799-0157739E9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项目经历多个版本的</a:t>
            </a:r>
            <a:r>
              <a:rPr lang="en-US" altLang="zh-CN" dirty="0"/>
              <a:t>UI</a:t>
            </a:r>
            <a:r>
              <a:rPr lang="zh-CN" altLang="en-US" dirty="0"/>
              <a:t>调整，部分页面未更新到最新状态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动画略显突兀，将继续优化使其看起来更自然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操作时偶尔存在动效不跟手的情况，将尝试自定义动画解决原生无法实现的问题</a:t>
            </a:r>
          </a:p>
        </p:txBody>
      </p:sp>
    </p:spTree>
    <p:extLst>
      <p:ext uri="{BB962C8B-B14F-4D97-AF65-F5344CB8AC3E}">
        <p14:creationId xmlns:p14="http://schemas.microsoft.com/office/powerpoint/2010/main" val="510264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176</Words>
  <Application>Microsoft Office PowerPoint</Application>
  <PresentationFormat>全屏显示(4:3)</PresentationFormat>
  <Paragraphs>13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主题​​</vt:lpstr>
      <vt:lpstr>Manda第二阶段展示</vt:lpstr>
      <vt:lpstr>使用 Material Design 设计理念</vt:lpstr>
      <vt:lpstr>PowerPoint 演示文稿</vt:lpstr>
      <vt:lpstr>全局沉浸式状态栏</vt:lpstr>
      <vt:lpstr>PowerPoint 演示文稿</vt:lpstr>
      <vt:lpstr>动画效果</vt:lpstr>
      <vt:lpstr>PowerPoint 演示文稿</vt:lpstr>
      <vt:lpstr>不足&amp;改进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Szeto John</dc:creator>
  <cp:lastModifiedBy>Szeto John</cp:lastModifiedBy>
  <cp:revision>6</cp:revision>
  <dcterms:created xsi:type="dcterms:W3CDTF">2019-11-27T03:15:21Z</dcterms:created>
  <dcterms:modified xsi:type="dcterms:W3CDTF">2019-11-27T05:44:43Z</dcterms:modified>
</cp:coreProperties>
</file>