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C389D-7145-4A5F-9CD2-87B2C450B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+mj-ea"/>
              </a:rPr>
              <a:t>DailyNote</a:t>
            </a:r>
            <a:endParaRPr lang="zh-CN" altLang="en-US" dirty="0">
              <a:latin typeface="+mj-ea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7E0654-6041-4BA4-AFC0-2C4B8FFE8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DEBA88-95CE-4FB5-BA97-EABEC8457A93}"/>
              </a:ext>
            </a:extLst>
          </p:cNvPr>
          <p:cNvSpPr txBox="1"/>
          <p:nvPr/>
        </p:nvSpPr>
        <p:spPr>
          <a:xfrm>
            <a:off x="7464103" y="5989739"/>
            <a:ext cx="3877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范家铭</a:t>
            </a:r>
            <a:r>
              <a:rPr lang="zh-CN" altLang="en-US" dirty="0"/>
              <a:t>，陶杰辉，邹薪，胡俊豪小组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99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A4A9F-DE61-4612-9287-A21A5C44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三大主要界面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D449C-C82D-49CD-BF5D-1A86CDC5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2818192" cy="3541714"/>
          </a:xfrm>
        </p:spPr>
        <p:txBody>
          <a:bodyPr/>
          <a:lstStyle/>
          <a:p>
            <a:r>
              <a:rPr lang="en-US" altLang="zh-CN" dirty="0" err="1"/>
              <a:t>todo_fragment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D1E411-161B-451C-AC9F-F7933932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62" y="2795425"/>
            <a:ext cx="2005570" cy="3566039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988F267-7E7A-4D3F-B893-52858EE3C683}"/>
              </a:ext>
            </a:extLst>
          </p:cNvPr>
          <p:cNvSpPr txBox="1">
            <a:spLocks/>
          </p:cNvSpPr>
          <p:nvPr/>
        </p:nvSpPr>
        <p:spPr>
          <a:xfrm>
            <a:off x="4685316" y="2249487"/>
            <a:ext cx="281819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finishe_fragment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1F15E4-1532-4466-AA5C-4EDA52EE5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451" y="2795425"/>
            <a:ext cx="2005570" cy="356604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BE85EF0-6C09-432B-ACF0-959BF53C2891}"/>
              </a:ext>
            </a:extLst>
          </p:cNvPr>
          <p:cNvSpPr txBox="1">
            <a:spLocks/>
          </p:cNvSpPr>
          <p:nvPr/>
        </p:nvSpPr>
        <p:spPr>
          <a:xfrm>
            <a:off x="8067478" y="2249487"/>
            <a:ext cx="281819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checkin_fragment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559087-A940-4B3F-840A-15D70472F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510" y="2795425"/>
            <a:ext cx="2005570" cy="356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5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370C8-FCBF-474A-9757-03A3C74D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todo_fragment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F02EA-2F12-4E3E-AAD5-4D9FB63CD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sortby</a:t>
            </a:r>
            <a:endParaRPr lang="en-US" altLang="zh-CN" dirty="0"/>
          </a:p>
          <a:p>
            <a:r>
              <a:rPr lang="en-US" altLang="zh-CN" dirty="0" err="1"/>
              <a:t>floatingActionButton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7E7D59-F543-42AC-BA1E-C83685A46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093" y="2359406"/>
            <a:ext cx="1930070" cy="34317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E6AEED-8A8D-4BB8-82A1-DD25B0355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866" y="2362644"/>
            <a:ext cx="1930070" cy="34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9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18A4A-3D4F-4198-B2B0-8C32DD2E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Finished_fragment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3C23E-C774-4C65-98E1-9C8D07F86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Sortby</a:t>
            </a:r>
            <a:endParaRPr lang="en-US" altLang="zh-CN" dirty="0"/>
          </a:p>
          <a:p>
            <a:r>
              <a:rPr lang="en-US" altLang="zh-CN" dirty="0"/>
              <a:t>Done/</a:t>
            </a:r>
            <a:r>
              <a:rPr lang="en-US" altLang="zh-CN" dirty="0" err="1"/>
              <a:t>todolist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C6A5D1-0C4C-4D75-880E-6DD222FCA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876" y="2249488"/>
            <a:ext cx="1741208" cy="30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4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A3F06-AF2B-495A-8336-F2487B06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Checkin_fragment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A582F-C444-445A-B90A-067C39E33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Checkin</a:t>
            </a:r>
            <a:endParaRPr lang="en-US" altLang="zh-CN" dirty="0"/>
          </a:p>
          <a:p>
            <a:r>
              <a:rPr lang="en-US" altLang="zh-CN" dirty="0"/>
              <a:t>Contribution in last year</a:t>
            </a:r>
          </a:p>
          <a:p>
            <a:r>
              <a:rPr lang="en-US" altLang="zh-CN" dirty="0"/>
              <a:t>(inspired by </a:t>
            </a:r>
            <a:r>
              <a:rPr lang="en-US" altLang="zh-CN" dirty="0" err="1"/>
              <a:t>Github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1AB00D-724B-4009-A242-A5623C404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506" y="1806334"/>
            <a:ext cx="1823809" cy="32428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B4836B-C82A-4F85-A70C-D4C37EFAF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031" y="3348936"/>
            <a:ext cx="3046286" cy="21500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42474C-B2A6-4204-AC6D-0C8B37E6D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031" y="1821015"/>
            <a:ext cx="4846174" cy="13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8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04076-498F-4548-90D8-5888166D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drawerlayout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EB98B5-AE66-4D87-8F12-A0250D0A9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allDone</a:t>
            </a:r>
            <a:endParaRPr lang="en-US" altLang="zh-CN" dirty="0"/>
          </a:p>
          <a:p>
            <a:r>
              <a:rPr lang="en-US" altLang="zh-CN" dirty="0" err="1"/>
              <a:t>allTask</a:t>
            </a:r>
            <a:endParaRPr lang="en-US" altLang="zh-CN" dirty="0"/>
          </a:p>
          <a:p>
            <a:r>
              <a:rPr lang="en-US" altLang="zh-CN" dirty="0" err="1"/>
              <a:t>Checkin</a:t>
            </a:r>
            <a:r>
              <a:rPr lang="en-US" altLang="zh-CN" dirty="0"/>
              <a:t> days</a:t>
            </a:r>
          </a:p>
          <a:p>
            <a:r>
              <a:rPr lang="en-US" altLang="zh-CN" dirty="0"/>
              <a:t>setting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F0426F-2583-404B-BE87-8879CE21C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65" y="2097088"/>
            <a:ext cx="1896513" cy="337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47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21</TotalTime>
  <Words>58</Words>
  <Application>Microsoft Office PowerPoint</Application>
  <PresentationFormat>宽屏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Microsoft YaHei UI</vt:lpstr>
      <vt:lpstr>宋体</vt:lpstr>
      <vt:lpstr>Arial</vt:lpstr>
      <vt:lpstr>Tw Cen MT</vt:lpstr>
      <vt:lpstr>电路</vt:lpstr>
      <vt:lpstr>DailyNote</vt:lpstr>
      <vt:lpstr>三大主要界面</vt:lpstr>
      <vt:lpstr>todo_fragment</vt:lpstr>
      <vt:lpstr>Finished_fragment</vt:lpstr>
      <vt:lpstr>Checkin_fragment</vt:lpstr>
      <vt:lpstr>drawerlayout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DailyNote</dc:title>
  <dc:creator>fan jiaming</dc:creator>
  <cp:lastModifiedBy>fan jiaming</cp:lastModifiedBy>
  <cp:revision>3</cp:revision>
  <dcterms:created xsi:type="dcterms:W3CDTF">2019-12-04T05:51:44Z</dcterms:created>
  <dcterms:modified xsi:type="dcterms:W3CDTF">2019-12-04T06:13:06Z</dcterms:modified>
</cp:coreProperties>
</file>