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estin.cn/s/4645266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E1CD0-14D5-4BDE-814A-EFBA689DD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       第三次汇报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DC4E89-164A-4442-BF96-3CAA525A9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DairyNote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158132-021A-4519-81A7-106C6692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47" y="238283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8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52BD4-1B2F-42A5-B425-4123CA9F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941640-9FC5-4850-8EB1-5859A4AF8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149" y="2097088"/>
            <a:ext cx="2058385" cy="3541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FA9A34-33C8-4C34-A2C6-1E549A0D6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8"/>
            <a:ext cx="2058385" cy="3525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71B3A8-BE74-466C-90B8-421EC818C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885" y="2097088"/>
            <a:ext cx="2064651" cy="3541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D1FA31-1410-4E5F-A615-0A468875E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887" y="2097088"/>
            <a:ext cx="2113275" cy="36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7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CCFA3-BAB4-4404-A306-4A416F06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工作量及团队分工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17DD93-AED0-498C-A75D-2743D617D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57592"/>
            <a:ext cx="7990476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F4026-D9BF-4D6B-9AAE-5254A70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C697FE-A50B-45C1-A298-E7A81248B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918076"/>
            <a:ext cx="9906000" cy="1430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488AEB-1D68-4D6D-A7C2-E15FD979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396646"/>
            <a:ext cx="7980727" cy="40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9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1A813-160F-4F36-BF8E-3535B44C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D45E5-ECBF-4902-A690-B9D5115C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报告详细地址</a:t>
            </a:r>
            <a:r>
              <a:rPr lang="en-US" altLang="zh-CN" dirty="0">
                <a:hlinkClick r:id="rId2"/>
              </a:rPr>
              <a:t>https://www.testin.cn/s/46452661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B71097-2C87-492D-8249-F1187802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097088"/>
            <a:ext cx="9141897" cy="29958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86227A-1EB4-4983-BFE5-27AC30E37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1016279"/>
            <a:ext cx="10824595" cy="10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6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8D2B7-7870-422D-9980-CD0D4BCF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用户体验及改进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7A7B-3345-4940-9BB8-9DDC62F6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功能简洁，喜欢签到界面的数据图部分</a:t>
            </a:r>
            <a:endParaRPr lang="en-US" altLang="zh-CN" dirty="0"/>
          </a:p>
          <a:p>
            <a:r>
              <a:rPr lang="zh-CN" altLang="en-US" dirty="0"/>
              <a:t>功能太少，希望增加查看详细数据功能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滑动切换界面</a:t>
            </a:r>
            <a:endParaRPr lang="en-US" altLang="zh-CN" dirty="0"/>
          </a:p>
          <a:p>
            <a:r>
              <a:rPr lang="zh-CN" altLang="en-US" dirty="0"/>
              <a:t>详情显示超长</a:t>
            </a:r>
            <a:endParaRPr lang="en-US" altLang="zh-CN" dirty="0"/>
          </a:p>
          <a:p>
            <a:r>
              <a:rPr lang="zh-CN" altLang="en-US" dirty="0"/>
              <a:t>日记总结功能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1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B0F77-7DE5-4371-9592-D861DC98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ABFAF-47C3-43CB-8206-14587A02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0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176</TotalTime>
  <Words>61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Tw Cen MT</vt:lpstr>
      <vt:lpstr>电路</vt:lpstr>
      <vt:lpstr>        第三次汇报</vt:lpstr>
      <vt:lpstr>app</vt:lpstr>
      <vt:lpstr>工作量及团队分工</vt:lpstr>
      <vt:lpstr>PowerPoint 演示文稿</vt:lpstr>
      <vt:lpstr>PowerPoint 演示文稿</vt:lpstr>
      <vt:lpstr>用户体验及改进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jiaming</dc:creator>
  <cp:lastModifiedBy>fan jiaming</cp:lastModifiedBy>
  <cp:revision>8</cp:revision>
  <dcterms:created xsi:type="dcterms:W3CDTF">2019-12-25T02:30:41Z</dcterms:created>
  <dcterms:modified xsi:type="dcterms:W3CDTF">2019-12-25T05:27:31Z</dcterms:modified>
</cp:coreProperties>
</file>