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45F22-BA0B-4646-B423-8AD092C2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2D4D86-2AB3-49AD-BE6C-AF26B6A5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34270-280B-4EE9-8C57-AD3B746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AD140-1103-416C-A74D-01CAE9C0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A6C0B-A604-416E-B85A-0605A84A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8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EF61A-B343-46BF-A444-ED2B734D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2A86C-D060-43F4-BE6A-FAB0335DD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68D89-C729-48C4-B195-5C9510B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14717-D541-415B-ABF9-8CBBEEE2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CD0A3-C657-419E-A9DA-A7B322DB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FE9A83-9F4C-40FA-92A4-17B5CDD76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1DB3D2-73FA-4588-9A85-7DC6BBF6D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5F85C-C51B-4861-B80A-7228B1AF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7DFF0-59F4-473A-B947-C15031A5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A897E-D46F-4C62-B148-030DDAF1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4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93088-A011-4DE9-8D09-4955D2C0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01AD2-CD96-42D8-B499-FD3B7FCC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CB3A9-3176-4BD1-8C23-B1108F44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B9CDD-50E7-4FDF-9E93-F4EE7DC6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E6C5B-7D2F-4F66-A786-8E9F1CA0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1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6F5EF-B552-44F8-8A50-51C6D704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60FBE-E086-4771-9BFA-522DF7A3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317AF-0B99-4D3C-AD6A-F1C6F765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2BB30-EB17-4DA0-BE95-049A31B6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A39ED-C86C-4727-8087-0FABCA87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86D20-2AC7-414C-B339-D19B4C81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9CDA3-12F0-458A-9D60-9B4E62507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DD519-7541-4616-AA5C-C9A706E9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AEFFF-A4A1-4CD2-864B-4B7D061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3F928-C8EC-4EF4-B3BD-0644F542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15C96-0C58-4E14-9B1B-6E2A0774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5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504E2-4145-4A61-A9A9-32B74159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10D6C-008D-4813-86AA-AABB937E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42DC2-ABC2-4F99-92EE-568D5F0E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36C73C-26CD-4AEF-9A5F-59A5768AE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DDE0CE-0332-444B-9175-954B74425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E1B3AB-87DA-42D8-8810-068EE514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5A5A96-0FE5-4336-957D-31CB2BF7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774952-BCBD-4B65-9AC6-3A16600F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0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8E9BD-80DF-4B31-A644-39555640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9D3E90-40D5-414B-992B-F964AC21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9C04BD-7230-446F-9B55-34D5A6C3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1D2BA1-E4B6-4F3F-B104-A8D3E951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0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6DA1E5-72FD-4E93-9615-38B95A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B9F26-2F66-4015-ABD0-0091D97B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56A7E-D864-4DA0-957E-39F8489E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0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1CB42-2EBC-48BA-88CF-6C383697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9FAAE-524D-4C52-89F1-64FF5616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6FD04-2D0C-43DF-9835-C8A934059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CB122-0EB7-41FD-830D-01356F1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FAC07-AB16-4857-802D-3EB4808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2BE74-3D6F-486E-AA50-1E758654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8FE44-E81C-44C7-A488-BCA622BF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311BD7-4393-4A93-AAA5-61D3A17EA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CAF1F-B24A-4865-898E-6FEEB5111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C43EC-DCB9-444A-B1E6-B5AE39AA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1F19E-FB16-421F-BE83-A4D86079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CF92E-DC93-450D-9170-ADBC3B0F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8FD0F0-A353-4977-9150-FB56C734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E1962-5861-4D7E-AD55-AC17FC116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51BA7-478E-4198-994D-74DD1B666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403A-BBFE-41CC-89A3-7000CB7ADB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7E97E-96BB-40A1-AC39-9D50925C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B78F3-BA6F-4892-9D81-52190AD4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F3BD-1B40-4A48-BAD8-B168E811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9D90-28CE-42A4-82DB-FB1A19328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51401-7BBB-409C-B2F8-D0690A662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0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jiaming</dc:creator>
  <cp:lastModifiedBy>fan jiaming</cp:lastModifiedBy>
  <cp:revision>2</cp:revision>
  <dcterms:created xsi:type="dcterms:W3CDTF">2019-12-04T04:37:45Z</dcterms:created>
  <dcterms:modified xsi:type="dcterms:W3CDTF">2019-12-04T05:44:47Z</dcterms:modified>
</cp:coreProperties>
</file>