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80" r:id="rId2"/>
    <p:sldId id="282" r:id="rId3"/>
    <p:sldId id="271" r:id="rId4"/>
    <p:sldId id="270" r:id="rId5"/>
    <p:sldId id="272" r:id="rId6"/>
    <p:sldId id="273" r:id="rId7"/>
    <p:sldId id="281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37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251239-690E-4544-9D1A-FE0B74AF358B}" type="datetime1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10/16/2019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1864047-892D-4ED9-B517-8A9F32FB68D0}" type="datetime1">
              <a:rPr lang="en-US" altLang="zh-CN" noProof="0" smtClean="0"/>
              <a:t>10/16/2019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1E05635-4EFD-4447-A451-86C57984FA8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4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4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5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长方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 useBgFill="1">
        <p:nvSpPr>
          <p:cNvPr id="13" name="圆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/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kumimoji="0" lang="zh-CN" altLang="en-US" noProof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1B81B2-CEAC-41F8-AC05-35FA6D7B9CB3}" type="datetime1">
              <a:rPr lang="en-US" altLang="zh-CN" noProof="0" smtClean="0"/>
              <a:t>10/16/2019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 eaLnBrk="1" latinLnBrk="0" hangingPunct="1"/>
            <a:r>
              <a:rPr lang="zh-CN" altLang="en-US" noProof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/>
              <a:t>第二级</a:t>
            </a:r>
          </a:p>
          <a:p>
            <a:pPr lvl="2" rtl="0" eaLnBrk="1" latinLnBrk="0" hangingPunct="1"/>
            <a:r>
              <a:rPr lang="zh-CN" altLang="en-US" noProof="0"/>
              <a:t>第三级</a:t>
            </a:r>
          </a:p>
          <a:p>
            <a:pPr lvl="3" rtl="0" eaLnBrk="1" latinLnBrk="0" hangingPunct="1"/>
            <a:r>
              <a:rPr lang="zh-CN" altLang="en-US" noProof="0"/>
              <a:t>第四级</a:t>
            </a:r>
          </a:p>
          <a:p>
            <a:pPr lvl="4" rtl="0" eaLnBrk="1" latinLnBrk="0" hangingPunct="1"/>
            <a:r>
              <a:rPr lang="zh-CN" altLang="en-US" noProof="0"/>
              <a:t>第五级</a:t>
            </a:r>
            <a:endParaRPr kumimoji="0"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9C3A3C-0A9C-4C5E-8672-F13DFFA383C3}" type="datetime1">
              <a:rPr lang="en-US" altLang="zh-CN" noProof="0" smtClean="0"/>
              <a:t>10/16/2019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 eaLnBrk="1" latinLnBrk="0" hangingPunct="1"/>
            <a:r>
              <a:rPr lang="zh-CN" altLang="en-US" noProof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/>
              <a:t>第二级</a:t>
            </a:r>
          </a:p>
          <a:p>
            <a:pPr lvl="2" rtl="0" eaLnBrk="1" latinLnBrk="0" hangingPunct="1"/>
            <a:r>
              <a:rPr lang="zh-CN" altLang="en-US" noProof="0"/>
              <a:t>第三级</a:t>
            </a:r>
          </a:p>
          <a:p>
            <a:pPr lvl="3" rtl="0" eaLnBrk="1" latinLnBrk="0" hangingPunct="1"/>
            <a:r>
              <a:rPr lang="zh-CN" altLang="en-US" noProof="0"/>
              <a:t>第四级</a:t>
            </a:r>
          </a:p>
          <a:p>
            <a:pPr lvl="4" rtl="0" eaLnBrk="1" latinLnBrk="0" hangingPunct="1"/>
            <a:r>
              <a:rPr lang="zh-CN" altLang="en-US" noProof="0"/>
              <a:t>第五级</a:t>
            </a:r>
            <a:endParaRPr kumimoji="0"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B4E34B-51E6-4F06-B2E7-25AA22D6D1A1}" type="datetime1">
              <a:rPr lang="en-US" altLang="zh-CN" noProof="0" smtClean="0"/>
              <a:t>10/16/2019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 eaLnBrk="1" latinLnBrk="0" hangingPunct="1"/>
            <a:r>
              <a:rPr lang="zh-CN" altLang="en-US" noProof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/>
              <a:t>第二级</a:t>
            </a:r>
          </a:p>
          <a:p>
            <a:pPr lvl="2" rtl="0" eaLnBrk="1" latinLnBrk="0" hangingPunct="1"/>
            <a:r>
              <a:rPr lang="zh-CN" altLang="en-US" noProof="0"/>
              <a:t>第三级</a:t>
            </a:r>
          </a:p>
          <a:p>
            <a:pPr lvl="3" rtl="0" eaLnBrk="1" latinLnBrk="0" hangingPunct="1"/>
            <a:r>
              <a:rPr lang="zh-CN" altLang="en-US" noProof="0"/>
              <a:t>第四级</a:t>
            </a:r>
          </a:p>
          <a:p>
            <a:pPr lvl="4" rtl="0" eaLnBrk="1" latinLnBrk="0" hangingPunct="1"/>
            <a:r>
              <a:rPr lang="zh-CN" altLang="en-US" noProof="0"/>
              <a:t>第五级</a:t>
            </a:r>
            <a:endParaRPr kumimoji="0"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41293D-2AB5-4718-A474-5E504F6396F5}" type="datetime1">
              <a:rPr lang="en-US" altLang="zh-CN" noProof="0" smtClean="0"/>
              <a:t>10/16/2019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 useBgFill="1">
        <p:nvSpPr>
          <p:cNvPr id="10" name="圆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AF2E676-614D-480E-9DBF-24E932D85787}" type="datetime1">
              <a:rPr lang="en-US" altLang="zh-CN" noProof="0" smtClean="0"/>
              <a:t>10/16/2019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 eaLnBrk="1" latinLnBrk="0" hangingPunct="1"/>
            <a:r>
              <a:rPr lang="zh-CN" altLang="en-US" noProof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/>
              <a:t>第二级</a:t>
            </a:r>
          </a:p>
          <a:p>
            <a:pPr lvl="2" rtl="0" eaLnBrk="1" latinLnBrk="0" hangingPunct="1"/>
            <a:r>
              <a:rPr lang="zh-CN" altLang="en-US" noProof="0"/>
              <a:t>第三级</a:t>
            </a:r>
          </a:p>
          <a:p>
            <a:pPr lvl="3" rtl="0" eaLnBrk="1" latinLnBrk="0" hangingPunct="1"/>
            <a:r>
              <a:rPr lang="zh-CN" altLang="en-US" noProof="0"/>
              <a:t>第四级</a:t>
            </a:r>
          </a:p>
          <a:p>
            <a:pPr lvl="4" rtl="0" eaLnBrk="1" latinLnBrk="0" hangingPunct="1"/>
            <a:r>
              <a:rPr lang="zh-CN" altLang="en-US" noProof="0"/>
              <a:t>第五级</a:t>
            </a:r>
            <a:endParaRPr kumimoji="0" lang="zh-CN" altLang="en-US" noProof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 eaLnBrk="1" latinLnBrk="0" hangingPunct="1"/>
            <a:r>
              <a:rPr lang="zh-CN" altLang="en-US" noProof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/>
              <a:t>第二级</a:t>
            </a:r>
          </a:p>
          <a:p>
            <a:pPr lvl="2" rtl="0" eaLnBrk="1" latinLnBrk="0" hangingPunct="1"/>
            <a:r>
              <a:rPr lang="zh-CN" altLang="en-US" noProof="0"/>
              <a:t>第三级</a:t>
            </a:r>
          </a:p>
          <a:p>
            <a:pPr lvl="3" rtl="0" eaLnBrk="1" latinLnBrk="0" hangingPunct="1"/>
            <a:r>
              <a:rPr lang="zh-CN" altLang="en-US" noProof="0"/>
              <a:t>第四级</a:t>
            </a:r>
          </a:p>
          <a:p>
            <a:pPr lvl="4" rtl="0" eaLnBrk="1" latinLnBrk="0" hangingPunct="1"/>
            <a:r>
              <a:rPr lang="zh-CN" altLang="en-US" noProof="0"/>
              <a:t>第五级</a:t>
            </a:r>
            <a:endParaRPr kumimoji="0" lang="zh-CN" altLang="en-US" noProof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5FF208-7299-4D03-8AFC-BEEB16CD7378}" type="datetime1">
              <a:rPr lang="en-US" altLang="zh-CN" noProof="0" smtClean="0"/>
              <a:t>10/16/2019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 eaLnBrk="1" latinLnBrk="0" hangingPunct="1"/>
            <a:r>
              <a:rPr lang="zh-CN" altLang="en-US" noProof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/>
              <a:t>第二级</a:t>
            </a:r>
          </a:p>
          <a:p>
            <a:pPr lvl="2" rtl="0" eaLnBrk="1" latinLnBrk="0" hangingPunct="1"/>
            <a:r>
              <a:rPr lang="zh-CN" altLang="en-US" noProof="0"/>
              <a:t>第三级</a:t>
            </a:r>
          </a:p>
          <a:p>
            <a:pPr lvl="3" rtl="0" eaLnBrk="1" latinLnBrk="0" hangingPunct="1"/>
            <a:r>
              <a:rPr lang="zh-CN" altLang="en-US" noProof="0"/>
              <a:t>第四级</a:t>
            </a:r>
          </a:p>
          <a:p>
            <a:pPr lvl="4" rtl="0" eaLnBrk="1" latinLnBrk="0" hangingPunct="1"/>
            <a:r>
              <a:rPr lang="zh-CN" altLang="en-US" noProof="0"/>
              <a:t>第五级</a:t>
            </a:r>
            <a:endParaRPr kumimoji="0"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 eaLnBrk="1" latinLnBrk="0" hangingPunct="1"/>
            <a:r>
              <a:rPr lang="zh-CN" altLang="en-US" noProof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/>
              <a:t>第二级</a:t>
            </a:r>
          </a:p>
          <a:p>
            <a:pPr lvl="2" rtl="0" eaLnBrk="1" latinLnBrk="0" hangingPunct="1"/>
            <a:r>
              <a:rPr lang="zh-CN" altLang="en-US" noProof="0"/>
              <a:t>第三级</a:t>
            </a:r>
          </a:p>
          <a:p>
            <a:pPr lvl="3" rtl="0" eaLnBrk="1" latinLnBrk="0" hangingPunct="1"/>
            <a:r>
              <a:rPr lang="zh-CN" altLang="en-US" noProof="0"/>
              <a:t>第四级</a:t>
            </a:r>
          </a:p>
          <a:p>
            <a:pPr lvl="4" rtl="0" eaLnBrk="1" latinLnBrk="0" hangingPunct="1"/>
            <a:r>
              <a:rPr lang="zh-CN" altLang="en-US" noProof="0"/>
              <a:t>第五级</a:t>
            </a:r>
            <a:endParaRPr kumimoji="0"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0D361C0-D091-4754-A06E-515FAAE4A6D4}" type="datetime1">
              <a:rPr lang="en-US" altLang="zh-CN" noProof="0" smtClean="0"/>
              <a:t>10/16/2019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9CF7B6C-5649-4ADB-A90E-2CBCCE05C4F4}" type="datetime1">
              <a:rPr lang="en-US" altLang="zh-CN" noProof="0" smtClean="0"/>
              <a:t>10/16/2019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8C3E39-D728-4735-B756-3F2A3C4357E8}" type="datetime1">
              <a:rPr lang="en-US" altLang="zh-CN" noProof="0" smtClean="0"/>
              <a:t>10/16/2019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 useBgFill="1">
        <p:nvSpPr>
          <p:cNvPr id="9" name="圆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 eaLnBrk="1" latinLnBrk="0" hangingPunct="1"/>
            <a:r>
              <a:rPr lang="zh-CN" altLang="en-US" noProof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/>
              <a:t>第二级</a:t>
            </a:r>
          </a:p>
          <a:p>
            <a:pPr lvl="2" rtl="0" eaLnBrk="1" latinLnBrk="0" hangingPunct="1"/>
            <a:r>
              <a:rPr lang="zh-CN" altLang="en-US" noProof="0"/>
              <a:t>第三级</a:t>
            </a:r>
          </a:p>
          <a:p>
            <a:pPr lvl="3" rtl="0" eaLnBrk="1" latinLnBrk="0" hangingPunct="1"/>
            <a:r>
              <a:rPr lang="zh-CN" altLang="en-US" noProof="0"/>
              <a:t>第四级</a:t>
            </a:r>
          </a:p>
          <a:p>
            <a:pPr lvl="4" rtl="0" eaLnBrk="1" latinLnBrk="0" hangingPunct="1"/>
            <a:r>
              <a:rPr lang="zh-CN" altLang="en-US" noProof="0"/>
              <a:t>第五级</a:t>
            </a:r>
            <a:endParaRPr kumimoji="0"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D93477-078F-4732-A5C1-8CBFDA4577D4}" type="datetime1">
              <a:rPr lang="en-US" altLang="zh-CN" noProof="0" smtClean="0"/>
              <a:t>10/16/2019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 hasCustomPrompt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kumimoji="0"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D9D328-51BE-4D0E-8FE8-CA2F48B3A2C4}" type="datetime1">
              <a:rPr lang="en-US" altLang="zh-CN" noProof="0" smtClean="0"/>
              <a:t>10/16/2019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zh-CN" altLang="en-US" noProof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/>
              <a:t>第二级</a:t>
            </a:r>
          </a:p>
          <a:p>
            <a:pPr lvl="2" rtl="0" eaLnBrk="1" latinLnBrk="0" hangingPunct="1"/>
            <a:r>
              <a:rPr lang="zh-CN" altLang="en-US" noProof="0"/>
              <a:t>第三级</a:t>
            </a:r>
          </a:p>
          <a:p>
            <a:pPr lvl="3" rtl="0" eaLnBrk="1" latinLnBrk="0" hangingPunct="1"/>
            <a:r>
              <a:rPr lang="zh-CN" altLang="en-US" noProof="0"/>
              <a:t>第四级</a:t>
            </a:r>
          </a:p>
          <a:p>
            <a:pPr lvl="4" rtl="0" eaLnBrk="1" latinLnBrk="0" hangingPunct="1"/>
            <a:r>
              <a:rPr lang="zh-CN" altLang="en-US" noProof="0"/>
              <a:t>第五级</a:t>
            </a:r>
            <a:endParaRPr kumimoji="0" lang="zh-CN" altLang="en-US" noProof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2665A38-0189-4A13-9F53-25B07AAE27C6}" type="datetime1">
              <a:rPr lang="en-US" altLang="zh-CN" noProof="0" smtClean="0"/>
              <a:t>10/16/2019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M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yDailyNote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422835" y="6057900"/>
            <a:ext cx="8534400" cy="1600200"/>
          </a:xfrm>
        </p:spPr>
        <p:txBody>
          <a:bodyPr rtlCol="0"/>
          <a:lstStyle/>
          <a:p>
            <a:pPr algn="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范家铭</a:t>
            </a:r>
            <a:r>
              <a:rPr lang="zh-CN" altLang="en-US" dirty="0"/>
              <a:t>，陶杰辉，邹薪，胡俊豪小组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B9458-8CC5-4AE6-88F9-7555C407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6F2B1-D409-45DE-BD88-24CF1A433F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MyDailyNote</a:t>
            </a:r>
            <a:r>
              <a:rPr lang="zh-CN" altLang="en-US" dirty="0"/>
              <a:t>是一款记录大学日常生活和安排日程的</a:t>
            </a:r>
            <a:r>
              <a:rPr lang="en-US" altLang="zh-CN" dirty="0"/>
              <a:t>app,</a:t>
            </a:r>
          </a:p>
          <a:p>
            <a:endParaRPr lang="en-US" altLang="zh-CN" dirty="0"/>
          </a:p>
          <a:p>
            <a:r>
              <a:rPr lang="zh-CN" altLang="en-US" dirty="0"/>
              <a:t>我们大学生活繁忙，时间除去上课常常还有很多繁杂的事情要做。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本款</a:t>
            </a:r>
            <a:r>
              <a:rPr lang="en-US" altLang="zh-CN" dirty="0"/>
              <a:t>APP</a:t>
            </a:r>
            <a:r>
              <a:rPr lang="zh-CN" altLang="en-US" dirty="0"/>
              <a:t>不但可以方便规划时间还能记录生活。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49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/>
              <a:t>关于本</a:t>
            </a:r>
            <a:r>
              <a:rPr lang="en-US" altLang="zh-CN" b="1" dirty="0"/>
              <a:t>app</a:t>
            </a:r>
            <a:r>
              <a:rPr lang="zh-CN" altLang="en-US" b="1" dirty="0"/>
              <a:t>的定位及用户群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时间上的规划</a:t>
            </a:r>
            <a:r>
              <a:rPr lang="zh-CN" altLang="en-US" dirty="0"/>
              <a:t>，生活上的便利贴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主要是大学生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A31990-9B7B-4A3D-9DBD-C1D170D96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70593"/>
            <a:ext cx="3297638" cy="2886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4C2545-9BFD-4CC2-B1FC-92D6C8126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35" y="2367504"/>
            <a:ext cx="3297638" cy="28893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CD3D60-F33F-46F8-999C-1222B0023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207" y="2367503"/>
            <a:ext cx="3352859" cy="28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/>
              <a:t>关于竞争对手和同类产品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endParaRPr lang="en-US" altLang="zh-CN" dirty="0"/>
          </a:p>
          <a:p>
            <a:pPr rtl="0"/>
            <a:r>
              <a:rPr lang="zh-CN" altLang="en-US" dirty="0"/>
              <a:t>小米和谷歌</a:t>
            </a:r>
            <a:r>
              <a:rPr lang="en-US" altLang="zh-CN" dirty="0"/>
              <a:t>play</a:t>
            </a:r>
            <a:r>
              <a:rPr lang="zh-CN" altLang="en-US" dirty="0"/>
              <a:t>商店的备忘录类型的</a:t>
            </a:r>
            <a:r>
              <a:rPr lang="en-US" altLang="zh-CN" dirty="0"/>
              <a:t>app</a:t>
            </a:r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功能对于大学生来说不足或者冗余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79AC87-4B1D-4A3F-82F3-3F1E13E2BA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70" y="3053918"/>
            <a:ext cx="1901169" cy="31959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509C89-693D-41D2-9B71-68D9E1FDB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036" y="3053918"/>
            <a:ext cx="1981280" cy="32581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3930E1-0FC1-4A09-9D5D-9D23786D54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720" y="3053918"/>
            <a:ext cx="2140560" cy="35510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4AD545-0935-42E0-8ECB-B28C18B6B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056" y="3053918"/>
            <a:ext cx="2084551" cy="34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/>
              <a:t>关于</a:t>
            </a:r>
            <a:r>
              <a:rPr lang="en-US" altLang="zh-CN" b="1" dirty="0"/>
              <a:t>app</a:t>
            </a:r>
            <a:r>
              <a:rPr lang="zh-CN" altLang="en-US" b="1" dirty="0"/>
              <a:t>主要功能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将代办事项和课程表结合起来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浅色简洁的设计</a:t>
            </a:r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待办事项分类</a:t>
            </a:r>
            <a:r>
              <a:rPr lang="zh-CN" altLang="en-US" dirty="0"/>
              <a:t>，排序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/>
              <a:t>…….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/>
              <a:t>推广及运营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宿舍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班级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-&gt;…..-&gt;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全校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推广</a:t>
            </a:r>
            <a:r>
              <a:rPr lang="en-US" altLang="zh-CN" dirty="0"/>
              <a:t>-&gt;</a:t>
            </a:r>
            <a:r>
              <a:rPr lang="zh-CN" altLang="en-US" dirty="0"/>
              <a:t>改进</a:t>
            </a:r>
            <a:r>
              <a:rPr lang="en-US" altLang="zh-CN" dirty="0"/>
              <a:t>-&gt;</a:t>
            </a:r>
            <a:r>
              <a:rPr lang="zh-CN" altLang="en-US" dirty="0"/>
              <a:t>推广</a:t>
            </a:r>
            <a:r>
              <a:rPr lang="en-US" altLang="zh-CN" dirty="0"/>
              <a:t>-&gt;</a:t>
            </a:r>
            <a:r>
              <a:rPr lang="zh-CN" altLang="en-US" dirty="0"/>
              <a:t>改进</a:t>
            </a:r>
            <a:r>
              <a:rPr lang="en-US" altLang="zh-CN" dirty="0"/>
              <a:t>-&gt;….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03753-B885-4246-9721-15772A6FD6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8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31918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业务规划演示文稿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58_TF03460662" id="{36EB641B-FBA7-4B82-851F-C4473372BA9D}" vid="{CC1CC186-A621-42CC-8888-39EC791EA13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业务规划演示文稿</Template>
  <TotalTime>429</TotalTime>
  <Words>145</Words>
  <Application>Microsoft Office PowerPoint</Application>
  <PresentationFormat>宽屏</PresentationFormat>
  <Paragraphs>48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Microsoft YaHei UI</vt:lpstr>
      <vt:lpstr>Arial</vt:lpstr>
      <vt:lpstr>Wingdings 2</vt:lpstr>
      <vt:lpstr>业务规划演示文稿</vt:lpstr>
      <vt:lpstr>MyDailyNote</vt:lpstr>
      <vt:lpstr>产品介绍</vt:lpstr>
      <vt:lpstr>关于本app的定位及用户群</vt:lpstr>
      <vt:lpstr>关于竞争对手和同类产品</vt:lpstr>
      <vt:lpstr>关于app主要功能</vt:lpstr>
      <vt:lpstr>推广及运营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公司名称</dc:title>
  <dc:creator>fan jiaming</dc:creator>
  <cp:lastModifiedBy>陶 杰辉</cp:lastModifiedBy>
  <cp:revision>13</cp:revision>
  <dcterms:created xsi:type="dcterms:W3CDTF">2019-10-14T14:48:14Z</dcterms:created>
  <dcterms:modified xsi:type="dcterms:W3CDTF">2019-10-16T07:10:53Z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