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8" r:id="rId3"/>
    <p:sldId id="306" r:id="rId4"/>
    <p:sldId id="308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7" r:id="rId13"/>
    <p:sldId id="339" r:id="rId14"/>
    <p:sldId id="340" r:id="rId15"/>
    <p:sldId id="341" r:id="rId16"/>
    <p:sldId id="343" r:id="rId17"/>
    <p:sldId id="342" r:id="rId18"/>
    <p:sldId id="344" r:id="rId19"/>
    <p:sldId id="345" r:id="rId20"/>
    <p:sldId id="346" r:id="rId21"/>
    <p:sldId id="285" r:id="rId22"/>
  </p:sldIdLst>
  <p:sldSz cx="12192000" cy="6858000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71CC35"/>
    <a:srgbClr val="60A7FF"/>
    <a:srgbClr val="E95C46"/>
    <a:srgbClr val="F5BB01"/>
    <a:srgbClr val="01AEF0"/>
    <a:srgbClr val="02CF97"/>
    <a:srgbClr val="FFA932"/>
    <a:srgbClr val="FA6F48"/>
    <a:srgbClr val="4A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94660"/>
  </p:normalViewPr>
  <p:slideViewPr>
    <p:cSldViewPr>
      <p:cViewPr varScale="1">
        <p:scale>
          <a:sx n="86" d="100"/>
          <a:sy n="86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590C-F09A-40D4-A51E-4D9FA65A32B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C461-B7E8-4F0A-A9EB-8DD6535F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5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C461-B7E8-4F0A-A9EB-8DD6535F10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0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08915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4712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262632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D06D1F-58FB-4A74-9DDE-026FE48C4D68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7094ABD-936D-4236-B52E-E313AE8F8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61652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848528" y="63813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1702711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ransition spd="slow" advClick="0" advTm="5000">
    <p:push dir="u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6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78" t="8361" r="5166"/>
          <a:stretch/>
        </p:blipFill>
        <p:spPr bwMode="auto">
          <a:xfrm>
            <a:off x="2855639" y="188640"/>
            <a:ext cx="6192689" cy="472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文本框 20"/>
          <p:cNvSpPr txBox="1">
            <a:spLocks noChangeArrowheads="1"/>
          </p:cNvSpPr>
          <p:nvPr/>
        </p:nvSpPr>
        <p:spPr bwMode="auto">
          <a:xfrm>
            <a:off x="2639616" y="4365104"/>
            <a:ext cx="69127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48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学习助手微信小程序</a:t>
            </a:r>
            <a:endParaRPr lang="zh-CN" altLang="en-US" sz="4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十字形 4"/>
          <p:cNvSpPr/>
          <p:nvPr/>
        </p:nvSpPr>
        <p:spPr>
          <a:xfrm>
            <a:off x="11205845" y="1104632"/>
            <a:ext cx="368935" cy="368935"/>
          </a:xfrm>
          <a:prstGeom prst="plus">
            <a:avLst>
              <a:gd name="adj" fmla="val 3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2.3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新建课程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9B5D19-0083-4C08-B3AD-0263904DA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091" y="1124744"/>
            <a:ext cx="3031941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A7E00D-1D9A-4A85-A3CD-66D37FA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3033833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1576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6050" y="2133600"/>
            <a:ext cx="3155950" cy="2330450"/>
            <a:chOff x="1416050" y="2133600"/>
            <a:chExt cx="3155950" cy="2330450"/>
          </a:xfrm>
        </p:grpSpPr>
        <p:pic>
          <p:nvPicPr>
            <p:cNvPr id="819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2133600"/>
              <a:ext cx="3155950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5" name="文本框 2"/>
            <p:cNvSpPr txBox="1">
              <a:spLocks noChangeArrowheads="1"/>
            </p:cNvSpPr>
            <p:nvPr/>
          </p:nvSpPr>
          <p:spPr bwMode="auto">
            <a:xfrm>
              <a:off x="2423592" y="3081338"/>
              <a:ext cx="115212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5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211" y="1654393"/>
            <a:ext cx="5232947" cy="3249295"/>
          </a:xfrm>
          <a:prstGeom prst="rect">
            <a:avLst/>
          </a:prstGeom>
        </p:spPr>
      </p:pic>
      <p:sp>
        <p:nvSpPr>
          <p:cNvPr id="13" name="十字形 12"/>
          <p:cNvSpPr/>
          <p:nvPr/>
        </p:nvSpPr>
        <p:spPr>
          <a:xfrm>
            <a:off x="11205845" y="1571208"/>
            <a:ext cx="368935" cy="368935"/>
          </a:xfrm>
          <a:prstGeom prst="plus">
            <a:avLst>
              <a:gd name="adj" fmla="val 3613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1272317" y="4376227"/>
            <a:ext cx="3443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4000" dirty="0">
                <a:solidFill>
                  <a:schemeClr val="bg1"/>
                </a:solidFill>
                <a:cs typeface="Times New Roman" panose="02020603050405020304" pitchFamily="18" charset="0"/>
              </a:rPr>
              <a:t>课程详细信息查看及管理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51395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3.1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查看作业信息</a:t>
            </a: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A2E536-47E3-4542-8416-E3C3394F4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65" y="1052736"/>
            <a:ext cx="3041651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FF4860-D414-4D3D-A8AD-2DEA3286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052736"/>
            <a:ext cx="304583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83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3.1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查看作业信息</a:t>
            </a: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教师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32A359-EC5D-4444-82EE-EA730835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3046491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C6C96F-EB17-4E55-BDE2-D08B80C0B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91" y="1054214"/>
            <a:ext cx="3037244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573113-A231-4115-B26B-340D74266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05" y="1052736"/>
            <a:ext cx="3050121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192402-B34B-4D3B-A278-A7362EFD7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786" y="1021739"/>
            <a:ext cx="304228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989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5690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3.2</a:t>
            </a:r>
            <a:r>
              <a:rPr lang="zh-CN" altLang="zh-CN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查看课程资源信息</a:t>
            </a: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19D6FE-CD7F-44CE-9350-6BFAEC24F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71" y="1269680"/>
            <a:ext cx="3037750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9069C8-D4AC-478C-93D7-BE521504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47" y="1269680"/>
            <a:ext cx="303784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12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5690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3.2</a:t>
            </a:r>
            <a:r>
              <a:rPr lang="zh-CN" altLang="zh-CN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查看课程资源信息</a:t>
            </a: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教师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0C299-A98E-4F34-9BE9-E161A96E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3049462" cy="5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EDF605-21A4-4644-8BAF-BA39F27AA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762" y="1124744"/>
            <a:ext cx="3050238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FB36DE-913E-4E19-A36F-63B5A8B5C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40" y="1124744"/>
            <a:ext cx="3049422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9E2861-957B-47D9-8456-616746792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38" y="1124744"/>
            <a:ext cx="3050375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9271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6050" y="2133600"/>
            <a:ext cx="3155950" cy="2330450"/>
            <a:chOff x="1416050" y="2133600"/>
            <a:chExt cx="3155950" cy="2330450"/>
          </a:xfrm>
        </p:grpSpPr>
        <p:pic>
          <p:nvPicPr>
            <p:cNvPr id="819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2133600"/>
              <a:ext cx="3155950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5" name="文本框 2"/>
            <p:cNvSpPr txBox="1">
              <a:spLocks noChangeArrowheads="1"/>
            </p:cNvSpPr>
            <p:nvPr/>
          </p:nvSpPr>
          <p:spPr bwMode="auto">
            <a:xfrm>
              <a:off x="2423592" y="3081338"/>
              <a:ext cx="115212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5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211" y="1654393"/>
            <a:ext cx="5232947" cy="3249295"/>
          </a:xfrm>
          <a:prstGeom prst="rect">
            <a:avLst/>
          </a:prstGeom>
        </p:spPr>
      </p:pic>
      <p:sp>
        <p:nvSpPr>
          <p:cNvPr id="13" name="十字形 12"/>
          <p:cNvSpPr/>
          <p:nvPr/>
        </p:nvSpPr>
        <p:spPr>
          <a:xfrm>
            <a:off x="11205845" y="1571208"/>
            <a:ext cx="368935" cy="368935"/>
          </a:xfrm>
          <a:prstGeom prst="plus">
            <a:avLst>
              <a:gd name="adj" fmla="val 3613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1272317" y="4376227"/>
            <a:ext cx="344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提醒信息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3372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1B69DC-52A0-461C-B442-4902804D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058745"/>
            <a:ext cx="3041888" cy="5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45CBBF-F358-41B2-A330-064AD045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058745"/>
            <a:ext cx="306190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119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6050" y="2133600"/>
            <a:ext cx="3155950" cy="2330450"/>
            <a:chOff x="1416050" y="2133600"/>
            <a:chExt cx="3155950" cy="2330450"/>
          </a:xfrm>
        </p:grpSpPr>
        <p:pic>
          <p:nvPicPr>
            <p:cNvPr id="819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2133600"/>
              <a:ext cx="3155950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5" name="文本框 2"/>
            <p:cNvSpPr txBox="1">
              <a:spLocks noChangeArrowheads="1"/>
            </p:cNvSpPr>
            <p:nvPr/>
          </p:nvSpPr>
          <p:spPr bwMode="auto">
            <a:xfrm>
              <a:off x="2423592" y="3081338"/>
              <a:ext cx="115212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5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211" y="1654393"/>
            <a:ext cx="5232947" cy="3249295"/>
          </a:xfrm>
          <a:prstGeom prst="rect">
            <a:avLst/>
          </a:prstGeom>
        </p:spPr>
      </p:pic>
      <p:sp>
        <p:nvSpPr>
          <p:cNvPr id="13" name="十字形 12"/>
          <p:cNvSpPr/>
          <p:nvPr/>
        </p:nvSpPr>
        <p:spPr>
          <a:xfrm>
            <a:off x="11205845" y="1571208"/>
            <a:ext cx="368935" cy="368935"/>
          </a:xfrm>
          <a:prstGeom prst="plus">
            <a:avLst>
              <a:gd name="adj" fmla="val 3613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1272317" y="4376227"/>
            <a:ext cx="344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邮件交互</a:t>
            </a:r>
          </a:p>
        </p:txBody>
      </p:sp>
    </p:spTree>
    <p:extLst>
      <p:ext uri="{BB962C8B-B14F-4D97-AF65-F5344CB8AC3E}">
        <p14:creationId xmlns:p14="http://schemas.microsoft.com/office/powerpoint/2010/main" val="420054190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所有邮件</a:t>
            </a:r>
            <a:endParaRPr lang="zh-CN" altLang="en-US" sz="320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50D472-7A87-4FA3-9263-81AF7BE5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980728"/>
            <a:ext cx="3034071" cy="5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DC470D-352E-4F8A-854E-7756BCCE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706" y="980728"/>
            <a:ext cx="3041949" cy="54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B27488-1385-43C6-B473-C25EBAB29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40" y="980728"/>
            <a:ext cx="3042254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342989-3BDF-4462-8DAC-FC9AA2A5B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679" y="980728"/>
            <a:ext cx="30378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710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866140" y="1149350"/>
            <a:ext cx="906780" cy="455866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630" y="2061700"/>
            <a:ext cx="3953510" cy="2734599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6095582" y="1141618"/>
            <a:ext cx="2475865" cy="1285875"/>
          </a:xfrm>
          <a:prstGeom prst="rect">
            <a:avLst/>
          </a:prstGeom>
          <a:noFill/>
          <a:ln w="28575" cap="flat" cmpd="sng" algn="ctr">
            <a:solidFill>
              <a:srgbClr val="F2722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727022" y="1141618"/>
            <a:ext cx="2475865" cy="1285875"/>
          </a:xfrm>
          <a:prstGeom prst="rect">
            <a:avLst/>
          </a:prstGeom>
          <a:noFill/>
          <a:ln w="28575" cap="flat" cmpd="sng" algn="ctr">
            <a:solidFill>
              <a:srgbClr val="F2722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95582" y="4153361"/>
            <a:ext cx="2475865" cy="1285875"/>
          </a:xfrm>
          <a:prstGeom prst="rect">
            <a:avLst/>
          </a:prstGeom>
          <a:noFill/>
          <a:ln w="28575" cap="flat" cmpd="sng" algn="ctr">
            <a:solidFill>
              <a:srgbClr val="F2722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27022" y="4153361"/>
            <a:ext cx="2475865" cy="1285875"/>
          </a:xfrm>
          <a:prstGeom prst="rect">
            <a:avLst/>
          </a:prstGeom>
          <a:noFill/>
          <a:ln w="28575" cap="flat" cmpd="sng" algn="ctr">
            <a:solidFill>
              <a:srgbClr val="F2722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12"/>
          <p:cNvSpPr txBox="1"/>
          <p:nvPr/>
        </p:nvSpPr>
        <p:spPr>
          <a:xfrm>
            <a:off x="1772920" y="3014345"/>
            <a:ext cx="3122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CONTENT</a:t>
            </a:r>
          </a:p>
        </p:txBody>
      </p:sp>
      <p:sp>
        <p:nvSpPr>
          <p:cNvPr id="60" name="文本框 13"/>
          <p:cNvSpPr txBox="1"/>
          <p:nvPr/>
        </p:nvSpPr>
        <p:spPr>
          <a:xfrm>
            <a:off x="6267032" y="1492773"/>
            <a:ext cx="213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3200" dirty="0">
                <a:solidFill>
                  <a:schemeClr val="bg1"/>
                </a:solidFill>
                <a:cs typeface="Times New Roman" panose="02020603050405020304" pitchFamily="18" charset="0"/>
              </a:rPr>
              <a:t>身份信息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文本框 14"/>
          <p:cNvSpPr txBox="1"/>
          <p:nvPr/>
        </p:nvSpPr>
        <p:spPr>
          <a:xfrm>
            <a:off x="8899107" y="1492773"/>
            <a:ext cx="213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课程管理</a:t>
            </a:r>
          </a:p>
        </p:txBody>
      </p:sp>
      <p:sp>
        <p:nvSpPr>
          <p:cNvPr id="62" name="文本框 15"/>
          <p:cNvSpPr txBox="1"/>
          <p:nvPr/>
        </p:nvSpPr>
        <p:spPr>
          <a:xfrm>
            <a:off x="6267667" y="4485466"/>
            <a:ext cx="213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主要业务</a:t>
            </a:r>
          </a:p>
        </p:txBody>
      </p:sp>
      <p:sp>
        <p:nvSpPr>
          <p:cNvPr id="63" name="文本框 16"/>
          <p:cNvSpPr txBox="1"/>
          <p:nvPr/>
        </p:nvSpPr>
        <p:spPr>
          <a:xfrm>
            <a:off x="8899742" y="4485466"/>
            <a:ext cx="213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融资需求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A94826-6B71-4EC4-91B1-FBAE170F017E}"/>
              </a:ext>
            </a:extLst>
          </p:cNvPr>
          <p:cNvSpPr/>
          <p:nvPr/>
        </p:nvSpPr>
        <p:spPr>
          <a:xfrm>
            <a:off x="6110735" y="2675183"/>
            <a:ext cx="5092152" cy="1285875"/>
          </a:xfrm>
          <a:prstGeom prst="rect">
            <a:avLst/>
          </a:prstGeom>
          <a:noFill/>
          <a:ln w="28575" cap="flat" cmpd="sng" algn="ctr">
            <a:solidFill>
              <a:srgbClr val="F2722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DDBF6F4E-624F-43B2-9C9E-F80F2B2A695F}"/>
              </a:ext>
            </a:extLst>
          </p:cNvPr>
          <p:cNvSpPr txBox="1"/>
          <p:nvPr/>
        </p:nvSpPr>
        <p:spPr>
          <a:xfrm>
            <a:off x="6080576" y="2998039"/>
            <a:ext cx="51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3200" dirty="0">
                <a:solidFill>
                  <a:schemeClr val="bg1"/>
                </a:solidFill>
              </a:rPr>
              <a:t>课程详细信息查看及管理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9" grpId="0"/>
      <p:bldP spid="60" grpId="0"/>
      <p:bldP spid="61" grpId="0"/>
      <p:bldP spid="62" grpId="0"/>
      <p:bldP spid="63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5.2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特定老师</a:t>
            </a:r>
            <a:endParaRPr lang="zh-CN" altLang="en-US" sz="320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8C291D-D48B-4CE1-A40A-20259B04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77" y="1124744"/>
            <a:ext cx="3027646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93756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55639" y="188640"/>
            <a:ext cx="6192689" cy="4729435"/>
            <a:chOff x="2855639" y="188640"/>
            <a:chExt cx="6192689" cy="4729435"/>
          </a:xfrm>
        </p:grpSpPr>
        <p:pic>
          <p:nvPicPr>
            <p:cNvPr id="6146" name="图片 16"/>
            <p:cNvPicPr>
              <a:picLocks noChangeAspect="1"/>
            </p:cNvPicPr>
            <p:nvPr/>
          </p:nvPicPr>
          <p:blipFill rotWithShape="1">
            <a:blip r:embed="rId3" cstate="screen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178" t="8361" r="5166"/>
            <a:stretch/>
          </p:blipFill>
          <p:spPr bwMode="auto">
            <a:xfrm>
              <a:off x="2855639" y="188640"/>
              <a:ext cx="6192689" cy="4729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7" name="文本框 17"/>
            <p:cNvSpPr txBox="1">
              <a:spLocks noChangeArrowheads="1"/>
            </p:cNvSpPr>
            <p:nvPr/>
          </p:nvSpPr>
          <p:spPr bwMode="auto">
            <a:xfrm>
              <a:off x="4764088" y="2492375"/>
              <a:ext cx="2303462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dist" eaLnBrk="1" hangingPunct="1"/>
              <a:endParaRPr lang="zh-CN" altLang="en-US" sz="88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148" name="文本框 20"/>
          <p:cNvSpPr txBox="1">
            <a:spLocks noChangeArrowheads="1"/>
          </p:cNvSpPr>
          <p:nvPr/>
        </p:nvSpPr>
        <p:spPr bwMode="auto">
          <a:xfrm>
            <a:off x="3305225" y="4502943"/>
            <a:ext cx="5724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200015032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6050" y="2133600"/>
            <a:ext cx="3155950" cy="2330450"/>
            <a:chOff x="1416050" y="2133600"/>
            <a:chExt cx="3155950" cy="2330450"/>
          </a:xfrm>
        </p:grpSpPr>
        <p:pic>
          <p:nvPicPr>
            <p:cNvPr id="819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2133600"/>
              <a:ext cx="3155950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5" name="文本框 2"/>
            <p:cNvSpPr txBox="1">
              <a:spLocks noChangeArrowheads="1"/>
            </p:cNvSpPr>
            <p:nvPr/>
          </p:nvSpPr>
          <p:spPr bwMode="auto">
            <a:xfrm>
              <a:off x="2423592" y="3081338"/>
              <a:ext cx="115212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5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211" y="1654393"/>
            <a:ext cx="5232947" cy="3249295"/>
          </a:xfrm>
          <a:prstGeom prst="rect">
            <a:avLst/>
          </a:prstGeom>
        </p:spPr>
      </p:pic>
      <p:sp>
        <p:nvSpPr>
          <p:cNvPr id="13" name="十字形 12"/>
          <p:cNvSpPr/>
          <p:nvPr/>
        </p:nvSpPr>
        <p:spPr>
          <a:xfrm>
            <a:off x="11205845" y="1571208"/>
            <a:ext cx="368935" cy="368935"/>
          </a:xfrm>
          <a:prstGeom prst="plus">
            <a:avLst>
              <a:gd name="adj" fmla="val 3613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1272317" y="4376227"/>
            <a:ext cx="344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4000" dirty="0">
                <a:solidFill>
                  <a:schemeClr val="bg1"/>
                </a:solidFill>
                <a:cs typeface="Times New Roman" panose="02020603050405020304" pitchFamily="18" charset="0"/>
              </a:rPr>
              <a:t>身份信息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4232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1.1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身份认证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6F09F8D-6A9B-44AE-9C5B-64077EA0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6" y="1269360"/>
            <a:ext cx="3044858" cy="540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0D3B052-CB19-4750-88A3-4A0348559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269360"/>
            <a:ext cx="305793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95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1.2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信息修改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4EC18-2BA5-4A46-AFA3-2760ECFBA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269360"/>
            <a:ext cx="3053515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84A896-146E-438D-BB5D-F1A2673B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269360"/>
            <a:ext cx="304238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687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6050" y="2133600"/>
            <a:ext cx="3155950" cy="2330450"/>
            <a:chOff x="1416050" y="2133600"/>
            <a:chExt cx="3155950" cy="2330450"/>
          </a:xfrm>
        </p:grpSpPr>
        <p:pic>
          <p:nvPicPr>
            <p:cNvPr id="819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2133600"/>
              <a:ext cx="3155950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5" name="文本框 2"/>
            <p:cNvSpPr txBox="1">
              <a:spLocks noChangeArrowheads="1"/>
            </p:cNvSpPr>
            <p:nvPr/>
          </p:nvSpPr>
          <p:spPr bwMode="auto">
            <a:xfrm>
              <a:off x="2423592" y="3081338"/>
              <a:ext cx="115212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5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211" y="1654393"/>
            <a:ext cx="5232947" cy="3249295"/>
          </a:xfrm>
          <a:prstGeom prst="rect">
            <a:avLst/>
          </a:prstGeom>
        </p:spPr>
      </p:pic>
      <p:sp>
        <p:nvSpPr>
          <p:cNvPr id="13" name="十字形 12"/>
          <p:cNvSpPr/>
          <p:nvPr/>
        </p:nvSpPr>
        <p:spPr>
          <a:xfrm>
            <a:off x="11205845" y="1571208"/>
            <a:ext cx="368935" cy="368935"/>
          </a:xfrm>
          <a:prstGeom prst="plus">
            <a:avLst>
              <a:gd name="adj" fmla="val 3613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1272317" y="4376227"/>
            <a:ext cx="344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课程管理</a:t>
            </a:r>
          </a:p>
        </p:txBody>
      </p:sp>
    </p:spTree>
    <p:extLst>
      <p:ext uri="{BB962C8B-B14F-4D97-AF65-F5344CB8AC3E}">
        <p14:creationId xmlns:p14="http://schemas.microsoft.com/office/powerpoint/2010/main" val="36801536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2.1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搜索课程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4EA224-2644-4D03-AC15-FC7B622C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993" y="1249856"/>
            <a:ext cx="3053403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7261BC-6B4B-4744-A0C2-35ABE354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249856"/>
            <a:ext cx="304155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239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2.2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加入课程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E3ADBD-F48A-4456-9653-B158CE8A3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45" y="1108710"/>
            <a:ext cx="303399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04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1006475" y="6351"/>
            <a:ext cx="339090" cy="686345"/>
          </a:xfrm>
          <a:prstGeom prst="rect">
            <a:avLst/>
          </a:prstGeom>
          <a:solidFill>
            <a:srgbClr val="F27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487488" y="188640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2.3</a:t>
            </a:r>
            <a:r>
              <a:rPr lang="zh-CN" altLang="en-US" sz="32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查看课程信息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0616AE-4E08-44FE-933E-79A5361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1245325"/>
            <a:ext cx="3045841" cy="54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5A8B27-077A-4E1D-8476-D5F7B3A5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289" y="1262301"/>
            <a:ext cx="3041587" cy="5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6370D9-3830-41B5-B19B-2D72CB8D4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326" y="1245325"/>
            <a:ext cx="304508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20578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261,262,263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7091006"/>
  <p:tag name="MH_LIBRARY" val="CONTENTS"/>
  <p:tag name="MH_AUTOCOLOR" val="TRUE"/>
  <p:tag name="MH_TYPE" val="CONTENTS"/>
  <p:tag name="ID" val="62677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xezjrl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95</Words>
  <Application>Microsoft Office PowerPoint</Application>
  <PresentationFormat>宽屏</PresentationFormat>
  <Paragraphs>31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蓝色星空科技</dc:title>
  <dc:creator>第一PPT</dc:creator>
  <cp:keywords>www.1ppt.com</cp:keywords>
  <dc:description>www.1ppt.com</dc:description>
  <cp:lastModifiedBy>ZMC</cp:lastModifiedBy>
  <cp:revision>93</cp:revision>
  <dcterms:created xsi:type="dcterms:W3CDTF">2017-04-07T00:19:32Z</dcterms:created>
  <dcterms:modified xsi:type="dcterms:W3CDTF">2019-11-26T01:46:25Z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