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50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65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312" r:id="rId14"/>
    <p:sldId id="288" r:id="rId15"/>
    <p:sldId id="290" r:id="rId16"/>
    <p:sldId id="291" r:id="rId17"/>
    <p:sldId id="292" r:id="rId18"/>
    <p:sldId id="293" r:id="rId19"/>
    <p:sldId id="294" r:id="rId20"/>
    <p:sldId id="295" r:id="rId21"/>
    <p:sldId id="310" r:id="rId22"/>
    <p:sldId id="311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4" r:id="rId38"/>
    <p:sldId id="315" r:id="rId39"/>
    <p:sldId id="278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8632" autoAdjust="0"/>
  </p:normalViewPr>
  <p:slideViewPr>
    <p:cSldViewPr snapToGrid="0">
      <p:cViewPr varScale="1">
        <p:scale>
          <a:sx n="79" d="100"/>
          <a:sy n="79" d="100"/>
        </p:scale>
        <p:origin x="1568" y="68"/>
      </p:cViewPr>
      <p:guideLst/>
    </p:cSldViewPr>
  </p:slideViewPr>
  <p:outlineViewPr>
    <p:cViewPr>
      <p:scale>
        <a:sx n="33" d="100"/>
        <a:sy n="33" d="100"/>
      </p:scale>
      <p:origin x="0" y="-22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47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D23DBE-F5F9-43A2-9A55-992A41C3906D}" type="doc">
      <dgm:prSet loTypeId="urn:microsoft.com/office/officeart/2005/8/layout/radial5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66241379-A7DA-4201-B4D6-C87F7279C074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课表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41F76CD4-D50F-4AB4-8014-9D260F261CDE}" type="parTrans" cxnId="{D77FFC9B-C866-4CCD-82A1-EABE0CDA69AB}">
      <dgm:prSet/>
      <dgm:spPr/>
      <dgm:t>
        <a:bodyPr/>
        <a:lstStyle/>
        <a:p>
          <a:endParaRPr lang="zh-CN" altLang="en-US" sz="1400"/>
        </a:p>
      </dgm:t>
    </dgm:pt>
    <dgm:pt modelId="{FDBD6F42-C27E-46D1-8E05-8C893C4A272D}" type="sibTrans" cxnId="{D77FFC9B-C866-4CCD-82A1-EABE0CDA69AB}">
      <dgm:prSet/>
      <dgm:spPr/>
      <dgm:t>
        <a:bodyPr/>
        <a:lstStyle/>
        <a:p>
          <a:endParaRPr lang="zh-CN" altLang="en-US" sz="1400"/>
        </a:p>
      </dgm:t>
    </dgm:pt>
    <dgm:pt modelId="{FA29A5A6-4510-46F5-B90C-F70F6D3CF71E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基本信息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297BAF72-1B1E-4B5F-BD57-F782C517F3F5}" type="parTrans" cxnId="{8E067CA2-39C9-4476-8E01-256EBA308C83}">
      <dgm:prSet custT="1"/>
      <dgm:spPr/>
      <dgm:t>
        <a:bodyPr/>
        <a:lstStyle/>
        <a:p>
          <a:endParaRPr lang="zh-CN" altLang="en-US" sz="1600"/>
        </a:p>
      </dgm:t>
    </dgm:pt>
    <dgm:pt modelId="{767E8A14-B069-4870-9DDF-E03095FD26A9}" type="sibTrans" cxnId="{8E067CA2-39C9-4476-8E01-256EBA308C83}">
      <dgm:prSet/>
      <dgm:spPr/>
      <dgm:t>
        <a:bodyPr/>
        <a:lstStyle/>
        <a:p>
          <a:endParaRPr lang="zh-CN" altLang="en-US" sz="1400"/>
        </a:p>
      </dgm:t>
    </dgm:pt>
    <dgm:pt modelId="{57D9FA4E-2608-42FA-B0B2-F4B6C23EFA0E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作业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EA386C1D-9004-4FBE-A13D-4CB7DF94EF4F}" type="parTrans" cxnId="{F518B998-8D11-4E4A-9E40-705396B70B10}">
      <dgm:prSet custT="1"/>
      <dgm:spPr/>
      <dgm:t>
        <a:bodyPr/>
        <a:lstStyle/>
        <a:p>
          <a:endParaRPr lang="zh-CN" altLang="en-US" sz="1600"/>
        </a:p>
      </dgm:t>
    </dgm:pt>
    <dgm:pt modelId="{68F740B5-1BF3-462E-AA3C-12443A742928}" type="sibTrans" cxnId="{F518B998-8D11-4E4A-9E40-705396B70B10}">
      <dgm:prSet/>
      <dgm:spPr/>
      <dgm:t>
        <a:bodyPr/>
        <a:lstStyle/>
        <a:p>
          <a:endParaRPr lang="zh-CN" altLang="en-US" sz="1400"/>
        </a:p>
      </dgm:t>
    </dgm:pt>
    <dgm:pt modelId="{5C66C9C9-1198-4C49-B7A6-456374E11486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实验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21C6F52B-5A23-4B3C-A41A-60D330EA544D}" type="parTrans" cxnId="{0A7BB2E3-B531-4F7A-8E73-E68A4355AB39}">
      <dgm:prSet custT="1"/>
      <dgm:spPr/>
      <dgm:t>
        <a:bodyPr/>
        <a:lstStyle/>
        <a:p>
          <a:endParaRPr lang="zh-CN" altLang="en-US" sz="1600"/>
        </a:p>
      </dgm:t>
    </dgm:pt>
    <dgm:pt modelId="{FD52FE5A-3801-443B-B7DF-2C34923B9DD6}" type="sibTrans" cxnId="{0A7BB2E3-B531-4F7A-8E73-E68A4355AB39}">
      <dgm:prSet/>
      <dgm:spPr/>
      <dgm:t>
        <a:bodyPr/>
        <a:lstStyle/>
        <a:p>
          <a:endParaRPr lang="zh-CN" altLang="en-US" sz="1400"/>
        </a:p>
      </dgm:t>
    </dgm:pt>
    <dgm:pt modelId="{4938BC0B-C425-4724-BFA9-6E1352634379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事件提醒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32748BE7-9AEF-4096-AFF3-B51D57FFA83C}" type="parTrans" cxnId="{79CBBF6A-553E-4E30-B33D-4F0482B5A023}">
      <dgm:prSet custT="1"/>
      <dgm:spPr/>
      <dgm:t>
        <a:bodyPr/>
        <a:lstStyle/>
        <a:p>
          <a:endParaRPr lang="zh-CN" altLang="en-US" sz="1600"/>
        </a:p>
      </dgm:t>
    </dgm:pt>
    <dgm:pt modelId="{90469F94-657E-4BBA-9C0B-BABEC168DC18}" type="sibTrans" cxnId="{79CBBF6A-553E-4E30-B33D-4F0482B5A023}">
      <dgm:prSet/>
      <dgm:spPr/>
      <dgm:t>
        <a:bodyPr/>
        <a:lstStyle/>
        <a:p>
          <a:endParaRPr lang="zh-CN" altLang="en-US" sz="1400"/>
        </a:p>
      </dgm:t>
    </dgm:pt>
    <dgm:pt modelId="{5145F5F6-E55F-4DCD-93B7-244672E211D9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记事备忘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D09D9D98-868E-4CB9-9345-030156DDFC87}" type="parTrans" cxnId="{9F164D9E-7822-4ABE-A472-A9B0B9C6DC8B}">
      <dgm:prSet custT="1"/>
      <dgm:spPr/>
      <dgm:t>
        <a:bodyPr/>
        <a:lstStyle/>
        <a:p>
          <a:endParaRPr lang="zh-CN" altLang="en-US" sz="1600"/>
        </a:p>
      </dgm:t>
    </dgm:pt>
    <dgm:pt modelId="{F419A6EA-FE44-4437-8FDB-249BB66D791F}" type="sibTrans" cxnId="{9F164D9E-7822-4ABE-A472-A9B0B9C6DC8B}">
      <dgm:prSet/>
      <dgm:spPr/>
      <dgm:t>
        <a:bodyPr/>
        <a:lstStyle/>
        <a:p>
          <a:endParaRPr lang="zh-CN" altLang="en-US" sz="1400"/>
        </a:p>
      </dgm:t>
    </dgm:pt>
    <dgm:pt modelId="{6260F964-BEF5-45D3-A173-7D8CEE63E93C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网址收藏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2B91A9CB-4DA1-4748-97ED-8E9BB5B5324A}" type="parTrans" cxnId="{7A92807D-A793-4C5F-B128-4B860EA28C75}">
      <dgm:prSet/>
      <dgm:spPr/>
      <dgm:t>
        <a:bodyPr/>
        <a:lstStyle/>
        <a:p>
          <a:endParaRPr lang="zh-CN" altLang="en-US"/>
        </a:p>
      </dgm:t>
    </dgm:pt>
    <dgm:pt modelId="{9A9D7F98-0133-430A-8B41-C457017ACD05}" type="sibTrans" cxnId="{7A92807D-A793-4C5F-B128-4B860EA28C75}">
      <dgm:prSet/>
      <dgm:spPr/>
      <dgm:t>
        <a:bodyPr/>
        <a:lstStyle/>
        <a:p>
          <a:endParaRPr lang="zh-CN" altLang="en-US"/>
        </a:p>
      </dgm:t>
    </dgm:pt>
    <dgm:pt modelId="{0A2B1433-C5FF-4053-9D88-45D64E62C33F}" type="pres">
      <dgm:prSet presAssocID="{F7D23DBE-F5F9-43A2-9A55-992A41C3906D}" presName="Name0" presStyleCnt="0">
        <dgm:presLayoutVars>
          <dgm:chMax val="1"/>
          <dgm:dir val="rev"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EBA488E-8D8B-48F3-B4F1-192C22A0B8B4}" type="pres">
      <dgm:prSet presAssocID="{66241379-A7DA-4201-B4D6-C87F7279C074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3B56F267-D569-44D3-BDCF-C972FA850DDF}" type="pres">
      <dgm:prSet presAssocID="{297BAF72-1B1E-4B5F-BD57-F782C517F3F5}" presName="parTrans" presStyleLbl="sibTrans2D1" presStyleIdx="0" presStyleCnt="6"/>
      <dgm:spPr/>
      <dgm:t>
        <a:bodyPr/>
        <a:lstStyle/>
        <a:p>
          <a:endParaRPr lang="zh-CN" altLang="en-US"/>
        </a:p>
      </dgm:t>
    </dgm:pt>
    <dgm:pt modelId="{C06D8E95-AA93-43E9-A4DC-74B5856E453B}" type="pres">
      <dgm:prSet presAssocID="{297BAF72-1B1E-4B5F-BD57-F782C517F3F5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CFCA9BC9-05DC-4155-AAEB-062BFEC89080}" type="pres">
      <dgm:prSet presAssocID="{FA29A5A6-4510-46F5-B90C-F70F6D3CF71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0B8B43-CB92-4C7A-B6E5-CAB83B0F6E13}" type="pres">
      <dgm:prSet presAssocID="{EA386C1D-9004-4FBE-A13D-4CB7DF94EF4F}" presName="parTrans" presStyleLbl="sibTrans2D1" presStyleIdx="1" presStyleCnt="6"/>
      <dgm:spPr/>
      <dgm:t>
        <a:bodyPr/>
        <a:lstStyle/>
        <a:p>
          <a:endParaRPr lang="zh-CN" altLang="en-US"/>
        </a:p>
      </dgm:t>
    </dgm:pt>
    <dgm:pt modelId="{264D3868-621F-4B3A-9CBD-3B560BBADD7D}" type="pres">
      <dgm:prSet presAssocID="{EA386C1D-9004-4FBE-A13D-4CB7DF94EF4F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2B0BCA39-D5C1-47C8-81D3-647F910ABD38}" type="pres">
      <dgm:prSet presAssocID="{57D9FA4E-2608-42FA-B0B2-F4B6C23EFA0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409749-D6AD-4EEB-BCA8-3C703B8B31E6}" type="pres">
      <dgm:prSet presAssocID="{21C6F52B-5A23-4B3C-A41A-60D330EA544D}" presName="parTrans" presStyleLbl="sibTrans2D1" presStyleIdx="2" presStyleCnt="6"/>
      <dgm:spPr/>
      <dgm:t>
        <a:bodyPr/>
        <a:lstStyle/>
        <a:p>
          <a:endParaRPr lang="zh-CN" altLang="en-US"/>
        </a:p>
      </dgm:t>
    </dgm:pt>
    <dgm:pt modelId="{94CED2EA-F289-4BC5-A9FF-62D5DE785C3B}" type="pres">
      <dgm:prSet presAssocID="{21C6F52B-5A23-4B3C-A41A-60D330EA544D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D089B5E6-FF6B-4BC1-85CD-1035C4E6F0AF}" type="pres">
      <dgm:prSet presAssocID="{5C66C9C9-1198-4C49-B7A6-456374E1148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0EB44A-80BF-4C3A-8F07-CD10BCED3237}" type="pres">
      <dgm:prSet presAssocID="{32748BE7-9AEF-4096-AFF3-B51D57FFA83C}" presName="parTrans" presStyleLbl="sibTrans2D1" presStyleIdx="3" presStyleCnt="6"/>
      <dgm:spPr/>
      <dgm:t>
        <a:bodyPr/>
        <a:lstStyle/>
        <a:p>
          <a:endParaRPr lang="zh-CN" altLang="en-US"/>
        </a:p>
      </dgm:t>
    </dgm:pt>
    <dgm:pt modelId="{99B5C65B-3690-4294-8FB2-98D8B61AE5C3}" type="pres">
      <dgm:prSet presAssocID="{32748BE7-9AEF-4096-AFF3-B51D57FFA83C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C5194004-6C98-4CE1-9265-B57B3EBF92E3}" type="pres">
      <dgm:prSet presAssocID="{4938BC0B-C425-4724-BFA9-6E135263437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77F56F-7DCD-4858-B9F1-010B24B4EFBC}" type="pres">
      <dgm:prSet presAssocID="{D09D9D98-868E-4CB9-9345-030156DDFC87}" presName="parTrans" presStyleLbl="sibTrans2D1" presStyleIdx="4" presStyleCnt="6"/>
      <dgm:spPr/>
      <dgm:t>
        <a:bodyPr/>
        <a:lstStyle/>
        <a:p>
          <a:endParaRPr lang="zh-CN" altLang="en-US"/>
        </a:p>
      </dgm:t>
    </dgm:pt>
    <dgm:pt modelId="{0A6E3D91-BB4A-4D6B-B14B-DA6053B8E882}" type="pres">
      <dgm:prSet presAssocID="{D09D9D98-868E-4CB9-9345-030156DDFC87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6CC6D7AE-02BC-423E-AC0E-3CA49C334ED3}" type="pres">
      <dgm:prSet presAssocID="{5145F5F6-E55F-4DCD-93B7-244672E211D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FD0B12-34D2-4E53-972B-BC9670D3B676}" type="pres">
      <dgm:prSet presAssocID="{2B91A9CB-4DA1-4748-97ED-8E9BB5B5324A}" presName="parTrans" presStyleLbl="sibTrans2D1" presStyleIdx="5" presStyleCnt="6"/>
      <dgm:spPr/>
      <dgm:t>
        <a:bodyPr/>
        <a:lstStyle/>
        <a:p>
          <a:endParaRPr lang="zh-CN" altLang="en-US"/>
        </a:p>
      </dgm:t>
    </dgm:pt>
    <dgm:pt modelId="{DC4C484D-256D-4E09-A6C5-C8DCB7F86155}" type="pres">
      <dgm:prSet presAssocID="{2B91A9CB-4DA1-4748-97ED-8E9BB5B5324A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  <dgm:pt modelId="{B69D26B5-ABCA-4963-BB81-1D378BD45FFE}" type="pres">
      <dgm:prSet presAssocID="{6260F964-BEF5-45D3-A173-7D8CEE63E93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E3024A3-597A-4A5B-BB62-E7ED13481061}" type="presOf" srcId="{2B91A9CB-4DA1-4748-97ED-8E9BB5B5324A}" destId="{2EFD0B12-34D2-4E53-972B-BC9670D3B676}" srcOrd="0" destOrd="0" presId="urn:microsoft.com/office/officeart/2005/8/layout/radial5"/>
    <dgm:cxn modelId="{8E067CA2-39C9-4476-8E01-256EBA308C83}" srcId="{66241379-A7DA-4201-B4D6-C87F7279C074}" destId="{FA29A5A6-4510-46F5-B90C-F70F6D3CF71E}" srcOrd="0" destOrd="0" parTransId="{297BAF72-1B1E-4B5F-BD57-F782C517F3F5}" sibTransId="{767E8A14-B069-4870-9DDF-E03095FD26A9}"/>
    <dgm:cxn modelId="{C7BAB500-6879-4FB6-B205-148DFAA5FA6F}" type="presOf" srcId="{32748BE7-9AEF-4096-AFF3-B51D57FFA83C}" destId="{0F0EB44A-80BF-4C3A-8F07-CD10BCED3237}" srcOrd="0" destOrd="0" presId="urn:microsoft.com/office/officeart/2005/8/layout/radial5"/>
    <dgm:cxn modelId="{F8D7E7B4-6B2C-4ACE-8440-19146A2BD223}" type="presOf" srcId="{21C6F52B-5A23-4B3C-A41A-60D330EA544D}" destId="{94CED2EA-F289-4BC5-A9FF-62D5DE785C3B}" srcOrd="1" destOrd="0" presId="urn:microsoft.com/office/officeart/2005/8/layout/radial5"/>
    <dgm:cxn modelId="{A3C379A4-AC95-4003-A79C-8EEB86D39A6D}" type="presOf" srcId="{F7D23DBE-F5F9-43A2-9A55-992A41C3906D}" destId="{0A2B1433-C5FF-4053-9D88-45D64E62C33F}" srcOrd="0" destOrd="0" presId="urn:microsoft.com/office/officeart/2005/8/layout/radial5"/>
    <dgm:cxn modelId="{825F9262-EE01-441A-84C7-6CE8FA6D910A}" type="presOf" srcId="{297BAF72-1B1E-4B5F-BD57-F782C517F3F5}" destId="{3B56F267-D569-44D3-BDCF-C972FA850DDF}" srcOrd="0" destOrd="0" presId="urn:microsoft.com/office/officeart/2005/8/layout/radial5"/>
    <dgm:cxn modelId="{D5EA583A-F965-4E91-ADB5-B180207F100F}" type="presOf" srcId="{32748BE7-9AEF-4096-AFF3-B51D57FFA83C}" destId="{99B5C65B-3690-4294-8FB2-98D8B61AE5C3}" srcOrd="1" destOrd="0" presId="urn:microsoft.com/office/officeart/2005/8/layout/radial5"/>
    <dgm:cxn modelId="{C5E918E3-DBF5-4514-B99B-93025145D053}" type="presOf" srcId="{57D9FA4E-2608-42FA-B0B2-F4B6C23EFA0E}" destId="{2B0BCA39-D5C1-47C8-81D3-647F910ABD38}" srcOrd="0" destOrd="0" presId="urn:microsoft.com/office/officeart/2005/8/layout/radial5"/>
    <dgm:cxn modelId="{79CBBF6A-553E-4E30-B33D-4F0482B5A023}" srcId="{66241379-A7DA-4201-B4D6-C87F7279C074}" destId="{4938BC0B-C425-4724-BFA9-6E1352634379}" srcOrd="3" destOrd="0" parTransId="{32748BE7-9AEF-4096-AFF3-B51D57FFA83C}" sibTransId="{90469F94-657E-4BBA-9C0B-BABEC168DC18}"/>
    <dgm:cxn modelId="{900C63C0-5A4A-42C9-A6D2-C16C9511245C}" type="presOf" srcId="{FA29A5A6-4510-46F5-B90C-F70F6D3CF71E}" destId="{CFCA9BC9-05DC-4155-AAEB-062BFEC89080}" srcOrd="0" destOrd="0" presId="urn:microsoft.com/office/officeart/2005/8/layout/radial5"/>
    <dgm:cxn modelId="{03DEBC25-3138-4116-8B14-EE7E217898BE}" type="presOf" srcId="{21C6F52B-5A23-4B3C-A41A-60D330EA544D}" destId="{BE409749-D6AD-4EEB-BCA8-3C703B8B31E6}" srcOrd="0" destOrd="0" presId="urn:microsoft.com/office/officeart/2005/8/layout/radial5"/>
    <dgm:cxn modelId="{AF7234AD-8D04-4DA5-A8B0-AEC8343E8C9D}" type="presOf" srcId="{6260F964-BEF5-45D3-A173-7D8CEE63E93C}" destId="{B69D26B5-ABCA-4963-BB81-1D378BD45FFE}" srcOrd="0" destOrd="0" presId="urn:microsoft.com/office/officeart/2005/8/layout/radial5"/>
    <dgm:cxn modelId="{9BD7BDAC-DA9D-4F6E-9BF6-14F99C965091}" type="presOf" srcId="{EA386C1D-9004-4FBE-A13D-4CB7DF94EF4F}" destId="{264D3868-621F-4B3A-9CBD-3B560BBADD7D}" srcOrd="1" destOrd="0" presId="urn:microsoft.com/office/officeart/2005/8/layout/radial5"/>
    <dgm:cxn modelId="{F518B998-8D11-4E4A-9E40-705396B70B10}" srcId="{66241379-A7DA-4201-B4D6-C87F7279C074}" destId="{57D9FA4E-2608-42FA-B0B2-F4B6C23EFA0E}" srcOrd="1" destOrd="0" parTransId="{EA386C1D-9004-4FBE-A13D-4CB7DF94EF4F}" sibTransId="{68F740B5-1BF3-462E-AA3C-12443A742928}"/>
    <dgm:cxn modelId="{8E626312-89B4-4F97-AE37-DD5BB7C8C181}" type="presOf" srcId="{4938BC0B-C425-4724-BFA9-6E1352634379}" destId="{C5194004-6C98-4CE1-9265-B57B3EBF92E3}" srcOrd="0" destOrd="0" presId="urn:microsoft.com/office/officeart/2005/8/layout/radial5"/>
    <dgm:cxn modelId="{8C4A9D80-69A1-463F-9BDC-3DDA89C03708}" type="presOf" srcId="{66241379-A7DA-4201-B4D6-C87F7279C074}" destId="{FEBA488E-8D8B-48F3-B4F1-192C22A0B8B4}" srcOrd="0" destOrd="0" presId="urn:microsoft.com/office/officeart/2005/8/layout/radial5"/>
    <dgm:cxn modelId="{38831D06-7F91-4C39-AD24-134445E0B3D9}" type="presOf" srcId="{297BAF72-1B1E-4B5F-BD57-F782C517F3F5}" destId="{C06D8E95-AA93-43E9-A4DC-74B5856E453B}" srcOrd="1" destOrd="0" presId="urn:microsoft.com/office/officeart/2005/8/layout/radial5"/>
    <dgm:cxn modelId="{D77FFC9B-C866-4CCD-82A1-EABE0CDA69AB}" srcId="{F7D23DBE-F5F9-43A2-9A55-992A41C3906D}" destId="{66241379-A7DA-4201-B4D6-C87F7279C074}" srcOrd="0" destOrd="0" parTransId="{41F76CD4-D50F-4AB4-8014-9D260F261CDE}" sibTransId="{FDBD6F42-C27E-46D1-8E05-8C893C4A272D}"/>
    <dgm:cxn modelId="{2D4C5505-EF1B-4CBC-A95E-592DCC1BBE94}" type="presOf" srcId="{2B91A9CB-4DA1-4748-97ED-8E9BB5B5324A}" destId="{DC4C484D-256D-4E09-A6C5-C8DCB7F86155}" srcOrd="1" destOrd="0" presId="urn:microsoft.com/office/officeart/2005/8/layout/radial5"/>
    <dgm:cxn modelId="{11D568C7-060D-4C6C-8076-AAA4EB0320F4}" type="presOf" srcId="{EA386C1D-9004-4FBE-A13D-4CB7DF94EF4F}" destId="{6C0B8B43-CB92-4C7A-B6E5-CAB83B0F6E13}" srcOrd="0" destOrd="0" presId="urn:microsoft.com/office/officeart/2005/8/layout/radial5"/>
    <dgm:cxn modelId="{9F164D9E-7822-4ABE-A472-A9B0B9C6DC8B}" srcId="{66241379-A7DA-4201-B4D6-C87F7279C074}" destId="{5145F5F6-E55F-4DCD-93B7-244672E211D9}" srcOrd="4" destOrd="0" parTransId="{D09D9D98-868E-4CB9-9345-030156DDFC87}" sibTransId="{F419A6EA-FE44-4437-8FDB-249BB66D791F}"/>
    <dgm:cxn modelId="{DEEFEEE1-5D81-4C3A-B9A0-9E4FABA31EAE}" type="presOf" srcId="{5C66C9C9-1198-4C49-B7A6-456374E11486}" destId="{D089B5E6-FF6B-4BC1-85CD-1035C4E6F0AF}" srcOrd="0" destOrd="0" presId="urn:microsoft.com/office/officeart/2005/8/layout/radial5"/>
    <dgm:cxn modelId="{4070389C-5702-421F-B6AC-A99C9C055D90}" type="presOf" srcId="{5145F5F6-E55F-4DCD-93B7-244672E211D9}" destId="{6CC6D7AE-02BC-423E-AC0E-3CA49C334ED3}" srcOrd="0" destOrd="0" presId="urn:microsoft.com/office/officeart/2005/8/layout/radial5"/>
    <dgm:cxn modelId="{7A92807D-A793-4C5F-B128-4B860EA28C75}" srcId="{66241379-A7DA-4201-B4D6-C87F7279C074}" destId="{6260F964-BEF5-45D3-A173-7D8CEE63E93C}" srcOrd="5" destOrd="0" parTransId="{2B91A9CB-4DA1-4748-97ED-8E9BB5B5324A}" sibTransId="{9A9D7F98-0133-430A-8B41-C457017ACD05}"/>
    <dgm:cxn modelId="{10EC08BD-0031-4003-B7D1-31BF17823B72}" type="presOf" srcId="{D09D9D98-868E-4CB9-9345-030156DDFC87}" destId="{0A6E3D91-BB4A-4D6B-B14B-DA6053B8E882}" srcOrd="1" destOrd="0" presId="urn:microsoft.com/office/officeart/2005/8/layout/radial5"/>
    <dgm:cxn modelId="{61BCAEFB-3C8E-4F53-A532-8826ADAD67FE}" type="presOf" srcId="{D09D9D98-868E-4CB9-9345-030156DDFC87}" destId="{7977F56F-7DCD-4858-B9F1-010B24B4EFBC}" srcOrd="0" destOrd="0" presId="urn:microsoft.com/office/officeart/2005/8/layout/radial5"/>
    <dgm:cxn modelId="{0A7BB2E3-B531-4F7A-8E73-E68A4355AB39}" srcId="{66241379-A7DA-4201-B4D6-C87F7279C074}" destId="{5C66C9C9-1198-4C49-B7A6-456374E11486}" srcOrd="2" destOrd="0" parTransId="{21C6F52B-5A23-4B3C-A41A-60D330EA544D}" sibTransId="{FD52FE5A-3801-443B-B7DF-2C34923B9DD6}"/>
    <dgm:cxn modelId="{2FAD0E26-FD7D-4527-94D1-8F07BC777ED6}" type="presParOf" srcId="{0A2B1433-C5FF-4053-9D88-45D64E62C33F}" destId="{FEBA488E-8D8B-48F3-B4F1-192C22A0B8B4}" srcOrd="0" destOrd="0" presId="urn:microsoft.com/office/officeart/2005/8/layout/radial5"/>
    <dgm:cxn modelId="{9CD851F3-C24F-410C-8B1B-9ED174FC7A85}" type="presParOf" srcId="{0A2B1433-C5FF-4053-9D88-45D64E62C33F}" destId="{3B56F267-D569-44D3-BDCF-C972FA850DDF}" srcOrd="1" destOrd="0" presId="urn:microsoft.com/office/officeart/2005/8/layout/radial5"/>
    <dgm:cxn modelId="{3BA6121E-18DD-4EFC-B671-3C8421759C35}" type="presParOf" srcId="{3B56F267-D569-44D3-BDCF-C972FA850DDF}" destId="{C06D8E95-AA93-43E9-A4DC-74B5856E453B}" srcOrd="0" destOrd="0" presId="urn:microsoft.com/office/officeart/2005/8/layout/radial5"/>
    <dgm:cxn modelId="{A3119A79-EC58-41ED-A6A1-9BE745ACA8C3}" type="presParOf" srcId="{0A2B1433-C5FF-4053-9D88-45D64E62C33F}" destId="{CFCA9BC9-05DC-4155-AAEB-062BFEC89080}" srcOrd="2" destOrd="0" presId="urn:microsoft.com/office/officeart/2005/8/layout/radial5"/>
    <dgm:cxn modelId="{325BF262-5092-4F29-8050-3B020E748266}" type="presParOf" srcId="{0A2B1433-C5FF-4053-9D88-45D64E62C33F}" destId="{6C0B8B43-CB92-4C7A-B6E5-CAB83B0F6E13}" srcOrd="3" destOrd="0" presId="urn:microsoft.com/office/officeart/2005/8/layout/radial5"/>
    <dgm:cxn modelId="{11EDEBD2-0700-4692-9BFF-33B99B5322B8}" type="presParOf" srcId="{6C0B8B43-CB92-4C7A-B6E5-CAB83B0F6E13}" destId="{264D3868-621F-4B3A-9CBD-3B560BBADD7D}" srcOrd="0" destOrd="0" presId="urn:microsoft.com/office/officeart/2005/8/layout/radial5"/>
    <dgm:cxn modelId="{4F717752-E88E-4727-B590-E5C0B31A0578}" type="presParOf" srcId="{0A2B1433-C5FF-4053-9D88-45D64E62C33F}" destId="{2B0BCA39-D5C1-47C8-81D3-647F910ABD38}" srcOrd="4" destOrd="0" presId="urn:microsoft.com/office/officeart/2005/8/layout/radial5"/>
    <dgm:cxn modelId="{3B780CFC-6039-4DC9-BC2C-74715BD44B99}" type="presParOf" srcId="{0A2B1433-C5FF-4053-9D88-45D64E62C33F}" destId="{BE409749-D6AD-4EEB-BCA8-3C703B8B31E6}" srcOrd="5" destOrd="0" presId="urn:microsoft.com/office/officeart/2005/8/layout/radial5"/>
    <dgm:cxn modelId="{5BB68196-AD0E-492F-BE43-6F14E496E034}" type="presParOf" srcId="{BE409749-D6AD-4EEB-BCA8-3C703B8B31E6}" destId="{94CED2EA-F289-4BC5-A9FF-62D5DE785C3B}" srcOrd="0" destOrd="0" presId="urn:microsoft.com/office/officeart/2005/8/layout/radial5"/>
    <dgm:cxn modelId="{DAC9BACB-2249-4958-B699-42701C71833B}" type="presParOf" srcId="{0A2B1433-C5FF-4053-9D88-45D64E62C33F}" destId="{D089B5E6-FF6B-4BC1-85CD-1035C4E6F0AF}" srcOrd="6" destOrd="0" presId="urn:microsoft.com/office/officeart/2005/8/layout/radial5"/>
    <dgm:cxn modelId="{FFFF6839-DDDB-4268-983D-DD0F0B6668C9}" type="presParOf" srcId="{0A2B1433-C5FF-4053-9D88-45D64E62C33F}" destId="{0F0EB44A-80BF-4C3A-8F07-CD10BCED3237}" srcOrd="7" destOrd="0" presId="urn:microsoft.com/office/officeart/2005/8/layout/radial5"/>
    <dgm:cxn modelId="{EBC93337-AB07-47C9-8079-368D0DB1600A}" type="presParOf" srcId="{0F0EB44A-80BF-4C3A-8F07-CD10BCED3237}" destId="{99B5C65B-3690-4294-8FB2-98D8B61AE5C3}" srcOrd="0" destOrd="0" presId="urn:microsoft.com/office/officeart/2005/8/layout/radial5"/>
    <dgm:cxn modelId="{6898C877-8F3E-4CB0-B6A4-F8FB8B7C5DC6}" type="presParOf" srcId="{0A2B1433-C5FF-4053-9D88-45D64E62C33F}" destId="{C5194004-6C98-4CE1-9265-B57B3EBF92E3}" srcOrd="8" destOrd="0" presId="urn:microsoft.com/office/officeart/2005/8/layout/radial5"/>
    <dgm:cxn modelId="{546FFF8A-971B-4667-ABAC-F13B42A071FC}" type="presParOf" srcId="{0A2B1433-C5FF-4053-9D88-45D64E62C33F}" destId="{7977F56F-7DCD-4858-B9F1-010B24B4EFBC}" srcOrd="9" destOrd="0" presId="urn:microsoft.com/office/officeart/2005/8/layout/radial5"/>
    <dgm:cxn modelId="{CA417302-6F0F-494F-BCCB-A1F51A128395}" type="presParOf" srcId="{7977F56F-7DCD-4858-B9F1-010B24B4EFBC}" destId="{0A6E3D91-BB4A-4D6B-B14B-DA6053B8E882}" srcOrd="0" destOrd="0" presId="urn:microsoft.com/office/officeart/2005/8/layout/radial5"/>
    <dgm:cxn modelId="{FAF95470-973E-4172-AB9E-96A9B9CB51FB}" type="presParOf" srcId="{0A2B1433-C5FF-4053-9D88-45D64E62C33F}" destId="{6CC6D7AE-02BC-423E-AC0E-3CA49C334ED3}" srcOrd="10" destOrd="0" presId="urn:microsoft.com/office/officeart/2005/8/layout/radial5"/>
    <dgm:cxn modelId="{0C053F63-346D-4108-8C5A-2ED9E473C89B}" type="presParOf" srcId="{0A2B1433-C5FF-4053-9D88-45D64E62C33F}" destId="{2EFD0B12-34D2-4E53-972B-BC9670D3B676}" srcOrd="11" destOrd="0" presId="urn:microsoft.com/office/officeart/2005/8/layout/radial5"/>
    <dgm:cxn modelId="{C1BF396C-49AD-4210-B2A4-60998A618DD0}" type="presParOf" srcId="{2EFD0B12-34D2-4E53-972B-BC9670D3B676}" destId="{DC4C484D-256D-4E09-A6C5-C8DCB7F86155}" srcOrd="0" destOrd="0" presId="urn:microsoft.com/office/officeart/2005/8/layout/radial5"/>
    <dgm:cxn modelId="{FE4B7285-8C6D-4B66-9F41-D809136FD46F}" type="presParOf" srcId="{0A2B1433-C5FF-4053-9D88-45D64E62C33F}" destId="{B69D26B5-ABCA-4963-BB81-1D378BD45FFE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A488E-8D8B-48F3-B4F1-192C22A0B8B4}">
      <dsp:nvSpPr>
        <dsp:cNvPr id="0" name=""/>
        <dsp:cNvSpPr/>
      </dsp:nvSpPr>
      <dsp:spPr>
        <a:xfrm>
          <a:off x="2123437" y="2123437"/>
          <a:ext cx="1513125" cy="151312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课表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2345029" y="2345029"/>
        <a:ext cx="1069941" cy="1069941"/>
      </dsp:txXfrm>
    </dsp:sp>
    <dsp:sp modelId="{3B56F267-D569-44D3-BDCF-C972FA850DDF}">
      <dsp:nvSpPr>
        <dsp:cNvPr id="0" name=""/>
        <dsp:cNvSpPr/>
      </dsp:nvSpPr>
      <dsp:spPr>
        <a:xfrm rot="16200000">
          <a:off x="2719143" y="1571809"/>
          <a:ext cx="321712" cy="5144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2767400" y="1722958"/>
        <a:ext cx="225198" cy="308678"/>
      </dsp:txXfrm>
    </dsp:sp>
    <dsp:sp modelId="{CFCA9BC9-05DC-4155-AAEB-062BFEC89080}">
      <dsp:nvSpPr>
        <dsp:cNvPr id="0" name=""/>
        <dsp:cNvSpPr/>
      </dsp:nvSpPr>
      <dsp:spPr>
        <a:xfrm>
          <a:off x="2123437" y="3307"/>
          <a:ext cx="1513125" cy="151312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基本信息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2345029" y="224899"/>
        <a:ext cx="1069941" cy="1069941"/>
      </dsp:txXfrm>
    </dsp:sp>
    <dsp:sp modelId="{6C0B8B43-CB92-4C7A-B6E5-CAB83B0F6E13}">
      <dsp:nvSpPr>
        <dsp:cNvPr id="0" name=""/>
        <dsp:cNvSpPr/>
      </dsp:nvSpPr>
      <dsp:spPr>
        <a:xfrm rot="12600000">
          <a:off x="1808985" y="2097288"/>
          <a:ext cx="321712" cy="5144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1899034" y="2224309"/>
        <a:ext cx="225198" cy="308678"/>
      </dsp:txXfrm>
    </dsp:sp>
    <dsp:sp modelId="{2B0BCA39-D5C1-47C8-81D3-647F910ABD38}">
      <dsp:nvSpPr>
        <dsp:cNvPr id="0" name=""/>
        <dsp:cNvSpPr/>
      </dsp:nvSpPr>
      <dsp:spPr>
        <a:xfrm>
          <a:off x="287351" y="1063372"/>
          <a:ext cx="1513125" cy="151312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作业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508943" y="1284964"/>
        <a:ext cx="1069941" cy="1069941"/>
      </dsp:txXfrm>
    </dsp:sp>
    <dsp:sp modelId="{BE409749-D6AD-4EEB-BCA8-3C703B8B31E6}">
      <dsp:nvSpPr>
        <dsp:cNvPr id="0" name=""/>
        <dsp:cNvSpPr/>
      </dsp:nvSpPr>
      <dsp:spPr>
        <a:xfrm rot="9000000">
          <a:off x="1808985" y="3148248"/>
          <a:ext cx="321712" cy="5144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1899034" y="3227012"/>
        <a:ext cx="225198" cy="308678"/>
      </dsp:txXfrm>
    </dsp:sp>
    <dsp:sp modelId="{D089B5E6-FF6B-4BC1-85CD-1035C4E6F0AF}">
      <dsp:nvSpPr>
        <dsp:cNvPr id="0" name=""/>
        <dsp:cNvSpPr/>
      </dsp:nvSpPr>
      <dsp:spPr>
        <a:xfrm>
          <a:off x="287351" y="3183502"/>
          <a:ext cx="1513125" cy="151312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实验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508943" y="3405094"/>
        <a:ext cx="1069941" cy="1069941"/>
      </dsp:txXfrm>
    </dsp:sp>
    <dsp:sp modelId="{0F0EB44A-80BF-4C3A-8F07-CD10BCED3237}">
      <dsp:nvSpPr>
        <dsp:cNvPr id="0" name=""/>
        <dsp:cNvSpPr/>
      </dsp:nvSpPr>
      <dsp:spPr>
        <a:xfrm rot="5400000">
          <a:off x="2719143" y="3673728"/>
          <a:ext cx="321712" cy="5144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2767400" y="3728363"/>
        <a:ext cx="225198" cy="308678"/>
      </dsp:txXfrm>
    </dsp:sp>
    <dsp:sp modelId="{C5194004-6C98-4CE1-9265-B57B3EBF92E3}">
      <dsp:nvSpPr>
        <dsp:cNvPr id="0" name=""/>
        <dsp:cNvSpPr/>
      </dsp:nvSpPr>
      <dsp:spPr>
        <a:xfrm>
          <a:off x="2123437" y="4243567"/>
          <a:ext cx="1513125" cy="151312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事件提醒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2345029" y="4465159"/>
        <a:ext cx="1069941" cy="1069941"/>
      </dsp:txXfrm>
    </dsp:sp>
    <dsp:sp modelId="{7977F56F-7DCD-4858-B9F1-010B24B4EFBC}">
      <dsp:nvSpPr>
        <dsp:cNvPr id="0" name=""/>
        <dsp:cNvSpPr/>
      </dsp:nvSpPr>
      <dsp:spPr>
        <a:xfrm rot="1800000">
          <a:off x="3629301" y="3148248"/>
          <a:ext cx="321712" cy="5144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635766" y="3227012"/>
        <a:ext cx="225198" cy="308678"/>
      </dsp:txXfrm>
    </dsp:sp>
    <dsp:sp modelId="{6CC6D7AE-02BC-423E-AC0E-3CA49C334ED3}">
      <dsp:nvSpPr>
        <dsp:cNvPr id="0" name=""/>
        <dsp:cNvSpPr/>
      </dsp:nvSpPr>
      <dsp:spPr>
        <a:xfrm>
          <a:off x="3959523" y="3183502"/>
          <a:ext cx="1513125" cy="151312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记事备忘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4181115" y="3405094"/>
        <a:ext cx="1069941" cy="1069941"/>
      </dsp:txXfrm>
    </dsp:sp>
    <dsp:sp modelId="{2EFD0B12-34D2-4E53-972B-BC9670D3B676}">
      <dsp:nvSpPr>
        <dsp:cNvPr id="0" name=""/>
        <dsp:cNvSpPr/>
      </dsp:nvSpPr>
      <dsp:spPr>
        <a:xfrm rot="19800000">
          <a:off x="3629301" y="2097288"/>
          <a:ext cx="321712" cy="5144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3635766" y="2224309"/>
        <a:ext cx="225198" cy="308678"/>
      </dsp:txXfrm>
    </dsp:sp>
    <dsp:sp modelId="{B69D26B5-ABCA-4963-BB81-1D378BD45FFE}">
      <dsp:nvSpPr>
        <dsp:cNvPr id="0" name=""/>
        <dsp:cNvSpPr/>
      </dsp:nvSpPr>
      <dsp:spPr>
        <a:xfrm>
          <a:off x="3959523" y="1063372"/>
          <a:ext cx="1513125" cy="151312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网址收藏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4181115" y="1284964"/>
        <a:ext cx="1069941" cy="1069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8C178-65D3-4A89-9236-48B3901F10CA}" type="datetimeFigureOut">
              <a:rPr lang="zh-CN" altLang="en-US" smtClean="0"/>
              <a:t>2019-12-24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25FE4-E89C-4038-8562-1275574AB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7871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1761D-A2D9-467D-BBE0-CC18A181D339}" type="datetimeFigureOut">
              <a:rPr lang="zh-CN" altLang="en-US" smtClean="0"/>
              <a:t>2019-12-24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BF8FC-6D6A-4885-A1FF-396E2BD67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831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MyCourse</a:t>
            </a:r>
            <a:r>
              <a:rPr lang="zh-CN" altLang="en-US" dirty="0" smtClean="0"/>
              <a:t>为产品名称，中文名：我的课程，是一款基于课程表的学生个人课程信息管理软件。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588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7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916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5355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042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095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82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程序主界面为课程表，用户通过在课程表中操作，可直接查看课程信息、作业信息、实验信息。</a:t>
            </a:r>
            <a:endParaRPr lang="en-US" altLang="zh-CN" dirty="0" smtClean="0"/>
          </a:p>
          <a:p>
            <a:r>
              <a:rPr lang="zh-CN" altLang="en-US" dirty="0" smtClean="0"/>
              <a:t>除此之外，额外的功能有事件提醒、常用网址收藏。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09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387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544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050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986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450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300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D057-C59D-47E8-80FD-9F41CEC317AF}" type="datetime1">
              <a:rPr lang="zh-CN" altLang="en-US" smtClean="0"/>
              <a:t>2019-12-24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04567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D057-C59D-47E8-80FD-9F41CEC317AF}" type="datetime1">
              <a:rPr lang="zh-CN" altLang="en-US" smtClean="0"/>
              <a:t>2019-12-24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78544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D057-C59D-47E8-80FD-9F41CEC317AF}" type="datetime1">
              <a:rPr lang="zh-CN" altLang="en-US" smtClean="0"/>
              <a:t>2019-12-24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44314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3712555" cy="332399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>
              <a:defRPr sz="2400" b="1" i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37FD-8273-4EFB-B545-5C5EEA5BBB54}" type="datetime1">
              <a:rPr lang="zh-CN" altLang="en-US" smtClean="0"/>
              <a:t>2019-12-24</a:t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201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D057-C59D-47E8-80FD-9F41CEC317AF}" type="datetime1">
              <a:rPr lang="zh-CN" altLang="en-US" smtClean="0"/>
              <a:t>2019-12-24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43737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D057-C59D-47E8-80FD-9F41CEC317AF}" type="datetime1">
              <a:rPr lang="zh-CN" altLang="en-US" smtClean="0"/>
              <a:t>2019-12-24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36557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D057-C59D-47E8-80FD-9F41CEC317AF}" type="datetime1">
              <a:rPr lang="zh-CN" altLang="en-US" smtClean="0"/>
              <a:t>2019-12-24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05067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D057-C59D-47E8-80FD-9F41CEC317AF}" type="datetime1">
              <a:rPr lang="zh-CN" altLang="en-US" smtClean="0"/>
              <a:t>2019-12-24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11074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D057-C59D-47E8-80FD-9F41CEC317AF}" type="datetime1">
              <a:rPr lang="zh-CN" altLang="en-US" smtClean="0"/>
              <a:t>2019-12-24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63604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D057-C59D-47E8-80FD-9F41CEC317AF}" type="datetime1">
              <a:rPr lang="zh-CN" altLang="en-US" smtClean="0"/>
              <a:t>2019-12-24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13516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D057-C59D-47E8-80FD-9F41CEC317AF}" type="datetime1">
              <a:rPr lang="zh-CN" altLang="en-US" smtClean="0"/>
              <a:t>2019-12-24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2696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D057-C59D-47E8-80FD-9F41CEC317AF}" type="datetime1">
              <a:rPr lang="zh-CN" altLang="en-US" smtClean="0"/>
              <a:t>2019-12-24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03828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7D057-C59D-47E8-80FD-9F41CEC317AF}" type="datetime1">
              <a:rPr lang="zh-CN" altLang="en-US" smtClean="0"/>
              <a:t>2019-12-24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9FC71-9EF0-4158-9F76-A5A12D1D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983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67249" y="2614590"/>
            <a:ext cx="6609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/>
              <a:t>MyCourse</a:t>
            </a:r>
            <a:r>
              <a:rPr lang="zh-CN" altLang="en-US" sz="4000" b="1" dirty="0" smtClean="0"/>
              <a:t>项目第三阶段报告</a:t>
            </a:r>
            <a:endParaRPr lang="zh-CN" altLang="en-US" sz="4000" b="1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7697368" y="6116204"/>
            <a:ext cx="1012522" cy="365125"/>
          </a:xfrm>
        </p:spPr>
        <p:txBody>
          <a:bodyPr/>
          <a:lstStyle/>
          <a:p>
            <a:fld id="{681C97EB-B37A-4B66-9400-E00D2F41F533}" type="datetime1">
              <a:rPr lang="zh-CN" altLang="en-US" smtClean="0"/>
              <a:t>2019-12-24</a:t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665075" y="5716094"/>
            <a:ext cx="295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 smtClean="0"/>
              <a:t>第五组  杨浩智  梁广登  黄嘉裕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8649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549000"/>
            <a:ext cx="3240000" cy="576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549000"/>
            <a:ext cx="3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2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549000"/>
            <a:ext cx="3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3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549000"/>
            <a:ext cx="3240000" cy="576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549000"/>
            <a:ext cx="3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8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549000"/>
            <a:ext cx="3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7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549000"/>
            <a:ext cx="3240000" cy="576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549000"/>
            <a:ext cx="3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9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549000"/>
            <a:ext cx="3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549000"/>
            <a:ext cx="3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0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549000"/>
            <a:ext cx="3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9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549000"/>
            <a:ext cx="3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8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549000"/>
            <a:ext cx="3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40000" y="360000"/>
            <a:ext cx="823944" cy="443198"/>
          </a:xfrm>
        </p:spPr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0000" y="1263166"/>
            <a:ext cx="3023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项目名称：</a:t>
            </a:r>
            <a:r>
              <a:rPr lang="en-US" altLang="zh-CN" sz="2400" dirty="0" err="1" smtClean="0"/>
              <a:t>MyCourse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540000" y="1979383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项目简介：基于课程表的学生个人课程信息管理软件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1972" y="2690539"/>
            <a:ext cx="167225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课表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课程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实验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作业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额外的：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事件提醒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记事备忘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网址收藏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0843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549000"/>
            <a:ext cx="3240000" cy="576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549000"/>
            <a:ext cx="3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0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549000"/>
            <a:ext cx="3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0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549000"/>
            <a:ext cx="3240000" cy="576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549000"/>
            <a:ext cx="3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2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549000"/>
            <a:ext cx="3240000" cy="576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549000"/>
            <a:ext cx="3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0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549000"/>
            <a:ext cx="3240000" cy="576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549000"/>
            <a:ext cx="3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3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549000"/>
            <a:ext cx="3240000" cy="576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549000"/>
            <a:ext cx="3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7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549000"/>
            <a:ext cx="3240000" cy="576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549000"/>
            <a:ext cx="3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9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549000"/>
            <a:ext cx="3240000" cy="576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549000"/>
            <a:ext cx="3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9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549000"/>
            <a:ext cx="3240000" cy="576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549000"/>
            <a:ext cx="3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6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549000"/>
            <a:ext cx="3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2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387699"/>
            <a:ext cx="1237518" cy="332399"/>
          </a:xfrm>
        </p:spPr>
        <p:txBody>
          <a:bodyPr/>
          <a:lstStyle/>
          <a:p>
            <a:r>
              <a:rPr lang="zh-CN" altLang="en-US" dirty="0" smtClean="0"/>
              <a:t>产品功能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3</a:t>
            </a:fld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78262083"/>
              </p:ext>
            </p:extLst>
          </p:nvPr>
        </p:nvGraphicFramePr>
        <p:xfrm>
          <a:off x="1692000" y="549000"/>
          <a:ext cx="5760000" cy="57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97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EBA488E-8D8B-48F3-B4F1-192C22A0B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>
                                            <p:graphicEl>
                                              <a:dgm id="{FEBA488E-8D8B-48F3-B4F1-192C22A0B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>
                                            <p:graphicEl>
                                              <a:dgm id="{FEBA488E-8D8B-48F3-B4F1-192C22A0B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>
                                            <p:graphicEl>
                                              <a:dgm id="{FEBA488E-8D8B-48F3-B4F1-192C22A0B8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56F267-D569-44D3-BDCF-C972FA850D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>
                                            <p:graphicEl>
                                              <a:dgm id="{3B56F267-D569-44D3-BDCF-C972FA850D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>
                                            <p:graphicEl>
                                              <a:dgm id="{3B56F267-D569-44D3-BDCF-C972FA850D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4">
                                            <p:graphicEl>
                                              <a:dgm id="{3B56F267-D569-44D3-BDCF-C972FA850D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CA9BC9-05DC-4155-AAEB-062BFEC890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>
                                            <p:graphicEl>
                                              <a:dgm id="{CFCA9BC9-05DC-4155-AAEB-062BFEC890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>
                                            <p:graphicEl>
                                              <a:dgm id="{CFCA9BC9-05DC-4155-AAEB-062BFEC890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4">
                                            <p:graphicEl>
                                              <a:dgm id="{CFCA9BC9-05DC-4155-AAEB-062BFEC890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0B8B43-CB92-4C7A-B6E5-CAB83B0F6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">
                                            <p:graphicEl>
                                              <a:dgm id="{6C0B8B43-CB92-4C7A-B6E5-CAB83B0F6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">
                                            <p:graphicEl>
                                              <a:dgm id="{6C0B8B43-CB92-4C7A-B6E5-CAB83B0F6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4">
                                            <p:graphicEl>
                                              <a:dgm id="{6C0B8B43-CB92-4C7A-B6E5-CAB83B0F6E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0BCA39-D5C1-47C8-81D3-647F910ABD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">
                                            <p:graphicEl>
                                              <a:dgm id="{2B0BCA39-D5C1-47C8-81D3-647F910ABD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">
                                            <p:graphicEl>
                                              <a:dgm id="{2B0BCA39-D5C1-47C8-81D3-647F910ABD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4">
                                            <p:graphicEl>
                                              <a:dgm id="{2B0BCA39-D5C1-47C8-81D3-647F910ABD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409749-D6AD-4EEB-BCA8-3C703B8B31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">
                                            <p:graphicEl>
                                              <a:dgm id="{BE409749-D6AD-4EEB-BCA8-3C703B8B31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">
                                            <p:graphicEl>
                                              <a:dgm id="{BE409749-D6AD-4EEB-BCA8-3C703B8B31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4">
                                            <p:graphicEl>
                                              <a:dgm id="{BE409749-D6AD-4EEB-BCA8-3C703B8B31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89B5E6-FF6B-4BC1-85CD-1035C4E6F0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4">
                                            <p:graphicEl>
                                              <a:dgm id="{D089B5E6-FF6B-4BC1-85CD-1035C4E6F0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4">
                                            <p:graphicEl>
                                              <a:dgm id="{D089B5E6-FF6B-4BC1-85CD-1035C4E6F0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">
                                            <p:graphicEl>
                                              <a:dgm id="{D089B5E6-FF6B-4BC1-85CD-1035C4E6F0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0EB44A-80BF-4C3A-8F07-CD10BCED32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">
                                            <p:graphicEl>
                                              <a:dgm id="{0F0EB44A-80BF-4C3A-8F07-CD10BCED32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4">
                                            <p:graphicEl>
                                              <a:dgm id="{0F0EB44A-80BF-4C3A-8F07-CD10BCED32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4">
                                            <p:graphicEl>
                                              <a:dgm id="{0F0EB44A-80BF-4C3A-8F07-CD10BCED32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5194004-6C98-4CE1-9265-B57B3EBF92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">
                                            <p:graphicEl>
                                              <a:dgm id="{C5194004-6C98-4CE1-9265-B57B3EBF92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4">
                                            <p:graphicEl>
                                              <a:dgm id="{C5194004-6C98-4CE1-9265-B57B3EBF92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4">
                                            <p:graphicEl>
                                              <a:dgm id="{C5194004-6C98-4CE1-9265-B57B3EBF92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77F56F-7DCD-4858-B9F1-010B24B4EF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">
                                            <p:graphicEl>
                                              <a:dgm id="{7977F56F-7DCD-4858-B9F1-010B24B4EF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4">
                                            <p:graphicEl>
                                              <a:dgm id="{7977F56F-7DCD-4858-B9F1-010B24B4EF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4">
                                            <p:graphicEl>
                                              <a:dgm id="{7977F56F-7DCD-4858-B9F1-010B24B4EF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C6D7AE-02BC-423E-AC0E-3CA49C334E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">
                                            <p:graphicEl>
                                              <a:dgm id="{6CC6D7AE-02BC-423E-AC0E-3CA49C334E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4">
                                            <p:graphicEl>
                                              <a:dgm id="{6CC6D7AE-02BC-423E-AC0E-3CA49C334E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">
                                            <p:graphicEl>
                                              <a:dgm id="{6CC6D7AE-02BC-423E-AC0E-3CA49C334E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FD0B12-34D2-4E53-972B-BC9670D3B6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">
                                            <p:graphicEl>
                                              <a:dgm id="{2EFD0B12-34D2-4E53-972B-BC9670D3B6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4">
                                            <p:graphicEl>
                                              <a:dgm id="{2EFD0B12-34D2-4E53-972B-BC9670D3B6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">
                                            <p:graphicEl>
                                              <a:dgm id="{2EFD0B12-34D2-4E53-972B-BC9670D3B6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9D26B5-ABCA-4963-BB81-1D378BD45F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4">
                                            <p:graphicEl>
                                              <a:dgm id="{B69D26B5-ABCA-4963-BB81-1D378BD45F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4">
                                            <p:graphicEl>
                                              <a:dgm id="{B69D26B5-ABCA-4963-BB81-1D378BD45F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4">
                                            <p:graphicEl>
                                              <a:dgm id="{B69D26B5-ABCA-4963-BB81-1D378BD45F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AtOnc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549000"/>
            <a:ext cx="3240000" cy="576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549000"/>
            <a:ext cx="3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0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549000"/>
            <a:ext cx="3240000" cy="576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549000"/>
            <a:ext cx="3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8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549000"/>
            <a:ext cx="3240000" cy="576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549000"/>
            <a:ext cx="3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0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549000"/>
            <a:ext cx="3240000" cy="576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549000"/>
            <a:ext cx="3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549000"/>
            <a:ext cx="3240000" cy="576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549000"/>
            <a:ext cx="3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549000"/>
            <a:ext cx="3240000" cy="576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549000"/>
            <a:ext cx="3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549000"/>
            <a:ext cx="3240000" cy="576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549000"/>
            <a:ext cx="3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2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549000"/>
            <a:ext cx="3240000" cy="576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549000"/>
            <a:ext cx="3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5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549000"/>
            <a:ext cx="3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4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567700"/>
            <a:ext cx="65" cy="38779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39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422743" y="2688413"/>
            <a:ext cx="22985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 smtClean="0"/>
              <a:t>THE END</a:t>
            </a:r>
          </a:p>
          <a:p>
            <a:pPr algn="ctr">
              <a:lnSpc>
                <a:spcPct val="150000"/>
              </a:lnSpc>
            </a:pPr>
            <a:r>
              <a:rPr lang="en-US" altLang="zh-CN" sz="2800" dirty="0" smtClean="0"/>
              <a:t>THANK YOU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2844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387699"/>
            <a:ext cx="928139" cy="332399"/>
          </a:xfrm>
        </p:spPr>
        <p:txBody>
          <a:bodyPr/>
          <a:lstStyle/>
          <a:p>
            <a:r>
              <a:rPr lang="zh-CN" altLang="en-US" dirty="0" smtClean="0"/>
              <a:t>主界面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549000"/>
            <a:ext cx="3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549000"/>
            <a:ext cx="3240000" cy="5760000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549000"/>
            <a:ext cx="3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549000"/>
            <a:ext cx="3240000" cy="576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549000"/>
            <a:ext cx="3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7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549000"/>
            <a:ext cx="3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9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549000"/>
            <a:ext cx="3240000" cy="576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549000"/>
            <a:ext cx="3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7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549000"/>
            <a:ext cx="3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9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221</Words>
  <Application>Microsoft Office PowerPoint</Application>
  <PresentationFormat>全屏显示(4:3)</PresentationFormat>
  <Paragraphs>36</Paragraphs>
  <Slides>39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等线</vt:lpstr>
      <vt:lpstr>宋体</vt:lpstr>
      <vt:lpstr>Arial</vt:lpstr>
      <vt:lpstr>Calibri</vt:lpstr>
      <vt:lpstr>Calibri Light</vt:lpstr>
      <vt:lpstr>Wingdings</vt:lpstr>
      <vt:lpstr>Office Theme</vt:lpstr>
      <vt:lpstr>PowerPoint 演示文稿</vt:lpstr>
      <vt:lpstr>概述</vt:lpstr>
      <vt:lpstr>产品功能</vt:lpstr>
      <vt:lpstr>主界面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2019-12-24T03:15:12Z</dcterms:created>
  <dcterms:modified xsi:type="dcterms:W3CDTF">2019-12-24T03:16:35Z</dcterms:modified>
</cp:coreProperties>
</file>