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B99DCF0-18DD-4BC9-9E16-89EF64F759B2}">
          <p14:sldIdLst>
            <p14:sldId id="256"/>
            <p14:sldId id="257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AC631-6F8C-4998-8A1F-485EFDCDF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随机决策</a:t>
            </a:r>
            <a:r>
              <a:rPr lang="en-US" altLang="zh-CN" dirty="0"/>
              <a:t>APP</a:t>
            </a:r>
            <a:br>
              <a:rPr lang="en-US" altLang="zh-CN" dirty="0"/>
            </a:br>
            <a:r>
              <a:rPr lang="zh-CN" altLang="en-US" dirty="0"/>
              <a:t>第三次汇报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E61E3C-6B18-4384-997A-7D9BBEA58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朱文超</a:t>
            </a:r>
            <a:endParaRPr lang="en-US" altLang="zh-CN" dirty="0"/>
          </a:p>
          <a:p>
            <a:r>
              <a:rPr lang="zh-CN" altLang="en-US" dirty="0"/>
              <a:t>刘梓鑫</a:t>
            </a:r>
            <a:endParaRPr lang="en-US" altLang="zh-CN" dirty="0"/>
          </a:p>
          <a:p>
            <a:r>
              <a:rPr lang="zh-CN" altLang="en-US" dirty="0"/>
              <a:t>梁桀铖</a:t>
            </a:r>
          </a:p>
        </p:txBody>
      </p:sp>
    </p:spTree>
    <p:extLst>
      <p:ext uri="{BB962C8B-B14F-4D97-AF65-F5344CB8AC3E}">
        <p14:creationId xmlns:p14="http://schemas.microsoft.com/office/powerpoint/2010/main" val="155730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207BD-F430-4A2D-8B11-F67E35C6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视频演示</a:t>
            </a:r>
          </a:p>
        </p:txBody>
      </p:sp>
    </p:spTree>
    <p:extLst>
      <p:ext uri="{BB962C8B-B14F-4D97-AF65-F5344CB8AC3E}">
        <p14:creationId xmlns:p14="http://schemas.microsoft.com/office/powerpoint/2010/main" val="272608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8B42B-D875-4025-87C4-B036DA0B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优点和不足</a:t>
            </a:r>
          </a:p>
        </p:txBody>
      </p:sp>
    </p:spTree>
    <p:extLst>
      <p:ext uri="{BB962C8B-B14F-4D97-AF65-F5344CB8AC3E}">
        <p14:creationId xmlns:p14="http://schemas.microsoft.com/office/powerpoint/2010/main" val="352409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CAE8-2539-4C78-95AA-AB5C2610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人员分工</a:t>
            </a:r>
          </a:p>
        </p:txBody>
      </p:sp>
    </p:spTree>
    <p:extLst>
      <p:ext uri="{BB962C8B-B14F-4D97-AF65-F5344CB8AC3E}">
        <p14:creationId xmlns:p14="http://schemas.microsoft.com/office/powerpoint/2010/main" val="30353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F69F3-37EB-4B57-8432-6F19E811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757" y="2552700"/>
            <a:ext cx="10018713" cy="1752599"/>
          </a:xfrm>
        </p:spPr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869890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2</TotalTime>
  <Words>22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Arial</vt:lpstr>
      <vt:lpstr>Corbel</vt:lpstr>
      <vt:lpstr>视差</vt:lpstr>
      <vt:lpstr>随机决策APP 第三次汇报</vt:lpstr>
      <vt:lpstr>视频演示</vt:lpstr>
      <vt:lpstr>优点和不足</vt:lpstr>
      <vt:lpstr>人员分工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文超 朱</dc:creator>
  <cp:lastModifiedBy>文超 朱</cp:lastModifiedBy>
  <cp:revision>3</cp:revision>
  <dcterms:created xsi:type="dcterms:W3CDTF">2019-12-24T03:01:55Z</dcterms:created>
  <dcterms:modified xsi:type="dcterms:W3CDTF">2019-12-24T03:06:09Z</dcterms:modified>
</cp:coreProperties>
</file>