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D48E4-75B7-4D57-B27B-E657C7BB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5C09-BE11-4DE9-A290-DF9804F6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8C915-AAC1-4DEA-8F83-2AD3C9B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3489-A231-457E-A808-7C000D31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3268D-2B38-4790-8A2A-D6087CE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8251-36D4-4E09-8806-819B9E63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A9146-785F-42F8-BA55-EF520664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7A824-1E93-46D2-9702-20F79BF0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36903-1145-4D89-A548-70D6B5D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B3683-CC13-458B-9829-55FC8199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76DFAC-FD91-42ED-8D3A-E4F43DE0F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71DBD5-5AC6-4126-9169-A9A75684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CA0F-62BB-4543-BF23-592D652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4B37-C3A0-4948-A99F-E54F229D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8296A-9D88-4CE3-B180-504641C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92891-DC35-45B1-A1E0-053D9DB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670D3-1885-4761-AC34-E78A6B29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A10B5-A5B6-4395-8D15-020CD95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47D0-BB58-462D-94AF-04FA67B1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E7B27-1F34-45FA-A989-3C9D9076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E7218-E0B7-474E-8DCB-E7B26472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7D98B-D40A-4DEC-A2A4-9E383344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7B01E-DB9B-4145-8CD3-45C56904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3B68-02C4-40DF-9313-A671BFC1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FB1EF-FEE3-4A5A-82C2-06B808F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C27D-B3B9-4D46-9B62-7F28003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12EB-39B2-40E5-940E-0058099B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406CF-6D2D-4841-9C89-6263D5AB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37887-ABCB-41A3-A739-7FE5A2C8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D5C2D-AADD-4DD1-AA33-28864089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0FDE9-573A-4A83-AA72-805A7A35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3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B4D72-7969-4D18-A78C-36B7CCF2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CBE80-05AE-44FF-B9FD-6232D97F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87447-0420-4E24-9176-E9442E03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740CD-1754-4F79-BE1C-F9B03011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FFA9B1-97D9-41EF-A2AF-4D37D919F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6BFCE-10FD-4B08-874B-DFD15D71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0FFAF-92B8-496B-B367-1C685599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534BB-A518-4EBF-A0FC-B6378E3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190D4-2A71-411A-BF15-56E22BB6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60ECD-E7B5-4572-BF89-6CBA0A41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EDBF6-47F6-4FC5-B3E4-0366B1A6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5C900-2958-40C4-8707-1614D5CD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03D3D-AF7D-4B27-80F7-30B0F3F6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D1D2B-5386-49CA-AFC2-9FB070B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86777-39BE-421A-9A8D-99604E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620-95A4-4593-9B34-E2C9C58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D161E-A556-4265-AF42-A92E4331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B7F10-B3C7-4666-AE3D-B407BBD3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5E361-0991-4F9C-A837-77EAEACE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506F8-A456-4DA9-ADC1-7CDF30AB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191F0-F76A-408B-A148-2573393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B7F5-5295-45D0-84ED-E8FC5BE5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52A1B-8180-4DDD-8355-8D8B1FB24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D54B6-F418-4E85-B892-31220307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DD3C7-7D3C-4949-B0C8-5B375A89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9439F-3816-4EDF-8559-C6C01E2F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41132-6493-43E5-ABE0-48F8CF1B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3865B-1FDB-4873-A900-3F1C35F5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2B072-4E51-492F-A027-84374496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BD43-07D3-4AEB-93FD-CF43D6F00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B7E6-2ABC-45A3-889C-CDFA8AAF1FC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B8C-6F44-4F14-A034-594C17C4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4466-42F9-4D6C-8F8B-2880BF31C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3946-E623-498C-ACA1-84C94BAEC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“随机决策”</a:t>
            </a:r>
            <a:r>
              <a:rPr lang="en-US" altLang="zh-CN" dirty="0"/>
              <a:t>APP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DC246-27A8-43EE-BE47-0376EC61D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组长：朱文超</a:t>
            </a:r>
            <a:endParaRPr lang="en-US" altLang="zh-CN" dirty="0"/>
          </a:p>
          <a:p>
            <a:r>
              <a:rPr lang="zh-CN" altLang="en-US" dirty="0"/>
              <a:t>组员：刘梓鑫</a:t>
            </a:r>
            <a:r>
              <a:rPr lang="en-US" altLang="zh-CN" dirty="0"/>
              <a:t>	</a:t>
            </a:r>
            <a:r>
              <a:rPr lang="zh-CN" altLang="en-US" dirty="0"/>
              <a:t>梁桀铖</a:t>
            </a:r>
          </a:p>
        </p:txBody>
      </p:sp>
    </p:spTree>
    <p:extLst>
      <p:ext uri="{BB962C8B-B14F-4D97-AF65-F5344CB8AC3E}">
        <p14:creationId xmlns:p14="http://schemas.microsoft.com/office/powerpoint/2010/main" val="39692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4EB7-4003-4868-836C-1E8D530B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行业市场分析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9C5F9-F1B0-4A6E-BBCA-8CA38D01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科技的发展，单位时间内人们接收的信息量不断增多，面对一个问题时总是有很多选项供我们选择，很多人，尤其是年轻人都患上了“选择困难症”。当所有选择产生的结果都在可接受范围内时，人们往往会纠结于选择哪个选项，以至于耗费了宝贵的时间。随机决策可以在一定程度上帮助用户快速做出选择，节省时间。</a:t>
            </a:r>
          </a:p>
        </p:txBody>
      </p:sp>
    </p:spTree>
    <p:extLst>
      <p:ext uri="{BB962C8B-B14F-4D97-AF65-F5344CB8AC3E}">
        <p14:creationId xmlns:p14="http://schemas.microsoft.com/office/powerpoint/2010/main" val="12622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AB03-1295-4537-8A50-B7B1301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3AA6-16D0-412D-A793-57EFFB86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当你面对一个问题不知道如何做选择时，可以打开这个</a:t>
            </a:r>
            <a:r>
              <a:rPr lang="en-US" altLang="zh-CN" dirty="0"/>
              <a:t>APP</a:t>
            </a:r>
            <a:r>
              <a:rPr lang="zh-CN" altLang="en-US" dirty="0"/>
              <a:t>，输入候选方案、编号、权重</a:t>
            </a:r>
            <a:r>
              <a:rPr lang="en-US" altLang="zh-CN" dirty="0"/>
              <a:t>(</a:t>
            </a:r>
            <a:r>
              <a:rPr lang="zh-CN" altLang="en-US"/>
              <a:t>偏好度</a:t>
            </a:r>
            <a:r>
              <a:rPr lang="en-US" altLang="zh-CN" dirty="0"/>
              <a:t>)</a:t>
            </a:r>
            <a:r>
              <a:rPr lang="zh-CN" altLang="en-US" dirty="0"/>
              <a:t>等属性，通过随机决策，生成一个建议你选择的方案，节省决策时间。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、外卖不知道吃什么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、玩游戏时需要辅助（可作为骰子使用）</a:t>
            </a:r>
          </a:p>
        </p:txBody>
      </p:sp>
    </p:spTree>
    <p:extLst>
      <p:ext uri="{BB962C8B-B14F-4D97-AF65-F5344CB8AC3E}">
        <p14:creationId xmlns:p14="http://schemas.microsoft.com/office/powerpoint/2010/main" val="7029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25CB-35C6-46A4-8E8E-606748B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概念图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5DD2-F6ED-43A5-B241-EEEF90FF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15" y="1363243"/>
            <a:ext cx="2935703" cy="5210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4EE03C-B54A-4368-ADEE-5A01F3CC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01" y="1363243"/>
            <a:ext cx="2935703" cy="52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80018-2AFF-4826-9411-404E59A8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	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58427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172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“随机决策”APP汇报</vt:lpstr>
      <vt:lpstr>行业市场分析</vt:lpstr>
      <vt:lpstr>功能</vt:lpstr>
      <vt:lpstr>UI概念图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文超 朱</dc:creator>
  <cp:lastModifiedBy> </cp:lastModifiedBy>
  <cp:revision>5</cp:revision>
  <dcterms:created xsi:type="dcterms:W3CDTF">2019-10-21T07:33:19Z</dcterms:created>
  <dcterms:modified xsi:type="dcterms:W3CDTF">2019-10-21T14:43:49Z</dcterms:modified>
</cp:coreProperties>
</file>