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D2035-4F88-47AB-B160-E151C8F7E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0B1C17-3499-4530-91A7-CA6A3FD48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ACAE2-312A-49BB-A453-A4FA85CB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6D0E-E355-490A-A012-D9AA9D07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B6342-DC60-42FF-BC71-8A0104D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40F2-23E0-446E-B105-97325ECA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0BA55-ACD6-4438-AAFB-D3919A33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917EA-1FFD-4917-98F1-A6936B5B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E1E26-DE2F-42E0-A80A-85E68FD0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CD20A-F259-4B96-8C35-E3967101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4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578B3E-F7DE-4131-AA2E-038CB6A8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FA1AD4-CF92-4D1D-87A4-D58E9799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70D78-8DBE-4A53-8417-8C0ED5F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D4187-E483-45FA-8CB3-62F51FD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E0427-3B1F-4CA3-8A69-5EAE7D17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ED07-83DE-4C72-85FC-9A7A4DDE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F2781-423A-4536-AA0C-B571837E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9B624-CC3F-4E4A-8735-07E057F4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680A2-8297-437D-AAC0-17E626DB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4225-A3E5-4254-9F65-E9DC7CCF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F951F-59F4-4631-81E6-B365532F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BDFDE-B06D-4FA2-9510-A51EAFE0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D9DD4-9493-4155-BAE8-C93169D7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F5DD2-3630-440C-A3F4-705B6E9F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3D57E-CF29-41FE-8696-5B940130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682A-2A3F-48D6-BED4-214629DF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DCCD6-0720-4B9B-A214-B5D3BCFF0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698B7-7ED1-4973-BCBB-BFBE10CA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64D86-0092-4534-9B88-04A35485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4E491-6AC2-49D2-8BA0-7CD1AEC2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19B6A-5BE3-473D-8A0E-4B71C3A7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D6B00-A6A0-4061-8045-ECB57D9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2B4B8-F395-4F37-AC98-5D22B316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7D06C-6003-4959-B125-EDCF9A2C8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4BA0AC-91D9-43AE-8159-B7B5C4847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49491C-73AA-4B25-A42E-87A2AA4F2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285834-9585-4C29-A627-6414D61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7791A6-3718-445F-8BAA-E6A5F17C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EFFA8-9D49-4824-9EB9-96541A28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3D7EC-FDD6-42C4-8A22-51294631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E739D0-6F71-49AF-BB48-19B298B0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837B3-7ADE-4BF6-8D7E-ADFDD204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5F2C47-BBD3-4986-8662-E1E348CE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7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7F0497-231D-4464-897A-7E065B0A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20DFCD-DA96-4F06-A280-09605297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3E1B1-0259-4D70-B0B1-1332BD66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0066-2ECD-4FF7-8BAF-659E6A1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E5062-AA5C-4073-AAAF-0FAA67A2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8CF44-29EC-45A5-B8A9-EB94F5D3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434E3-7DFF-4594-A10B-BED525F3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E795C-8646-4E27-B6D2-05D7E337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47E97-EBF0-4439-9426-1562934B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6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1435B-5531-4800-9D6E-6BC86F6F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67E896-8A52-46FC-9EDC-AEA1F32FE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B6ECB8-6DC1-4472-B764-D10BE890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487E1-77EA-4564-B6CA-D9893CC6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1A0D8-AC64-45BA-BA19-4B7037CE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0F861-FCD0-40D2-BC21-A0CEF9B7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270721-BF10-4866-8E8D-B4D96C3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0A6AA-959E-4C08-BB91-09284873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62AE2-923C-451C-98E0-8B6B2B6F2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1FF3-447D-47D1-B1E7-92F527BF8F7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FB34F-E193-4B31-8AC0-9EF608F4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BB303-B3FD-4CE0-9302-21BAA9824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B1EA-78CA-4C22-A4E1-4C1E6953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8B59EE-9091-4A8D-902C-CE139034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1" y="1846555"/>
            <a:ext cx="1438322" cy="3638612"/>
          </a:xfrm>
          <a:prstGeom prst="rect">
            <a:avLst/>
          </a:prstGeom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0B999CC0-2694-4221-BA8C-D5F6EB8CD6A8}"/>
              </a:ext>
            </a:extLst>
          </p:cNvPr>
          <p:cNvCxnSpPr>
            <a:cxnSpLocks/>
          </p:cNvCxnSpPr>
          <p:nvPr/>
        </p:nvCxnSpPr>
        <p:spPr>
          <a:xfrm flipV="1">
            <a:off x="2050743" y="337351"/>
            <a:ext cx="1926454" cy="162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E667D-1187-4155-B066-937D094F451A}"/>
              </a:ext>
            </a:extLst>
          </p:cNvPr>
          <p:cNvSpPr txBox="1"/>
          <p:nvPr/>
        </p:nvSpPr>
        <p:spPr>
          <a:xfrm>
            <a:off x="7652463" y="1961965"/>
            <a:ext cx="120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点击</a:t>
            </a:r>
            <a:endParaRPr lang="en-US" altLang="zh-CN" sz="1200" dirty="0"/>
          </a:p>
          <a:p>
            <a:r>
              <a:rPr lang="zh-CN" altLang="en-US" sz="1200" dirty="0"/>
              <a:t>“开始决策”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3E8047-F58D-40B2-B36A-C21C9593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2" y="0"/>
            <a:ext cx="1535570" cy="2712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D2A997-8680-42D3-8B68-C0F960409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2" y="4110366"/>
            <a:ext cx="1713923" cy="2747634"/>
          </a:xfrm>
          <a:prstGeom prst="rect">
            <a:avLst/>
          </a:prstGeom>
        </p:spPr>
      </p:pic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9C76884-5D7C-4BCE-ACBB-42F0E92A0331}"/>
              </a:ext>
            </a:extLst>
          </p:cNvPr>
          <p:cNvCxnSpPr>
            <a:cxnSpLocks/>
          </p:cNvCxnSpPr>
          <p:nvPr/>
        </p:nvCxnSpPr>
        <p:spPr>
          <a:xfrm>
            <a:off x="2050743" y="4896036"/>
            <a:ext cx="2041899" cy="1771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7C3CCEE-6770-4E67-A251-99E520EDF56D}"/>
              </a:ext>
            </a:extLst>
          </p:cNvPr>
          <p:cNvSpPr txBox="1"/>
          <p:nvPr/>
        </p:nvSpPr>
        <p:spPr>
          <a:xfrm>
            <a:off x="1935298" y="5149477"/>
            <a:ext cx="1207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未输入选项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CC1B38-B31B-4EE9-8316-9C26B22CE835}"/>
              </a:ext>
            </a:extLst>
          </p:cNvPr>
          <p:cNvCxnSpPr>
            <a:stCxn id="5" idx="3"/>
          </p:cNvCxnSpPr>
          <p:nvPr/>
        </p:nvCxnSpPr>
        <p:spPr>
          <a:xfrm>
            <a:off x="2050743" y="3665861"/>
            <a:ext cx="3755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BE40698-3A88-4CF4-9B0C-5B02239C2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80" y="0"/>
            <a:ext cx="1557320" cy="31782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8E56546-5164-4364-BFAE-6D68EF78A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69" y="1839897"/>
            <a:ext cx="1779209" cy="363860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333A93D-77E3-4BC4-AEDD-78417A176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677" y="3434304"/>
            <a:ext cx="1640057" cy="3354028"/>
          </a:xfrm>
          <a:prstGeom prst="rect">
            <a:avLst/>
          </a:prstGeom>
        </p:spPr>
      </p:pic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F84D964-F756-4ACF-B536-2E5358C256CD}"/>
              </a:ext>
            </a:extLst>
          </p:cNvPr>
          <p:cNvCxnSpPr>
            <a:cxnSpLocks/>
          </p:cNvCxnSpPr>
          <p:nvPr/>
        </p:nvCxnSpPr>
        <p:spPr>
          <a:xfrm flipV="1">
            <a:off x="7665778" y="1087515"/>
            <a:ext cx="1926454" cy="162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A77E1754-D735-4398-A99A-EFEE54EE31DD}"/>
              </a:ext>
            </a:extLst>
          </p:cNvPr>
          <p:cNvCxnSpPr>
            <a:cxnSpLocks/>
          </p:cNvCxnSpPr>
          <p:nvPr/>
        </p:nvCxnSpPr>
        <p:spPr>
          <a:xfrm>
            <a:off x="7665778" y="4459789"/>
            <a:ext cx="2041899" cy="1771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34BF7E7-FB89-4BA1-ACAD-D02AE9C5856E}"/>
              </a:ext>
            </a:extLst>
          </p:cNvPr>
          <p:cNvSpPr txBox="1"/>
          <p:nvPr/>
        </p:nvSpPr>
        <p:spPr>
          <a:xfrm>
            <a:off x="2087698" y="1525233"/>
            <a:ext cx="1207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未输入问题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54AEA7-1B32-4343-9011-881FBF9441DA}"/>
              </a:ext>
            </a:extLst>
          </p:cNvPr>
          <p:cNvSpPr txBox="1"/>
          <p:nvPr/>
        </p:nvSpPr>
        <p:spPr>
          <a:xfrm>
            <a:off x="7570639" y="4687812"/>
            <a:ext cx="120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点击</a:t>
            </a:r>
            <a:endParaRPr lang="en-US" altLang="zh-CN" sz="1200" dirty="0"/>
          </a:p>
          <a:p>
            <a:r>
              <a:rPr lang="zh-CN" altLang="en-US" sz="1200"/>
              <a:t>“初始化”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0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文超 朱</dc:creator>
  <cp:lastModifiedBy>文超 朱</cp:lastModifiedBy>
  <cp:revision>1</cp:revision>
  <dcterms:created xsi:type="dcterms:W3CDTF">2019-12-23T06:28:37Z</dcterms:created>
  <dcterms:modified xsi:type="dcterms:W3CDTF">2019-12-23T06:34:38Z</dcterms:modified>
</cp:coreProperties>
</file>