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75" r:id="rId6"/>
    <p:sldId id="274" r:id="rId7"/>
    <p:sldId id="281" r:id="rId8"/>
    <p:sldId id="276" r:id="rId9"/>
    <p:sldId id="279" r:id="rId10"/>
    <p:sldId id="278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6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>
            <a:alphaModFix amt="8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69882" y="2045356"/>
            <a:ext cx="10852237" cy="899167"/>
          </a:xfrm>
        </p:spPr>
        <p:txBody>
          <a:bodyPr/>
          <a:lstStyle/>
          <a:p>
            <a:r>
              <a:rPr lang="en-US" altLang="zh-CN" sz="7200">
                <a:latin typeface="Baskerville Old Face" panose="02020602080505020303" charset="0"/>
                <a:cs typeface="Baskerville Old Face" panose="02020602080505020303" charset="0"/>
              </a:rPr>
              <a:t>Sigma-K</a:t>
            </a:r>
            <a:endParaRPr lang="en-US" altLang="zh-CN" sz="72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78467" y="3185160"/>
            <a:ext cx="10852237" cy="950984"/>
          </a:xfrm>
        </p:spPr>
        <p:txBody>
          <a:bodyPr/>
          <a:lstStyle/>
          <a:p>
            <a:r>
              <a:rPr lang="en-US">
                <a:latin typeface="Tahoma" panose="020B0604030504040204" charset="0"/>
                <a:cs typeface="Tahoma" panose="020B0604030504040204" charset="0"/>
              </a:rPr>
              <a:t>Aggregate the knowledge.</a:t>
            </a:r>
            <a:endParaRPr lang="en-US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7640" y="5399405"/>
            <a:ext cx="3843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小组成员：蔡文蒨 黎欣鑫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717" y="432000"/>
            <a:ext cx="10852237" cy="648000"/>
          </a:xfrm>
        </p:spPr>
        <p:txBody>
          <a:bodyPr/>
          <a:p>
            <a:r>
              <a:rPr lang="zh-CN" altLang="en-US"/>
              <a:t>项目简介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770" y="1551305"/>
            <a:ext cx="10852150" cy="1895475"/>
          </a:xfrm>
        </p:spPr>
        <p:txBody>
          <a:bodyPr/>
          <a:p>
            <a:pPr marL="0" indent="0">
              <a:buNone/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主要面向高校师生和个人学习者的一个</a:t>
            </a:r>
            <a:r>
              <a:rPr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学科知识交流平台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。在各个学科、专业分类之上，构建问答模块和专栏博文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模块。</a:t>
            </a:r>
            <a:endParaRPr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3770" y="187325"/>
          <a:ext cx="935990" cy="113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55600" imgH="431800" progId="Equation.KSEE3">
                  <p:embed/>
                </p:oleObj>
              </mc:Choice>
              <mc:Fallback>
                <p:oleObj name="" r:id="rId1" imgW="3556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3770" y="187325"/>
                        <a:ext cx="935990" cy="1137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流程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360" y="3013710"/>
            <a:ext cx="6379210" cy="33229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注册账号、登陆账号</a:t>
            </a:r>
            <a:r>
              <a:rPr lang="zh-CN" altLang="en-US"/>
              <a:t>等常规操作；</a:t>
            </a:r>
            <a:endParaRPr lang="zh-CN" altLang="en-US"/>
          </a:p>
          <a:p>
            <a:r>
              <a:rPr lang="zh-CN" altLang="en-US"/>
              <a:t>发布问题、发布博文、回答问题、发表评论；</a:t>
            </a:r>
            <a:endParaRPr lang="zh-CN" altLang="en-US"/>
          </a:p>
          <a:p>
            <a:r>
              <a:rPr lang="zh-CN" altLang="en-US"/>
              <a:t>点赞内容、反对内容、关注用户等；</a:t>
            </a:r>
            <a:endParaRPr lang="zh-CN" altLang="en-US"/>
          </a:p>
          <a:p>
            <a:r>
              <a:rPr lang="zh-CN" altLang="en-US"/>
              <a:t>查看浏览信息等</a:t>
            </a:r>
            <a:r>
              <a:rPr lang="en-US" altLang="zh-CN"/>
              <a:t>……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界面配色比较舒适，视觉体验较好</a:t>
            </a:r>
            <a:endParaRPr lang="en-US" altLang="zh-CN"/>
          </a:p>
          <a:p>
            <a:r>
              <a:rPr lang="en-US" altLang="zh-CN"/>
              <a:t>做的不是很精细，有点粗糙</a:t>
            </a:r>
            <a:endParaRPr lang="en-US" altLang="zh-CN"/>
          </a:p>
          <a:p>
            <a:r>
              <a:rPr lang="en-US" altLang="zh-CN"/>
              <a:t>功能不够完善，用户体验一般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69882" y="34927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用户体验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界面设计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517015"/>
            <a:ext cx="2034540" cy="3238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255" y="2701290"/>
            <a:ext cx="2057400" cy="3261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735" y="431800"/>
            <a:ext cx="2065020" cy="3246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155" y="1825625"/>
            <a:ext cx="2072640" cy="3566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6475" y="2602230"/>
            <a:ext cx="2087880" cy="3360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</a:t>
            </a:r>
            <a:r>
              <a:t>开发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9370" y="431800"/>
            <a:ext cx="9170035" cy="5794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app开发的工作量和技术难度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9745" y="1225550"/>
            <a:ext cx="9041765" cy="5291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412" y="802205"/>
            <a:ext cx="10852237" cy="648000"/>
          </a:xfrm>
        </p:spPr>
        <p:txBody>
          <a:bodyPr/>
          <a:p>
            <a:r>
              <a:rPr lang="zh-CN" altLang="en-US"/>
              <a:t>实现设计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团队分工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4150" y="117475"/>
            <a:ext cx="3384550" cy="6623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785" y="88265"/>
            <a:ext cx="2703195" cy="66821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健壮性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对各项来自用户的输入进行检查；</a:t>
            </a:r>
            <a:endParaRPr lang="zh-CN" altLang="en-US"/>
          </a:p>
          <a:p>
            <a:r>
              <a:rPr lang="zh-CN" altLang="en-US"/>
              <a:t>后端严格控制对数据库的读写权限及写入检查，防止数据污染；</a:t>
            </a:r>
            <a:endParaRPr lang="zh-CN" altLang="en-US"/>
          </a:p>
          <a:p>
            <a:r>
              <a:rPr lang="zh-CN" altLang="en-US"/>
              <a:t>对出现的异常有友好的</a:t>
            </a:r>
            <a:r>
              <a:rPr lang="zh-CN" altLang="en-US"/>
              <a:t>提示；</a:t>
            </a:r>
            <a:endParaRPr lang="zh-CN" altLang="en-US"/>
          </a:p>
          <a:p>
            <a:r>
              <a:rPr lang="zh-CN" altLang="en-US"/>
              <a:t>对软件使用流程进行测试。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2094230" y="820420"/>
            <a:ext cx="601980" cy="5264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4172" y="1111450"/>
            <a:ext cx="10852237" cy="648000"/>
          </a:xfrm>
        </p:spPr>
        <p:txBody>
          <a:bodyPr/>
          <a:p>
            <a:r>
              <a:rPr lang="zh-CN" altLang="en-US"/>
              <a:t>谢谢聆听 </a:t>
            </a:r>
            <a:r>
              <a:rPr lang="en-US" altLang="zh-CN"/>
              <a:t>: 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图片 3" descr="微信图片_20191021203137"/>
          <p:cNvPicPr>
            <a:picLocks noChangeAspect="1"/>
          </p:cNvPicPr>
          <p:nvPr/>
        </p:nvPicPr>
        <p:blipFill>
          <a:blip r:embed="rId1">
            <a:clrChange>
              <a:clrFrom>
                <a:srgbClr val="FCFDFF">
                  <a:alpha val="100000"/>
                </a:srgbClr>
              </a:clrFrom>
              <a:clrTo>
                <a:srgbClr val="FCFD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060" y="519430"/>
            <a:ext cx="1304290" cy="1831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演示</Application>
  <PresentationFormat>宽屏</PresentationFormat>
  <Paragraphs>43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Baskerville Old Face</vt:lpstr>
      <vt:lpstr>Tahoma</vt:lpstr>
      <vt:lpstr>Arial Unicode MS</vt:lpstr>
      <vt:lpstr>Office 主题​​</vt:lpstr>
      <vt:lpstr>Equation.KSEE3</vt:lpstr>
      <vt:lpstr>Sigma-K</vt:lpstr>
      <vt:lpstr>项目简介</vt:lpstr>
      <vt:lpstr>主要功能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 : 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我呀</cp:lastModifiedBy>
  <cp:revision>12</cp:revision>
  <dcterms:created xsi:type="dcterms:W3CDTF">2019-10-21T10:53:00Z</dcterms:created>
  <dcterms:modified xsi:type="dcterms:W3CDTF">2019-12-30T15:49:40Z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