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63" r:id="rId6"/>
    <p:sldId id="274" r:id="rId7"/>
    <p:sldId id="275" r:id="rId8"/>
    <p:sldId id="278" r:id="rId9"/>
    <p:sldId id="26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2"/>
    <a:srgbClr val="AA96DA"/>
    <a:srgbClr val="FCBAD3"/>
    <a:srgbClr val="A8D8EA"/>
    <a:srgbClr val="35477D"/>
    <a:srgbClr val="6C5B7B"/>
    <a:srgbClr val="F67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379818" y="2054813"/>
            <a:ext cx="6358597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FFFFD2"/>
                </a:solidFill>
                <a:latin typeface="Berlin Sans FB Demi" panose="020E0802020502020306" pitchFamily="34" charset="0"/>
              </a:rPr>
              <a:t>UI</a:t>
            </a:r>
            <a:r>
              <a:rPr lang="zh-CN" altLang="en-US" sz="7200" dirty="0">
                <a:solidFill>
                  <a:srgbClr val="FFFFD2"/>
                </a:solidFill>
                <a:latin typeface="Berlin Sans FB Demi" panose="020E0802020502020306" pitchFamily="34" charset="0"/>
              </a:rPr>
              <a:t>设计</a:t>
            </a:r>
            <a:endParaRPr lang="en-US" altLang="zh-CN" sz="72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  <a:p>
            <a:r>
              <a:rPr lang="en-US" altLang="zh-CN" sz="7200" dirty="0">
                <a:solidFill>
                  <a:srgbClr val="FFFFD2"/>
                </a:solidFill>
                <a:latin typeface="Berlin Sans FB Demi" panose="020E0802020502020306" pitchFamily="34" charset="0"/>
              </a:rPr>
              <a:t>SIGMA K         </a:t>
            </a:r>
            <a:endParaRPr lang="zh-CN" altLang="en-US" sz="72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3" name="斜纹 12"/>
          <p:cNvSpPr/>
          <p:nvPr/>
        </p:nvSpPr>
        <p:spPr>
          <a:xfrm>
            <a:off x="0" y="0"/>
            <a:ext cx="6858000" cy="6858000"/>
          </a:xfrm>
          <a:prstGeom prst="diagStripe">
            <a:avLst/>
          </a:prstGeom>
          <a:solidFill>
            <a:srgbClr val="AA9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斜纹 13"/>
          <p:cNvSpPr/>
          <p:nvPr/>
        </p:nvSpPr>
        <p:spPr>
          <a:xfrm>
            <a:off x="3529819" y="-18758"/>
            <a:ext cx="3362179" cy="3362179"/>
          </a:xfrm>
          <a:prstGeom prst="diagStripe">
            <a:avLst/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362177" y="-82253"/>
            <a:ext cx="5467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FFD2"/>
                </a:solidFill>
                <a:latin typeface="Berlin Sans FB Demi" panose="020E0802020502020306" pitchFamily="34" charset="0"/>
              </a:rPr>
              <a:t>Contents</a:t>
            </a:r>
            <a:endParaRPr lang="zh-CN" altLang="en-US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84318" y="641022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You could add something here</a:t>
            </a:r>
            <a:endParaRPr lang="zh-CN" altLang="en-US" sz="20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  <p:sp>
        <p:nvSpPr>
          <p:cNvPr id="7" name="斜纹 6"/>
          <p:cNvSpPr/>
          <p:nvPr/>
        </p:nvSpPr>
        <p:spPr>
          <a:xfrm rot="10800000">
            <a:off x="5200357" y="-154745"/>
            <a:ext cx="6991643" cy="6991643"/>
          </a:xfrm>
          <a:prstGeom prst="diagStripe">
            <a:avLst>
              <a:gd name="adj" fmla="val 75562"/>
            </a:avLst>
          </a:prstGeom>
          <a:solidFill>
            <a:srgbClr val="AA96D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斜纹 7"/>
          <p:cNvSpPr/>
          <p:nvPr/>
        </p:nvSpPr>
        <p:spPr>
          <a:xfrm>
            <a:off x="9601198" y="1549955"/>
            <a:ext cx="2593146" cy="2593146"/>
          </a:xfrm>
          <a:prstGeom prst="diagStripe">
            <a:avLst/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5556938" y="1886817"/>
            <a:ext cx="525780" cy="525780"/>
          </a:xfrm>
          <a:prstGeom prst="frame">
            <a:avLst>
              <a:gd name="adj1" fmla="val 20527"/>
            </a:avLst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KSO_Shape"/>
          <p:cNvSpPr/>
          <p:nvPr/>
        </p:nvSpPr>
        <p:spPr>
          <a:xfrm>
            <a:off x="4421946" y="3110488"/>
            <a:ext cx="525780" cy="525780"/>
          </a:xfrm>
          <a:prstGeom prst="frame">
            <a:avLst>
              <a:gd name="adj1" fmla="val 20527"/>
            </a:avLst>
          </a:prstGeom>
          <a:solidFill>
            <a:srgbClr val="AA9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KSO_Shape"/>
          <p:cNvSpPr/>
          <p:nvPr/>
        </p:nvSpPr>
        <p:spPr>
          <a:xfrm>
            <a:off x="3081811" y="4473342"/>
            <a:ext cx="525780" cy="525780"/>
          </a:xfrm>
          <a:prstGeom prst="frame">
            <a:avLst>
              <a:gd name="adj1" fmla="val 20527"/>
            </a:avLst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96000" y="1826541"/>
            <a:ext cx="385084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FFD2"/>
                </a:solidFill>
                <a:latin typeface="Berlin Sans FB Demi" panose="020E0802020502020306" pitchFamily="34" charset="0"/>
              </a:rPr>
              <a:t>启动</a:t>
            </a:r>
            <a:r>
              <a:rPr lang="zh-CN" altLang="en-US" sz="3600" dirty="0">
                <a:solidFill>
                  <a:srgbClr val="FFFFD2"/>
                </a:solidFill>
                <a:latin typeface="Berlin Sans FB Demi" panose="020E0802020502020306" pitchFamily="34" charset="0"/>
              </a:rPr>
              <a:t>界面</a:t>
            </a:r>
            <a:endParaRPr lang="zh-CN" altLang="en-US" sz="36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47727" y="3101264"/>
            <a:ext cx="327229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FFD2"/>
                </a:solidFill>
                <a:latin typeface="Berlin Sans FB Demi" panose="020E0802020502020306" pitchFamily="34" charset="0"/>
              </a:rPr>
              <a:t>主界面</a:t>
            </a:r>
            <a:endParaRPr lang="zh-CN" altLang="en-US" sz="36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607592" y="4436262"/>
            <a:ext cx="352494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FFFD2"/>
                </a:solidFill>
                <a:latin typeface="Berlin Sans FB Demi" panose="020E0802020502020306" pitchFamily="34" charset="0"/>
              </a:rPr>
              <a:t>交互界面</a:t>
            </a:r>
            <a:endParaRPr lang="zh-CN" altLang="en-US" sz="40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SO_Shape"/>
          <p:cNvSpPr/>
          <p:nvPr/>
        </p:nvSpPr>
        <p:spPr>
          <a:xfrm>
            <a:off x="4695092" y="1808737"/>
            <a:ext cx="3760764" cy="3240526"/>
          </a:xfrm>
          <a:custGeom>
            <a:avLst/>
            <a:gdLst>
              <a:gd name="connsiteX0" fmla="*/ 758698 w 1517396"/>
              <a:gd name="connsiteY0" fmla="*/ 189989 h 1308100"/>
              <a:gd name="connsiteX1" fmla="*/ 170672 w 1517396"/>
              <a:gd name="connsiteY1" fmla="*/ 1203827 h 1308100"/>
              <a:gd name="connsiteX2" fmla="*/ 1346724 w 1517396"/>
              <a:gd name="connsiteY2" fmla="*/ 1203827 h 1308100"/>
              <a:gd name="connsiteX3" fmla="*/ 758698 w 1517396"/>
              <a:gd name="connsiteY3" fmla="*/ 0 h 1308100"/>
              <a:gd name="connsiteX4" fmla="*/ 1517396 w 1517396"/>
              <a:gd name="connsiteY4" fmla="*/ 1308100 h 1308100"/>
              <a:gd name="connsiteX5" fmla="*/ 0 w 1517396"/>
              <a:gd name="connsiteY5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7396" h="1308100">
                <a:moveTo>
                  <a:pt x="758698" y="189989"/>
                </a:moveTo>
                <a:lnTo>
                  <a:pt x="170672" y="1203827"/>
                </a:lnTo>
                <a:lnTo>
                  <a:pt x="1346724" y="1203827"/>
                </a:lnTo>
                <a:close/>
                <a:moveTo>
                  <a:pt x="758698" y="0"/>
                </a:moveTo>
                <a:lnTo>
                  <a:pt x="1517396" y="1308100"/>
                </a:lnTo>
                <a:lnTo>
                  <a:pt x="0" y="1308100"/>
                </a:lnTo>
                <a:close/>
              </a:path>
            </a:pathLst>
          </a:custGeom>
          <a:solidFill>
            <a:srgbClr val="AA96D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3365108" y="2011347"/>
            <a:ext cx="3760764" cy="3240526"/>
          </a:xfrm>
          <a:custGeom>
            <a:avLst/>
            <a:gdLst>
              <a:gd name="connsiteX0" fmla="*/ 170672 w 1517396"/>
              <a:gd name="connsiteY0" fmla="*/ 104273 h 1308100"/>
              <a:gd name="connsiteX1" fmla="*/ 758698 w 1517396"/>
              <a:gd name="connsiteY1" fmla="*/ 1118111 h 1308100"/>
              <a:gd name="connsiteX2" fmla="*/ 1346724 w 1517396"/>
              <a:gd name="connsiteY2" fmla="*/ 104273 h 1308100"/>
              <a:gd name="connsiteX3" fmla="*/ 0 w 1517396"/>
              <a:gd name="connsiteY3" fmla="*/ 0 h 1308100"/>
              <a:gd name="connsiteX4" fmla="*/ 1517396 w 1517396"/>
              <a:gd name="connsiteY4" fmla="*/ 0 h 1308100"/>
              <a:gd name="connsiteX5" fmla="*/ 758698 w 1517396"/>
              <a:gd name="connsiteY5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7396" h="1308100">
                <a:moveTo>
                  <a:pt x="170672" y="104273"/>
                </a:moveTo>
                <a:lnTo>
                  <a:pt x="758698" y="1118111"/>
                </a:lnTo>
                <a:lnTo>
                  <a:pt x="1346724" y="104273"/>
                </a:lnTo>
                <a:close/>
                <a:moveTo>
                  <a:pt x="0" y="0"/>
                </a:moveTo>
                <a:lnTo>
                  <a:pt x="1517396" y="0"/>
                </a:lnTo>
                <a:lnTo>
                  <a:pt x="758698" y="1308100"/>
                </a:lnTo>
                <a:close/>
              </a:path>
            </a:pathLst>
          </a:custGeom>
          <a:solidFill>
            <a:srgbClr val="FCBAD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" name="图片 1" descr="Screenshot_15746865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6375" y="1313815"/>
            <a:ext cx="2778760" cy="4940935"/>
          </a:xfrm>
          <a:prstGeom prst="rect">
            <a:avLst/>
          </a:prstGeom>
        </p:spPr>
      </p:pic>
      <p:pic>
        <p:nvPicPr>
          <p:cNvPr id="3" name="图片 2" descr="Screenshot_15746880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765" y="1292225"/>
            <a:ext cx="2790190" cy="4962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-754869" y="93551"/>
            <a:ext cx="6358597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7200" dirty="0">
                <a:solidFill>
                  <a:srgbClr val="FFFFD2"/>
                </a:solidFill>
                <a:latin typeface="Berlin Sans FB Demi" panose="020E0802020502020306" pitchFamily="34" charset="0"/>
              </a:rPr>
              <a:t>开场动画</a:t>
            </a:r>
            <a:endParaRPr lang="zh-CN" altLang="en-US" sz="72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SO_Shape"/>
          <p:cNvSpPr/>
          <p:nvPr/>
        </p:nvSpPr>
        <p:spPr>
          <a:xfrm>
            <a:off x="4695092" y="1808737"/>
            <a:ext cx="3760764" cy="3240526"/>
          </a:xfrm>
          <a:custGeom>
            <a:avLst/>
            <a:gdLst>
              <a:gd name="connsiteX0" fmla="*/ 758698 w 1517396"/>
              <a:gd name="connsiteY0" fmla="*/ 189989 h 1308100"/>
              <a:gd name="connsiteX1" fmla="*/ 170672 w 1517396"/>
              <a:gd name="connsiteY1" fmla="*/ 1203827 h 1308100"/>
              <a:gd name="connsiteX2" fmla="*/ 1346724 w 1517396"/>
              <a:gd name="connsiteY2" fmla="*/ 1203827 h 1308100"/>
              <a:gd name="connsiteX3" fmla="*/ 758698 w 1517396"/>
              <a:gd name="connsiteY3" fmla="*/ 0 h 1308100"/>
              <a:gd name="connsiteX4" fmla="*/ 1517396 w 1517396"/>
              <a:gd name="connsiteY4" fmla="*/ 1308100 h 1308100"/>
              <a:gd name="connsiteX5" fmla="*/ 0 w 1517396"/>
              <a:gd name="connsiteY5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7396" h="1308100">
                <a:moveTo>
                  <a:pt x="758698" y="189989"/>
                </a:moveTo>
                <a:lnTo>
                  <a:pt x="170672" y="1203827"/>
                </a:lnTo>
                <a:lnTo>
                  <a:pt x="1346724" y="1203827"/>
                </a:lnTo>
                <a:close/>
                <a:moveTo>
                  <a:pt x="758698" y="0"/>
                </a:moveTo>
                <a:lnTo>
                  <a:pt x="1517396" y="1308100"/>
                </a:lnTo>
                <a:lnTo>
                  <a:pt x="0" y="1308100"/>
                </a:lnTo>
                <a:close/>
              </a:path>
            </a:pathLst>
          </a:custGeom>
          <a:solidFill>
            <a:srgbClr val="AA96D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3365108" y="2011347"/>
            <a:ext cx="3760764" cy="3240526"/>
          </a:xfrm>
          <a:custGeom>
            <a:avLst/>
            <a:gdLst>
              <a:gd name="connsiteX0" fmla="*/ 170672 w 1517396"/>
              <a:gd name="connsiteY0" fmla="*/ 104273 h 1308100"/>
              <a:gd name="connsiteX1" fmla="*/ 758698 w 1517396"/>
              <a:gd name="connsiteY1" fmla="*/ 1118111 h 1308100"/>
              <a:gd name="connsiteX2" fmla="*/ 1346724 w 1517396"/>
              <a:gd name="connsiteY2" fmla="*/ 104273 h 1308100"/>
              <a:gd name="connsiteX3" fmla="*/ 0 w 1517396"/>
              <a:gd name="connsiteY3" fmla="*/ 0 h 1308100"/>
              <a:gd name="connsiteX4" fmla="*/ 1517396 w 1517396"/>
              <a:gd name="connsiteY4" fmla="*/ 0 h 1308100"/>
              <a:gd name="connsiteX5" fmla="*/ 758698 w 1517396"/>
              <a:gd name="connsiteY5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7396" h="1308100">
                <a:moveTo>
                  <a:pt x="170672" y="104273"/>
                </a:moveTo>
                <a:lnTo>
                  <a:pt x="758698" y="1118111"/>
                </a:lnTo>
                <a:lnTo>
                  <a:pt x="1346724" y="104273"/>
                </a:lnTo>
                <a:close/>
                <a:moveTo>
                  <a:pt x="0" y="0"/>
                </a:moveTo>
                <a:lnTo>
                  <a:pt x="1517396" y="0"/>
                </a:lnTo>
                <a:lnTo>
                  <a:pt x="758698" y="1308100"/>
                </a:lnTo>
                <a:close/>
              </a:path>
            </a:pathLst>
          </a:custGeom>
          <a:solidFill>
            <a:srgbClr val="FCBAD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4" name="图片 3" descr="Screenshot_15746885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165" y="506730"/>
            <a:ext cx="3173095" cy="5641975"/>
          </a:xfrm>
          <a:prstGeom prst="rect">
            <a:avLst/>
          </a:prstGeom>
        </p:spPr>
      </p:pic>
      <p:pic>
        <p:nvPicPr>
          <p:cNvPr id="5" name="图片 4" descr="Screenshot_15746885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190" y="534035"/>
            <a:ext cx="3142615" cy="5586730"/>
          </a:xfrm>
          <a:prstGeom prst="rect">
            <a:avLst/>
          </a:prstGeom>
        </p:spPr>
      </p:pic>
      <p:pic>
        <p:nvPicPr>
          <p:cNvPr id="6" name="图片 5" descr="Screenshot_15746885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850" y="506730"/>
            <a:ext cx="3136265" cy="5575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SO_Shape"/>
          <p:cNvSpPr/>
          <p:nvPr/>
        </p:nvSpPr>
        <p:spPr>
          <a:xfrm>
            <a:off x="4695092" y="1808737"/>
            <a:ext cx="3760764" cy="3240526"/>
          </a:xfrm>
          <a:custGeom>
            <a:avLst/>
            <a:gdLst>
              <a:gd name="connsiteX0" fmla="*/ 758698 w 1517396"/>
              <a:gd name="connsiteY0" fmla="*/ 189989 h 1308100"/>
              <a:gd name="connsiteX1" fmla="*/ 170672 w 1517396"/>
              <a:gd name="connsiteY1" fmla="*/ 1203827 h 1308100"/>
              <a:gd name="connsiteX2" fmla="*/ 1346724 w 1517396"/>
              <a:gd name="connsiteY2" fmla="*/ 1203827 h 1308100"/>
              <a:gd name="connsiteX3" fmla="*/ 758698 w 1517396"/>
              <a:gd name="connsiteY3" fmla="*/ 0 h 1308100"/>
              <a:gd name="connsiteX4" fmla="*/ 1517396 w 1517396"/>
              <a:gd name="connsiteY4" fmla="*/ 1308100 h 1308100"/>
              <a:gd name="connsiteX5" fmla="*/ 0 w 1517396"/>
              <a:gd name="connsiteY5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7396" h="1308100">
                <a:moveTo>
                  <a:pt x="758698" y="189989"/>
                </a:moveTo>
                <a:lnTo>
                  <a:pt x="170672" y="1203827"/>
                </a:lnTo>
                <a:lnTo>
                  <a:pt x="1346724" y="1203827"/>
                </a:lnTo>
                <a:close/>
                <a:moveTo>
                  <a:pt x="758698" y="0"/>
                </a:moveTo>
                <a:lnTo>
                  <a:pt x="1517396" y="1308100"/>
                </a:lnTo>
                <a:lnTo>
                  <a:pt x="0" y="1308100"/>
                </a:lnTo>
                <a:close/>
              </a:path>
            </a:pathLst>
          </a:custGeom>
          <a:solidFill>
            <a:srgbClr val="AA96D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3365108" y="2011347"/>
            <a:ext cx="3760764" cy="3240526"/>
          </a:xfrm>
          <a:custGeom>
            <a:avLst/>
            <a:gdLst>
              <a:gd name="connsiteX0" fmla="*/ 170672 w 1517396"/>
              <a:gd name="connsiteY0" fmla="*/ 104273 h 1308100"/>
              <a:gd name="connsiteX1" fmla="*/ 758698 w 1517396"/>
              <a:gd name="connsiteY1" fmla="*/ 1118111 h 1308100"/>
              <a:gd name="connsiteX2" fmla="*/ 1346724 w 1517396"/>
              <a:gd name="connsiteY2" fmla="*/ 104273 h 1308100"/>
              <a:gd name="connsiteX3" fmla="*/ 0 w 1517396"/>
              <a:gd name="connsiteY3" fmla="*/ 0 h 1308100"/>
              <a:gd name="connsiteX4" fmla="*/ 1517396 w 1517396"/>
              <a:gd name="connsiteY4" fmla="*/ 0 h 1308100"/>
              <a:gd name="connsiteX5" fmla="*/ 758698 w 1517396"/>
              <a:gd name="connsiteY5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7396" h="1308100">
                <a:moveTo>
                  <a:pt x="170672" y="104273"/>
                </a:moveTo>
                <a:lnTo>
                  <a:pt x="758698" y="1118111"/>
                </a:lnTo>
                <a:lnTo>
                  <a:pt x="1346724" y="104273"/>
                </a:lnTo>
                <a:close/>
                <a:moveTo>
                  <a:pt x="0" y="0"/>
                </a:moveTo>
                <a:lnTo>
                  <a:pt x="1517396" y="0"/>
                </a:lnTo>
                <a:lnTo>
                  <a:pt x="758698" y="1308100"/>
                </a:lnTo>
                <a:close/>
              </a:path>
            </a:pathLst>
          </a:custGeom>
          <a:solidFill>
            <a:srgbClr val="FCBAD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" name="图片 1" descr="Screenshot_15746885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995" y="724535"/>
            <a:ext cx="3092450" cy="5499100"/>
          </a:xfrm>
          <a:prstGeom prst="rect">
            <a:avLst/>
          </a:prstGeom>
        </p:spPr>
      </p:pic>
      <p:pic>
        <p:nvPicPr>
          <p:cNvPr id="3" name="图片 2" descr="Screenshot_15746885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015" y="724535"/>
            <a:ext cx="3058795" cy="5440045"/>
          </a:xfrm>
          <a:prstGeom prst="rect">
            <a:avLst/>
          </a:prstGeom>
        </p:spPr>
      </p:pic>
      <p:pic>
        <p:nvPicPr>
          <p:cNvPr id="4" name="图片 3" descr="Screenshot_15746885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6655" y="769620"/>
            <a:ext cx="3041650" cy="5408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SO_Shape"/>
          <p:cNvSpPr/>
          <p:nvPr/>
        </p:nvSpPr>
        <p:spPr>
          <a:xfrm>
            <a:off x="4695092" y="1808737"/>
            <a:ext cx="3760764" cy="3240526"/>
          </a:xfrm>
          <a:custGeom>
            <a:avLst/>
            <a:gdLst>
              <a:gd name="connsiteX0" fmla="*/ 758698 w 1517396"/>
              <a:gd name="connsiteY0" fmla="*/ 189989 h 1308100"/>
              <a:gd name="connsiteX1" fmla="*/ 170672 w 1517396"/>
              <a:gd name="connsiteY1" fmla="*/ 1203827 h 1308100"/>
              <a:gd name="connsiteX2" fmla="*/ 1346724 w 1517396"/>
              <a:gd name="connsiteY2" fmla="*/ 1203827 h 1308100"/>
              <a:gd name="connsiteX3" fmla="*/ 758698 w 1517396"/>
              <a:gd name="connsiteY3" fmla="*/ 0 h 1308100"/>
              <a:gd name="connsiteX4" fmla="*/ 1517396 w 1517396"/>
              <a:gd name="connsiteY4" fmla="*/ 1308100 h 1308100"/>
              <a:gd name="connsiteX5" fmla="*/ 0 w 1517396"/>
              <a:gd name="connsiteY5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7396" h="1308100">
                <a:moveTo>
                  <a:pt x="758698" y="189989"/>
                </a:moveTo>
                <a:lnTo>
                  <a:pt x="170672" y="1203827"/>
                </a:lnTo>
                <a:lnTo>
                  <a:pt x="1346724" y="1203827"/>
                </a:lnTo>
                <a:close/>
                <a:moveTo>
                  <a:pt x="758698" y="0"/>
                </a:moveTo>
                <a:lnTo>
                  <a:pt x="1517396" y="1308100"/>
                </a:lnTo>
                <a:lnTo>
                  <a:pt x="0" y="1308100"/>
                </a:lnTo>
                <a:close/>
              </a:path>
            </a:pathLst>
          </a:custGeom>
          <a:solidFill>
            <a:srgbClr val="AA96D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3365108" y="2011347"/>
            <a:ext cx="3760764" cy="3240526"/>
          </a:xfrm>
          <a:custGeom>
            <a:avLst/>
            <a:gdLst>
              <a:gd name="connsiteX0" fmla="*/ 170672 w 1517396"/>
              <a:gd name="connsiteY0" fmla="*/ 104273 h 1308100"/>
              <a:gd name="connsiteX1" fmla="*/ 758698 w 1517396"/>
              <a:gd name="connsiteY1" fmla="*/ 1118111 h 1308100"/>
              <a:gd name="connsiteX2" fmla="*/ 1346724 w 1517396"/>
              <a:gd name="connsiteY2" fmla="*/ 104273 h 1308100"/>
              <a:gd name="connsiteX3" fmla="*/ 0 w 1517396"/>
              <a:gd name="connsiteY3" fmla="*/ 0 h 1308100"/>
              <a:gd name="connsiteX4" fmla="*/ 1517396 w 1517396"/>
              <a:gd name="connsiteY4" fmla="*/ 0 h 1308100"/>
              <a:gd name="connsiteX5" fmla="*/ 758698 w 1517396"/>
              <a:gd name="connsiteY5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7396" h="1308100">
                <a:moveTo>
                  <a:pt x="170672" y="104273"/>
                </a:moveTo>
                <a:lnTo>
                  <a:pt x="758698" y="1118111"/>
                </a:lnTo>
                <a:lnTo>
                  <a:pt x="1346724" y="104273"/>
                </a:lnTo>
                <a:close/>
                <a:moveTo>
                  <a:pt x="0" y="0"/>
                </a:moveTo>
                <a:lnTo>
                  <a:pt x="1517396" y="0"/>
                </a:lnTo>
                <a:lnTo>
                  <a:pt x="758698" y="1308100"/>
                </a:lnTo>
                <a:close/>
              </a:path>
            </a:pathLst>
          </a:custGeom>
          <a:solidFill>
            <a:srgbClr val="FCBAD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" name="图片 1" descr="Screenshot_15746854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8510" y="561975"/>
            <a:ext cx="3359150" cy="5972175"/>
          </a:xfrm>
          <a:prstGeom prst="rect">
            <a:avLst/>
          </a:prstGeom>
        </p:spPr>
      </p:pic>
      <p:pic>
        <p:nvPicPr>
          <p:cNvPr id="3" name="图片 2" descr="Screenshot_15746888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570" y="529590"/>
            <a:ext cx="3395345" cy="6036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0908" y="2545084"/>
            <a:ext cx="66481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FFFFD2"/>
                </a:solidFill>
                <a:latin typeface="Berlin Sans FB Demi" panose="020E0802020502020306" pitchFamily="34" charset="0"/>
              </a:rPr>
              <a:t>Thank You For Watching !</a:t>
            </a:r>
            <a:endParaRPr lang="zh-CN" altLang="en-US" sz="60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3" name="斜纹 12"/>
          <p:cNvSpPr/>
          <p:nvPr/>
        </p:nvSpPr>
        <p:spPr>
          <a:xfrm>
            <a:off x="0" y="0"/>
            <a:ext cx="6858000" cy="6858000"/>
          </a:xfrm>
          <a:prstGeom prst="diagStripe">
            <a:avLst/>
          </a:prstGeom>
          <a:solidFill>
            <a:srgbClr val="AA9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斜纹 13"/>
          <p:cNvSpPr/>
          <p:nvPr/>
        </p:nvSpPr>
        <p:spPr>
          <a:xfrm>
            <a:off x="3529819" y="-18758"/>
            <a:ext cx="3362179" cy="3362179"/>
          </a:xfrm>
          <a:prstGeom prst="diagStripe">
            <a:avLst/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WPS 演示</Application>
  <PresentationFormat>宽屏</PresentationFormat>
  <Paragraphs>17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Berlin Sans FB Demi</vt:lpstr>
      <vt:lpstr>Constantia</vt:lpstr>
      <vt:lpstr>Aharoni</vt:lpstr>
      <vt:lpstr>Kozuka Mincho Pro B</vt:lpstr>
      <vt:lpstr>等线</vt:lpstr>
      <vt:lpstr>微软雅黑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我呀</cp:lastModifiedBy>
  <cp:revision>16</cp:revision>
  <dcterms:created xsi:type="dcterms:W3CDTF">2019-05-29T18:55:00Z</dcterms:created>
  <dcterms:modified xsi:type="dcterms:W3CDTF">2019-11-25T15:01:02Z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