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91" r:id="rId4"/>
    <p:sldId id="288" r:id="rId5"/>
    <p:sldId id="260" r:id="rId6"/>
    <p:sldId id="286" r:id="rId7"/>
    <p:sldId id="282" r:id="rId8"/>
    <p:sldId id="283" r:id="rId9"/>
    <p:sldId id="289" r:id="rId10"/>
    <p:sldId id="290" r:id="rId11"/>
    <p:sldId id="284" r:id="rId12"/>
    <p:sldId id="285" r:id="rId13"/>
    <p:sldId id="293" r:id="rId14"/>
    <p:sldId id="287" r:id="rId15"/>
    <p:sldId id="294" r:id="rId16"/>
    <p:sldId id="292" r:id="rId17"/>
    <p:sldId id="25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5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8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8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6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6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8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58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9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2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3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4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6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5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3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29.xml"/><Relationship Id="rId7" Type="http://schemas.openxmlformats.org/officeDocument/2006/relationships/image" Target="../media/image1.jpg"/><Relationship Id="rId2" Type="http://schemas.openxmlformats.org/officeDocument/2006/relationships/tags" Target="../tags/tag28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32.xml"/><Relationship Id="rId7" Type="http://schemas.openxmlformats.org/officeDocument/2006/relationships/image" Target="../media/image1.jpg"/><Relationship Id="rId2" Type="http://schemas.openxmlformats.org/officeDocument/2006/relationships/tags" Target="../tags/tag31.xml"/><Relationship Id="rId1" Type="http://schemas.openxmlformats.org/officeDocument/2006/relationships/themeOverride" Target="../theme/themeOverride1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35.xml"/><Relationship Id="rId7" Type="http://schemas.openxmlformats.org/officeDocument/2006/relationships/image" Target="../media/image1.jpg"/><Relationship Id="rId2" Type="http://schemas.openxmlformats.org/officeDocument/2006/relationships/tags" Target="../tags/tag34.xml"/><Relationship Id="rId1" Type="http://schemas.openxmlformats.org/officeDocument/2006/relationships/themeOverride" Target="../theme/themeOverride1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.jpg"/><Relationship Id="rId2" Type="http://schemas.openxmlformats.org/officeDocument/2006/relationships/tags" Target="../tags/tag37.xml"/><Relationship Id="rId1" Type="http://schemas.openxmlformats.org/officeDocument/2006/relationships/themeOverride" Target="../theme/themeOverride1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.jpg"/><Relationship Id="rId2" Type="http://schemas.openxmlformats.org/officeDocument/2006/relationships/tags" Target="../tags/tag40.xml"/><Relationship Id="rId1" Type="http://schemas.openxmlformats.org/officeDocument/2006/relationships/themeOverride" Target="../theme/themeOverride1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.jpg"/><Relationship Id="rId2" Type="http://schemas.openxmlformats.org/officeDocument/2006/relationships/tags" Target="../tags/tag43.xml"/><Relationship Id="rId1" Type="http://schemas.openxmlformats.org/officeDocument/2006/relationships/themeOverride" Target="../theme/themeOverride1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jpg"/><Relationship Id="rId2" Type="http://schemas.openxmlformats.org/officeDocument/2006/relationships/tags" Target="../tags/tag46.xml"/><Relationship Id="rId1" Type="http://schemas.openxmlformats.org/officeDocument/2006/relationships/themeOverride" Target="../theme/themeOverride1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jpg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jpg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1.xml"/><Relationship Id="rId7" Type="http://schemas.openxmlformats.org/officeDocument/2006/relationships/image" Target="../media/image1.jpg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4.xml"/><Relationship Id="rId7" Type="http://schemas.openxmlformats.org/officeDocument/2006/relationships/image" Target="../media/image1.jpg"/><Relationship Id="rId2" Type="http://schemas.openxmlformats.org/officeDocument/2006/relationships/tags" Target="../tags/tag13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hemeOverride" Target="../theme/themeOverride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0.xml"/><Relationship Id="rId7" Type="http://schemas.openxmlformats.org/officeDocument/2006/relationships/image" Target="../media/image1.jpg"/><Relationship Id="rId2" Type="http://schemas.openxmlformats.org/officeDocument/2006/relationships/tags" Target="../tags/tag19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3.xml"/><Relationship Id="rId7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26.xml"/><Relationship Id="rId7" Type="http://schemas.openxmlformats.org/officeDocument/2006/relationships/image" Target="../media/image1.jpg"/><Relationship Id="rId2" Type="http://schemas.openxmlformats.org/officeDocument/2006/relationships/tags" Target="../tags/tag25.xml"/><Relationship Id="rId1" Type="http://schemas.openxmlformats.org/officeDocument/2006/relationships/themeOverride" Target="../theme/themeOverride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007977" y="2982815"/>
            <a:ext cx="63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600" dirty="0">
                <a:cs typeface="+mn-ea"/>
                <a:sym typeface="+mn-lt"/>
              </a:rPr>
              <a:t>《Android</a:t>
            </a:r>
            <a:r>
              <a:rPr lang="zh-CN" altLang="en-US" sz="3600" spc="600" dirty="0">
                <a:cs typeface="+mn-ea"/>
                <a:sym typeface="+mn-lt"/>
              </a:rPr>
              <a:t>移动应用开发</a:t>
            </a:r>
            <a:r>
              <a:rPr lang="en-US" altLang="zh-CN" sz="3600" spc="600" dirty="0">
                <a:cs typeface="+mn-ea"/>
                <a:sym typeface="+mn-lt"/>
              </a:rPr>
              <a:t>》    </a:t>
            </a:r>
            <a:r>
              <a:rPr lang="zh-CN" altLang="en-US" sz="3600" spc="600" dirty="0">
                <a:cs typeface="+mn-ea"/>
                <a:sym typeface="+mn-lt"/>
              </a:rPr>
              <a:t>    期末汇报</a:t>
            </a:r>
          </a:p>
        </p:txBody>
      </p:sp>
      <p:sp>
        <p:nvSpPr>
          <p:cNvPr id="9" name="PA_文本框 1"/>
          <p:cNvSpPr txBox="1"/>
          <p:nvPr>
            <p:custDataLst>
              <p:tags r:id="rId3"/>
            </p:custDataLst>
          </p:nvPr>
        </p:nvSpPr>
        <p:spPr>
          <a:xfrm>
            <a:off x="1203362" y="2151818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2019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1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4121728" y="823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资源上传页面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7BA602-986D-4713-9592-D47609CEDA60}"/>
              </a:ext>
            </a:extLst>
          </p:cNvPr>
          <p:cNvSpPr txBox="1"/>
          <p:nvPr/>
        </p:nvSpPr>
        <p:spPr>
          <a:xfrm>
            <a:off x="6439742" y="2163842"/>
            <a:ext cx="383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点击上传按钮进入到资源列表，用户可上传相应文件。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2DD23-927A-423F-9BFA-4E979B7068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17" y="1193235"/>
            <a:ext cx="2378883" cy="515424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8098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5563288" y="9307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个人资料查看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493AE-D56A-4168-A624-BCF5DCC718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43" y="1374033"/>
            <a:ext cx="2469741" cy="53511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B21732-92EF-49EE-8BF4-1B2D349CA881}"/>
              </a:ext>
            </a:extLst>
          </p:cNvPr>
          <p:cNvSpPr txBox="1"/>
          <p:nvPr/>
        </p:nvSpPr>
        <p:spPr>
          <a:xfrm>
            <a:off x="2481385" y="2343140"/>
            <a:ext cx="246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通过导航栏切换到我的界面，，包含一些用户的个人信息以及设置按钮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573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7056026" y="852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资料设置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9E4566-12D1-45FE-96A0-479F5B1218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49" y="1221901"/>
            <a:ext cx="2447118" cy="53020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329795-9606-4EA0-9271-DEC2B2903CBA}"/>
              </a:ext>
            </a:extLst>
          </p:cNvPr>
          <p:cNvSpPr txBox="1"/>
          <p:nvPr/>
        </p:nvSpPr>
        <p:spPr>
          <a:xfrm>
            <a:off x="1609970" y="1635886"/>
            <a:ext cx="509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点击资料设置界面，进入资料修改界面；在该页面用户可更新个人信息。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341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329795-9606-4EA0-9271-DEC2B2903CBA}"/>
              </a:ext>
            </a:extLst>
          </p:cNvPr>
          <p:cNvSpPr txBox="1"/>
          <p:nvPr/>
        </p:nvSpPr>
        <p:spPr>
          <a:xfrm>
            <a:off x="1852247" y="510245"/>
            <a:ext cx="509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同学评价：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601748-A220-420C-AB86-C0600ECE740E}"/>
              </a:ext>
            </a:extLst>
          </p:cNvPr>
          <p:cNvSpPr txBox="1"/>
          <p:nvPr/>
        </p:nvSpPr>
        <p:spPr>
          <a:xfrm>
            <a:off x="2016369" y="1352062"/>
            <a:ext cx="4698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UI</a:t>
            </a:r>
            <a:r>
              <a:rPr lang="zh-CN" altLang="en-US" dirty="0"/>
              <a:t>设计过饱和，可适当留有控件的间隙。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、偶有网络错误情况。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、功能可更多样化（如添加点赞收藏功能）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、动画不够平滑，锐利感太强。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997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C83C83-5AA9-4EA4-AF82-ACE41658A886}"/>
              </a:ext>
            </a:extLst>
          </p:cNvPr>
          <p:cNvSpPr txBox="1"/>
          <p:nvPr/>
        </p:nvSpPr>
        <p:spPr>
          <a:xfrm>
            <a:off x="1477107" y="694911"/>
            <a:ext cx="446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三、开发现状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0D7A55-05E8-4225-8CDB-B731136DF0B2}"/>
              </a:ext>
            </a:extLst>
          </p:cNvPr>
          <p:cNvSpPr txBox="1"/>
          <p:nvPr/>
        </p:nvSpPr>
        <p:spPr>
          <a:xfrm>
            <a:off x="2743200" y="1641231"/>
            <a:ext cx="4332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、尚未完全实现所有功能模块的前后端服务。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7B9E11-9492-4DBC-9DC8-30C817ABB470}"/>
              </a:ext>
            </a:extLst>
          </p:cNvPr>
          <p:cNvSpPr txBox="1"/>
          <p:nvPr/>
        </p:nvSpPr>
        <p:spPr>
          <a:xfrm>
            <a:off x="2743200" y="2602524"/>
            <a:ext cx="408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、未使用大数量的测试用例进行测试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DD1186-2491-4D71-A776-4E17B757688A}"/>
              </a:ext>
            </a:extLst>
          </p:cNvPr>
          <p:cNvSpPr txBox="1"/>
          <p:nvPr/>
        </p:nvSpPr>
        <p:spPr>
          <a:xfrm>
            <a:off x="2743200" y="34290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、删掉了一些较难实现的功能需求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D10D59-AA9D-4A61-A210-E0B0BA3E8546}"/>
              </a:ext>
            </a:extLst>
          </p:cNvPr>
          <p:cNvSpPr txBox="1"/>
          <p:nvPr/>
        </p:nvSpPr>
        <p:spPr>
          <a:xfrm>
            <a:off x="2743200" y="432190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、推荐功能正在实现中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890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C83C83-5AA9-4EA4-AF82-ACE41658A886}"/>
              </a:ext>
            </a:extLst>
          </p:cNvPr>
          <p:cNvSpPr txBox="1"/>
          <p:nvPr/>
        </p:nvSpPr>
        <p:spPr>
          <a:xfrm>
            <a:off x="1477107" y="694911"/>
            <a:ext cx="446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三、开发现状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0D7A55-05E8-4225-8CDB-B731136DF0B2}"/>
              </a:ext>
            </a:extLst>
          </p:cNvPr>
          <p:cNvSpPr txBox="1"/>
          <p:nvPr/>
        </p:nvSpPr>
        <p:spPr>
          <a:xfrm>
            <a:off x="1914770" y="2287919"/>
            <a:ext cx="4332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小组分工：</a:t>
            </a:r>
            <a:endParaRPr lang="en-US" altLang="zh-CN" sz="2400" dirty="0"/>
          </a:p>
          <a:p>
            <a:r>
              <a:rPr lang="zh-CN" altLang="en-US" dirty="0"/>
              <a:t>服务端开发：曹杰</a:t>
            </a:r>
            <a:endParaRPr lang="en-US" altLang="zh-CN" dirty="0"/>
          </a:p>
          <a:p>
            <a:r>
              <a:rPr lang="zh-CN" altLang="en-US" dirty="0"/>
              <a:t>客户端：曹杰，林瑞洲，黄锐涛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169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C83C83-5AA9-4EA4-AF82-ACE41658A886}"/>
              </a:ext>
            </a:extLst>
          </p:cNvPr>
          <p:cNvSpPr txBox="1"/>
          <p:nvPr/>
        </p:nvSpPr>
        <p:spPr>
          <a:xfrm>
            <a:off x="1477107" y="694911"/>
            <a:ext cx="446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四、关键技术介绍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0D7A55-05E8-4225-8CDB-B731136DF0B2}"/>
              </a:ext>
            </a:extLst>
          </p:cNvPr>
          <p:cNvSpPr txBox="1"/>
          <p:nvPr/>
        </p:nvSpPr>
        <p:spPr>
          <a:xfrm>
            <a:off x="1763831" y="1348771"/>
            <a:ext cx="4660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、客户端：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Listview</a:t>
            </a:r>
            <a:r>
              <a:rPr lang="en-US" altLang="zh-CN" dirty="0"/>
              <a:t>, </a:t>
            </a:r>
            <a:r>
              <a:rPr lang="en-US" altLang="zh-CN" dirty="0" err="1"/>
              <a:t>recycleview</a:t>
            </a:r>
            <a:r>
              <a:rPr lang="en-US" altLang="zh-CN" dirty="0"/>
              <a:t>, json</a:t>
            </a:r>
            <a:r>
              <a:rPr lang="zh-CN" altLang="en-US" dirty="0"/>
              <a:t>解析，</a:t>
            </a:r>
            <a:r>
              <a:rPr lang="en-US" altLang="zh-CN" dirty="0" err="1"/>
              <a:t>AsyncTask</a:t>
            </a:r>
            <a:r>
              <a:rPr lang="zh-CN" altLang="en-US" dirty="0"/>
              <a:t>异步请求</a:t>
            </a:r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、服务端：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数据库：</a:t>
            </a:r>
            <a:r>
              <a:rPr lang="en-US" altLang="zh-CN" dirty="0" err="1"/>
              <a:t>Sql</a:t>
            </a:r>
            <a:r>
              <a:rPr lang="en-US" altLang="zh-CN" dirty="0"/>
              <a:t> server</a:t>
            </a:r>
          </a:p>
          <a:p>
            <a:r>
              <a:rPr lang="zh-CN" altLang="en-US" dirty="0"/>
              <a:t>数据库交互方式：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zh-CN" altLang="en-US" dirty="0"/>
              <a:t>开发框架：</a:t>
            </a:r>
            <a:r>
              <a:rPr lang="en-US" altLang="zh-CN" dirty="0"/>
              <a:t>spring boot</a:t>
            </a:r>
          </a:p>
          <a:p>
            <a:r>
              <a:rPr lang="zh-CN" altLang="en-US" dirty="0"/>
              <a:t>数据传送：</a:t>
            </a:r>
            <a:r>
              <a:rPr lang="en-US" altLang="zh-CN" dirty="0"/>
              <a:t>json</a:t>
            </a:r>
          </a:p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503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3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4400" spc="3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PA_文本框 1"/>
          <p:cNvSpPr txBox="1"/>
          <p:nvPr>
            <p:custDataLst>
              <p:tags r:id="rId3"/>
            </p:custDataLst>
          </p:nvPr>
        </p:nvSpPr>
        <p:spPr>
          <a:xfrm>
            <a:off x="1007978" y="124561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2019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0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3"/>
            </p:custDataLst>
          </p:nvPr>
        </p:nvSpPr>
        <p:spPr>
          <a:xfrm>
            <a:off x="1206883" y="1840993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4"/>
            </p:custDataLst>
          </p:nvPr>
        </p:nvSpPr>
        <p:spPr>
          <a:xfrm>
            <a:off x="643953" y="985066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58EF-4B95-4CF0-814C-30E715852582}"/>
              </a:ext>
            </a:extLst>
          </p:cNvPr>
          <p:cNvSpPr txBox="1"/>
          <p:nvPr/>
        </p:nvSpPr>
        <p:spPr>
          <a:xfrm>
            <a:off x="2555631" y="1219200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一、</a:t>
            </a:r>
            <a:r>
              <a:rPr lang="en-US" altLang="zh-CN" sz="3600" b="1" dirty="0"/>
              <a:t>APP</a:t>
            </a:r>
            <a:r>
              <a:rPr lang="zh-CN" altLang="en-US" sz="3600" b="1" dirty="0"/>
              <a:t>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F3EBEC-3F58-48E8-A570-31232C918D1F}"/>
              </a:ext>
            </a:extLst>
          </p:cNvPr>
          <p:cNvSpPr txBox="1"/>
          <p:nvPr/>
        </p:nvSpPr>
        <p:spPr>
          <a:xfrm>
            <a:off x="2555631" y="2104237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二、</a:t>
            </a:r>
            <a:r>
              <a:rPr lang="en-US" altLang="zh-CN" sz="3600" b="1" dirty="0"/>
              <a:t>APP</a:t>
            </a:r>
            <a:r>
              <a:rPr lang="zh-CN" altLang="en-US" sz="3600" b="1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3F943C-0731-49FA-B6FF-7AADE80B608F}"/>
              </a:ext>
            </a:extLst>
          </p:cNvPr>
          <p:cNvSpPr txBox="1"/>
          <p:nvPr/>
        </p:nvSpPr>
        <p:spPr>
          <a:xfrm>
            <a:off x="2555631" y="29773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三、开发现状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49388-CD26-48EB-B15E-25161775CD13}"/>
              </a:ext>
            </a:extLst>
          </p:cNvPr>
          <p:cNvSpPr txBox="1"/>
          <p:nvPr/>
        </p:nvSpPr>
        <p:spPr>
          <a:xfrm>
            <a:off x="2490055" y="386242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四、关键技术介绍</a:t>
            </a:r>
            <a:endParaRPr lang="en-US" altLang="zh-CN" sz="36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936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3"/>
            </p:custDataLst>
          </p:nvPr>
        </p:nvSpPr>
        <p:spPr>
          <a:xfrm>
            <a:off x="1206883" y="1840993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4"/>
            </p:custDataLst>
          </p:nvPr>
        </p:nvSpPr>
        <p:spPr>
          <a:xfrm>
            <a:off x="643953" y="985066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58EF-4B95-4CF0-814C-30E715852582}"/>
              </a:ext>
            </a:extLst>
          </p:cNvPr>
          <p:cNvSpPr txBox="1"/>
          <p:nvPr/>
        </p:nvSpPr>
        <p:spPr>
          <a:xfrm>
            <a:off x="914400" y="443533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一、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介绍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10E475-24A7-4289-BC81-959BA5CC9BC1}"/>
              </a:ext>
            </a:extLst>
          </p:cNvPr>
          <p:cNvSpPr/>
          <p:nvPr/>
        </p:nvSpPr>
        <p:spPr>
          <a:xfrm>
            <a:off x="2490054" y="1465156"/>
            <a:ext cx="6403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该软件是面向同校师生的，以信息推广、资源共享为主题的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校园类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。为用户提供发帖，回帖，资源上传和下载的功能。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前后端开发的学习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871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3"/>
            </p:custDataLst>
          </p:nvPr>
        </p:nvSpPr>
        <p:spPr>
          <a:xfrm>
            <a:off x="1206883" y="1840993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4"/>
            </p:custDataLst>
          </p:nvPr>
        </p:nvSpPr>
        <p:spPr>
          <a:xfrm>
            <a:off x="643953" y="985066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E2F1A6-4928-4366-9AE0-7A6C664E6875}"/>
              </a:ext>
            </a:extLst>
          </p:cNvPr>
          <p:cNvSpPr txBox="1"/>
          <p:nvPr/>
        </p:nvSpPr>
        <p:spPr>
          <a:xfrm>
            <a:off x="5077730" y="1501738"/>
            <a:ext cx="30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、登陆界面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8CC24-75C0-4B18-B150-D5E2755927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34" y="2053727"/>
            <a:ext cx="1952236" cy="42298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5C9ABB-A997-4952-91D6-865121F0ACAA}"/>
              </a:ext>
            </a:extLst>
          </p:cNvPr>
          <p:cNvSpPr txBox="1"/>
          <p:nvPr/>
        </p:nvSpPr>
        <p:spPr>
          <a:xfrm>
            <a:off x="7806480" y="150173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、注册界面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7093EF-DF4E-4400-B373-6F3487188E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30" y="2053727"/>
            <a:ext cx="2036539" cy="42298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4FB25E-A639-4427-922C-BAE5F34A2B65}"/>
              </a:ext>
            </a:extLst>
          </p:cNvPr>
          <p:cNvSpPr txBox="1"/>
          <p:nvPr/>
        </p:nvSpPr>
        <p:spPr>
          <a:xfrm>
            <a:off x="1261231" y="3111400"/>
            <a:ext cx="311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登陆和注册界面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E8B47D-AD84-4D9F-A4BC-1C59C3E1AD6F}"/>
              </a:ext>
            </a:extLst>
          </p:cNvPr>
          <p:cNvSpPr txBox="1"/>
          <p:nvPr/>
        </p:nvSpPr>
        <p:spPr>
          <a:xfrm>
            <a:off x="1320800" y="609600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二、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使用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08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2493108" y="879577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首页界面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693BD9-DCE7-47DB-A6D2-725596D3FCE2}"/>
              </a:ext>
            </a:extLst>
          </p:cNvPr>
          <p:cNvSpPr txBox="1"/>
          <p:nvPr/>
        </p:nvSpPr>
        <p:spPr>
          <a:xfrm>
            <a:off x="5143878" y="1569193"/>
            <a:ext cx="490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在首页页面展示的是</a:t>
            </a:r>
            <a:r>
              <a:rPr lang="en-US" altLang="zh-CN" dirty="0"/>
              <a:t>APP</a:t>
            </a:r>
            <a:r>
              <a:rPr lang="zh-CN" altLang="en-US" dirty="0"/>
              <a:t>的所有功能模块，用户通过点击首页按钮进入不同专区。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9BCD7-538C-4E72-B85D-9CA782E16B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19" y="1248909"/>
            <a:ext cx="2321578" cy="462044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999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3516924" y="750003"/>
            <a:ext cx="177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子页面功能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2E4BA-98B9-4E34-A346-67B6548CEE32}"/>
              </a:ext>
            </a:extLst>
          </p:cNvPr>
          <p:cNvSpPr txBox="1"/>
          <p:nvPr/>
        </p:nvSpPr>
        <p:spPr>
          <a:xfrm>
            <a:off x="6424246" y="1948399"/>
            <a:ext cx="2235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进入到子页面可以看到用户发布的帖子，以及该专区带有的其它功能导向按钮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EF7B33-DE8B-4F84-862A-33BCB4ECE7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38" y="1193235"/>
            <a:ext cx="2387278" cy="517243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80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A19DC8-999D-4912-A6C1-EDB73A4957B8}"/>
              </a:ext>
            </a:extLst>
          </p:cNvPr>
          <p:cNvSpPr txBox="1"/>
          <p:nvPr/>
        </p:nvSpPr>
        <p:spPr>
          <a:xfrm>
            <a:off x="2120960" y="910391"/>
            <a:ext cx="35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点击帖子进入到帖子详情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6FF478-826B-418E-AF4D-DE755112BD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1264316"/>
            <a:ext cx="2316579" cy="50192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143A98-2C2D-4CF1-A8D0-2E662EEF0313}"/>
              </a:ext>
            </a:extLst>
          </p:cNvPr>
          <p:cNvSpPr txBox="1"/>
          <p:nvPr/>
        </p:nvSpPr>
        <p:spPr>
          <a:xfrm>
            <a:off x="7283939" y="894984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在评论框输入评论发布评论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224B15-BB9B-4123-92E8-25FDCA4462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90" y="1279723"/>
            <a:ext cx="2414041" cy="501925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862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2687226" y="87957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好友聊天页界面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7BA602-986D-4713-9592-D47609CEDA60}"/>
              </a:ext>
            </a:extLst>
          </p:cNvPr>
          <p:cNvSpPr txBox="1"/>
          <p:nvPr/>
        </p:nvSpPr>
        <p:spPr>
          <a:xfrm>
            <a:off x="6096000" y="2302342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点击新建按钮创建新的帖子并发布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5E0DF-4D3B-4ADA-AE43-71B2350D7E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43" y="1367693"/>
            <a:ext cx="2469741" cy="535110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434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3711041" y="823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资源下载页面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7BA602-986D-4713-9592-D47609CEDA60}"/>
              </a:ext>
            </a:extLst>
          </p:cNvPr>
          <p:cNvSpPr txBox="1"/>
          <p:nvPr/>
        </p:nvSpPr>
        <p:spPr>
          <a:xfrm>
            <a:off x="6264724" y="2163842"/>
            <a:ext cx="383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点击资源下载按钮进入到资源列表，用户可复制需要下载的文件链接。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7E2E3E-901F-4682-B304-E24414A4F9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00" y="1294097"/>
            <a:ext cx="2528277" cy="547793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119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420</Words>
  <Application>Microsoft Office PowerPoint</Application>
  <PresentationFormat>宽屏</PresentationFormat>
  <Paragraphs>77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曹 杰</cp:lastModifiedBy>
  <cp:revision>38</cp:revision>
  <dcterms:created xsi:type="dcterms:W3CDTF">2017-08-01T09:51:47Z</dcterms:created>
  <dcterms:modified xsi:type="dcterms:W3CDTF">2019-12-24T02:11:30Z</dcterms:modified>
</cp:coreProperties>
</file>