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heme/themeOverride2.xml" ContentType="application/vnd.openxmlformats-officedocument.themeOverr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heme/themeOverride3.xml" ContentType="application/vnd.openxmlformats-officedocument.themeOverr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3.xml" ContentType="application/vnd.openxmlformats-officedocument.presentationml.notesSlide+xml"/>
  <Override PartName="/ppt/theme/themeOverride4.xml" ContentType="application/vnd.openxmlformats-officedocument.themeOverr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4.xml" ContentType="application/vnd.openxmlformats-officedocument.presentationml.notesSlide+xml"/>
  <Override PartName="/ppt/theme/themeOverride5.xml" ContentType="application/vnd.openxmlformats-officedocument.themeOverr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5.xml" ContentType="application/vnd.openxmlformats-officedocument.presentationml.notesSlide+xml"/>
  <Override PartName="/ppt/theme/themeOverride6.xml" ContentType="application/vnd.openxmlformats-officedocument.themeOverr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6.xml" ContentType="application/vnd.openxmlformats-officedocument.presentationml.notesSlide+xml"/>
  <Override PartName="/ppt/theme/themeOverride7.xml" ContentType="application/vnd.openxmlformats-officedocument.themeOverr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7.xml" ContentType="application/vnd.openxmlformats-officedocument.presentationml.notesSlide+xml"/>
  <Override PartName="/ppt/theme/themeOverride8.xml" ContentType="application/vnd.openxmlformats-officedocument.themeOverr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8.xml" ContentType="application/vnd.openxmlformats-officedocument.presentationml.notesSlide+xml"/>
  <Override PartName="/ppt/theme/themeOverride9.xml" ContentType="application/vnd.openxmlformats-officedocument.themeOverr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9.xml" ContentType="application/vnd.openxmlformats-officedocument.presentationml.notesSlide+xml"/>
  <Override PartName="/ppt/theme/themeOverride10.xml" ContentType="application/vnd.openxmlformats-officedocument.themeOverr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9" r:id="rId3"/>
    <p:sldId id="260" r:id="rId4"/>
    <p:sldId id="286" r:id="rId5"/>
    <p:sldId id="282" r:id="rId6"/>
    <p:sldId id="283" r:id="rId7"/>
    <p:sldId id="284" r:id="rId8"/>
    <p:sldId id="285" r:id="rId9"/>
    <p:sldId id="287" r:id="rId10"/>
    <p:sldId id="257" r:id="rId11"/>
  </p:sldIdLst>
  <p:sldSz cx="12192000" cy="6858000"/>
  <p:notesSz cx="6858000" cy="9144000"/>
  <p:custDataLst>
    <p:tags r:id="rId1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98" d="100"/>
          <a:sy n="98" d="100"/>
        </p:scale>
        <p:origin x="110" y="8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586522-9C40-4B36-95C4-2CF1D6B67560}" type="datetimeFigureOut">
              <a:rPr lang="zh-CN" altLang="en-US" smtClean="0"/>
              <a:t>2019/11/26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8E60E2-8382-41CE-ADFD-9FF5ADFE5C2E}" type="slidenum">
              <a:rPr lang="zh-CN" altLang="en-US" smtClean="0"/>
              <a:t>‹#›</a:t>
            </a:fld>
            <a:endParaRPr lang="zh-CN" altLang="en-US"/>
          </a:p>
        </p:txBody>
      </p:sp>
    </p:spTree>
    <p:extLst>
      <p:ext uri="{BB962C8B-B14F-4D97-AF65-F5344CB8AC3E}">
        <p14:creationId xmlns:p14="http://schemas.microsoft.com/office/powerpoint/2010/main" val="3828454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8E60E2-8382-41CE-ADFD-9FF5ADFE5C2E}" type="slidenum">
              <a:rPr lang="zh-CN" altLang="en-US" smtClean="0"/>
              <a:t>1</a:t>
            </a:fld>
            <a:endParaRPr lang="zh-CN" altLang="en-US"/>
          </a:p>
        </p:txBody>
      </p:sp>
    </p:spTree>
    <p:extLst>
      <p:ext uri="{BB962C8B-B14F-4D97-AF65-F5344CB8AC3E}">
        <p14:creationId xmlns:p14="http://schemas.microsoft.com/office/powerpoint/2010/main" val="2020148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8E60E2-8382-41CE-ADFD-9FF5ADFE5C2E}" type="slidenum">
              <a:rPr lang="zh-CN" altLang="en-US" smtClean="0"/>
              <a:t>10</a:t>
            </a:fld>
            <a:endParaRPr lang="zh-CN" altLang="en-US"/>
          </a:p>
        </p:txBody>
      </p:sp>
    </p:spTree>
    <p:extLst>
      <p:ext uri="{BB962C8B-B14F-4D97-AF65-F5344CB8AC3E}">
        <p14:creationId xmlns:p14="http://schemas.microsoft.com/office/powerpoint/2010/main" val="3763023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8E60E2-8382-41CE-ADFD-9FF5ADFE5C2E}" type="slidenum">
              <a:rPr lang="zh-CN" altLang="en-US" smtClean="0"/>
              <a:t>2</a:t>
            </a:fld>
            <a:endParaRPr lang="zh-CN" altLang="en-US"/>
          </a:p>
        </p:txBody>
      </p:sp>
    </p:spTree>
    <p:extLst>
      <p:ext uri="{BB962C8B-B14F-4D97-AF65-F5344CB8AC3E}">
        <p14:creationId xmlns:p14="http://schemas.microsoft.com/office/powerpoint/2010/main" val="2711694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8E60E2-8382-41CE-ADFD-9FF5ADFE5C2E}" type="slidenum">
              <a:rPr lang="zh-CN" altLang="en-US" smtClean="0"/>
              <a:t>3</a:t>
            </a:fld>
            <a:endParaRPr lang="zh-CN" altLang="en-US"/>
          </a:p>
        </p:txBody>
      </p:sp>
    </p:spTree>
    <p:extLst>
      <p:ext uri="{BB962C8B-B14F-4D97-AF65-F5344CB8AC3E}">
        <p14:creationId xmlns:p14="http://schemas.microsoft.com/office/powerpoint/2010/main" val="3070641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8E60E2-8382-41CE-ADFD-9FF5ADFE5C2E}" type="slidenum">
              <a:rPr lang="zh-CN" altLang="en-US" smtClean="0"/>
              <a:t>4</a:t>
            </a:fld>
            <a:endParaRPr lang="zh-CN" altLang="en-US"/>
          </a:p>
        </p:txBody>
      </p:sp>
    </p:spTree>
    <p:extLst>
      <p:ext uri="{BB962C8B-B14F-4D97-AF65-F5344CB8AC3E}">
        <p14:creationId xmlns:p14="http://schemas.microsoft.com/office/powerpoint/2010/main" val="2346967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8E60E2-8382-41CE-ADFD-9FF5ADFE5C2E}" type="slidenum">
              <a:rPr lang="zh-CN" altLang="en-US" smtClean="0"/>
              <a:t>5</a:t>
            </a:fld>
            <a:endParaRPr lang="zh-CN" altLang="en-US"/>
          </a:p>
        </p:txBody>
      </p:sp>
    </p:spTree>
    <p:extLst>
      <p:ext uri="{BB962C8B-B14F-4D97-AF65-F5344CB8AC3E}">
        <p14:creationId xmlns:p14="http://schemas.microsoft.com/office/powerpoint/2010/main" val="1376744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8E60E2-8382-41CE-ADFD-9FF5ADFE5C2E}" type="slidenum">
              <a:rPr lang="zh-CN" altLang="en-US" smtClean="0"/>
              <a:t>6</a:t>
            </a:fld>
            <a:endParaRPr lang="zh-CN" altLang="en-US"/>
          </a:p>
        </p:txBody>
      </p:sp>
    </p:spTree>
    <p:extLst>
      <p:ext uri="{BB962C8B-B14F-4D97-AF65-F5344CB8AC3E}">
        <p14:creationId xmlns:p14="http://schemas.microsoft.com/office/powerpoint/2010/main" val="3150653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8E60E2-8382-41CE-ADFD-9FF5ADFE5C2E}" type="slidenum">
              <a:rPr lang="zh-CN" altLang="en-US" smtClean="0"/>
              <a:t>7</a:t>
            </a:fld>
            <a:endParaRPr lang="zh-CN" altLang="en-US"/>
          </a:p>
        </p:txBody>
      </p:sp>
    </p:spTree>
    <p:extLst>
      <p:ext uri="{BB962C8B-B14F-4D97-AF65-F5344CB8AC3E}">
        <p14:creationId xmlns:p14="http://schemas.microsoft.com/office/powerpoint/2010/main" val="3424080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8E60E2-8382-41CE-ADFD-9FF5ADFE5C2E}" type="slidenum">
              <a:rPr lang="zh-CN" altLang="en-US" smtClean="0"/>
              <a:t>8</a:t>
            </a:fld>
            <a:endParaRPr lang="zh-CN" altLang="en-US"/>
          </a:p>
        </p:txBody>
      </p:sp>
    </p:spTree>
    <p:extLst>
      <p:ext uri="{BB962C8B-B14F-4D97-AF65-F5344CB8AC3E}">
        <p14:creationId xmlns:p14="http://schemas.microsoft.com/office/powerpoint/2010/main" val="13245685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8E60E2-8382-41CE-ADFD-9FF5ADFE5C2E}" type="slidenum">
              <a:rPr lang="zh-CN" altLang="en-US" smtClean="0"/>
              <a:t>9</a:t>
            </a:fld>
            <a:endParaRPr lang="zh-CN" altLang="en-US"/>
          </a:p>
        </p:txBody>
      </p:sp>
    </p:spTree>
    <p:extLst>
      <p:ext uri="{BB962C8B-B14F-4D97-AF65-F5344CB8AC3E}">
        <p14:creationId xmlns:p14="http://schemas.microsoft.com/office/powerpoint/2010/main" val="2720188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56CDFC7D-BD5D-41AA-BD8D-3272251CCA69}" type="datetimeFigureOut">
              <a:rPr lang="zh-CN" altLang="en-US" smtClean="0"/>
              <a:t>2019/11/26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A08839-2BE3-4A31-B1A7-5457980CFFB3}" type="slidenum">
              <a:rPr lang="zh-CN" altLang="en-US" smtClean="0"/>
              <a:t>‹#›</a:t>
            </a:fld>
            <a:endParaRPr lang="zh-CN" altLang="en-US"/>
          </a:p>
        </p:txBody>
      </p:sp>
    </p:spTree>
    <p:extLst>
      <p:ext uri="{BB962C8B-B14F-4D97-AF65-F5344CB8AC3E}">
        <p14:creationId xmlns:p14="http://schemas.microsoft.com/office/powerpoint/2010/main" val="479354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6CDFC7D-BD5D-41AA-BD8D-3272251CCA69}" type="datetimeFigureOut">
              <a:rPr lang="zh-CN" altLang="en-US" smtClean="0"/>
              <a:t>2019/11/26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A08839-2BE3-4A31-B1A7-5457980CFFB3}" type="slidenum">
              <a:rPr lang="zh-CN" altLang="en-US" smtClean="0"/>
              <a:t>‹#›</a:t>
            </a:fld>
            <a:endParaRPr lang="zh-CN" altLang="en-US"/>
          </a:p>
        </p:txBody>
      </p:sp>
    </p:spTree>
    <p:extLst>
      <p:ext uri="{BB962C8B-B14F-4D97-AF65-F5344CB8AC3E}">
        <p14:creationId xmlns:p14="http://schemas.microsoft.com/office/powerpoint/2010/main" val="3057373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6CDFC7D-BD5D-41AA-BD8D-3272251CCA69}" type="datetimeFigureOut">
              <a:rPr lang="zh-CN" altLang="en-US" smtClean="0"/>
              <a:t>2019/11/26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A08839-2BE3-4A31-B1A7-5457980CFFB3}" type="slidenum">
              <a:rPr lang="zh-CN" altLang="en-US" smtClean="0"/>
              <a:t>‹#›</a:t>
            </a:fld>
            <a:endParaRPr lang="zh-CN" altLang="en-US"/>
          </a:p>
        </p:txBody>
      </p:sp>
    </p:spTree>
    <p:extLst>
      <p:ext uri="{BB962C8B-B14F-4D97-AF65-F5344CB8AC3E}">
        <p14:creationId xmlns:p14="http://schemas.microsoft.com/office/powerpoint/2010/main" val="1401030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6CDFC7D-BD5D-41AA-BD8D-3272251CCA69}" type="datetimeFigureOut">
              <a:rPr lang="zh-CN" altLang="en-US" smtClean="0"/>
              <a:t>2019/11/26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A08839-2BE3-4A31-B1A7-5457980CFFB3}" type="slidenum">
              <a:rPr lang="zh-CN" altLang="en-US" smtClean="0"/>
              <a:t>‹#›</a:t>
            </a:fld>
            <a:endParaRPr lang="zh-CN" altLang="en-US"/>
          </a:p>
        </p:txBody>
      </p:sp>
    </p:spTree>
    <p:extLst>
      <p:ext uri="{BB962C8B-B14F-4D97-AF65-F5344CB8AC3E}">
        <p14:creationId xmlns:p14="http://schemas.microsoft.com/office/powerpoint/2010/main" val="1728750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56CDFC7D-BD5D-41AA-BD8D-3272251CCA69}" type="datetimeFigureOut">
              <a:rPr lang="zh-CN" altLang="en-US" smtClean="0"/>
              <a:t>2019/11/26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A08839-2BE3-4A31-B1A7-5457980CFFB3}" type="slidenum">
              <a:rPr lang="zh-CN" altLang="en-US" smtClean="0"/>
              <a:t>‹#›</a:t>
            </a:fld>
            <a:endParaRPr lang="zh-CN" altLang="en-US"/>
          </a:p>
        </p:txBody>
      </p:sp>
    </p:spTree>
    <p:extLst>
      <p:ext uri="{BB962C8B-B14F-4D97-AF65-F5344CB8AC3E}">
        <p14:creationId xmlns:p14="http://schemas.microsoft.com/office/powerpoint/2010/main" val="3868981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6CDFC7D-BD5D-41AA-BD8D-3272251CCA69}" type="datetimeFigureOut">
              <a:rPr lang="zh-CN" altLang="en-US" smtClean="0"/>
              <a:t>2019/11/26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A08839-2BE3-4A31-B1A7-5457980CFFB3}" type="slidenum">
              <a:rPr lang="zh-CN" altLang="en-US" smtClean="0"/>
              <a:t>‹#›</a:t>
            </a:fld>
            <a:endParaRPr lang="zh-CN" altLang="en-US"/>
          </a:p>
        </p:txBody>
      </p:sp>
    </p:spTree>
    <p:extLst>
      <p:ext uri="{BB962C8B-B14F-4D97-AF65-F5344CB8AC3E}">
        <p14:creationId xmlns:p14="http://schemas.microsoft.com/office/powerpoint/2010/main" val="3042409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6CDFC7D-BD5D-41AA-BD8D-3272251CCA69}" type="datetimeFigureOut">
              <a:rPr lang="zh-CN" altLang="en-US" smtClean="0"/>
              <a:t>2019/11/26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1A08839-2BE3-4A31-B1A7-5457980CFFB3}" type="slidenum">
              <a:rPr lang="zh-CN" altLang="en-US" smtClean="0"/>
              <a:t>‹#›</a:t>
            </a:fld>
            <a:endParaRPr lang="zh-CN" altLang="en-US"/>
          </a:p>
        </p:txBody>
      </p:sp>
    </p:spTree>
    <p:extLst>
      <p:ext uri="{BB962C8B-B14F-4D97-AF65-F5344CB8AC3E}">
        <p14:creationId xmlns:p14="http://schemas.microsoft.com/office/powerpoint/2010/main" val="427143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6CDFC7D-BD5D-41AA-BD8D-3272251CCA69}" type="datetimeFigureOut">
              <a:rPr lang="zh-CN" altLang="en-US" smtClean="0"/>
              <a:t>2019/11/26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A08839-2BE3-4A31-B1A7-5457980CFFB3}" type="slidenum">
              <a:rPr lang="zh-CN" altLang="en-US" smtClean="0"/>
              <a:t>‹#›</a:t>
            </a:fld>
            <a:endParaRPr lang="zh-CN" altLang="en-US"/>
          </a:p>
        </p:txBody>
      </p:sp>
    </p:spTree>
    <p:extLst>
      <p:ext uri="{BB962C8B-B14F-4D97-AF65-F5344CB8AC3E}">
        <p14:creationId xmlns:p14="http://schemas.microsoft.com/office/powerpoint/2010/main" val="2115307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6CDFC7D-BD5D-41AA-BD8D-3272251CCA69}" type="datetimeFigureOut">
              <a:rPr lang="zh-CN" altLang="en-US" smtClean="0"/>
              <a:t>2019/11/26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A08839-2BE3-4A31-B1A7-5457980CFFB3}" type="slidenum">
              <a:rPr lang="zh-CN" altLang="en-US" smtClean="0"/>
              <a:t>‹#›</a:t>
            </a:fld>
            <a:endParaRPr lang="zh-CN" altLang="en-US"/>
          </a:p>
        </p:txBody>
      </p:sp>
    </p:spTree>
    <p:extLst>
      <p:ext uri="{BB962C8B-B14F-4D97-AF65-F5344CB8AC3E}">
        <p14:creationId xmlns:p14="http://schemas.microsoft.com/office/powerpoint/2010/main" val="3619831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56CDFC7D-BD5D-41AA-BD8D-3272251CCA69}" type="datetimeFigureOut">
              <a:rPr lang="zh-CN" altLang="en-US" smtClean="0"/>
              <a:t>2019/11/26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A08839-2BE3-4A31-B1A7-5457980CFFB3}" type="slidenum">
              <a:rPr lang="zh-CN" altLang="en-US" smtClean="0"/>
              <a:t>‹#›</a:t>
            </a:fld>
            <a:endParaRPr lang="zh-CN" altLang="en-US"/>
          </a:p>
        </p:txBody>
      </p:sp>
    </p:spTree>
    <p:extLst>
      <p:ext uri="{BB962C8B-B14F-4D97-AF65-F5344CB8AC3E}">
        <p14:creationId xmlns:p14="http://schemas.microsoft.com/office/powerpoint/2010/main" val="1214420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56CDFC7D-BD5D-41AA-BD8D-3272251CCA69}" type="datetimeFigureOut">
              <a:rPr lang="zh-CN" altLang="en-US" smtClean="0"/>
              <a:t>2019/11/26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A08839-2BE3-4A31-B1A7-5457980CFFB3}" type="slidenum">
              <a:rPr lang="zh-CN" altLang="en-US" smtClean="0"/>
              <a:t>‹#›</a:t>
            </a:fld>
            <a:endParaRPr lang="zh-CN" altLang="en-US"/>
          </a:p>
        </p:txBody>
      </p:sp>
    </p:spTree>
    <p:extLst>
      <p:ext uri="{BB962C8B-B14F-4D97-AF65-F5344CB8AC3E}">
        <p14:creationId xmlns:p14="http://schemas.microsoft.com/office/powerpoint/2010/main" val="3238958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CDFC7D-BD5D-41AA-BD8D-3272251CCA69}" type="datetimeFigureOut">
              <a:rPr lang="zh-CN" altLang="en-US" smtClean="0"/>
              <a:t>2019/11/26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A08839-2BE3-4A31-B1A7-5457980CFFB3}" type="slidenum">
              <a:rPr lang="zh-CN" altLang="en-US" smtClean="0"/>
              <a:t>‹#›</a:t>
            </a:fld>
            <a:endParaRPr lang="zh-CN" altLang="en-US"/>
          </a:p>
        </p:txBody>
      </p:sp>
    </p:spTree>
    <p:extLst>
      <p:ext uri="{BB962C8B-B14F-4D97-AF65-F5344CB8AC3E}">
        <p14:creationId xmlns:p14="http://schemas.microsoft.com/office/powerpoint/2010/main" val="27342849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hemeOverride" Target="../theme/themeOverride1.xml"/><Relationship Id="rId6" Type="http://schemas.openxmlformats.org/officeDocument/2006/relationships/image" Target="../media/image1.jpg"/><Relationship Id="rId5" Type="http://schemas.openxmlformats.org/officeDocument/2006/relationships/notesSlide" Target="../notesSlides/notesSlide1.xml"/><Relationship Id="rId4"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tags" Target="../tags/tag29.xml"/><Relationship Id="rId7" Type="http://schemas.openxmlformats.org/officeDocument/2006/relationships/image" Target="../media/image1.jpg"/><Relationship Id="rId2" Type="http://schemas.openxmlformats.org/officeDocument/2006/relationships/tags" Target="../tags/tag28.xml"/><Relationship Id="rId1" Type="http://schemas.openxmlformats.org/officeDocument/2006/relationships/themeOverride" Target="../theme/themeOverride10.xml"/><Relationship Id="rId6" Type="http://schemas.openxmlformats.org/officeDocument/2006/relationships/notesSlide" Target="../notesSlides/notesSlide10.xml"/><Relationship Id="rId5" Type="http://schemas.openxmlformats.org/officeDocument/2006/relationships/slideLayout" Target="../slideLayouts/slideLayout7.xml"/><Relationship Id="rId4" Type="http://schemas.openxmlformats.org/officeDocument/2006/relationships/tags" Target="../tags/tag30.xml"/></Relationships>
</file>

<file path=ppt/slides/_rels/slide2.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tags" Target="../tags/tag5.xml"/><Relationship Id="rId7" Type="http://schemas.openxmlformats.org/officeDocument/2006/relationships/image" Target="../media/image1.jpg"/><Relationship Id="rId2" Type="http://schemas.openxmlformats.org/officeDocument/2006/relationships/tags" Target="../tags/tag4.xml"/><Relationship Id="rId1" Type="http://schemas.openxmlformats.org/officeDocument/2006/relationships/themeOverride" Target="../theme/themeOverride2.xml"/><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tags" Target="../tags/tag6.xml"/><Relationship Id="rId9" Type="http://schemas.openxmlformats.org/officeDocument/2006/relationships/image" Target="../media/image3.jpeg"/></Relationships>
</file>

<file path=ppt/slides/_rels/slide3.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tags" Target="../tags/tag8.xml"/><Relationship Id="rId7" Type="http://schemas.openxmlformats.org/officeDocument/2006/relationships/image" Target="../media/image1.jpg"/><Relationship Id="rId2" Type="http://schemas.openxmlformats.org/officeDocument/2006/relationships/tags" Target="../tags/tag7.xml"/><Relationship Id="rId1" Type="http://schemas.openxmlformats.org/officeDocument/2006/relationships/themeOverride" Target="../theme/themeOverride3.xml"/><Relationship Id="rId6" Type="http://schemas.openxmlformats.org/officeDocument/2006/relationships/notesSlide" Target="../notesSlides/notesSlide3.xml"/><Relationship Id="rId5" Type="http://schemas.openxmlformats.org/officeDocument/2006/relationships/slideLayout" Target="../slideLayouts/slideLayout7.xml"/><Relationship Id="rId4" Type="http://schemas.openxmlformats.org/officeDocument/2006/relationships/tags" Target="../tags/tag9.xml"/></Relationships>
</file>

<file path=ppt/slides/_rels/slide4.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tags" Target="../tags/tag11.xml"/><Relationship Id="rId7" Type="http://schemas.openxmlformats.org/officeDocument/2006/relationships/image" Target="../media/image1.jpg"/><Relationship Id="rId2" Type="http://schemas.openxmlformats.org/officeDocument/2006/relationships/tags" Target="../tags/tag10.xml"/><Relationship Id="rId1" Type="http://schemas.openxmlformats.org/officeDocument/2006/relationships/themeOverride" Target="../theme/themeOverride4.xml"/><Relationship Id="rId6" Type="http://schemas.openxmlformats.org/officeDocument/2006/relationships/notesSlide" Target="../notesSlides/notesSlide4.xml"/><Relationship Id="rId5" Type="http://schemas.openxmlformats.org/officeDocument/2006/relationships/slideLayout" Target="../slideLayouts/slideLayout7.xml"/><Relationship Id="rId10" Type="http://schemas.openxmlformats.org/officeDocument/2006/relationships/image" Target="../media/image7.jpeg"/><Relationship Id="rId4" Type="http://schemas.openxmlformats.org/officeDocument/2006/relationships/tags" Target="../tags/tag12.xml"/><Relationship Id="rId9" Type="http://schemas.openxmlformats.org/officeDocument/2006/relationships/image" Target="../media/image6.jpeg"/></Relationships>
</file>

<file path=ppt/slides/_rels/slide5.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tags" Target="../tags/tag14.xml"/><Relationship Id="rId7" Type="http://schemas.openxmlformats.org/officeDocument/2006/relationships/image" Target="../media/image1.jpg"/><Relationship Id="rId2" Type="http://schemas.openxmlformats.org/officeDocument/2006/relationships/tags" Target="../tags/tag13.xml"/><Relationship Id="rId1" Type="http://schemas.openxmlformats.org/officeDocument/2006/relationships/themeOverride" Target="../theme/themeOverride5.xml"/><Relationship Id="rId6" Type="http://schemas.openxmlformats.org/officeDocument/2006/relationships/notesSlide" Target="../notesSlides/notesSlide5.xml"/><Relationship Id="rId5" Type="http://schemas.openxmlformats.org/officeDocument/2006/relationships/slideLayout" Target="../slideLayouts/slideLayout7.xml"/><Relationship Id="rId4" Type="http://schemas.openxmlformats.org/officeDocument/2006/relationships/tags" Target="../tags/tag15.xml"/></Relationships>
</file>

<file path=ppt/slides/_rels/slide6.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tags" Target="../tags/tag17.xml"/><Relationship Id="rId7" Type="http://schemas.openxmlformats.org/officeDocument/2006/relationships/image" Target="../media/image1.jpg"/><Relationship Id="rId2" Type="http://schemas.openxmlformats.org/officeDocument/2006/relationships/tags" Target="../tags/tag16.xml"/><Relationship Id="rId1" Type="http://schemas.openxmlformats.org/officeDocument/2006/relationships/themeOverride" Target="../theme/themeOverride6.xml"/><Relationship Id="rId6" Type="http://schemas.openxmlformats.org/officeDocument/2006/relationships/notesSlide" Target="../notesSlides/notesSlide6.xml"/><Relationship Id="rId5" Type="http://schemas.openxmlformats.org/officeDocument/2006/relationships/slideLayout" Target="../slideLayouts/slideLayout7.xml"/><Relationship Id="rId4" Type="http://schemas.openxmlformats.org/officeDocument/2006/relationships/tags" Target="../tags/tag18.xml"/></Relationships>
</file>

<file path=ppt/slides/_rels/slide7.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tags" Target="../tags/tag20.xml"/><Relationship Id="rId7" Type="http://schemas.openxmlformats.org/officeDocument/2006/relationships/image" Target="../media/image1.jpg"/><Relationship Id="rId2" Type="http://schemas.openxmlformats.org/officeDocument/2006/relationships/tags" Target="../tags/tag19.xml"/><Relationship Id="rId1" Type="http://schemas.openxmlformats.org/officeDocument/2006/relationships/themeOverride" Target="../theme/themeOverride7.xml"/><Relationship Id="rId6" Type="http://schemas.openxmlformats.org/officeDocument/2006/relationships/notesSlide" Target="../notesSlides/notesSlide7.xml"/><Relationship Id="rId5" Type="http://schemas.openxmlformats.org/officeDocument/2006/relationships/slideLayout" Target="../slideLayouts/slideLayout7.xml"/><Relationship Id="rId4" Type="http://schemas.openxmlformats.org/officeDocument/2006/relationships/tags" Target="../tags/tag21.xml"/></Relationships>
</file>

<file path=ppt/slides/_rels/slide8.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tags" Target="../tags/tag23.xml"/><Relationship Id="rId7" Type="http://schemas.openxmlformats.org/officeDocument/2006/relationships/image" Target="../media/image1.jpg"/><Relationship Id="rId2" Type="http://schemas.openxmlformats.org/officeDocument/2006/relationships/tags" Target="../tags/tag22.xml"/><Relationship Id="rId1" Type="http://schemas.openxmlformats.org/officeDocument/2006/relationships/themeOverride" Target="../theme/themeOverride8.xml"/><Relationship Id="rId6" Type="http://schemas.openxmlformats.org/officeDocument/2006/relationships/notesSlide" Target="../notesSlides/notesSlide8.xml"/><Relationship Id="rId5" Type="http://schemas.openxmlformats.org/officeDocument/2006/relationships/slideLayout" Target="../slideLayouts/slideLayout7.xml"/><Relationship Id="rId4" Type="http://schemas.openxmlformats.org/officeDocument/2006/relationships/tags" Target="../tags/tag24.xml"/></Relationships>
</file>

<file path=ppt/slides/_rels/slide9.xml.rels><?xml version="1.0" encoding="UTF-8" standalone="yes"?>
<Relationships xmlns="http://schemas.openxmlformats.org/package/2006/relationships"><Relationship Id="rId3" Type="http://schemas.openxmlformats.org/officeDocument/2006/relationships/tags" Target="../tags/tag26.xml"/><Relationship Id="rId7" Type="http://schemas.openxmlformats.org/officeDocument/2006/relationships/image" Target="../media/image1.jpg"/><Relationship Id="rId2" Type="http://schemas.openxmlformats.org/officeDocument/2006/relationships/tags" Target="../tags/tag25.xml"/><Relationship Id="rId1" Type="http://schemas.openxmlformats.org/officeDocument/2006/relationships/themeOverride" Target="../theme/themeOverride9.xml"/><Relationship Id="rId6" Type="http://schemas.openxmlformats.org/officeDocument/2006/relationships/notesSlide" Target="../notesSlides/notesSlide9.xml"/><Relationship Id="rId5" Type="http://schemas.openxmlformats.org/officeDocument/2006/relationships/slideLayout" Target="../slideLayouts/slideLayout7.xml"/><Relationship Id="rId4" Type="http://schemas.openxmlformats.org/officeDocument/2006/relationships/tags" Target="../tags/tag2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6">
            <a:lum/>
          </a:blip>
          <a:srcRect/>
          <a:stretch>
            <a:fillRect l="-7000" r="-7000"/>
          </a:stretch>
        </a:blipFill>
        <a:effectLst/>
      </p:bgPr>
    </p:bg>
    <p:spTree>
      <p:nvGrpSpPr>
        <p:cNvPr id="1" name=""/>
        <p:cNvGrpSpPr/>
        <p:nvPr/>
      </p:nvGrpSpPr>
      <p:grpSpPr>
        <a:xfrm>
          <a:off x="0" y="0"/>
          <a:ext cx="0" cy="0"/>
          <a:chOff x="0" y="0"/>
          <a:chExt cx="0" cy="0"/>
        </a:xfrm>
      </p:grpSpPr>
      <p:sp>
        <p:nvSpPr>
          <p:cNvPr id="5" name="PA_文本框 4"/>
          <p:cNvSpPr txBox="1"/>
          <p:nvPr>
            <p:custDataLst>
              <p:tags r:id="rId2"/>
            </p:custDataLst>
          </p:nvPr>
        </p:nvSpPr>
        <p:spPr>
          <a:xfrm>
            <a:off x="1007977" y="2982815"/>
            <a:ext cx="6338485" cy="1200329"/>
          </a:xfrm>
          <a:prstGeom prst="rect">
            <a:avLst/>
          </a:prstGeom>
          <a:noFill/>
        </p:spPr>
        <p:txBody>
          <a:bodyPr wrap="square" rtlCol="0">
            <a:spAutoFit/>
          </a:bodyPr>
          <a:lstStyle/>
          <a:p>
            <a:r>
              <a:rPr lang="en-US" altLang="zh-CN" sz="3600" spc="600" dirty="0">
                <a:cs typeface="+mn-ea"/>
                <a:sym typeface="+mn-lt"/>
              </a:rPr>
              <a:t>《Android</a:t>
            </a:r>
            <a:r>
              <a:rPr lang="zh-CN" altLang="en-US" sz="3600" spc="600" dirty="0">
                <a:cs typeface="+mn-ea"/>
                <a:sym typeface="+mn-lt"/>
              </a:rPr>
              <a:t>移动应用开发</a:t>
            </a:r>
            <a:r>
              <a:rPr lang="en-US" altLang="zh-CN" sz="3600" spc="600" dirty="0">
                <a:cs typeface="+mn-ea"/>
                <a:sym typeface="+mn-lt"/>
              </a:rPr>
              <a:t>》    </a:t>
            </a:r>
            <a:r>
              <a:rPr lang="zh-CN" altLang="en-US" sz="3600" spc="600" dirty="0">
                <a:cs typeface="+mn-ea"/>
                <a:sym typeface="+mn-lt"/>
              </a:rPr>
              <a:t>    阶段汇报</a:t>
            </a:r>
          </a:p>
        </p:txBody>
      </p:sp>
      <p:sp>
        <p:nvSpPr>
          <p:cNvPr id="9" name="PA_文本框 1"/>
          <p:cNvSpPr txBox="1"/>
          <p:nvPr>
            <p:custDataLst>
              <p:tags r:id="rId3"/>
            </p:custDataLst>
          </p:nvPr>
        </p:nvSpPr>
        <p:spPr>
          <a:xfrm>
            <a:off x="1203362" y="2151818"/>
            <a:ext cx="2396690" cy="830997"/>
          </a:xfrm>
          <a:prstGeom prst="rect">
            <a:avLst/>
          </a:prstGeom>
          <a:noFill/>
        </p:spPr>
        <p:txBody>
          <a:bodyPr wrap="square" rtlCol="0">
            <a:spAutoFit/>
          </a:bodyPr>
          <a:lstStyle/>
          <a:p>
            <a:r>
              <a:rPr lang="en-US" altLang="zh-CN" sz="4800" spc="600" dirty="0">
                <a:cs typeface="+mn-ea"/>
                <a:sym typeface="+mn-lt"/>
              </a:rPr>
              <a:t>2019</a:t>
            </a:r>
            <a:endParaRPr lang="zh-CN" altLang="en-US" sz="4800" spc="600" dirty="0">
              <a:cs typeface="+mn-ea"/>
              <a:sym typeface="+mn-lt"/>
            </a:endParaRPr>
          </a:p>
        </p:txBody>
      </p:sp>
    </p:spTree>
    <p:extLst>
      <p:ext uri="{BB962C8B-B14F-4D97-AF65-F5344CB8AC3E}">
        <p14:creationId xmlns:p14="http://schemas.microsoft.com/office/powerpoint/2010/main" val="343014184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9"/>
                                        </p:tgtEl>
                                        <p:attrNameLst>
                                          <p:attrName>style.visibility</p:attrName>
                                        </p:attrNameLst>
                                      </p:cBhvr>
                                      <p:to>
                                        <p:strVal val="visible"/>
                                      </p:to>
                                    </p:set>
                                    <p:anim by="(-#ppt_w*2)" calcmode="lin" valueType="num">
                                      <p:cBhvr rctx="PPT">
                                        <p:cTn id="7" dur="500" autoRev="1" fill="hold">
                                          <p:stCondLst>
                                            <p:cond delay="0"/>
                                          </p:stCondLst>
                                        </p:cTn>
                                        <p:tgtEl>
                                          <p:spTgt spid="9"/>
                                        </p:tgtEl>
                                        <p:attrNameLst>
                                          <p:attrName>ppt_w</p:attrName>
                                        </p:attrNameLst>
                                      </p:cBhvr>
                                    </p:anim>
                                    <p:anim by="(#ppt_w*0.50)" calcmode="lin" valueType="num">
                                      <p:cBhvr>
                                        <p:cTn id="8" dur="500" decel="50000" autoRev="1" fill="hold">
                                          <p:stCondLst>
                                            <p:cond delay="0"/>
                                          </p:stCondLst>
                                        </p:cTn>
                                        <p:tgtEl>
                                          <p:spTgt spid="9"/>
                                        </p:tgtEl>
                                        <p:attrNameLst>
                                          <p:attrName>ppt_x</p:attrName>
                                        </p:attrNameLst>
                                      </p:cBhvr>
                                    </p:anim>
                                    <p:anim from="(-#ppt_h/2)" to="(#ppt_y)" calcmode="lin" valueType="num">
                                      <p:cBhvr>
                                        <p:cTn id="9" dur="1000" fill="hold">
                                          <p:stCondLst>
                                            <p:cond delay="0"/>
                                          </p:stCondLst>
                                        </p:cTn>
                                        <p:tgtEl>
                                          <p:spTgt spid="9"/>
                                        </p:tgtEl>
                                        <p:attrNameLst>
                                          <p:attrName>ppt_y</p:attrName>
                                        </p:attrNameLst>
                                      </p:cBhvr>
                                    </p:anim>
                                    <p:animRot by="21600000">
                                      <p:cBhvr>
                                        <p:cTn id="10" dur="1000" fill="hold">
                                          <p:stCondLst>
                                            <p:cond delay="0"/>
                                          </p:stCondLst>
                                        </p:cTn>
                                        <p:tgtEl>
                                          <p:spTgt spid="9"/>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grpId="0" nodeType="clickEffect">
                                  <p:stCondLst>
                                    <p:cond delay="0"/>
                                  </p:stCondLst>
                                  <p:iterate type="lt">
                                    <p:tmPct val="10000"/>
                                  </p:iterate>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5"/>
                                        </p:tgtEl>
                                        <p:attrNameLst>
                                          <p:attrName>ppt_y</p:attrName>
                                        </p:attrNameLst>
                                      </p:cBhvr>
                                      <p:tavLst>
                                        <p:tav tm="0">
                                          <p:val>
                                            <p:strVal val="#ppt_y"/>
                                          </p:val>
                                        </p:tav>
                                        <p:tav tm="100000">
                                          <p:val>
                                            <p:strVal val="#ppt_y"/>
                                          </p:val>
                                        </p:tav>
                                      </p:tavLst>
                                    </p:anim>
                                    <p:anim calcmode="lin" valueType="num">
                                      <p:cBhvr>
                                        <p:cTn id="17"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7">
            <a:lum/>
          </a:blip>
          <a:srcRect/>
          <a:stretch>
            <a:fillRect l="-7000" r="-7000"/>
          </a:stretch>
        </a:blipFill>
        <a:effectLst/>
      </p:bgPr>
    </p:bg>
    <p:spTree>
      <p:nvGrpSpPr>
        <p:cNvPr id="1" name=""/>
        <p:cNvGrpSpPr/>
        <p:nvPr/>
      </p:nvGrpSpPr>
      <p:grpSpPr>
        <a:xfrm>
          <a:off x="0" y="0"/>
          <a:ext cx="0" cy="0"/>
          <a:chOff x="0" y="0"/>
          <a:chExt cx="0" cy="0"/>
        </a:xfrm>
      </p:grpSpPr>
      <p:sp>
        <p:nvSpPr>
          <p:cNvPr id="4" name="PA_文本框 2"/>
          <p:cNvSpPr txBox="1"/>
          <p:nvPr>
            <p:custDataLst>
              <p:tags r:id="rId2"/>
            </p:custDataLst>
          </p:nvPr>
        </p:nvSpPr>
        <p:spPr>
          <a:xfrm>
            <a:off x="1007978" y="2206546"/>
            <a:ext cx="4752742" cy="646331"/>
          </a:xfrm>
          <a:prstGeom prst="rect">
            <a:avLst/>
          </a:prstGeom>
          <a:noFill/>
        </p:spPr>
        <p:txBody>
          <a:bodyPr wrap="square" rtlCol="0">
            <a:spAutoFit/>
          </a:bodyPr>
          <a:lstStyle/>
          <a:p>
            <a:r>
              <a:rPr lang="en-US" altLang="zh-CN" sz="3600" spc="300" dirty="0">
                <a:solidFill>
                  <a:schemeClr val="accent1">
                    <a:lumMod val="75000"/>
                  </a:schemeClr>
                </a:solidFill>
                <a:cs typeface="+mn-ea"/>
                <a:sym typeface="+mn-lt"/>
              </a:rPr>
              <a:t>THANK YOU</a:t>
            </a:r>
            <a:endParaRPr lang="zh-CN" altLang="en-US" sz="3600" spc="300" dirty="0">
              <a:solidFill>
                <a:schemeClr val="accent1">
                  <a:lumMod val="75000"/>
                </a:schemeClr>
              </a:solidFill>
              <a:cs typeface="+mn-ea"/>
              <a:sym typeface="+mn-lt"/>
            </a:endParaRPr>
          </a:p>
        </p:txBody>
      </p:sp>
      <p:sp>
        <p:nvSpPr>
          <p:cNvPr id="5" name="PA_文本框 4"/>
          <p:cNvSpPr txBox="1"/>
          <p:nvPr>
            <p:custDataLst>
              <p:tags r:id="rId3"/>
            </p:custDataLst>
          </p:nvPr>
        </p:nvSpPr>
        <p:spPr>
          <a:xfrm>
            <a:off x="1007978" y="2982815"/>
            <a:ext cx="6327542" cy="923330"/>
          </a:xfrm>
          <a:prstGeom prst="rect">
            <a:avLst/>
          </a:prstGeom>
          <a:noFill/>
        </p:spPr>
        <p:txBody>
          <a:bodyPr wrap="square" rtlCol="0">
            <a:spAutoFit/>
          </a:bodyPr>
          <a:lstStyle/>
          <a:p>
            <a:r>
              <a:rPr lang="zh-CN" altLang="en-US" sz="5400" spc="600" dirty="0">
                <a:cs typeface="+mn-ea"/>
                <a:sym typeface="+mn-lt"/>
              </a:rPr>
              <a:t>非常感谢您的聆听</a:t>
            </a:r>
          </a:p>
        </p:txBody>
      </p:sp>
      <p:sp>
        <p:nvSpPr>
          <p:cNvPr id="9" name="PA_文本框 1"/>
          <p:cNvSpPr txBox="1"/>
          <p:nvPr>
            <p:custDataLst>
              <p:tags r:id="rId4"/>
            </p:custDataLst>
          </p:nvPr>
        </p:nvSpPr>
        <p:spPr>
          <a:xfrm>
            <a:off x="1007978" y="1245611"/>
            <a:ext cx="2396690" cy="830997"/>
          </a:xfrm>
          <a:prstGeom prst="rect">
            <a:avLst/>
          </a:prstGeom>
          <a:noFill/>
        </p:spPr>
        <p:txBody>
          <a:bodyPr wrap="square" rtlCol="0">
            <a:spAutoFit/>
          </a:bodyPr>
          <a:lstStyle/>
          <a:p>
            <a:r>
              <a:rPr lang="en-US" altLang="zh-CN" sz="4800" spc="600" dirty="0">
                <a:cs typeface="+mn-ea"/>
                <a:sym typeface="+mn-lt"/>
              </a:rPr>
              <a:t>2019</a:t>
            </a:r>
            <a:endParaRPr lang="zh-CN" altLang="en-US" sz="4800" spc="600" dirty="0">
              <a:cs typeface="+mn-ea"/>
              <a:sym typeface="+mn-lt"/>
            </a:endParaRPr>
          </a:p>
        </p:txBody>
      </p:sp>
    </p:spTree>
    <p:extLst>
      <p:ext uri="{BB962C8B-B14F-4D97-AF65-F5344CB8AC3E}">
        <p14:creationId xmlns:p14="http://schemas.microsoft.com/office/powerpoint/2010/main" val="407807435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9"/>
                                        </p:tgtEl>
                                        <p:attrNameLst>
                                          <p:attrName>style.visibility</p:attrName>
                                        </p:attrNameLst>
                                      </p:cBhvr>
                                      <p:to>
                                        <p:strVal val="visible"/>
                                      </p:to>
                                    </p:set>
                                    <p:anim by="(-#ppt_w*2)" calcmode="lin" valueType="num">
                                      <p:cBhvr rctx="PPT">
                                        <p:cTn id="7" dur="500" autoRev="1" fill="hold">
                                          <p:stCondLst>
                                            <p:cond delay="0"/>
                                          </p:stCondLst>
                                        </p:cTn>
                                        <p:tgtEl>
                                          <p:spTgt spid="9"/>
                                        </p:tgtEl>
                                        <p:attrNameLst>
                                          <p:attrName>ppt_w</p:attrName>
                                        </p:attrNameLst>
                                      </p:cBhvr>
                                    </p:anim>
                                    <p:anim by="(#ppt_w*0.50)" calcmode="lin" valueType="num">
                                      <p:cBhvr>
                                        <p:cTn id="8" dur="500" decel="50000" autoRev="1" fill="hold">
                                          <p:stCondLst>
                                            <p:cond delay="0"/>
                                          </p:stCondLst>
                                        </p:cTn>
                                        <p:tgtEl>
                                          <p:spTgt spid="9"/>
                                        </p:tgtEl>
                                        <p:attrNameLst>
                                          <p:attrName>ppt_x</p:attrName>
                                        </p:attrNameLst>
                                      </p:cBhvr>
                                    </p:anim>
                                    <p:anim from="(-#ppt_h/2)" to="(#ppt_y)" calcmode="lin" valueType="num">
                                      <p:cBhvr>
                                        <p:cTn id="9" dur="1000" fill="hold">
                                          <p:stCondLst>
                                            <p:cond delay="0"/>
                                          </p:stCondLst>
                                        </p:cTn>
                                        <p:tgtEl>
                                          <p:spTgt spid="9"/>
                                        </p:tgtEl>
                                        <p:attrNameLst>
                                          <p:attrName>ppt_y</p:attrName>
                                        </p:attrNameLst>
                                      </p:cBhvr>
                                    </p:anim>
                                    <p:animRot by="21600000">
                                      <p:cBhvr>
                                        <p:cTn id="10" dur="1000" fill="hold">
                                          <p:stCondLst>
                                            <p:cond delay="0"/>
                                          </p:stCondLst>
                                        </p:cTn>
                                        <p:tgtEl>
                                          <p:spTgt spid="9"/>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grpId="0" nodeType="clickEffect">
                                  <p:stCondLst>
                                    <p:cond delay="0"/>
                                  </p:stCondLst>
                                  <p:iterate type="lt">
                                    <p:tmPct val="10000"/>
                                  </p:iterate>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4"/>
                                        </p:tgtEl>
                                        <p:attrNameLst>
                                          <p:attrName>ppt_y</p:attrName>
                                        </p:attrNameLst>
                                      </p:cBhvr>
                                      <p:tavLst>
                                        <p:tav tm="0">
                                          <p:val>
                                            <p:strVal val="#ppt_y"/>
                                          </p:val>
                                        </p:tav>
                                        <p:tav tm="100000">
                                          <p:val>
                                            <p:strVal val="#ppt_y"/>
                                          </p:val>
                                        </p:tav>
                                      </p:tavLst>
                                    </p:anim>
                                    <p:anim calcmode="lin" valueType="num">
                                      <p:cBhvr>
                                        <p:cTn id="17"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41" presetClass="entr" presetSubtype="0" fill="hold" grpId="0" nodeType="clickEffect">
                                  <p:stCondLst>
                                    <p:cond delay="0"/>
                                  </p:stCondLst>
                                  <p:iterate type="lt">
                                    <p:tmPct val="10000"/>
                                  </p:iterate>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5"/>
                                        </p:tgtEl>
                                        <p:attrNameLst>
                                          <p:attrName>ppt_y</p:attrName>
                                        </p:attrNameLst>
                                      </p:cBhvr>
                                      <p:tavLst>
                                        <p:tav tm="0">
                                          <p:val>
                                            <p:strVal val="#ppt_y"/>
                                          </p:val>
                                        </p:tav>
                                        <p:tav tm="100000">
                                          <p:val>
                                            <p:strVal val="#ppt_y"/>
                                          </p:val>
                                        </p:tav>
                                      </p:tavLst>
                                    </p:anim>
                                    <p:anim calcmode="lin" valueType="num">
                                      <p:cBhvr>
                                        <p:cTn id="26"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7">
            <a:lum/>
          </a:blip>
          <a:srcRect/>
          <a:tile tx="0" ty="0" sx="100000" sy="100000" flip="none" algn="tl"/>
        </a:blipFill>
        <a:effectLst/>
      </p:bgPr>
    </p:bg>
    <p:spTree>
      <p:nvGrpSpPr>
        <p:cNvPr id="1" name=""/>
        <p:cNvGrpSpPr/>
        <p:nvPr/>
      </p:nvGrpSpPr>
      <p:grpSpPr>
        <a:xfrm>
          <a:off x="0" y="0"/>
          <a:ext cx="0" cy="0"/>
          <a:chOff x="0" y="0"/>
          <a:chExt cx="0" cy="0"/>
        </a:xfrm>
      </p:grpSpPr>
      <p:sp>
        <p:nvSpPr>
          <p:cNvPr id="22" name="MH_Others_1"/>
          <p:cNvSpPr/>
          <p:nvPr>
            <p:custDataLst>
              <p:tags r:id="rId3"/>
            </p:custDataLst>
          </p:nvPr>
        </p:nvSpPr>
        <p:spPr>
          <a:xfrm>
            <a:off x="1206883" y="1840993"/>
            <a:ext cx="1283172" cy="1283172"/>
          </a:xfrm>
          <a:prstGeom prst="ellipse">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dirty="0">
              <a:cs typeface="+mn-ea"/>
              <a:sym typeface="+mn-lt"/>
            </a:endParaRPr>
          </a:p>
        </p:txBody>
      </p:sp>
      <p:sp>
        <p:nvSpPr>
          <p:cNvPr id="23" name="MH_Others_11"/>
          <p:cNvSpPr/>
          <p:nvPr>
            <p:custDataLst>
              <p:tags r:id="rId4"/>
            </p:custDataLst>
          </p:nvPr>
        </p:nvSpPr>
        <p:spPr>
          <a:xfrm>
            <a:off x="643953" y="985066"/>
            <a:ext cx="886004" cy="886004"/>
          </a:xfrm>
          <a:prstGeom prst="ellipse">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dirty="0">
              <a:cs typeface="+mn-ea"/>
              <a:sym typeface="+mn-lt"/>
            </a:endParaRPr>
          </a:p>
        </p:txBody>
      </p:sp>
      <p:sp>
        <p:nvSpPr>
          <p:cNvPr id="2" name="文本框 1">
            <a:extLst>
              <a:ext uri="{FF2B5EF4-FFF2-40B4-BE49-F238E27FC236}">
                <a16:creationId xmlns:a16="http://schemas.microsoft.com/office/drawing/2014/main" id="{6EE2F1A6-4928-4366-9AE0-7A6C664E6875}"/>
              </a:ext>
            </a:extLst>
          </p:cNvPr>
          <p:cNvSpPr txBox="1"/>
          <p:nvPr/>
        </p:nvSpPr>
        <p:spPr>
          <a:xfrm>
            <a:off x="5077730" y="1501738"/>
            <a:ext cx="3008922" cy="369332"/>
          </a:xfrm>
          <a:prstGeom prst="rect">
            <a:avLst/>
          </a:prstGeom>
          <a:noFill/>
        </p:spPr>
        <p:txBody>
          <a:bodyPr wrap="square" rtlCol="0">
            <a:spAutoFit/>
          </a:bodyPr>
          <a:lstStyle/>
          <a:p>
            <a:r>
              <a:rPr lang="en-US" altLang="zh-CN" dirty="0"/>
              <a:t>1</a:t>
            </a:r>
            <a:r>
              <a:rPr lang="zh-CN" altLang="en-US" dirty="0"/>
              <a:t>、登陆界面</a:t>
            </a:r>
          </a:p>
        </p:txBody>
      </p:sp>
      <p:pic>
        <p:nvPicPr>
          <p:cNvPr id="4" name="图片 3">
            <a:extLst>
              <a:ext uri="{FF2B5EF4-FFF2-40B4-BE49-F238E27FC236}">
                <a16:creationId xmlns:a16="http://schemas.microsoft.com/office/drawing/2014/main" id="{3D08CC24-75C0-4B18-B150-D5E2755927D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986234" y="2053727"/>
            <a:ext cx="1952236" cy="4229842"/>
          </a:xfrm>
          <a:prstGeom prst="rect">
            <a:avLst/>
          </a:prstGeom>
        </p:spPr>
      </p:pic>
      <p:sp>
        <p:nvSpPr>
          <p:cNvPr id="5" name="文本框 4">
            <a:extLst>
              <a:ext uri="{FF2B5EF4-FFF2-40B4-BE49-F238E27FC236}">
                <a16:creationId xmlns:a16="http://schemas.microsoft.com/office/drawing/2014/main" id="{B85C9ABB-A997-4952-91D6-865121F0ACAA}"/>
              </a:ext>
            </a:extLst>
          </p:cNvPr>
          <p:cNvSpPr txBox="1"/>
          <p:nvPr/>
        </p:nvSpPr>
        <p:spPr>
          <a:xfrm>
            <a:off x="7806480" y="1501738"/>
            <a:ext cx="1467068" cy="369332"/>
          </a:xfrm>
          <a:prstGeom prst="rect">
            <a:avLst/>
          </a:prstGeom>
          <a:noFill/>
        </p:spPr>
        <p:txBody>
          <a:bodyPr wrap="none" rtlCol="0">
            <a:spAutoFit/>
          </a:bodyPr>
          <a:lstStyle/>
          <a:p>
            <a:r>
              <a:rPr lang="en-US" altLang="zh-CN" dirty="0"/>
              <a:t>2</a:t>
            </a:r>
            <a:r>
              <a:rPr lang="zh-CN" altLang="en-US" dirty="0"/>
              <a:t>、注册界面</a:t>
            </a:r>
          </a:p>
        </p:txBody>
      </p:sp>
      <p:pic>
        <p:nvPicPr>
          <p:cNvPr id="7" name="图片 6">
            <a:extLst>
              <a:ext uri="{FF2B5EF4-FFF2-40B4-BE49-F238E27FC236}">
                <a16:creationId xmlns:a16="http://schemas.microsoft.com/office/drawing/2014/main" id="{1E7093EF-DF4E-4400-B373-6F3487188EA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077730" y="2053727"/>
            <a:ext cx="2036539" cy="4229842"/>
          </a:xfrm>
          <a:prstGeom prst="rect">
            <a:avLst/>
          </a:prstGeom>
        </p:spPr>
      </p:pic>
      <p:sp>
        <p:nvSpPr>
          <p:cNvPr id="8" name="文本框 7">
            <a:extLst>
              <a:ext uri="{FF2B5EF4-FFF2-40B4-BE49-F238E27FC236}">
                <a16:creationId xmlns:a16="http://schemas.microsoft.com/office/drawing/2014/main" id="{384FB25E-A639-4427-922C-BAE5F34A2B65}"/>
              </a:ext>
            </a:extLst>
          </p:cNvPr>
          <p:cNvSpPr txBox="1"/>
          <p:nvPr/>
        </p:nvSpPr>
        <p:spPr>
          <a:xfrm>
            <a:off x="1261231" y="3111400"/>
            <a:ext cx="3118810" cy="1477328"/>
          </a:xfrm>
          <a:prstGeom prst="rect">
            <a:avLst/>
          </a:prstGeom>
          <a:noFill/>
        </p:spPr>
        <p:txBody>
          <a:bodyPr wrap="square" rtlCol="0">
            <a:spAutoFit/>
          </a:bodyPr>
          <a:lstStyle/>
          <a:p>
            <a:r>
              <a:rPr lang="zh-CN" altLang="en-US" dirty="0"/>
              <a:t>登陆和注册界面主要包含了输入框和华师校徽以及带有主题色彩的按钮和背景图；为</a:t>
            </a:r>
            <a:r>
              <a:rPr lang="en-US" altLang="zh-CN" dirty="0"/>
              <a:t>app</a:t>
            </a:r>
            <a:r>
              <a:rPr lang="zh-CN" altLang="en-US" dirty="0"/>
              <a:t>初始化了主题色彩和风格设计。</a:t>
            </a:r>
          </a:p>
        </p:txBody>
      </p:sp>
    </p:spTree>
    <p:custDataLst>
      <p:tags r:id="rId2"/>
    </p:custDataLst>
    <p:extLst>
      <p:ext uri="{BB962C8B-B14F-4D97-AF65-F5344CB8AC3E}">
        <p14:creationId xmlns:p14="http://schemas.microsoft.com/office/powerpoint/2010/main" val="269363144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heel(4)">
                                      <p:cBhvr>
                                        <p:cTn id="7" dur="750"/>
                                        <p:tgtEl>
                                          <p:spTgt spid="22"/>
                                        </p:tgtEl>
                                      </p:cBhvr>
                                    </p:animEffect>
                                  </p:childTnLst>
                                </p:cTn>
                              </p:par>
                              <p:par>
                                <p:cTn id="8" presetID="21" presetClass="entr" presetSubtype="4"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heel(4)">
                                      <p:cBhvr>
                                        <p:cTn id="10" dur="7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7">
            <a:lum/>
          </a:blip>
          <a:srcRect/>
          <a:tile tx="11811000" ty="50800" sx="100000" sy="100000" flip="xy" algn="tl"/>
        </a:blipFill>
        <a:effectLst/>
      </p:bgPr>
    </p:bg>
    <p:spTree>
      <p:nvGrpSpPr>
        <p:cNvPr id="1" name=""/>
        <p:cNvGrpSpPr/>
        <p:nvPr/>
      </p:nvGrpSpPr>
      <p:grpSpPr>
        <a:xfrm>
          <a:off x="0" y="0"/>
          <a:ext cx="0" cy="0"/>
          <a:chOff x="0" y="0"/>
          <a:chExt cx="0" cy="0"/>
        </a:xfrm>
      </p:grpSpPr>
      <p:sp>
        <p:nvSpPr>
          <p:cNvPr id="5" name="MH_Others_1"/>
          <p:cNvSpPr/>
          <p:nvPr>
            <p:custDataLst>
              <p:tags r:id="rId3"/>
            </p:custDataLst>
          </p:nvPr>
        </p:nvSpPr>
        <p:spPr>
          <a:xfrm>
            <a:off x="10410910" y="1578484"/>
            <a:ext cx="908524" cy="908524"/>
          </a:xfrm>
          <a:prstGeom prst="ellipse">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cs typeface="+mn-ea"/>
              <a:sym typeface="+mn-lt"/>
            </a:endParaRPr>
          </a:p>
        </p:txBody>
      </p:sp>
      <p:sp>
        <p:nvSpPr>
          <p:cNvPr id="2" name="MH_Others_2"/>
          <p:cNvSpPr/>
          <p:nvPr>
            <p:custDataLst>
              <p:tags r:id="rId4"/>
            </p:custDataLst>
          </p:nvPr>
        </p:nvSpPr>
        <p:spPr>
          <a:xfrm>
            <a:off x="9783594" y="879577"/>
            <a:ext cx="627317" cy="627317"/>
          </a:xfrm>
          <a:prstGeom prst="ellipse">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cs typeface="+mn-ea"/>
              <a:sym typeface="+mn-lt"/>
            </a:endParaRPr>
          </a:p>
        </p:txBody>
      </p:sp>
      <p:sp>
        <p:nvSpPr>
          <p:cNvPr id="6" name="文本框 5">
            <a:extLst>
              <a:ext uri="{FF2B5EF4-FFF2-40B4-BE49-F238E27FC236}">
                <a16:creationId xmlns:a16="http://schemas.microsoft.com/office/drawing/2014/main" id="{FA6D12D1-F81C-417D-858B-4DA518CBBA67}"/>
              </a:ext>
            </a:extLst>
          </p:cNvPr>
          <p:cNvSpPr txBox="1"/>
          <p:nvPr/>
        </p:nvSpPr>
        <p:spPr>
          <a:xfrm>
            <a:off x="2493108" y="879577"/>
            <a:ext cx="1625600" cy="369332"/>
          </a:xfrm>
          <a:prstGeom prst="rect">
            <a:avLst/>
          </a:prstGeom>
          <a:noFill/>
        </p:spPr>
        <p:txBody>
          <a:bodyPr wrap="square" rtlCol="0">
            <a:spAutoFit/>
          </a:bodyPr>
          <a:lstStyle/>
          <a:p>
            <a:r>
              <a:rPr lang="en-US" altLang="zh-CN" dirty="0"/>
              <a:t>3</a:t>
            </a:r>
            <a:r>
              <a:rPr lang="zh-CN" altLang="en-US" dirty="0"/>
              <a:t>、首页界面</a:t>
            </a:r>
          </a:p>
        </p:txBody>
      </p:sp>
      <p:pic>
        <p:nvPicPr>
          <p:cNvPr id="11" name="图片 10">
            <a:extLst>
              <a:ext uri="{FF2B5EF4-FFF2-40B4-BE49-F238E27FC236}">
                <a16:creationId xmlns:a16="http://schemas.microsoft.com/office/drawing/2014/main" id="{08354E6D-7EC5-4230-AD14-7A41CA5DC238}"/>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58646" y="1248909"/>
            <a:ext cx="2426677" cy="5257800"/>
          </a:xfrm>
          <a:prstGeom prst="rect">
            <a:avLst/>
          </a:prstGeom>
        </p:spPr>
      </p:pic>
      <p:sp>
        <p:nvSpPr>
          <p:cNvPr id="12" name="文本框 11">
            <a:extLst>
              <a:ext uri="{FF2B5EF4-FFF2-40B4-BE49-F238E27FC236}">
                <a16:creationId xmlns:a16="http://schemas.microsoft.com/office/drawing/2014/main" id="{5F693BD9-DCE7-47DB-A6D2-725596D3FCE2}"/>
              </a:ext>
            </a:extLst>
          </p:cNvPr>
          <p:cNvSpPr txBox="1"/>
          <p:nvPr/>
        </p:nvSpPr>
        <p:spPr>
          <a:xfrm>
            <a:off x="6416431" y="1506894"/>
            <a:ext cx="4903003" cy="923330"/>
          </a:xfrm>
          <a:prstGeom prst="rect">
            <a:avLst/>
          </a:prstGeom>
          <a:noFill/>
        </p:spPr>
        <p:txBody>
          <a:bodyPr wrap="square" rtlCol="0">
            <a:spAutoFit/>
          </a:bodyPr>
          <a:lstStyle/>
          <a:p>
            <a:r>
              <a:rPr lang="zh-CN" altLang="en-US" dirty="0"/>
              <a:t>在首页页带有了较明显的华师校徽图案，状态栏、标题栏、体现了主题色彩。</a:t>
            </a:r>
            <a:endParaRPr lang="en-US" altLang="zh-CN" dirty="0"/>
          </a:p>
          <a:p>
            <a:r>
              <a:rPr lang="zh-CN" altLang="en-US" dirty="0"/>
              <a:t>首页包含了</a:t>
            </a:r>
            <a:r>
              <a:rPr lang="en-US" altLang="zh-CN" dirty="0"/>
              <a:t>app</a:t>
            </a:r>
            <a:r>
              <a:rPr lang="zh-CN" altLang="en-US" dirty="0"/>
              <a:t>的主要功能。</a:t>
            </a:r>
          </a:p>
        </p:txBody>
      </p:sp>
    </p:spTree>
    <p:custDataLst>
      <p:tags r:id="rId2"/>
    </p:custDataLst>
    <p:extLst>
      <p:ext uri="{BB962C8B-B14F-4D97-AF65-F5344CB8AC3E}">
        <p14:creationId xmlns:p14="http://schemas.microsoft.com/office/powerpoint/2010/main" val="239990811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500"/>
                                        <p:tgtEl>
                                          <p:spTgt spid="2"/>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ircle(out)">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7">
            <a:lum/>
          </a:blip>
          <a:srcRect/>
          <a:tile tx="11811000" ty="50800" sx="100000" sy="100000" flip="xy" algn="tl"/>
        </a:blipFill>
        <a:effectLst/>
      </p:bgPr>
    </p:bg>
    <p:spTree>
      <p:nvGrpSpPr>
        <p:cNvPr id="1" name=""/>
        <p:cNvGrpSpPr/>
        <p:nvPr/>
      </p:nvGrpSpPr>
      <p:grpSpPr>
        <a:xfrm>
          <a:off x="0" y="0"/>
          <a:ext cx="0" cy="0"/>
          <a:chOff x="0" y="0"/>
          <a:chExt cx="0" cy="0"/>
        </a:xfrm>
      </p:grpSpPr>
      <p:sp>
        <p:nvSpPr>
          <p:cNvPr id="5" name="MH_Others_1"/>
          <p:cNvSpPr/>
          <p:nvPr>
            <p:custDataLst>
              <p:tags r:id="rId3"/>
            </p:custDataLst>
          </p:nvPr>
        </p:nvSpPr>
        <p:spPr>
          <a:xfrm>
            <a:off x="10410910" y="1578484"/>
            <a:ext cx="908524" cy="908524"/>
          </a:xfrm>
          <a:prstGeom prst="ellipse">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cs typeface="+mn-ea"/>
              <a:sym typeface="+mn-lt"/>
            </a:endParaRPr>
          </a:p>
        </p:txBody>
      </p:sp>
      <p:sp>
        <p:nvSpPr>
          <p:cNvPr id="2" name="MH_Others_2"/>
          <p:cNvSpPr/>
          <p:nvPr>
            <p:custDataLst>
              <p:tags r:id="rId4"/>
            </p:custDataLst>
          </p:nvPr>
        </p:nvSpPr>
        <p:spPr>
          <a:xfrm>
            <a:off x="9783594" y="879577"/>
            <a:ext cx="627317" cy="627317"/>
          </a:xfrm>
          <a:prstGeom prst="ellipse">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cs typeface="+mn-ea"/>
              <a:sym typeface="+mn-lt"/>
            </a:endParaRPr>
          </a:p>
        </p:txBody>
      </p:sp>
      <p:sp>
        <p:nvSpPr>
          <p:cNvPr id="6" name="文本框 5">
            <a:extLst>
              <a:ext uri="{FF2B5EF4-FFF2-40B4-BE49-F238E27FC236}">
                <a16:creationId xmlns:a16="http://schemas.microsoft.com/office/drawing/2014/main" id="{FA6D12D1-F81C-417D-858B-4DA518CBBA67}"/>
              </a:ext>
            </a:extLst>
          </p:cNvPr>
          <p:cNvSpPr txBox="1"/>
          <p:nvPr/>
        </p:nvSpPr>
        <p:spPr>
          <a:xfrm>
            <a:off x="257908" y="694911"/>
            <a:ext cx="1774092" cy="369332"/>
          </a:xfrm>
          <a:prstGeom prst="rect">
            <a:avLst/>
          </a:prstGeom>
          <a:noFill/>
        </p:spPr>
        <p:txBody>
          <a:bodyPr wrap="square" rtlCol="0">
            <a:spAutoFit/>
          </a:bodyPr>
          <a:lstStyle/>
          <a:p>
            <a:r>
              <a:rPr lang="en-US" altLang="zh-CN" dirty="0"/>
              <a:t>3</a:t>
            </a:r>
            <a:r>
              <a:rPr lang="zh-CN" altLang="en-US" dirty="0"/>
              <a:t>、各子页界面</a:t>
            </a:r>
          </a:p>
        </p:txBody>
      </p:sp>
      <p:pic>
        <p:nvPicPr>
          <p:cNvPr id="4" name="图片 3">
            <a:extLst>
              <a:ext uri="{FF2B5EF4-FFF2-40B4-BE49-F238E27FC236}">
                <a16:creationId xmlns:a16="http://schemas.microsoft.com/office/drawing/2014/main" id="{A1E4E93E-EC13-4C27-AD89-9697DEB041A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57908" y="1064243"/>
            <a:ext cx="2211153" cy="4790831"/>
          </a:xfrm>
          <a:prstGeom prst="rect">
            <a:avLst/>
          </a:prstGeom>
        </p:spPr>
      </p:pic>
      <p:pic>
        <p:nvPicPr>
          <p:cNvPr id="8" name="图片 7">
            <a:extLst>
              <a:ext uri="{FF2B5EF4-FFF2-40B4-BE49-F238E27FC236}">
                <a16:creationId xmlns:a16="http://schemas.microsoft.com/office/drawing/2014/main" id="{A174D867-1995-4463-AD03-B392DF8A952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580136" y="1133231"/>
            <a:ext cx="2211153" cy="4790832"/>
          </a:xfrm>
          <a:prstGeom prst="rect">
            <a:avLst/>
          </a:prstGeom>
        </p:spPr>
      </p:pic>
      <p:pic>
        <p:nvPicPr>
          <p:cNvPr id="10" name="图片 9">
            <a:extLst>
              <a:ext uri="{FF2B5EF4-FFF2-40B4-BE49-F238E27FC236}">
                <a16:creationId xmlns:a16="http://schemas.microsoft.com/office/drawing/2014/main" id="{67CD1D0E-5C1D-43E6-87E4-4467765C9FD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532211" y="1187591"/>
            <a:ext cx="2211153" cy="4790832"/>
          </a:xfrm>
          <a:prstGeom prst="rect">
            <a:avLst/>
          </a:prstGeom>
        </p:spPr>
      </p:pic>
      <p:sp>
        <p:nvSpPr>
          <p:cNvPr id="12" name="文本框 11">
            <a:extLst>
              <a:ext uri="{FF2B5EF4-FFF2-40B4-BE49-F238E27FC236}">
                <a16:creationId xmlns:a16="http://schemas.microsoft.com/office/drawing/2014/main" id="{1403B2DA-E5AC-43D4-B874-32AD6A3CFB2B}"/>
              </a:ext>
            </a:extLst>
          </p:cNvPr>
          <p:cNvSpPr txBox="1"/>
          <p:nvPr/>
        </p:nvSpPr>
        <p:spPr>
          <a:xfrm>
            <a:off x="2829169" y="1445846"/>
            <a:ext cx="1174897" cy="2554545"/>
          </a:xfrm>
          <a:prstGeom prst="rect">
            <a:avLst/>
          </a:prstGeom>
          <a:noFill/>
        </p:spPr>
        <p:txBody>
          <a:bodyPr wrap="square" rtlCol="0">
            <a:spAutoFit/>
          </a:bodyPr>
          <a:lstStyle/>
          <a:p>
            <a:r>
              <a:rPr lang="zh-CN" altLang="en-US" sz="1600" dirty="0"/>
              <a:t>点开首页任意一个功能选项进入到以</a:t>
            </a:r>
            <a:r>
              <a:rPr lang="en-US" altLang="zh-CN" sz="1600" dirty="0"/>
              <a:t>list view</a:t>
            </a:r>
            <a:r>
              <a:rPr lang="zh-CN" altLang="en-US" sz="1600" dirty="0"/>
              <a:t>呈现的子页面，呈现各子页面的论坛信息。</a:t>
            </a:r>
          </a:p>
        </p:txBody>
      </p:sp>
      <p:sp>
        <p:nvSpPr>
          <p:cNvPr id="13" name="文本框 12">
            <a:extLst>
              <a:ext uri="{FF2B5EF4-FFF2-40B4-BE49-F238E27FC236}">
                <a16:creationId xmlns:a16="http://schemas.microsoft.com/office/drawing/2014/main" id="{BD72E4BA-98B9-4E34-A346-67B6548CEE32}"/>
              </a:ext>
            </a:extLst>
          </p:cNvPr>
          <p:cNvSpPr txBox="1"/>
          <p:nvPr/>
        </p:nvSpPr>
        <p:spPr>
          <a:xfrm>
            <a:off x="7299570" y="1633415"/>
            <a:ext cx="883138" cy="1569660"/>
          </a:xfrm>
          <a:prstGeom prst="rect">
            <a:avLst/>
          </a:prstGeom>
          <a:noFill/>
        </p:spPr>
        <p:txBody>
          <a:bodyPr wrap="square" rtlCol="0">
            <a:spAutoFit/>
          </a:bodyPr>
          <a:lstStyle/>
          <a:p>
            <a:r>
              <a:rPr lang="zh-CN" altLang="en-US" sz="1600" dirty="0"/>
              <a:t>点击子页面的加号进入信息发布页面</a:t>
            </a:r>
          </a:p>
        </p:txBody>
      </p:sp>
      <p:sp>
        <p:nvSpPr>
          <p:cNvPr id="14" name="文本框 13">
            <a:extLst>
              <a:ext uri="{FF2B5EF4-FFF2-40B4-BE49-F238E27FC236}">
                <a16:creationId xmlns:a16="http://schemas.microsoft.com/office/drawing/2014/main" id="{38CFCF10-165B-4EDE-8EC6-BF998E668721}"/>
              </a:ext>
            </a:extLst>
          </p:cNvPr>
          <p:cNvSpPr txBox="1"/>
          <p:nvPr/>
        </p:nvSpPr>
        <p:spPr>
          <a:xfrm>
            <a:off x="10794965" y="1268403"/>
            <a:ext cx="960695" cy="1323439"/>
          </a:xfrm>
          <a:prstGeom prst="rect">
            <a:avLst/>
          </a:prstGeom>
          <a:noFill/>
        </p:spPr>
        <p:txBody>
          <a:bodyPr wrap="square" rtlCol="0">
            <a:spAutoFit/>
          </a:bodyPr>
          <a:lstStyle/>
          <a:p>
            <a:r>
              <a:rPr lang="zh-CN" altLang="en-US" sz="1600" dirty="0"/>
              <a:t>点击资源上传按钮进入上传页面</a:t>
            </a:r>
          </a:p>
        </p:txBody>
      </p:sp>
    </p:spTree>
    <p:custDataLst>
      <p:tags r:id="rId2"/>
    </p:custDataLst>
    <p:extLst>
      <p:ext uri="{BB962C8B-B14F-4D97-AF65-F5344CB8AC3E}">
        <p14:creationId xmlns:p14="http://schemas.microsoft.com/office/powerpoint/2010/main" val="12804768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500"/>
                                        <p:tgtEl>
                                          <p:spTgt spid="2"/>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ircle(out)">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7">
            <a:lum/>
          </a:blip>
          <a:srcRect/>
          <a:tile tx="11811000" ty="50800" sx="100000" sy="100000" flip="xy" algn="tl"/>
        </a:blipFill>
        <a:effectLst/>
      </p:bgPr>
    </p:bg>
    <p:spTree>
      <p:nvGrpSpPr>
        <p:cNvPr id="1" name=""/>
        <p:cNvGrpSpPr/>
        <p:nvPr/>
      </p:nvGrpSpPr>
      <p:grpSpPr>
        <a:xfrm>
          <a:off x="0" y="0"/>
          <a:ext cx="0" cy="0"/>
          <a:chOff x="0" y="0"/>
          <a:chExt cx="0" cy="0"/>
        </a:xfrm>
      </p:grpSpPr>
      <p:sp>
        <p:nvSpPr>
          <p:cNvPr id="5" name="MH_Others_1"/>
          <p:cNvSpPr/>
          <p:nvPr>
            <p:custDataLst>
              <p:tags r:id="rId3"/>
            </p:custDataLst>
          </p:nvPr>
        </p:nvSpPr>
        <p:spPr>
          <a:xfrm>
            <a:off x="10410910" y="1578484"/>
            <a:ext cx="908524" cy="908524"/>
          </a:xfrm>
          <a:prstGeom prst="ellipse">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cs typeface="+mn-ea"/>
              <a:sym typeface="+mn-lt"/>
            </a:endParaRPr>
          </a:p>
        </p:txBody>
      </p:sp>
      <p:sp>
        <p:nvSpPr>
          <p:cNvPr id="2" name="MH_Others_2"/>
          <p:cNvSpPr/>
          <p:nvPr>
            <p:custDataLst>
              <p:tags r:id="rId4"/>
            </p:custDataLst>
          </p:nvPr>
        </p:nvSpPr>
        <p:spPr>
          <a:xfrm>
            <a:off x="9783594" y="879577"/>
            <a:ext cx="627317" cy="627317"/>
          </a:xfrm>
          <a:prstGeom prst="ellipse">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cs typeface="+mn-ea"/>
              <a:sym typeface="+mn-lt"/>
            </a:endParaRPr>
          </a:p>
        </p:txBody>
      </p:sp>
      <p:sp>
        <p:nvSpPr>
          <p:cNvPr id="6" name="文本框 5">
            <a:extLst>
              <a:ext uri="{FF2B5EF4-FFF2-40B4-BE49-F238E27FC236}">
                <a16:creationId xmlns:a16="http://schemas.microsoft.com/office/drawing/2014/main" id="{FA6D12D1-F81C-417D-858B-4DA518CBBA67}"/>
              </a:ext>
            </a:extLst>
          </p:cNvPr>
          <p:cNvSpPr txBox="1"/>
          <p:nvPr/>
        </p:nvSpPr>
        <p:spPr>
          <a:xfrm>
            <a:off x="7321749" y="852569"/>
            <a:ext cx="1710725" cy="369332"/>
          </a:xfrm>
          <a:prstGeom prst="rect">
            <a:avLst/>
          </a:prstGeom>
          <a:noFill/>
        </p:spPr>
        <p:txBody>
          <a:bodyPr wrap="none" rtlCol="0">
            <a:spAutoFit/>
          </a:bodyPr>
          <a:lstStyle/>
          <a:p>
            <a:r>
              <a:rPr lang="en-US" altLang="zh-CN" dirty="0"/>
              <a:t>4</a:t>
            </a:r>
            <a:r>
              <a:rPr lang="zh-CN" altLang="en-US" dirty="0"/>
              <a:t>、发现页界面</a:t>
            </a:r>
          </a:p>
        </p:txBody>
      </p:sp>
      <p:pic>
        <p:nvPicPr>
          <p:cNvPr id="4" name="图片 3">
            <a:extLst>
              <a:ext uri="{FF2B5EF4-FFF2-40B4-BE49-F238E27FC236}">
                <a16:creationId xmlns:a16="http://schemas.microsoft.com/office/drawing/2014/main" id="{91DBF9CE-8137-4ED9-ABB3-1596F2CD904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321749" y="1248909"/>
            <a:ext cx="2461845" cy="5333997"/>
          </a:xfrm>
          <a:prstGeom prst="rect">
            <a:avLst/>
          </a:prstGeom>
        </p:spPr>
      </p:pic>
      <p:sp>
        <p:nvSpPr>
          <p:cNvPr id="7" name="文本框 6">
            <a:extLst>
              <a:ext uri="{FF2B5EF4-FFF2-40B4-BE49-F238E27FC236}">
                <a16:creationId xmlns:a16="http://schemas.microsoft.com/office/drawing/2014/main" id="{38A19DC8-999D-4912-A6C1-EDB73A4957B8}"/>
              </a:ext>
            </a:extLst>
          </p:cNvPr>
          <p:cNvSpPr txBox="1"/>
          <p:nvPr/>
        </p:nvSpPr>
        <p:spPr>
          <a:xfrm>
            <a:off x="2003729" y="1351722"/>
            <a:ext cx="3530379" cy="1200329"/>
          </a:xfrm>
          <a:prstGeom prst="rect">
            <a:avLst/>
          </a:prstGeom>
          <a:noFill/>
        </p:spPr>
        <p:txBody>
          <a:bodyPr wrap="square" rtlCol="0">
            <a:spAutoFit/>
          </a:bodyPr>
          <a:lstStyle/>
          <a:p>
            <a:r>
              <a:rPr lang="zh-CN" altLang="en-US" dirty="0"/>
              <a:t>通过点击底部导航栏进入发现页界面，通过</a:t>
            </a:r>
            <a:r>
              <a:rPr lang="en-US" altLang="zh-CN" dirty="0" err="1"/>
              <a:t>listview</a:t>
            </a:r>
            <a:r>
              <a:rPr lang="zh-CN" altLang="en-US" dirty="0"/>
              <a:t>呈现经过推荐的来自各模块的信息</a:t>
            </a:r>
            <a:r>
              <a:rPr lang="en-US" altLang="zh-CN" dirty="0"/>
              <a:t>,</a:t>
            </a:r>
            <a:r>
              <a:rPr lang="zh-CN" altLang="en-US" dirty="0"/>
              <a:t>包括发布者头像昵称信息。</a:t>
            </a:r>
          </a:p>
        </p:txBody>
      </p:sp>
    </p:spTree>
    <p:custDataLst>
      <p:tags r:id="rId2"/>
    </p:custDataLst>
    <p:extLst>
      <p:ext uri="{BB962C8B-B14F-4D97-AF65-F5344CB8AC3E}">
        <p14:creationId xmlns:p14="http://schemas.microsoft.com/office/powerpoint/2010/main" val="98626000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500"/>
                                        <p:tgtEl>
                                          <p:spTgt spid="2"/>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ircle(out)">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7">
            <a:lum/>
          </a:blip>
          <a:srcRect/>
          <a:tile tx="11811000" ty="50800" sx="100000" sy="100000" flip="xy" algn="tl"/>
        </a:blipFill>
        <a:effectLst/>
      </p:bgPr>
    </p:bg>
    <p:spTree>
      <p:nvGrpSpPr>
        <p:cNvPr id="1" name=""/>
        <p:cNvGrpSpPr/>
        <p:nvPr/>
      </p:nvGrpSpPr>
      <p:grpSpPr>
        <a:xfrm>
          <a:off x="0" y="0"/>
          <a:ext cx="0" cy="0"/>
          <a:chOff x="0" y="0"/>
          <a:chExt cx="0" cy="0"/>
        </a:xfrm>
      </p:grpSpPr>
      <p:sp>
        <p:nvSpPr>
          <p:cNvPr id="5" name="MH_Others_1"/>
          <p:cNvSpPr/>
          <p:nvPr>
            <p:custDataLst>
              <p:tags r:id="rId3"/>
            </p:custDataLst>
          </p:nvPr>
        </p:nvSpPr>
        <p:spPr>
          <a:xfrm>
            <a:off x="10410910" y="1578484"/>
            <a:ext cx="908524" cy="908524"/>
          </a:xfrm>
          <a:prstGeom prst="ellipse">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cs typeface="+mn-ea"/>
              <a:sym typeface="+mn-lt"/>
            </a:endParaRPr>
          </a:p>
        </p:txBody>
      </p:sp>
      <p:sp>
        <p:nvSpPr>
          <p:cNvPr id="2" name="MH_Others_2"/>
          <p:cNvSpPr/>
          <p:nvPr>
            <p:custDataLst>
              <p:tags r:id="rId4"/>
            </p:custDataLst>
          </p:nvPr>
        </p:nvSpPr>
        <p:spPr>
          <a:xfrm>
            <a:off x="9783594" y="879577"/>
            <a:ext cx="627317" cy="627317"/>
          </a:xfrm>
          <a:prstGeom prst="ellipse">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cs typeface="+mn-ea"/>
              <a:sym typeface="+mn-lt"/>
            </a:endParaRPr>
          </a:p>
        </p:txBody>
      </p:sp>
      <p:sp>
        <p:nvSpPr>
          <p:cNvPr id="6" name="文本框 5">
            <a:extLst>
              <a:ext uri="{FF2B5EF4-FFF2-40B4-BE49-F238E27FC236}">
                <a16:creationId xmlns:a16="http://schemas.microsoft.com/office/drawing/2014/main" id="{FA6D12D1-F81C-417D-858B-4DA518CBBA67}"/>
              </a:ext>
            </a:extLst>
          </p:cNvPr>
          <p:cNvSpPr txBox="1"/>
          <p:nvPr/>
        </p:nvSpPr>
        <p:spPr>
          <a:xfrm>
            <a:off x="7321749" y="852569"/>
            <a:ext cx="2159566" cy="369332"/>
          </a:xfrm>
          <a:prstGeom prst="rect">
            <a:avLst/>
          </a:prstGeom>
          <a:noFill/>
        </p:spPr>
        <p:txBody>
          <a:bodyPr wrap="none" rtlCol="0">
            <a:spAutoFit/>
          </a:bodyPr>
          <a:lstStyle/>
          <a:p>
            <a:r>
              <a:rPr lang="en-US" altLang="zh-CN" dirty="0"/>
              <a:t>5</a:t>
            </a:r>
            <a:r>
              <a:rPr lang="zh-CN" altLang="en-US" dirty="0"/>
              <a:t>、好友聊天页界面</a:t>
            </a:r>
          </a:p>
        </p:txBody>
      </p:sp>
      <p:pic>
        <p:nvPicPr>
          <p:cNvPr id="7" name="图片 6">
            <a:extLst>
              <a:ext uri="{FF2B5EF4-FFF2-40B4-BE49-F238E27FC236}">
                <a16:creationId xmlns:a16="http://schemas.microsoft.com/office/drawing/2014/main" id="{A71F4722-388A-4576-B2B8-3DA3E2772F1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272809" y="1221901"/>
            <a:ext cx="2510785" cy="5440034"/>
          </a:xfrm>
          <a:prstGeom prst="rect">
            <a:avLst/>
          </a:prstGeom>
        </p:spPr>
      </p:pic>
      <p:sp>
        <p:nvSpPr>
          <p:cNvPr id="8" name="文本框 7">
            <a:extLst>
              <a:ext uri="{FF2B5EF4-FFF2-40B4-BE49-F238E27FC236}">
                <a16:creationId xmlns:a16="http://schemas.microsoft.com/office/drawing/2014/main" id="{A37BA602-986D-4713-9592-D47609CEDA60}"/>
              </a:ext>
            </a:extLst>
          </p:cNvPr>
          <p:cNvSpPr txBox="1"/>
          <p:nvPr/>
        </p:nvSpPr>
        <p:spPr>
          <a:xfrm>
            <a:off x="2735250" y="1506894"/>
            <a:ext cx="3832528" cy="1200329"/>
          </a:xfrm>
          <a:prstGeom prst="rect">
            <a:avLst/>
          </a:prstGeom>
          <a:noFill/>
        </p:spPr>
        <p:txBody>
          <a:bodyPr wrap="square" rtlCol="0">
            <a:spAutoFit/>
          </a:bodyPr>
          <a:lstStyle/>
          <a:p>
            <a:r>
              <a:rPr lang="zh-CN" altLang="en-US" dirty="0"/>
              <a:t>点击导航栏切换到好友聊天信息界面，使用</a:t>
            </a:r>
            <a:r>
              <a:rPr lang="en-US" altLang="zh-CN" dirty="0" err="1"/>
              <a:t>listview</a:t>
            </a:r>
            <a:r>
              <a:rPr lang="zh-CN" altLang="en-US" dirty="0"/>
              <a:t>呈现好友列表，列表包含好友头像，昵称，聊天时间，以及最后一条聊天信息。</a:t>
            </a:r>
          </a:p>
        </p:txBody>
      </p:sp>
    </p:spTree>
    <p:custDataLst>
      <p:tags r:id="rId2"/>
    </p:custDataLst>
    <p:extLst>
      <p:ext uri="{BB962C8B-B14F-4D97-AF65-F5344CB8AC3E}">
        <p14:creationId xmlns:p14="http://schemas.microsoft.com/office/powerpoint/2010/main" val="244342332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500"/>
                                        <p:tgtEl>
                                          <p:spTgt spid="2"/>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ircle(out)">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7">
            <a:lum/>
          </a:blip>
          <a:srcRect/>
          <a:tile tx="11811000" ty="50800" sx="100000" sy="100000" flip="xy" algn="tl"/>
        </a:blipFill>
        <a:effectLst/>
      </p:bgPr>
    </p:bg>
    <p:spTree>
      <p:nvGrpSpPr>
        <p:cNvPr id="1" name=""/>
        <p:cNvGrpSpPr/>
        <p:nvPr/>
      </p:nvGrpSpPr>
      <p:grpSpPr>
        <a:xfrm>
          <a:off x="0" y="0"/>
          <a:ext cx="0" cy="0"/>
          <a:chOff x="0" y="0"/>
          <a:chExt cx="0" cy="0"/>
        </a:xfrm>
      </p:grpSpPr>
      <p:sp>
        <p:nvSpPr>
          <p:cNvPr id="5" name="MH_Others_1"/>
          <p:cNvSpPr/>
          <p:nvPr>
            <p:custDataLst>
              <p:tags r:id="rId3"/>
            </p:custDataLst>
          </p:nvPr>
        </p:nvSpPr>
        <p:spPr>
          <a:xfrm>
            <a:off x="10410910" y="1578484"/>
            <a:ext cx="908524" cy="908524"/>
          </a:xfrm>
          <a:prstGeom prst="ellipse">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cs typeface="+mn-ea"/>
              <a:sym typeface="+mn-lt"/>
            </a:endParaRPr>
          </a:p>
        </p:txBody>
      </p:sp>
      <p:sp>
        <p:nvSpPr>
          <p:cNvPr id="2" name="MH_Others_2"/>
          <p:cNvSpPr/>
          <p:nvPr>
            <p:custDataLst>
              <p:tags r:id="rId4"/>
            </p:custDataLst>
          </p:nvPr>
        </p:nvSpPr>
        <p:spPr>
          <a:xfrm>
            <a:off x="9783594" y="879577"/>
            <a:ext cx="627317" cy="627317"/>
          </a:xfrm>
          <a:prstGeom prst="ellipse">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cs typeface="+mn-ea"/>
              <a:sym typeface="+mn-lt"/>
            </a:endParaRPr>
          </a:p>
        </p:txBody>
      </p:sp>
      <p:sp>
        <p:nvSpPr>
          <p:cNvPr id="6" name="文本框 5">
            <a:extLst>
              <a:ext uri="{FF2B5EF4-FFF2-40B4-BE49-F238E27FC236}">
                <a16:creationId xmlns:a16="http://schemas.microsoft.com/office/drawing/2014/main" id="{FA6D12D1-F81C-417D-858B-4DA518CBBA67}"/>
              </a:ext>
            </a:extLst>
          </p:cNvPr>
          <p:cNvSpPr txBox="1"/>
          <p:nvPr/>
        </p:nvSpPr>
        <p:spPr>
          <a:xfrm>
            <a:off x="7321749" y="852569"/>
            <a:ext cx="1697901" cy="369332"/>
          </a:xfrm>
          <a:prstGeom prst="rect">
            <a:avLst/>
          </a:prstGeom>
          <a:noFill/>
        </p:spPr>
        <p:txBody>
          <a:bodyPr wrap="none" rtlCol="0">
            <a:spAutoFit/>
          </a:bodyPr>
          <a:lstStyle/>
          <a:p>
            <a:r>
              <a:rPr lang="en-US" altLang="zh-CN" dirty="0"/>
              <a:t>6</a:t>
            </a:r>
            <a:r>
              <a:rPr lang="zh-CN" altLang="en-US" dirty="0"/>
              <a:t>、资料页界面</a:t>
            </a:r>
          </a:p>
        </p:txBody>
      </p:sp>
      <p:pic>
        <p:nvPicPr>
          <p:cNvPr id="4" name="图片 3">
            <a:extLst>
              <a:ext uri="{FF2B5EF4-FFF2-40B4-BE49-F238E27FC236}">
                <a16:creationId xmlns:a16="http://schemas.microsoft.com/office/drawing/2014/main" id="{563493AE-D56A-4168-A624-BCF5DCC718A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240874" y="1311510"/>
            <a:ext cx="2469741" cy="5351106"/>
          </a:xfrm>
          <a:prstGeom prst="rect">
            <a:avLst/>
          </a:prstGeom>
        </p:spPr>
      </p:pic>
      <p:sp>
        <p:nvSpPr>
          <p:cNvPr id="8" name="文本框 7">
            <a:extLst>
              <a:ext uri="{FF2B5EF4-FFF2-40B4-BE49-F238E27FC236}">
                <a16:creationId xmlns:a16="http://schemas.microsoft.com/office/drawing/2014/main" id="{E5B21732-92EF-49EE-8BF4-1B2D349CA881}"/>
              </a:ext>
            </a:extLst>
          </p:cNvPr>
          <p:cNvSpPr txBox="1"/>
          <p:nvPr/>
        </p:nvSpPr>
        <p:spPr>
          <a:xfrm>
            <a:off x="3657600" y="1506894"/>
            <a:ext cx="2469741" cy="1200329"/>
          </a:xfrm>
          <a:prstGeom prst="rect">
            <a:avLst/>
          </a:prstGeom>
          <a:noFill/>
        </p:spPr>
        <p:txBody>
          <a:bodyPr wrap="square" rtlCol="0">
            <a:spAutoFit/>
          </a:bodyPr>
          <a:lstStyle/>
          <a:p>
            <a:r>
              <a:rPr lang="zh-CN" altLang="en-US" dirty="0"/>
              <a:t>通过导航栏切换到我的界面，，包含一些用户的个人信息以及设置按钮</a:t>
            </a:r>
          </a:p>
        </p:txBody>
      </p:sp>
    </p:spTree>
    <p:custDataLst>
      <p:tags r:id="rId2"/>
    </p:custDataLst>
    <p:extLst>
      <p:ext uri="{BB962C8B-B14F-4D97-AF65-F5344CB8AC3E}">
        <p14:creationId xmlns:p14="http://schemas.microsoft.com/office/powerpoint/2010/main" val="245732729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500"/>
                                        <p:tgtEl>
                                          <p:spTgt spid="2"/>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ircle(out)">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7">
            <a:lum/>
          </a:blip>
          <a:srcRect/>
          <a:tile tx="11811000" ty="50800" sx="100000" sy="100000" flip="xy" algn="tl"/>
        </a:blipFill>
        <a:effectLst/>
      </p:bgPr>
    </p:bg>
    <p:spTree>
      <p:nvGrpSpPr>
        <p:cNvPr id="1" name=""/>
        <p:cNvGrpSpPr/>
        <p:nvPr/>
      </p:nvGrpSpPr>
      <p:grpSpPr>
        <a:xfrm>
          <a:off x="0" y="0"/>
          <a:ext cx="0" cy="0"/>
          <a:chOff x="0" y="0"/>
          <a:chExt cx="0" cy="0"/>
        </a:xfrm>
      </p:grpSpPr>
      <p:sp>
        <p:nvSpPr>
          <p:cNvPr id="5" name="MH_Others_1"/>
          <p:cNvSpPr/>
          <p:nvPr>
            <p:custDataLst>
              <p:tags r:id="rId3"/>
            </p:custDataLst>
          </p:nvPr>
        </p:nvSpPr>
        <p:spPr>
          <a:xfrm>
            <a:off x="10410910" y="1578484"/>
            <a:ext cx="908524" cy="908524"/>
          </a:xfrm>
          <a:prstGeom prst="ellipse">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cs typeface="+mn-ea"/>
              <a:sym typeface="+mn-lt"/>
            </a:endParaRPr>
          </a:p>
        </p:txBody>
      </p:sp>
      <p:sp>
        <p:nvSpPr>
          <p:cNvPr id="2" name="MH_Others_2"/>
          <p:cNvSpPr/>
          <p:nvPr>
            <p:custDataLst>
              <p:tags r:id="rId4"/>
            </p:custDataLst>
          </p:nvPr>
        </p:nvSpPr>
        <p:spPr>
          <a:xfrm>
            <a:off x="9783594" y="879577"/>
            <a:ext cx="627317" cy="627317"/>
          </a:xfrm>
          <a:prstGeom prst="ellipse">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cs typeface="+mn-ea"/>
              <a:sym typeface="+mn-lt"/>
            </a:endParaRPr>
          </a:p>
        </p:txBody>
      </p:sp>
      <p:sp>
        <p:nvSpPr>
          <p:cNvPr id="6" name="文本框 5">
            <a:extLst>
              <a:ext uri="{FF2B5EF4-FFF2-40B4-BE49-F238E27FC236}">
                <a16:creationId xmlns:a16="http://schemas.microsoft.com/office/drawing/2014/main" id="{FA6D12D1-F81C-417D-858B-4DA518CBBA67}"/>
              </a:ext>
            </a:extLst>
          </p:cNvPr>
          <p:cNvSpPr txBox="1"/>
          <p:nvPr/>
        </p:nvSpPr>
        <p:spPr>
          <a:xfrm>
            <a:off x="7321749" y="852569"/>
            <a:ext cx="1925527" cy="369332"/>
          </a:xfrm>
          <a:prstGeom prst="rect">
            <a:avLst/>
          </a:prstGeom>
          <a:noFill/>
        </p:spPr>
        <p:txBody>
          <a:bodyPr wrap="none" rtlCol="0">
            <a:spAutoFit/>
          </a:bodyPr>
          <a:lstStyle/>
          <a:p>
            <a:r>
              <a:rPr lang="en-US" altLang="zh-CN" dirty="0"/>
              <a:t>7</a:t>
            </a:r>
            <a:r>
              <a:rPr lang="zh-CN" altLang="en-US" dirty="0"/>
              <a:t>、资料设置界面</a:t>
            </a:r>
          </a:p>
        </p:txBody>
      </p:sp>
      <p:pic>
        <p:nvPicPr>
          <p:cNvPr id="7" name="图片 6">
            <a:extLst>
              <a:ext uri="{FF2B5EF4-FFF2-40B4-BE49-F238E27FC236}">
                <a16:creationId xmlns:a16="http://schemas.microsoft.com/office/drawing/2014/main" id="{9B9E4566-12D1-45FE-96A0-479F5B1218A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336476" y="1193235"/>
            <a:ext cx="2447118" cy="5302088"/>
          </a:xfrm>
          <a:prstGeom prst="rect">
            <a:avLst/>
          </a:prstGeom>
        </p:spPr>
      </p:pic>
      <p:sp>
        <p:nvSpPr>
          <p:cNvPr id="8" name="文本框 7">
            <a:extLst>
              <a:ext uri="{FF2B5EF4-FFF2-40B4-BE49-F238E27FC236}">
                <a16:creationId xmlns:a16="http://schemas.microsoft.com/office/drawing/2014/main" id="{08329795-9606-4EA0-9271-DEC2B2903CBA}"/>
              </a:ext>
            </a:extLst>
          </p:cNvPr>
          <p:cNvSpPr txBox="1"/>
          <p:nvPr/>
        </p:nvSpPr>
        <p:spPr>
          <a:xfrm>
            <a:off x="1609970" y="1635886"/>
            <a:ext cx="5099189" cy="923330"/>
          </a:xfrm>
          <a:prstGeom prst="rect">
            <a:avLst/>
          </a:prstGeom>
          <a:noFill/>
        </p:spPr>
        <p:txBody>
          <a:bodyPr wrap="square" rtlCol="0">
            <a:spAutoFit/>
          </a:bodyPr>
          <a:lstStyle/>
          <a:p>
            <a:r>
              <a:rPr lang="zh-CN" altLang="en-US" dirty="0"/>
              <a:t>点击资料设置界面，进入资料修改界面；该界面包含各项个人信息的提示文本和输入框以及相应按钮。</a:t>
            </a:r>
          </a:p>
        </p:txBody>
      </p:sp>
    </p:spTree>
    <p:custDataLst>
      <p:tags r:id="rId2"/>
    </p:custDataLst>
    <p:extLst>
      <p:ext uri="{BB962C8B-B14F-4D97-AF65-F5344CB8AC3E}">
        <p14:creationId xmlns:p14="http://schemas.microsoft.com/office/powerpoint/2010/main" val="113417930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500"/>
                                        <p:tgtEl>
                                          <p:spTgt spid="2"/>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ircle(out)">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7">
            <a:lum/>
          </a:blip>
          <a:srcRect/>
          <a:tile tx="11811000" ty="50800" sx="100000" sy="100000" flip="xy" algn="tl"/>
        </a:blipFill>
        <a:effectLst/>
      </p:bgPr>
    </p:bg>
    <p:spTree>
      <p:nvGrpSpPr>
        <p:cNvPr id="1" name=""/>
        <p:cNvGrpSpPr/>
        <p:nvPr/>
      </p:nvGrpSpPr>
      <p:grpSpPr>
        <a:xfrm>
          <a:off x="0" y="0"/>
          <a:ext cx="0" cy="0"/>
          <a:chOff x="0" y="0"/>
          <a:chExt cx="0" cy="0"/>
        </a:xfrm>
      </p:grpSpPr>
      <p:sp>
        <p:nvSpPr>
          <p:cNvPr id="5" name="MH_Others_1"/>
          <p:cNvSpPr/>
          <p:nvPr>
            <p:custDataLst>
              <p:tags r:id="rId3"/>
            </p:custDataLst>
          </p:nvPr>
        </p:nvSpPr>
        <p:spPr>
          <a:xfrm>
            <a:off x="10410910" y="1578484"/>
            <a:ext cx="908524" cy="908524"/>
          </a:xfrm>
          <a:prstGeom prst="ellipse">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cs typeface="+mn-ea"/>
              <a:sym typeface="+mn-lt"/>
            </a:endParaRPr>
          </a:p>
        </p:txBody>
      </p:sp>
      <p:sp>
        <p:nvSpPr>
          <p:cNvPr id="2" name="MH_Others_2"/>
          <p:cNvSpPr/>
          <p:nvPr>
            <p:custDataLst>
              <p:tags r:id="rId4"/>
            </p:custDataLst>
          </p:nvPr>
        </p:nvSpPr>
        <p:spPr>
          <a:xfrm>
            <a:off x="9783594" y="879577"/>
            <a:ext cx="627317" cy="627317"/>
          </a:xfrm>
          <a:prstGeom prst="ellipse">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cs typeface="+mn-ea"/>
              <a:sym typeface="+mn-lt"/>
            </a:endParaRPr>
          </a:p>
        </p:txBody>
      </p:sp>
      <p:sp>
        <p:nvSpPr>
          <p:cNvPr id="3" name="文本框 2">
            <a:extLst>
              <a:ext uri="{FF2B5EF4-FFF2-40B4-BE49-F238E27FC236}">
                <a16:creationId xmlns:a16="http://schemas.microsoft.com/office/drawing/2014/main" id="{12C83C83-5AA9-4EA4-AF82-ACE41658A886}"/>
              </a:ext>
            </a:extLst>
          </p:cNvPr>
          <p:cNvSpPr txBox="1"/>
          <p:nvPr/>
        </p:nvSpPr>
        <p:spPr>
          <a:xfrm>
            <a:off x="2993292" y="2196123"/>
            <a:ext cx="4465031" cy="1477328"/>
          </a:xfrm>
          <a:prstGeom prst="rect">
            <a:avLst/>
          </a:prstGeom>
          <a:noFill/>
        </p:spPr>
        <p:txBody>
          <a:bodyPr wrap="square" rtlCol="0">
            <a:spAutoFit/>
          </a:bodyPr>
          <a:lstStyle/>
          <a:p>
            <a:r>
              <a:rPr lang="zh-CN" altLang="en-US" dirty="0"/>
              <a:t>总结：</a:t>
            </a:r>
            <a:r>
              <a:rPr lang="en-US" altLang="zh-CN" dirty="0"/>
              <a:t>APP</a:t>
            </a:r>
            <a:r>
              <a:rPr lang="zh-CN" altLang="en-US" dirty="0"/>
              <a:t>主体颜色为鲜艳的黄色，目的是体现作为一个校园类</a:t>
            </a:r>
            <a:r>
              <a:rPr lang="en-US" altLang="zh-CN" dirty="0"/>
              <a:t>APP</a:t>
            </a:r>
            <a:r>
              <a:rPr lang="zh-CN" altLang="en-US" dirty="0"/>
              <a:t>应该具有的学生的活泼气质。总体设计风格较为鲜明，界面友好。界面也能够适配目前主流的   </a:t>
            </a:r>
            <a:r>
              <a:rPr lang="en-US" altLang="zh-CN" dirty="0"/>
              <a:t>18</a:t>
            </a:r>
            <a:r>
              <a:rPr lang="zh-CN" altLang="en-US" dirty="0"/>
              <a:t>：</a:t>
            </a:r>
            <a:r>
              <a:rPr lang="en-US" altLang="zh-CN" dirty="0"/>
              <a:t>9</a:t>
            </a:r>
            <a:r>
              <a:rPr lang="zh-CN" altLang="en-US" dirty="0"/>
              <a:t>全面屏手机。</a:t>
            </a:r>
          </a:p>
        </p:txBody>
      </p:sp>
      <p:sp>
        <p:nvSpPr>
          <p:cNvPr id="4" name="文本框 3">
            <a:extLst>
              <a:ext uri="{FF2B5EF4-FFF2-40B4-BE49-F238E27FC236}">
                <a16:creationId xmlns:a16="http://schemas.microsoft.com/office/drawing/2014/main" id="{9A0D7A55-05E8-4225-8CDB-B731136DF0B2}"/>
              </a:ext>
            </a:extLst>
          </p:cNvPr>
          <p:cNvSpPr txBox="1"/>
          <p:nvPr/>
        </p:nvSpPr>
        <p:spPr>
          <a:xfrm>
            <a:off x="2993292" y="4415692"/>
            <a:ext cx="4332169" cy="1200329"/>
          </a:xfrm>
          <a:prstGeom prst="rect">
            <a:avLst/>
          </a:prstGeom>
          <a:noFill/>
        </p:spPr>
        <p:txBody>
          <a:bodyPr wrap="square" rtlCol="0">
            <a:spAutoFit/>
          </a:bodyPr>
          <a:lstStyle/>
          <a:p>
            <a:r>
              <a:rPr lang="zh-CN" altLang="en-US" dirty="0"/>
              <a:t>未完成功能：一些功能因为服务端尚未搭建完成，无法直接设计出示例界面，同时一些已完成界面也会随着服务端的进度做相应改变。</a:t>
            </a:r>
          </a:p>
        </p:txBody>
      </p:sp>
    </p:spTree>
    <p:custDataLst>
      <p:tags r:id="rId2"/>
    </p:custDataLst>
    <p:extLst>
      <p:ext uri="{BB962C8B-B14F-4D97-AF65-F5344CB8AC3E}">
        <p14:creationId xmlns:p14="http://schemas.microsoft.com/office/powerpoint/2010/main" val="368907406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500"/>
                                        <p:tgtEl>
                                          <p:spTgt spid="2"/>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ircle(out)">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H_CONTENTSID" val="259"/>
  <p:tag name="MH_SECTIONID" val="260,261,262,263,"/>
  <p:tag name="ISPRING_PRESENTATION_TITLE" val="2"/>
</p:tagLst>
</file>

<file path=ppt/tags/tag10.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AUTOCOLOR" val="TRUE"/>
  <p:tag name="MH_TYPE" val="SECTION"/>
  <p:tag name="ID" val="626773"/>
</p:tagLst>
</file>

<file path=ppt/tags/tag11.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OTHERS"/>
  <p:tag name="ID" val="626773"/>
</p:tagLst>
</file>

<file path=ppt/tags/tag12.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OTHERS"/>
  <p:tag name="ID" val="626773"/>
</p:tagLst>
</file>

<file path=ppt/tags/tag13.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AUTOCOLOR" val="TRUE"/>
  <p:tag name="MH_TYPE" val="SECTION"/>
  <p:tag name="ID" val="626773"/>
</p:tagLst>
</file>

<file path=ppt/tags/tag14.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OTHERS"/>
  <p:tag name="ID" val="626773"/>
</p:tagLst>
</file>

<file path=ppt/tags/tag15.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OTHERS"/>
  <p:tag name="ID" val="626773"/>
</p:tagLst>
</file>

<file path=ppt/tags/tag16.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AUTOCOLOR" val="TRUE"/>
  <p:tag name="MH_TYPE" val="SECTION"/>
  <p:tag name="ID" val="626773"/>
</p:tagLst>
</file>

<file path=ppt/tags/tag17.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OTHERS"/>
  <p:tag name="ID" val="626773"/>
</p:tagLst>
</file>

<file path=ppt/tags/tag18.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OTHERS"/>
  <p:tag name="ID" val="626773"/>
</p:tagLst>
</file>

<file path=ppt/tags/tag19.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AUTOCOLOR" val="TRUE"/>
  <p:tag name="MH_TYPE" val="SECTION"/>
  <p:tag name="ID" val="626773"/>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20.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OTHERS"/>
  <p:tag name="ID" val="626773"/>
</p:tagLst>
</file>

<file path=ppt/tags/tag21.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OTHERS"/>
  <p:tag name="ID" val="626773"/>
</p:tagLst>
</file>

<file path=ppt/tags/tag22.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AUTOCOLOR" val="TRUE"/>
  <p:tag name="MH_TYPE" val="SECTION"/>
  <p:tag name="ID" val="626773"/>
</p:tagLst>
</file>

<file path=ppt/tags/tag23.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OTHERS"/>
  <p:tag name="ID" val="626773"/>
</p:tagLst>
</file>

<file path=ppt/tags/tag24.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OTHERS"/>
  <p:tag name="ID" val="626773"/>
</p:tagLst>
</file>

<file path=ppt/tags/tag25.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AUTOCOLOR" val="TRUE"/>
  <p:tag name="MH_TYPE" val="SECTION"/>
  <p:tag name="ID" val="626773"/>
</p:tagLst>
</file>

<file path=ppt/tags/tag26.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OTHERS"/>
  <p:tag name="ID" val="626773"/>
</p:tagLst>
</file>

<file path=ppt/tags/tag27.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OTHERS"/>
  <p:tag name="ID" val="626773"/>
</p:tagLst>
</file>

<file path=ppt/tags/tag28.xml><?xml version="1.0" encoding="utf-8"?>
<p:tagLst xmlns:a="http://schemas.openxmlformats.org/drawingml/2006/main" xmlns:r="http://schemas.openxmlformats.org/officeDocument/2006/relationships" xmlns:p="http://schemas.openxmlformats.org/presentationml/2006/main">
  <p:tag name="PA" val="v3.2.0"/>
</p:tagLst>
</file>

<file path=ppt/tags/tag29.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PA" val="v3.2.0"/>
</p:tagLst>
</file>

<file path=ppt/tags/tag30.xml><?xml version="1.0" encoding="utf-8"?>
<p:tagLst xmlns:a="http://schemas.openxmlformats.org/drawingml/2006/main" xmlns:r="http://schemas.openxmlformats.org/officeDocument/2006/relationships" xmlns:p="http://schemas.openxmlformats.org/presentationml/2006/main">
  <p:tag name="PA" val="v3.2.0"/>
</p:tagLst>
</file>

<file path=ppt/tags/tag4.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AUTOCOLOR" val="TRUE"/>
  <p:tag name="MH_TYPE" val="CONTENTS"/>
  <p:tag name="ID" val="626773"/>
</p:tagLst>
</file>

<file path=ppt/tags/tag5.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OTHERS"/>
  <p:tag name="ID" val="626773"/>
</p:tagLst>
</file>

<file path=ppt/tags/tag6.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OTHERS"/>
  <p:tag name="ID" val="626773"/>
</p:tagLst>
</file>

<file path=ppt/tags/tag7.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AUTOCOLOR" val="TRUE"/>
  <p:tag name="MH_TYPE" val="SECTION"/>
  <p:tag name="ID" val="626773"/>
</p:tagLst>
</file>

<file path=ppt/tags/tag8.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OTHERS"/>
  <p:tag name="ID" val="626773"/>
</p:tagLst>
</file>

<file path=ppt/tags/tag9.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OTHERS"/>
  <p:tag name="ID" val="626773"/>
</p:tagLst>
</file>

<file path=ppt/theme/theme1.xml><?xml version="1.0" encoding="utf-8"?>
<a:theme xmlns:a="http://schemas.openxmlformats.org/drawingml/2006/main" name="Office 主题​​">
  <a:themeElements>
    <a:clrScheme name="Office">
      <a:dk1>
        <a:srgbClr val="000000"/>
      </a:dk1>
      <a:lt1>
        <a:srgbClr val="FFFFFF"/>
      </a:lt1>
      <a:dk2>
        <a:srgbClr val="778495"/>
      </a:dk2>
      <a:lt2>
        <a:srgbClr val="F0F0F0"/>
      </a:lt2>
      <a:accent1>
        <a:srgbClr val="00A09D"/>
      </a:accent1>
      <a:accent2>
        <a:srgbClr val="1891AB"/>
      </a:accent2>
      <a:accent3>
        <a:srgbClr val="4276AA"/>
      </a:accent3>
      <a:accent4>
        <a:srgbClr val="5268A5"/>
      </a:accent4>
      <a:accent5>
        <a:srgbClr val="5E5CA2"/>
      </a:accent5>
      <a:accent6>
        <a:srgbClr val="2C85AE"/>
      </a:accent6>
      <a:hlink>
        <a:srgbClr val="00A09D"/>
      </a:hlink>
      <a:folHlink>
        <a:srgbClr val="BFBFBF"/>
      </a:folHlink>
    </a:clrScheme>
    <a:fontScheme name="j3rdruwe">
      <a:majorFont>
        <a:latin typeface="微软雅黑 Light" panose="020F0302020204030204"/>
        <a:ea typeface="锐字工房云字库细圆GBK"/>
        <a:cs typeface=""/>
      </a:majorFont>
      <a:minorFont>
        <a:latin typeface="微软雅黑 Light" panose="020F0502020204030204"/>
        <a:ea typeface="锐字工房云字库细圆GBK"/>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00A09D"/>
    </a:accent1>
    <a:accent2>
      <a:srgbClr val="1891AB"/>
    </a:accent2>
    <a:accent3>
      <a:srgbClr val="4276AA"/>
    </a:accent3>
    <a:accent4>
      <a:srgbClr val="5268A5"/>
    </a:accent4>
    <a:accent5>
      <a:srgbClr val="5E5CA2"/>
    </a:accent5>
    <a:accent6>
      <a:srgbClr val="2C85AE"/>
    </a:accent6>
    <a:hlink>
      <a:srgbClr val="00A09D"/>
    </a:hlink>
    <a:folHlink>
      <a:srgbClr val="BFBFBF"/>
    </a:folHlink>
  </a:clrScheme>
</a:themeOverride>
</file>

<file path=ppt/theme/themeOverride10.xml><?xml version="1.0" encoding="utf-8"?>
<a:themeOverride xmlns:a="http://schemas.openxmlformats.org/drawingml/2006/main">
  <a:clrScheme name="Office">
    <a:dk1>
      <a:srgbClr val="000000"/>
    </a:dk1>
    <a:lt1>
      <a:srgbClr val="FFFFFF"/>
    </a:lt1>
    <a:dk2>
      <a:srgbClr val="778495"/>
    </a:dk2>
    <a:lt2>
      <a:srgbClr val="F0F0F0"/>
    </a:lt2>
    <a:accent1>
      <a:srgbClr val="00A09D"/>
    </a:accent1>
    <a:accent2>
      <a:srgbClr val="1891AB"/>
    </a:accent2>
    <a:accent3>
      <a:srgbClr val="4276AA"/>
    </a:accent3>
    <a:accent4>
      <a:srgbClr val="5268A5"/>
    </a:accent4>
    <a:accent5>
      <a:srgbClr val="5E5CA2"/>
    </a:accent5>
    <a:accent6>
      <a:srgbClr val="2C85AE"/>
    </a:accent6>
    <a:hlink>
      <a:srgbClr val="00A09D"/>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00A09D"/>
    </a:accent1>
    <a:accent2>
      <a:srgbClr val="1891AB"/>
    </a:accent2>
    <a:accent3>
      <a:srgbClr val="4276AA"/>
    </a:accent3>
    <a:accent4>
      <a:srgbClr val="5268A5"/>
    </a:accent4>
    <a:accent5>
      <a:srgbClr val="5E5CA2"/>
    </a:accent5>
    <a:accent6>
      <a:srgbClr val="2C85AE"/>
    </a:accent6>
    <a:hlink>
      <a:srgbClr val="00A09D"/>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78495"/>
    </a:dk2>
    <a:lt2>
      <a:srgbClr val="F0F0F0"/>
    </a:lt2>
    <a:accent1>
      <a:srgbClr val="00A09D"/>
    </a:accent1>
    <a:accent2>
      <a:srgbClr val="1891AB"/>
    </a:accent2>
    <a:accent3>
      <a:srgbClr val="4276AA"/>
    </a:accent3>
    <a:accent4>
      <a:srgbClr val="5268A5"/>
    </a:accent4>
    <a:accent5>
      <a:srgbClr val="5E5CA2"/>
    </a:accent5>
    <a:accent6>
      <a:srgbClr val="2C85AE"/>
    </a:accent6>
    <a:hlink>
      <a:srgbClr val="00A09D"/>
    </a:hlink>
    <a:folHlink>
      <a:srgbClr val="BFBFBF"/>
    </a:folHlink>
  </a:clrScheme>
</a:themeOverride>
</file>

<file path=ppt/theme/themeOverride4.xml><?xml version="1.0" encoding="utf-8"?>
<a:themeOverride xmlns:a="http://schemas.openxmlformats.org/drawingml/2006/main">
  <a:clrScheme name="Office">
    <a:dk1>
      <a:srgbClr val="000000"/>
    </a:dk1>
    <a:lt1>
      <a:srgbClr val="FFFFFF"/>
    </a:lt1>
    <a:dk2>
      <a:srgbClr val="778495"/>
    </a:dk2>
    <a:lt2>
      <a:srgbClr val="F0F0F0"/>
    </a:lt2>
    <a:accent1>
      <a:srgbClr val="00A09D"/>
    </a:accent1>
    <a:accent2>
      <a:srgbClr val="1891AB"/>
    </a:accent2>
    <a:accent3>
      <a:srgbClr val="4276AA"/>
    </a:accent3>
    <a:accent4>
      <a:srgbClr val="5268A5"/>
    </a:accent4>
    <a:accent5>
      <a:srgbClr val="5E5CA2"/>
    </a:accent5>
    <a:accent6>
      <a:srgbClr val="2C85AE"/>
    </a:accent6>
    <a:hlink>
      <a:srgbClr val="00A09D"/>
    </a:hlink>
    <a:folHlink>
      <a:srgbClr val="BFBFBF"/>
    </a:folHlink>
  </a:clrScheme>
</a:themeOverride>
</file>

<file path=ppt/theme/themeOverride5.xml><?xml version="1.0" encoding="utf-8"?>
<a:themeOverride xmlns:a="http://schemas.openxmlformats.org/drawingml/2006/main">
  <a:clrScheme name="Office">
    <a:dk1>
      <a:srgbClr val="000000"/>
    </a:dk1>
    <a:lt1>
      <a:srgbClr val="FFFFFF"/>
    </a:lt1>
    <a:dk2>
      <a:srgbClr val="778495"/>
    </a:dk2>
    <a:lt2>
      <a:srgbClr val="F0F0F0"/>
    </a:lt2>
    <a:accent1>
      <a:srgbClr val="00A09D"/>
    </a:accent1>
    <a:accent2>
      <a:srgbClr val="1891AB"/>
    </a:accent2>
    <a:accent3>
      <a:srgbClr val="4276AA"/>
    </a:accent3>
    <a:accent4>
      <a:srgbClr val="5268A5"/>
    </a:accent4>
    <a:accent5>
      <a:srgbClr val="5E5CA2"/>
    </a:accent5>
    <a:accent6>
      <a:srgbClr val="2C85AE"/>
    </a:accent6>
    <a:hlink>
      <a:srgbClr val="00A09D"/>
    </a:hlink>
    <a:folHlink>
      <a:srgbClr val="BFBFBF"/>
    </a:folHlink>
  </a:clrScheme>
</a:themeOverride>
</file>

<file path=ppt/theme/themeOverride6.xml><?xml version="1.0" encoding="utf-8"?>
<a:themeOverride xmlns:a="http://schemas.openxmlformats.org/drawingml/2006/main">
  <a:clrScheme name="Office">
    <a:dk1>
      <a:srgbClr val="000000"/>
    </a:dk1>
    <a:lt1>
      <a:srgbClr val="FFFFFF"/>
    </a:lt1>
    <a:dk2>
      <a:srgbClr val="778495"/>
    </a:dk2>
    <a:lt2>
      <a:srgbClr val="F0F0F0"/>
    </a:lt2>
    <a:accent1>
      <a:srgbClr val="00A09D"/>
    </a:accent1>
    <a:accent2>
      <a:srgbClr val="1891AB"/>
    </a:accent2>
    <a:accent3>
      <a:srgbClr val="4276AA"/>
    </a:accent3>
    <a:accent4>
      <a:srgbClr val="5268A5"/>
    </a:accent4>
    <a:accent5>
      <a:srgbClr val="5E5CA2"/>
    </a:accent5>
    <a:accent6>
      <a:srgbClr val="2C85AE"/>
    </a:accent6>
    <a:hlink>
      <a:srgbClr val="00A09D"/>
    </a:hlink>
    <a:folHlink>
      <a:srgbClr val="BFBFBF"/>
    </a:folHlink>
  </a:clrScheme>
</a:themeOverride>
</file>

<file path=ppt/theme/themeOverride7.xml><?xml version="1.0" encoding="utf-8"?>
<a:themeOverride xmlns:a="http://schemas.openxmlformats.org/drawingml/2006/main">
  <a:clrScheme name="Office">
    <a:dk1>
      <a:srgbClr val="000000"/>
    </a:dk1>
    <a:lt1>
      <a:srgbClr val="FFFFFF"/>
    </a:lt1>
    <a:dk2>
      <a:srgbClr val="778495"/>
    </a:dk2>
    <a:lt2>
      <a:srgbClr val="F0F0F0"/>
    </a:lt2>
    <a:accent1>
      <a:srgbClr val="00A09D"/>
    </a:accent1>
    <a:accent2>
      <a:srgbClr val="1891AB"/>
    </a:accent2>
    <a:accent3>
      <a:srgbClr val="4276AA"/>
    </a:accent3>
    <a:accent4>
      <a:srgbClr val="5268A5"/>
    </a:accent4>
    <a:accent5>
      <a:srgbClr val="5E5CA2"/>
    </a:accent5>
    <a:accent6>
      <a:srgbClr val="2C85AE"/>
    </a:accent6>
    <a:hlink>
      <a:srgbClr val="00A09D"/>
    </a:hlink>
    <a:folHlink>
      <a:srgbClr val="BFBFBF"/>
    </a:folHlink>
  </a:clrScheme>
</a:themeOverride>
</file>

<file path=ppt/theme/themeOverride8.xml><?xml version="1.0" encoding="utf-8"?>
<a:themeOverride xmlns:a="http://schemas.openxmlformats.org/drawingml/2006/main">
  <a:clrScheme name="Office">
    <a:dk1>
      <a:srgbClr val="000000"/>
    </a:dk1>
    <a:lt1>
      <a:srgbClr val="FFFFFF"/>
    </a:lt1>
    <a:dk2>
      <a:srgbClr val="778495"/>
    </a:dk2>
    <a:lt2>
      <a:srgbClr val="F0F0F0"/>
    </a:lt2>
    <a:accent1>
      <a:srgbClr val="00A09D"/>
    </a:accent1>
    <a:accent2>
      <a:srgbClr val="1891AB"/>
    </a:accent2>
    <a:accent3>
      <a:srgbClr val="4276AA"/>
    </a:accent3>
    <a:accent4>
      <a:srgbClr val="5268A5"/>
    </a:accent4>
    <a:accent5>
      <a:srgbClr val="5E5CA2"/>
    </a:accent5>
    <a:accent6>
      <a:srgbClr val="2C85AE"/>
    </a:accent6>
    <a:hlink>
      <a:srgbClr val="00A09D"/>
    </a:hlink>
    <a:folHlink>
      <a:srgbClr val="BFBFBF"/>
    </a:folHlink>
  </a:clrScheme>
</a:themeOverride>
</file>

<file path=ppt/theme/themeOverride9.xml><?xml version="1.0" encoding="utf-8"?>
<a:themeOverride xmlns:a="http://schemas.openxmlformats.org/drawingml/2006/main">
  <a:clrScheme name="Office">
    <a:dk1>
      <a:srgbClr val="000000"/>
    </a:dk1>
    <a:lt1>
      <a:srgbClr val="FFFFFF"/>
    </a:lt1>
    <a:dk2>
      <a:srgbClr val="778495"/>
    </a:dk2>
    <a:lt2>
      <a:srgbClr val="F0F0F0"/>
    </a:lt2>
    <a:accent1>
      <a:srgbClr val="00A09D"/>
    </a:accent1>
    <a:accent2>
      <a:srgbClr val="1891AB"/>
    </a:accent2>
    <a:accent3>
      <a:srgbClr val="4276AA"/>
    </a:accent3>
    <a:accent4>
      <a:srgbClr val="5268A5"/>
    </a:accent4>
    <a:accent5>
      <a:srgbClr val="5E5CA2"/>
    </a:accent5>
    <a:accent6>
      <a:srgbClr val="2C85AE"/>
    </a:accent6>
    <a:hlink>
      <a:srgbClr val="00A09D"/>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275</TotalTime>
  <Words>358</Words>
  <Application>Microsoft Office PowerPoint</Application>
  <PresentationFormat>宽屏</PresentationFormat>
  <Paragraphs>35</Paragraphs>
  <Slides>10</Slides>
  <Notes>10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10</vt:i4>
      </vt:variant>
    </vt:vector>
  </HeadingPairs>
  <TitlesOfParts>
    <vt:vector size="14" baseType="lpstr">
      <vt:lpstr>等线</vt:lpstr>
      <vt:lpstr>微软雅黑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曹 杰</cp:lastModifiedBy>
  <cp:revision>26</cp:revision>
  <dcterms:created xsi:type="dcterms:W3CDTF">2017-08-01T09:51:47Z</dcterms:created>
  <dcterms:modified xsi:type="dcterms:W3CDTF">2019-11-25T16:04:08Z</dcterms:modified>
</cp:coreProperties>
</file>