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5" r:id="rId3"/>
    <p:sldId id="287" r:id="rId4"/>
    <p:sldId id="286" r:id="rId5"/>
    <p:sldId id="288" r:id="rId6"/>
    <p:sldId id="289" r:id="rId7"/>
    <p:sldId id="270" r:id="rId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426"/>
    <a:srgbClr val="E74C2E"/>
    <a:srgbClr val="333F50"/>
    <a:srgbClr val="F7D9D3"/>
    <a:srgbClr val="6E6C67"/>
    <a:srgbClr val="C8C4BC"/>
    <a:srgbClr val="7F82BF"/>
    <a:srgbClr val="F8CDC4"/>
    <a:srgbClr val="F3A595"/>
    <a:srgbClr val="EA8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2" autoAdjust="0"/>
    <p:restoredTop sz="94419" autoAdjust="0"/>
  </p:normalViewPr>
  <p:slideViewPr>
    <p:cSldViewPr snapToGrid="0">
      <p:cViewPr varScale="1">
        <p:scale>
          <a:sx n="69" d="100"/>
          <a:sy n="69" d="100"/>
        </p:scale>
        <p:origin x="792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79BC3-7F3D-48AF-B3B5-B3739F8935B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C117-C0D3-478F-A650-DDB963386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83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09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01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4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06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4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4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1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1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73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1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5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63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0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7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638661" y="6487435"/>
            <a:ext cx="1787665" cy="38471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dirty="0"/>
              <a:t>口令：BBS1113</a:t>
            </a: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39401-49A5-4516-A68F-54744A6B47CE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" y="6445606"/>
            <a:ext cx="12191999" cy="419095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-1" y="6445606"/>
            <a:ext cx="1062447" cy="419095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8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2E">
            <a:alpha val="9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4776538" y="4633027"/>
            <a:ext cx="2622884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949117" y="2186941"/>
            <a:ext cx="1852863" cy="1852863"/>
          </a:xfrm>
          <a:prstGeom prst="ellipse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05350"/>
            <a:ext cx="1898273" cy="38471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dirty="0"/>
              <a:t>口令：RAPID708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BB2819-28F1-47FC-BC65-2D4458DB7799}"/>
              </a:ext>
            </a:extLst>
          </p:cNvPr>
          <p:cNvGrpSpPr/>
          <p:nvPr/>
        </p:nvGrpSpPr>
        <p:grpSpPr>
          <a:xfrm>
            <a:off x="7259998" y="3267127"/>
            <a:ext cx="3144250" cy="400110"/>
            <a:chOff x="7259998" y="3267127"/>
            <a:chExt cx="3144250" cy="400110"/>
          </a:xfrm>
        </p:grpSpPr>
        <p:sp>
          <p:nvSpPr>
            <p:cNvPr id="24" name="文本框 23"/>
            <p:cNvSpPr txBox="1"/>
            <p:nvPr/>
          </p:nvSpPr>
          <p:spPr>
            <a:xfrm>
              <a:off x="7629041" y="3267127"/>
              <a:ext cx="2435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1314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专注力养成助手</a:t>
              </a: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7259998" y="3446939"/>
              <a:ext cx="354282" cy="0"/>
            </a:xfrm>
            <a:prstGeom prst="line">
              <a:avLst/>
            </a:prstGeom>
            <a:ln>
              <a:solidFill>
                <a:srgbClr val="1314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0049966" y="3434908"/>
              <a:ext cx="354282" cy="0"/>
            </a:xfrm>
            <a:prstGeom prst="line">
              <a:avLst/>
            </a:prstGeom>
            <a:ln>
              <a:solidFill>
                <a:srgbClr val="1314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D46A668-7EC8-4EE8-9D30-DE403C1416D1}"/>
              </a:ext>
            </a:extLst>
          </p:cNvPr>
          <p:cNvSpPr txBox="1"/>
          <p:nvPr/>
        </p:nvSpPr>
        <p:spPr>
          <a:xfrm>
            <a:off x="7437139" y="5260417"/>
            <a:ext cx="322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rgbClr val="1314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汇报人：吴淇升 冯嘉豪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0" y="2"/>
            <a:ext cx="12192000" cy="3101556"/>
          </a:xfrm>
          <a:custGeom>
            <a:avLst/>
            <a:gdLst>
              <a:gd name="connsiteX0" fmla="*/ 0 w 12192000"/>
              <a:gd name="connsiteY0" fmla="*/ 0 h 3101556"/>
              <a:gd name="connsiteX1" fmla="*/ 12192000 w 12192000"/>
              <a:gd name="connsiteY1" fmla="*/ 0 h 3101556"/>
              <a:gd name="connsiteX2" fmla="*/ 12192000 w 12192000"/>
              <a:gd name="connsiteY2" fmla="*/ 3101556 h 3101556"/>
              <a:gd name="connsiteX3" fmla="*/ 4152453 w 12192000"/>
              <a:gd name="connsiteY3" fmla="*/ 3101556 h 3101556"/>
              <a:gd name="connsiteX4" fmla="*/ 4130878 w 12192000"/>
              <a:gd name="connsiteY4" fmla="*/ 2887533 h 3101556"/>
              <a:gd name="connsiteX5" fmla="*/ 2875546 w 12192000"/>
              <a:gd name="connsiteY5" fmla="*/ 1864408 h 3101556"/>
              <a:gd name="connsiteX6" fmla="*/ 1620215 w 12192000"/>
              <a:gd name="connsiteY6" fmla="*/ 2887533 h 3101556"/>
              <a:gd name="connsiteX7" fmla="*/ 1598640 w 12192000"/>
              <a:gd name="connsiteY7" fmla="*/ 3101556 h 3101556"/>
              <a:gd name="connsiteX8" fmla="*/ 0 w 12192000"/>
              <a:gd name="connsiteY8" fmla="*/ 3101556 h 310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101556">
                <a:moveTo>
                  <a:pt x="0" y="0"/>
                </a:moveTo>
                <a:lnTo>
                  <a:pt x="12192000" y="0"/>
                </a:lnTo>
                <a:lnTo>
                  <a:pt x="12192000" y="3101556"/>
                </a:lnTo>
                <a:lnTo>
                  <a:pt x="4152453" y="3101556"/>
                </a:lnTo>
                <a:lnTo>
                  <a:pt x="4130878" y="2887533"/>
                </a:lnTo>
                <a:cubicBezTo>
                  <a:pt x="4011395" y="2303637"/>
                  <a:pt x="3494765" y="1864408"/>
                  <a:pt x="2875546" y="1864408"/>
                </a:cubicBezTo>
                <a:cubicBezTo>
                  <a:pt x="2256328" y="1864408"/>
                  <a:pt x="1739697" y="2303637"/>
                  <a:pt x="1620215" y="2887533"/>
                </a:cubicBezTo>
                <a:lnTo>
                  <a:pt x="1598640" y="3101556"/>
                </a:lnTo>
                <a:lnTo>
                  <a:pt x="0" y="3101556"/>
                </a:lnTo>
                <a:close/>
              </a:path>
            </a:pathLst>
          </a:cu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776537" y="2245489"/>
            <a:ext cx="5799221" cy="76944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dist"/>
            <a:r>
              <a:rPr lang="en-US" altLang="zh-CN" sz="4400" b="1" dirty="0">
                <a:solidFill>
                  <a:srgbClr val="FCF8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FOCUS ON-UI</a:t>
            </a:r>
            <a:r>
              <a:rPr lang="zh-CN" altLang="en-US" sz="4400" b="1" dirty="0">
                <a:solidFill>
                  <a:srgbClr val="FCF8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116307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 p14:presetBounceEnd="2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1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1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2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36" name="椭圆 3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39" name="椭圆 38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1" y="581068"/>
            <a:ext cx="3812241" cy="523220"/>
            <a:chOff x="0" y="543361"/>
            <a:chExt cx="3370216" cy="523219"/>
          </a:xfrm>
        </p:grpSpPr>
        <p:grpSp>
          <p:nvGrpSpPr>
            <p:cNvPr id="47" name="组合 46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48" name="矩形 4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直角三角形 4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557352" y="543361"/>
              <a:ext cx="2575813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0196B4-9709-46D0-A83E-FCD4C0C20E5F}"/>
              </a:ext>
            </a:extLst>
          </p:cNvPr>
          <p:cNvSpPr txBox="1"/>
          <p:nvPr/>
        </p:nvSpPr>
        <p:spPr>
          <a:xfrm>
            <a:off x="1250576" y="1539688"/>
            <a:ext cx="2377574" cy="333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产品使用逻辑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设计考究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用户体验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定稿切图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924400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1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5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2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6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3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47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54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8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65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6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69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76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80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87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9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35" presetClass="path" presetSubtype="0" repeatCount="2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3.33333E-6 L -0.05247 3.33333E-6 " pathEditMode="relative" rAng="0" ptsTypes="AA">
                                          <p:cBhvr>
                                            <p:cTn id="97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3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/>
          <p:bldP spid="35" grpId="0"/>
          <p:bldP spid="35" grpId="1"/>
          <p:bldP spid="41" grpId="0"/>
          <p:bldP spid="42" grpId="0"/>
          <p:bldP spid="43" grpId="0"/>
          <p:bldP spid="44" grpId="0"/>
          <p:bldP spid="45" grpId="0"/>
          <p:bldP spid="4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36" name="椭圆 3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39" name="椭圆 38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1" y="581068"/>
            <a:ext cx="3812241" cy="523220"/>
            <a:chOff x="0" y="543361"/>
            <a:chExt cx="3370216" cy="523219"/>
          </a:xfrm>
        </p:grpSpPr>
        <p:grpSp>
          <p:nvGrpSpPr>
            <p:cNvPr id="47" name="组合 46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48" name="矩形 4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直角三角形 4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557352" y="543361"/>
              <a:ext cx="2575813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产品使用逻辑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D47B33-E068-4231-80B3-0C97D3B363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74" y="1371600"/>
            <a:ext cx="2556164" cy="45442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AE44E2-DBE4-4241-B7A1-892C53A79E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69" y="1371600"/>
            <a:ext cx="2556164" cy="45442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591517-40F3-465D-966F-6E4BEEDBD2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92" y="1371601"/>
            <a:ext cx="2583440" cy="45927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D5AC461-E14C-4454-8A68-85C5F58FB4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418" y="1371599"/>
            <a:ext cx="2556164" cy="45442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8F73625-084F-480C-9BCA-86DC0F2478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324" y="1390648"/>
            <a:ext cx="2545449" cy="45252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55E2D98-CE86-4F09-8E43-DB15CDA7A6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76" y="1371599"/>
            <a:ext cx="2583440" cy="459278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243BCAB-B148-409C-AF77-10177F40826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86" y="1371599"/>
            <a:ext cx="2583440" cy="459278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5B154FA-46E7-44F4-B656-33F8F8435B4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43" y="1371597"/>
            <a:ext cx="2556163" cy="454428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BE2868F-FC72-43E9-8474-5D2CF096D48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382" y="1390648"/>
            <a:ext cx="2583440" cy="459278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B949DEE-5547-4B01-89F1-5F365DA2A2E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651" y="1390648"/>
            <a:ext cx="2572724" cy="45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15397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36" name="椭圆 3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39" name="椭圆 38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1" y="581068"/>
            <a:ext cx="3812241" cy="523220"/>
            <a:chOff x="0" y="543361"/>
            <a:chExt cx="3370216" cy="523219"/>
          </a:xfrm>
        </p:grpSpPr>
        <p:grpSp>
          <p:nvGrpSpPr>
            <p:cNvPr id="47" name="组合 46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48" name="矩形 4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直角三角形 4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557352" y="543361"/>
              <a:ext cx="2575813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设计考究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09EBC1-C1B2-46DB-AE5D-1FA1C040B8BF}"/>
              </a:ext>
            </a:extLst>
          </p:cNvPr>
          <p:cNvSpPr txBox="1"/>
          <p:nvPr/>
        </p:nvSpPr>
        <p:spPr>
          <a:xfrm>
            <a:off x="949238" y="1634836"/>
            <a:ext cx="3626314" cy="3351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风格：清爽整洁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用色：主色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次主色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辅色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红橙黄紫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字体：中文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	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英文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726722-4BCA-4BEA-A9D1-726A993B4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156" y="3946241"/>
            <a:ext cx="2393970" cy="104515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DA16B93-684F-4BDC-BE27-4EB916735019}"/>
              </a:ext>
            </a:extLst>
          </p:cNvPr>
          <p:cNvSpPr txBox="1"/>
          <p:nvPr/>
        </p:nvSpPr>
        <p:spPr>
          <a:xfrm>
            <a:off x="6183887" y="1634836"/>
            <a:ext cx="4375685" cy="2243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分辨率：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720×1280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间距大小：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16px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16px=8dp=8sp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014978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1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5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2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6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3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47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54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8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65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6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69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76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80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87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9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35" presetClass="path" presetSubtype="0" repeatCount="2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3.33333E-6 L -0.05247 3.33333E-6 " pathEditMode="relative" rAng="0" ptsTypes="AA">
                                          <p:cBhvr>
                                            <p:cTn id="97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3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/>
          <p:bldP spid="35" grpId="0"/>
          <p:bldP spid="35" grpId="1"/>
          <p:bldP spid="41" grpId="0"/>
          <p:bldP spid="42" grpId="0"/>
          <p:bldP spid="43" grpId="0"/>
          <p:bldP spid="44" grpId="0"/>
          <p:bldP spid="45" grpId="0"/>
          <p:bldP spid="46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36" name="椭圆 3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39" name="椭圆 38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1" y="581068"/>
            <a:ext cx="3812241" cy="523220"/>
            <a:chOff x="0" y="543361"/>
            <a:chExt cx="3370216" cy="523219"/>
          </a:xfrm>
        </p:grpSpPr>
        <p:grpSp>
          <p:nvGrpSpPr>
            <p:cNvPr id="47" name="组合 46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48" name="矩形 4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直角三角形 4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557352" y="543361"/>
              <a:ext cx="2575813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用户体验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3649AA-ED53-4DC3-A7CF-FDFD93A02427}"/>
              </a:ext>
            </a:extLst>
          </p:cNvPr>
          <p:cNvSpPr txBox="1"/>
          <p:nvPr/>
        </p:nvSpPr>
        <p:spPr>
          <a:xfrm>
            <a:off x="949238" y="2389909"/>
            <a:ext cx="3916457" cy="1135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确保有效点击范围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细节上保持良好交互体验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1B144F-EA94-4F61-A352-8DC923742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14" y="897082"/>
            <a:ext cx="5083617" cy="506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70560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36" name="椭圆 3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39" name="椭圆 38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1" y="581068"/>
            <a:ext cx="3812241" cy="523220"/>
            <a:chOff x="0" y="543361"/>
            <a:chExt cx="3370216" cy="523219"/>
          </a:xfrm>
        </p:grpSpPr>
        <p:grpSp>
          <p:nvGrpSpPr>
            <p:cNvPr id="47" name="组合 46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48" name="矩形 4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直角三角形 4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557352" y="543361"/>
              <a:ext cx="2575813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定稿切图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ABE018-7B5E-4A75-80EE-B380237B35DC}"/>
              </a:ext>
            </a:extLst>
          </p:cNvPr>
          <p:cNvSpPr txBox="1"/>
          <p:nvPr/>
        </p:nvSpPr>
        <p:spPr>
          <a:xfrm>
            <a:off x="949238" y="1634836"/>
            <a:ext cx="5574603" cy="1689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初稿设计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Pxcook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，打标注、生成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05E807-DC5D-4627-9874-64DBB56A56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34" y="1226127"/>
            <a:ext cx="4095616" cy="49599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D4DC95-573B-4F7D-8138-426E517D7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586" y="581068"/>
            <a:ext cx="8842509" cy="57431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DED0C7C-7ED3-4A50-8C7C-2AD0626BF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86" y="1942006"/>
            <a:ext cx="8467787" cy="33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03939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2"/>
            <a:ext cx="12192000" cy="3101556"/>
          </a:xfrm>
          <a:custGeom>
            <a:avLst/>
            <a:gdLst>
              <a:gd name="connsiteX0" fmla="*/ 0 w 12192000"/>
              <a:gd name="connsiteY0" fmla="*/ 0 h 3101556"/>
              <a:gd name="connsiteX1" fmla="*/ 12192000 w 12192000"/>
              <a:gd name="connsiteY1" fmla="*/ 0 h 3101556"/>
              <a:gd name="connsiteX2" fmla="*/ 12192000 w 12192000"/>
              <a:gd name="connsiteY2" fmla="*/ 3101556 h 3101556"/>
              <a:gd name="connsiteX3" fmla="*/ 4152453 w 12192000"/>
              <a:gd name="connsiteY3" fmla="*/ 3101556 h 3101556"/>
              <a:gd name="connsiteX4" fmla="*/ 4130878 w 12192000"/>
              <a:gd name="connsiteY4" fmla="*/ 2887533 h 3101556"/>
              <a:gd name="connsiteX5" fmla="*/ 2875546 w 12192000"/>
              <a:gd name="connsiteY5" fmla="*/ 1864408 h 3101556"/>
              <a:gd name="connsiteX6" fmla="*/ 1620215 w 12192000"/>
              <a:gd name="connsiteY6" fmla="*/ 2887533 h 3101556"/>
              <a:gd name="connsiteX7" fmla="*/ 1598640 w 12192000"/>
              <a:gd name="connsiteY7" fmla="*/ 3101556 h 3101556"/>
              <a:gd name="connsiteX8" fmla="*/ 0 w 12192000"/>
              <a:gd name="connsiteY8" fmla="*/ 3101556 h 310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101556">
                <a:moveTo>
                  <a:pt x="0" y="0"/>
                </a:moveTo>
                <a:lnTo>
                  <a:pt x="12192000" y="0"/>
                </a:lnTo>
                <a:lnTo>
                  <a:pt x="12192000" y="3101556"/>
                </a:lnTo>
                <a:lnTo>
                  <a:pt x="4152453" y="3101556"/>
                </a:lnTo>
                <a:lnTo>
                  <a:pt x="4130878" y="2887533"/>
                </a:lnTo>
                <a:cubicBezTo>
                  <a:pt x="4011395" y="2303637"/>
                  <a:pt x="3494765" y="1864408"/>
                  <a:pt x="2875546" y="1864408"/>
                </a:cubicBezTo>
                <a:cubicBezTo>
                  <a:pt x="2256328" y="1864408"/>
                  <a:pt x="1739697" y="2303637"/>
                  <a:pt x="1620215" y="2887533"/>
                </a:cubicBezTo>
                <a:lnTo>
                  <a:pt x="1598640" y="3101556"/>
                </a:lnTo>
                <a:lnTo>
                  <a:pt x="0" y="3101556"/>
                </a:lnTo>
                <a:close/>
              </a:path>
            </a:pathLst>
          </a:cu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949117" y="2186941"/>
            <a:ext cx="1852863" cy="1852863"/>
          </a:xfrm>
          <a:prstGeom prst="ellipse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15028" y="3372202"/>
            <a:ext cx="3994139" cy="87203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dist"/>
            <a:r>
              <a:rPr lang="zh-CN" altLang="en-US" sz="5100" b="1" dirty="0">
                <a:solidFill>
                  <a:srgbClr val="E74C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158450658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123</Words>
  <Application>Microsoft Office PowerPoint</Application>
  <PresentationFormat>宽屏</PresentationFormat>
  <Paragraphs>35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Calibri Light</vt:lpstr>
      <vt:lpstr>微软雅黑</vt:lpstr>
      <vt:lpstr>Calibri</vt:lpstr>
      <vt:lpstr>Arial</vt:lpstr>
      <vt:lpstr>思源黑体 CN Bold</vt:lpstr>
      <vt:lpstr>Noto Sans CJK Bold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Nee</dc:creator>
  <cp:lastModifiedBy>七三</cp:lastModifiedBy>
  <cp:revision>174</cp:revision>
  <dcterms:created xsi:type="dcterms:W3CDTF">2013-10-25T14:41:09Z</dcterms:created>
  <dcterms:modified xsi:type="dcterms:W3CDTF">2019-11-26T01:37:54Z</dcterms:modified>
</cp:coreProperties>
</file>