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85" r:id="rId3"/>
    <p:sldId id="259" r:id="rId4"/>
    <p:sldId id="273" r:id="rId5"/>
    <p:sldId id="277" r:id="rId6"/>
    <p:sldId id="276" r:id="rId7"/>
    <p:sldId id="262" r:id="rId8"/>
    <p:sldId id="275" r:id="rId9"/>
    <p:sldId id="278" r:id="rId10"/>
    <p:sldId id="279" r:id="rId11"/>
    <p:sldId id="282" r:id="rId12"/>
    <p:sldId id="283" r:id="rId13"/>
    <p:sldId id="284" r:id="rId14"/>
    <p:sldId id="267" r:id="rId15"/>
    <p:sldId id="266" r:id="rId16"/>
    <p:sldId id="269" r:id="rId17"/>
    <p:sldId id="270" r:id="rId18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1426"/>
    <a:srgbClr val="E74C2E"/>
    <a:srgbClr val="333F50"/>
    <a:srgbClr val="F7D9D3"/>
    <a:srgbClr val="6E6C67"/>
    <a:srgbClr val="C8C4BC"/>
    <a:srgbClr val="7F82BF"/>
    <a:srgbClr val="F8CDC4"/>
    <a:srgbClr val="F3A595"/>
    <a:srgbClr val="EA84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102" autoAdjust="0"/>
    <p:restoredTop sz="94419" autoAdjust="0"/>
  </p:normalViewPr>
  <p:slideViewPr>
    <p:cSldViewPr snapToGrid="0">
      <p:cViewPr varScale="1">
        <p:scale>
          <a:sx n="71" d="100"/>
          <a:sy n="71" d="100"/>
        </p:scale>
        <p:origin x="714" y="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C79BC3-7F3D-48AF-B3B5-B3739F8935B9}" type="datetimeFigureOut">
              <a:rPr lang="zh-CN" altLang="en-US" smtClean="0"/>
              <a:t>2019/10/22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15C117-C0D3-478F-A650-DDB9633867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28335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5C117-C0D3-478F-A650-DDB9633867F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10920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5C117-C0D3-478F-A650-DDB9633867FD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7015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9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39401-49A5-4516-A68F-54744A6B47CE}" type="datetimeFigureOut">
              <a:rPr lang="zh-CN" altLang="en-US" smtClean="0"/>
              <a:t>2019/10/22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9A888-F0A6-497F-A203-744BF10280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3048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39401-49A5-4516-A68F-54744A6B47CE}" type="datetimeFigureOut">
              <a:rPr lang="zh-CN" altLang="en-US" smtClean="0"/>
              <a:t>2019/10/22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9A888-F0A6-497F-A203-744BF10280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0067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4"/>
            <a:ext cx="2628900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4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39401-49A5-4516-A68F-54744A6B47CE}" type="datetimeFigureOut">
              <a:rPr lang="zh-CN" altLang="en-US" smtClean="0"/>
              <a:t>2019/10/22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9A888-F0A6-497F-A203-744BF10280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9814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39401-49A5-4516-A68F-54744A6B47CE}" type="datetimeFigureOut">
              <a:rPr lang="zh-CN" altLang="en-US" smtClean="0"/>
              <a:t>2019/10/22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9A888-F0A6-497F-A203-744BF10280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5818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49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39401-49A5-4516-A68F-54744A6B47CE}" type="datetimeFigureOut">
              <a:rPr lang="zh-CN" altLang="en-US" smtClean="0"/>
              <a:t>2019/10/22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9A888-F0A6-497F-A203-744BF10280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3734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39401-49A5-4516-A68F-54744A6B47CE}" type="datetimeFigureOut">
              <a:rPr lang="zh-CN" altLang="en-US" smtClean="0"/>
              <a:t>2019/10/22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9A888-F0A6-497F-A203-744BF10280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7011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9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9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39401-49A5-4516-A68F-54744A6B47CE}" type="datetimeFigureOut">
              <a:rPr lang="zh-CN" altLang="en-US" smtClean="0"/>
              <a:t>2019/10/22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9A888-F0A6-497F-A203-744BF10280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6359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39401-49A5-4516-A68F-54744A6B47CE}" type="datetimeFigureOut">
              <a:rPr lang="zh-CN" altLang="en-US" smtClean="0"/>
              <a:t>2019/10/22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9A888-F0A6-497F-A203-744BF10280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918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39401-49A5-4516-A68F-54744A6B47CE}" type="datetimeFigureOut">
              <a:rPr lang="zh-CN" altLang="en-US" smtClean="0"/>
              <a:t>2019/10/22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9A888-F0A6-497F-A203-744BF10280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3636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500"/>
            </a:lvl2pPr>
            <a:lvl3pPr marL="914377" indent="0">
              <a:buNone/>
              <a:defRPr sz="1200"/>
            </a:lvl3pPr>
            <a:lvl4pPr marL="1371566" indent="0">
              <a:buNone/>
              <a:defRPr sz="1100"/>
            </a:lvl4pPr>
            <a:lvl5pPr marL="1828754" indent="0">
              <a:buNone/>
              <a:defRPr sz="1100"/>
            </a:lvl5pPr>
            <a:lvl6pPr marL="2285943" indent="0">
              <a:buNone/>
              <a:defRPr sz="1100"/>
            </a:lvl6pPr>
            <a:lvl7pPr marL="2743131" indent="0">
              <a:buNone/>
              <a:defRPr sz="1100"/>
            </a:lvl7pPr>
            <a:lvl8pPr marL="3200320" indent="0">
              <a:buNone/>
              <a:defRPr sz="1100"/>
            </a:lvl8pPr>
            <a:lvl9pPr marL="3657509" indent="0">
              <a:buNone/>
              <a:defRPr sz="11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39401-49A5-4516-A68F-54744A6B47CE}" type="datetimeFigureOut">
              <a:rPr lang="zh-CN" altLang="en-US" smtClean="0"/>
              <a:t>2019/10/22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9A888-F0A6-497F-A203-744BF10280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5802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500"/>
            </a:lvl2pPr>
            <a:lvl3pPr marL="914377" indent="0">
              <a:buNone/>
              <a:defRPr sz="1200"/>
            </a:lvl3pPr>
            <a:lvl4pPr marL="1371566" indent="0">
              <a:buNone/>
              <a:defRPr sz="1100"/>
            </a:lvl4pPr>
            <a:lvl5pPr marL="1828754" indent="0">
              <a:buNone/>
              <a:defRPr sz="1100"/>
            </a:lvl5pPr>
            <a:lvl6pPr marL="2285943" indent="0">
              <a:buNone/>
              <a:defRPr sz="1100"/>
            </a:lvl6pPr>
            <a:lvl7pPr marL="2743131" indent="0">
              <a:buNone/>
              <a:defRPr sz="1100"/>
            </a:lvl7pPr>
            <a:lvl8pPr marL="3200320" indent="0">
              <a:buNone/>
              <a:defRPr sz="1100"/>
            </a:lvl8pPr>
            <a:lvl9pPr marL="3657509" indent="0">
              <a:buNone/>
              <a:defRPr sz="11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39401-49A5-4516-A68F-54744A6B47CE}" type="datetimeFigureOut">
              <a:rPr lang="zh-CN" altLang="en-US" smtClean="0"/>
              <a:t>2019/10/22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9A888-F0A6-497F-A203-744BF10280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3271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-638661" y="6487435"/>
            <a:ext cx="1787665" cy="384719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/>
          <a:p>
            <a:r>
              <a:rPr lang="zh-CN" altLang="en-US" dirty="0"/>
              <a:t>口令：BBS1113</a:t>
            </a: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38" tIns="45719" rIns="91438" bIns="45719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351339"/>
          </a:xfrm>
          <a:prstGeom prst="rect">
            <a:avLst/>
          </a:prstGeom>
        </p:spPr>
        <p:txBody>
          <a:bodyPr vert="horz" lIns="91438" tIns="45719" rIns="91438" bIns="45719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39401-49A5-4516-A68F-54744A6B47CE}" type="datetimeFigureOut">
              <a:rPr lang="zh-CN" altLang="en-US" smtClean="0"/>
              <a:t>2019/10/22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99A888-F0A6-497F-A203-744BF10280C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rgbClr val="FCF8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2" y="6445606"/>
            <a:ext cx="12191999" cy="419095"/>
          </a:xfrm>
          <a:prstGeom prst="rect">
            <a:avLst/>
          </a:prstGeom>
          <a:solidFill>
            <a:srgbClr val="E74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 userDrawn="1"/>
        </p:nvSpPr>
        <p:spPr>
          <a:xfrm>
            <a:off x="-1" y="6445606"/>
            <a:ext cx="1062447" cy="419095"/>
          </a:xfrm>
          <a:prstGeom prst="rect">
            <a:avLst/>
          </a:prstGeom>
          <a:solidFill>
            <a:srgbClr val="1314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1827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4C2E">
            <a:alpha val="96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/>
        </p:nvCxnSpPr>
        <p:spPr>
          <a:xfrm>
            <a:off x="4776538" y="4633027"/>
            <a:ext cx="2622884" cy="0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1949117" y="2186941"/>
            <a:ext cx="1852863" cy="1852863"/>
          </a:xfrm>
          <a:prstGeom prst="ellipse">
            <a:avLst/>
          </a:prstGeom>
          <a:solidFill>
            <a:srgbClr val="E74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105350"/>
            <a:ext cx="1898273" cy="384719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/>
          <a:p>
            <a:r>
              <a:rPr lang="zh-CN" altLang="en-US" dirty="0"/>
              <a:t>口令：RAPID708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22BB2819-28F1-47FC-BC65-2D4458DB7799}"/>
              </a:ext>
            </a:extLst>
          </p:cNvPr>
          <p:cNvGrpSpPr/>
          <p:nvPr/>
        </p:nvGrpSpPr>
        <p:grpSpPr>
          <a:xfrm>
            <a:off x="7259998" y="3267127"/>
            <a:ext cx="3144250" cy="400110"/>
            <a:chOff x="7259998" y="3267127"/>
            <a:chExt cx="3144250" cy="400110"/>
          </a:xfrm>
        </p:grpSpPr>
        <p:sp>
          <p:nvSpPr>
            <p:cNvPr id="24" name="文本框 23"/>
            <p:cNvSpPr txBox="1"/>
            <p:nvPr/>
          </p:nvSpPr>
          <p:spPr>
            <a:xfrm>
              <a:off x="7629041" y="3267127"/>
              <a:ext cx="243568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000" b="1" dirty="0">
                  <a:solidFill>
                    <a:srgbClr val="1314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专注力养成助手</a:t>
              </a:r>
            </a:p>
          </p:txBody>
        </p:sp>
        <p:cxnSp>
          <p:nvCxnSpPr>
            <p:cNvPr id="30" name="直接连接符 29"/>
            <p:cNvCxnSpPr/>
            <p:nvPr/>
          </p:nvCxnSpPr>
          <p:spPr>
            <a:xfrm>
              <a:off x="7259998" y="3446939"/>
              <a:ext cx="354282" cy="0"/>
            </a:xfrm>
            <a:prstGeom prst="line">
              <a:avLst/>
            </a:prstGeom>
            <a:ln>
              <a:solidFill>
                <a:srgbClr val="1314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10049966" y="3434908"/>
              <a:ext cx="354282" cy="0"/>
            </a:xfrm>
            <a:prstGeom prst="line">
              <a:avLst/>
            </a:prstGeom>
            <a:ln>
              <a:solidFill>
                <a:srgbClr val="1314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AD46A668-7EC8-4EE8-9D30-DE403C1416D1}"/>
              </a:ext>
            </a:extLst>
          </p:cNvPr>
          <p:cNvSpPr txBox="1"/>
          <p:nvPr/>
        </p:nvSpPr>
        <p:spPr>
          <a:xfrm>
            <a:off x="7437139" y="5260417"/>
            <a:ext cx="32240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000" b="1" dirty="0">
                <a:solidFill>
                  <a:srgbClr val="1314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汇报人：吴淇升 冯嘉豪</a:t>
            </a:r>
          </a:p>
        </p:txBody>
      </p:sp>
      <p:sp>
        <p:nvSpPr>
          <p:cNvPr id="15" name="任意多边形 14"/>
          <p:cNvSpPr/>
          <p:nvPr/>
        </p:nvSpPr>
        <p:spPr>
          <a:xfrm>
            <a:off x="0" y="2"/>
            <a:ext cx="12192000" cy="3101556"/>
          </a:xfrm>
          <a:custGeom>
            <a:avLst/>
            <a:gdLst>
              <a:gd name="connsiteX0" fmla="*/ 0 w 12192000"/>
              <a:gd name="connsiteY0" fmla="*/ 0 h 3101556"/>
              <a:gd name="connsiteX1" fmla="*/ 12192000 w 12192000"/>
              <a:gd name="connsiteY1" fmla="*/ 0 h 3101556"/>
              <a:gd name="connsiteX2" fmla="*/ 12192000 w 12192000"/>
              <a:gd name="connsiteY2" fmla="*/ 3101556 h 3101556"/>
              <a:gd name="connsiteX3" fmla="*/ 4152453 w 12192000"/>
              <a:gd name="connsiteY3" fmla="*/ 3101556 h 3101556"/>
              <a:gd name="connsiteX4" fmla="*/ 4130878 w 12192000"/>
              <a:gd name="connsiteY4" fmla="*/ 2887533 h 3101556"/>
              <a:gd name="connsiteX5" fmla="*/ 2875546 w 12192000"/>
              <a:gd name="connsiteY5" fmla="*/ 1864408 h 3101556"/>
              <a:gd name="connsiteX6" fmla="*/ 1620215 w 12192000"/>
              <a:gd name="connsiteY6" fmla="*/ 2887533 h 3101556"/>
              <a:gd name="connsiteX7" fmla="*/ 1598640 w 12192000"/>
              <a:gd name="connsiteY7" fmla="*/ 3101556 h 3101556"/>
              <a:gd name="connsiteX8" fmla="*/ 0 w 12192000"/>
              <a:gd name="connsiteY8" fmla="*/ 3101556 h 3101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3101556">
                <a:moveTo>
                  <a:pt x="0" y="0"/>
                </a:moveTo>
                <a:lnTo>
                  <a:pt x="12192000" y="0"/>
                </a:lnTo>
                <a:lnTo>
                  <a:pt x="12192000" y="3101556"/>
                </a:lnTo>
                <a:lnTo>
                  <a:pt x="4152453" y="3101556"/>
                </a:lnTo>
                <a:lnTo>
                  <a:pt x="4130878" y="2887533"/>
                </a:lnTo>
                <a:cubicBezTo>
                  <a:pt x="4011395" y="2303637"/>
                  <a:pt x="3494765" y="1864408"/>
                  <a:pt x="2875546" y="1864408"/>
                </a:cubicBezTo>
                <a:cubicBezTo>
                  <a:pt x="2256328" y="1864408"/>
                  <a:pt x="1739697" y="2303637"/>
                  <a:pt x="1620215" y="2887533"/>
                </a:cubicBezTo>
                <a:lnTo>
                  <a:pt x="1598640" y="3101556"/>
                </a:lnTo>
                <a:lnTo>
                  <a:pt x="0" y="3101556"/>
                </a:lnTo>
                <a:close/>
              </a:path>
            </a:pathLst>
          </a:custGeom>
          <a:solidFill>
            <a:srgbClr val="1314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4776537" y="2245489"/>
            <a:ext cx="5799221" cy="769441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dist"/>
            <a:r>
              <a:rPr lang="en-US" altLang="zh-CN" sz="4400" b="1" dirty="0">
                <a:solidFill>
                  <a:srgbClr val="FCF8E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FOCUS ON</a:t>
            </a:r>
            <a:endParaRPr lang="zh-CN" altLang="en-US" sz="4400" b="1" dirty="0">
              <a:solidFill>
                <a:srgbClr val="FCF8E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30752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5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75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 fmla="#ppt_w*sin(2.5*pi*$)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1" presetID="2" presetClass="entr" presetSubtype="2" fill="hold" grpId="0" nodeType="afterEffect" p14:presetBounceEnd="24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4000">
                                          <p:cBhvr additive="base">
                                            <p:cTn id="13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4000">
                                          <p:cBhvr additive="base">
                                            <p:cTn id="14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" grpId="0" animBg="1"/>
          <p:bldP spid="23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5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75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 fmla="#ppt_w*sin(2.5*pi*$)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1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" grpId="0" animBg="1"/>
          <p:bldP spid="23" grpId="0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/>
          <p:cNvGrpSpPr/>
          <p:nvPr/>
        </p:nvGrpSpPr>
        <p:grpSpPr>
          <a:xfrm>
            <a:off x="11550317" y="6507185"/>
            <a:ext cx="299785" cy="299785"/>
            <a:chOff x="11550315" y="6496550"/>
            <a:chExt cx="299785" cy="299785"/>
          </a:xfrm>
        </p:grpSpPr>
        <p:sp>
          <p:nvSpPr>
            <p:cNvPr id="36" name="椭圆 35"/>
            <p:cNvSpPr/>
            <p:nvPr/>
          </p:nvSpPr>
          <p:spPr>
            <a:xfrm>
              <a:off x="11550315" y="6496550"/>
              <a:ext cx="299785" cy="299785"/>
            </a:xfrm>
            <a:prstGeom prst="ellipse">
              <a:avLst/>
            </a:prstGeom>
            <a:solidFill>
              <a:srgbClr val="FCF8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右箭头 36"/>
            <p:cNvSpPr/>
            <p:nvPr/>
          </p:nvSpPr>
          <p:spPr>
            <a:xfrm>
              <a:off x="11640049" y="6556709"/>
              <a:ext cx="144379" cy="168442"/>
            </a:xfrm>
            <a:prstGeom prst="rightArrow">
              <a:avLst/>
            </a:prstGeom>
            <a:solidFill>
              <a:srgbClr val="1314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8" name="组合 37"/>
          <p:cNvGrpSpPr/>
          <p:nvPr/>
        </p:nvGrpSpPr>
        <p:grpSpPr>
          <a:xfrm flipH="1">
            <a:off x="11055773" y="6507185"/>
            <a:ext cx="299785" cy="299785"/>
            <a:chOff x="11550315" y="6496550"/>
            <a:chExt cx="299785" cy="299785"/>
          </a:xfrm>
        </p:grpSpPr>
        <p:sp>
          <p:nvSpPr>
            <p:cNvPr id="39" name="椭圆 38"/>
            <p:cNvSpPr/>
            <p:nvPr/>
          </p:nvSpPr>
          <p:spPr>
            <a:xfrm>
              <a:off x="11550315" y="6496550"/>
              <a:ext cx="299785" cy="299785"/>
            </a:xfrm>
            <a:prstGeom prst="ellipse">
              <a:avLst/>
            </a:prstGeom>
            <a:solidFill>
              <a:srgbClr val="FCF8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右箭头 39"/>
            <p:cNvSpPr/>
            <p:nvPr/>
          </p:nvSpPr>
          <p:spPr>
            <a:xfrm>
              <a:off x="11640049" y="6556709"/>
              <a:ext cx="144379" cy="168442"/>
            </a:xfrm>
            <a:prstGeom prst="rightArrow">
              <a:avLst/>
            </a:prstGeom>
            <a:solidFill>
              <a:srgbClr val="1314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C14196DE-BFF6-4B1D-B7C6-CA2A3B686A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858" y="1596548"/>
            <a:ext cx="8513989" cy="4158794"/>
          </a:xfrm>
          <a:prstGeom prst="rect">
            <a:avLst/>
          </a:prstGeom>
        </p:spPr>
      </p:pic>
      <p:grpSp>
        <p:nvGrpSpPr>
          <p:cNvPr id="17" name="组合 16">
            <a:extLst>
              <a:ext uri="{FF2B5EF4-FFF2-40B4-BE49-F238E27FC236}">
                <a16:creationId xmlns:a16="http://schemas.microsoft.com/office/drawing/2014/main" id="{2E1EEF91-535F-49C8-98A1-4C37802FEA66}"/>
              </a:ext>
            </a:extLst>
          </p:cNvPr>
          <p:cNvGrpSpPr/>
          <p:nvPr/>
        </p:nvGrpSpPr>
        <p:grpSpPr>
          <a:xfrm>
            <a:off x="0" y="543362"/>
            <a:ext cx="4793876" cy="493480"/>
            <a:chOff x="0" y="543361"/>
            <a:chExt cx="3370216" cy="493479"/>
          </a:xfrm>
        </p:grpSpPr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98EB4768-50FE-4816-AB25-E08AD2166626}"/>
                </a:ext>
              </a:extLst>
            </p:cNvPr>
            <p:cNvGrpSpPr/>
            <p:nvPr/>
          </p:nvGrpSpPr>
          <p:grpSpPr>
            <a:xfrm>
              <a:off x="0" y="543361"/>
              <a:ext cx="3370216" cy="493479"/>
              <a:chOff x="0" y="288813"/>
              <a:chExt cx="3370216" cy="493479"/>
            </a:xfrm>
            <a:solidFill>
              <a:srgbClr val="131426"/>
            </a:solidFill>
          </p:grpSpPr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C4D8FA5E-6758-4C02-87E7-B712C097D7BD}"/>
                  </a:ext>
                </a:extLst>
              </p:cNvPr>
              <p:cNvSpPr/>
              <p:nvPr/>
            </p:nvSpPr>
            <p:spPr>
              <a:xfrm>
                <a:off x="0" y="288813"/>
                <a:ext cx="3052812" cy="4934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直角三角形 20">
                <a:extLst>
                  <a:ext uri="{FF2B5EF4-FFF2-40B4-BE49-F238E27FC236}">
                    <a16:creationId xmlns:a16="http://schemas.microsoft.com/office/drawing/2014/main" id="{90991619-0E11-410F-83F1-C1A099E35AFD}"/>
                  </a:ext>
                </a:extLst>
              </p:cNvPr>
              <p:cNvSpPr/>
              <p:nvPr/>
            </p:nvSpPr>
            <p:spPr>
              <a:xfrm>
                <a:off x="3052811" y="292635"/>
                <a:ext cx="317405" cy="489657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5AE397A5-4E05-4F1F-ADE2-779C95FBE845}"/>
                </a:ext>
              </a:extLst>
            </p:cNvPr>
            <p:cNvSpPr txBox="1"/>
            <p:nvPr/>
          </p:nvSpPr>
          <p:spPr>
            <a:xfrm>
              <a:off x="391203" y="543361"/>
              <a:ext cx="2661607" cy="461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产品使用流程 </a:t>
              </a:r>
              <a:r>
                <a:rPr lang="en-US" altLang="zh-CN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– </a:t>
              </a:r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信息管理</a:t>
              </a:r>
            </a:p>
          </p:txBody>
        </p:sp>
      </p:grpSp>
      <p:sp>
        <p:nvSpPr>
          <p:cNvPr id="22" name="文本框 21">
            <a:extLst>
              <a:ext uri="{FF2B5EF4-FFF2-40B4-BE49-F238E27FC236}">
                <a16:creationId xmlns:a16="http://schemas.microsoft.com/office/drawing/2014/main" id="{8EDEA4F4-7E45-48A0-8AAA-DABF1B0E204B}"/>
              </a:ext>
            </a:extLst>
          </p:cNvPr>
          <p:cNvSpPr txBox="1"/>
          <p:nvPr/>
        </p:nvSpPr>
        <p:spPr>
          <a:xfrm>
            <a:off x="165466" y="6472347"/>
            <a:ext cx="783772" cy="384719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27298173"/>
      </p:ext>
    </p:extLst>
  </p:cSld>
  <p:clrMapOvr>
    <a:masterClrMapping/>
  </p:clrMapOvr>
  <p:transition spd="slow">
    <p:push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 p14:presetBounceEnd="2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8000">
                                          <p:cBhvr additive="base">
                                            <p:cTn id="7" dur="2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8000">
                                          <p:cBhvr additive="base">
                                            <p:cTn id="8" dur="2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1865367" y="1851872"/>
            <a:ext cx="9004661" cy="1463040"/>
            <a:chOff x="1865367" y="1223553"/>
            <a:chExt cx="9004661" cy="1463040"/>
          </a:xfrm>
        </p:grpSpPr>
        <p:sp>
          <p:nvSpPr>
            <p:cNvPr id="2" name="矩形 1"/>
            <p:cNvSpPr/>
            <p:nvPr/>
          </p:nvSpPr>
          <p:spPr>
            <a:xfrm>
              <a:off x="1995994" y="1223553"/>
              <a:ext cx="8874034" cy="1463040"/>
            </a:xfrm>
            <a:prstGeom prst="rect">
              <a:avLst/>
            </a:prstGeom>
            <a:solidFill>
              <a:srgbClr val="1314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1865367" y="2007324"/>
              <a:ext cx="2403566" cy="527725"/>
              <a:chOff x="1497875" y="2001592"/>
              <a:chExt cx="2403566" cy="381059"/>
            </a:xfrm>
            <a:solidFill>
              <a:srgbClr val="E74C2E"/>
            </a:solidFill>
          </p:grpSpPr>
          <p:grpSp>
            <p:nvGrpSpPr>
              <p:cNvPr id="3" name="组合 2"/>
              <p:cNvGrpSpPr/>
              <p:nvPr/>
            </p:nvGrpSpPr>
            <p:grpSpPr>
              <a:xfrm>
                <a:off x="1497875" y="2067429"/>
                <a:ext cx="2403566" cy="315222"/>
                <a:chOff x="0" y="296091"/>
                <a:chExt cx="3187337" cy="418012"/>
              </a:xfrm>
              <a:grpFill/>
            </p:grpSpPr>
            <p:sp>
              <p:nvSpPr>
                <p:cNvPr id="18" name="矩形 17"/>
                <p:cNvSpPr/>
                <p:nvPr/>
              </p:nvSpPr>
              <p:spPr>
                <a:xfrm>
                  <a:off x="0" y="296091"/>
                  <a:ext cx="2979937" cy="41801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" name="直角三角形 18"/>
                <p:cNvSpPr/>
                <p:nvPr/>
              </p:nvSpPr>
              <p:spPr>
                <a:xfrm>
                  <a:off x="2979937" y="296091"/>
                  <a:ext cx="207400" cy="418012"/>
                </a:xfrm>
                <a:prstGeom prst="rt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7" name="直角三角形 6"/>
              <p:cNvSpPr/>
              <p:nvPr/>
            </p:nvSpPr>
            <p:spPr>
              <a:xfrm flipH="1">
                <a:off x="1497875" y="2001592"/>
                <a:ext cx="130627" cy="65837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29" name="直接连接符 28"/>
            <p:cNvCxnSpPr/>
            <p:nvPr/>
          </p:nvCxnSpPr>
          <p:spPr>
            <a:xfrm>
              <a:off x="8688531" y="1223553"/>
              <a:ext cx="0" cy="1463039"/>
            </a:xfrm>
            <a:prstGeom prst="line">
              <a:avLst/>
            </a:prstGeom>
            <a:ln w="12700">
              <a:solidFill>
                <a:srgbClr val="FCF8ED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文本框 66"/>
            <p:cNvSpPr txBox="1"/>
            <p:nvPr/>
          </p:nvSpPr>
          <p:spPr>
            <a:xfrm>
              <a:off x="2557023" y="2104647"/>
              <a:ext cx="175653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移动端</a:t>
              </a:r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5201395" y="1807552"/>
              <a:ext cx="38712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 Studio</a:t>
              </a:r>
              <a:endParaRPr lang="zh-CN" alt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8" name="矩形 47"/>
          <p:cNvSpPr/>
          <p:nvPr/>
        </p:nvSpPr>
        <p:spPr>
          <a:xfrm>
            <a:off x="1955470" y="3448456"/>
            <a:ext cx="8874034" cy="2239649"/>
          </a:xfrm>
          <a:prstGeom prst="rect">
            <a:avLst/>
          </a:prstGeom>
          <a:solidFill>
            <a:srgbClr val="1314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4" name="直接连接符 53"/>
          <p:cNvCxnSpPr>
            <a:cxnSpLocks/>
          </p:cNvCxnSpPr>
          <p:nvPr/>
        </p:nvCxnSpPr>
        <p:spPr>
          <a:xfrm>
            <a:off x="8688531" y="3448459"/>
            <a:ext cx="0" cy="2239646"/>
          </a:xfrm>
          <a:prstGeom prst="line">
            <a:avLst/>
          </a:prstGeom>
          <a:ln w="12700">
            <a:solidFill>
              <a:srgbClr val="FCF8E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>
            <a:extLst>
              <a:ext uri="{FF2B5EF4-FFF2-40B4-BE49-F238E27FC236}">
                <a16:creationId xmlns:a16="http://schemas.microsoft.com/office/drawing/2014/main" id="{13016972-2436-4328-BCA4-69771F024EE1}"/>
              </a:ext>
            </a:extLst>
          </p:cNvPr>
          <p:cNvGrpSpPr/>
          <p:nvPr/>
        </p:nvGrpSpPr>
        <p:grpSpPr>
          <a:xfrm>
            <a:off x="1825267" y="4965659"/>
            <a:ext cx="2403566" cy="527720"/>
            <a:chOff x="1865367" y="4232234"/>
            <a:chExt cx="2403566" cy="527720"/>
          </a:xfrm>
        </p:grpSpPr>
        <p:grpSp>
          <p:nvGrpSpPr>
            <p:cNvPr id="49" name="组合 48"/>
            <p:cNvGrpSpPr/>
            <p:nvPr/>
          </p:nvGrpSpPr>
          <p:grpSpPr>
            <a:xfrm>
              <a:off x="1865367" y="4232234"/>
              <a:ext cx="2403566" cy="527720"/>
              <a:chOff x="1497875" y="2001602"/>
              <a:chExt cx="2403566" cy="381057"/>
            </a:xfrm>
            <a:solidFill>
              <a:srgbClr val="E74C2E"/>
            </a:solidFill>
          </p:grpSpPr>
          <p:grpSp>
            <p:nvGrpSpPr>
              <p:cNvPr id="50" name="组合 49"/>
              <p:cNvGrpSpPr/>
              <p:nvPr/>
            </p:nvGrpSpPr>
            <p:grpSpPr>
              <a:xfrm>
                <a:off x="1497875" y="2067430"/>
                <a:ext cx="2403566" cy="315229"/>
                <a:chOff x="0" y="296091"/>
                <a:chExt cx="3187337" cy="418021"/>
              </a:xfrm>
              <a:grpFill/>
            </p:grpSpPr>
            <p:sp>
              <p:nvSpPr>
                <p:cNvPr id="52" name="矩形 51"/>
                <p:cNvSpPr/>
                <p:nvPr/>
              </p:nvSpPr>
              <p:spPr>
                <a:xfrm>
                  <a:off x="0" y="296100"/>
                  <a:ext cx="2979937" cy="41801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3" name="直角三角形 52"/>
                <p:cNvSpPr/>
                <p:nvPr/>
              </p:nvSpPr>
              <p:spPr>
                <a:xfrm>
                  <a:off x="2979937" y="296091"/>
                  <a:ext cx="207400" cy="418012"/>
                </a:xfrm>
                <a:prstGeom prst="rt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51" name="直角三角形 50"/>
              <p:cNvSpPr/>
              <p:nvPr/>
            </p:nvSpPr>
            <p:spPr>
              <a:xfrm flipH="1">
                <a:off x="1497875" y="2001602"/>
                <a:ext cx="130627" cy="65837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8" name="文本框 67"/>
            <p:cNvSpPr txBox="1"/>
            <p:nvPr/>
          </p:nvSpPr>
          <p:spPr>
            <a:xfrm>
              <a:off x="2463247" y="4354185"/>
              <a:ext cx="175653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服务器端</a:t>
              </a:r>
            </a:p>
          </p:txBody>
        </p:sp>
      </p:grpSp>
      <p:sp>
        <p:nvSpPr>
          <p:cNvPr id="73" name="圆角矩形 72"/>
          <p:cNvSpPr/>
          <p:nvPr/>
        </p:nvSpPr>
        <p:spPr>
          <a:xfrm>
            <a:off x="8894179" y="3600000"/>
            <a:ext cx="1749347" cy="1961073"/>
          </a:xfrm>
          <a:prstGeom prst="roundRect">
            <a:avLst>
              <a:gd name="adj" fmla="val 50000"/>
            </a:avLst>
          </a:prstGeom>
          <a:solidFill>
            <a:srgbClr val="E74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1600" b="1" dirty="0" err="1"/>
              <a:t>Inteling</a:t>
            </a:r>
            <a:endParaRPr lang="en-US" altLang="zh-CN" sz="1600" b="1" dirty="0"/>
          </a:p>
          <a:p>
            <a:r>
              <a:rPr lang="en-US" altLang="zh-CN" sz="1600" b="1" dirty="0"/>
              <a:t>Spring-Boot</a:t>
            </a:r>
          </a:p>
          <a:p>
            <a:r>
              <a:rPr lang="en-US" altLang="zh-CN" sz="1600" b="1" dirty="0" err="1"/>
              <a:t>Mybatis</a:t>
            </a:r>
            <a:endParaRPr lang="en-US" altLang="zh-CN" sz="1600" b="1" dirty="0"/>
          </a:p>
          <a:p>
            <a:r>
              <a:rPr lang="en-US" altLang="zh-CN" sz="1600" b="1" dirty="0"/>
              <a:t>MySQL 5.7</a:t>
            </a:r>
          </a:p>
          <a:p>
            <a:r>
              <a:rPr lang="en-US" altLang="zh-CN" sz="1600" b="1" dirty="0" err="1"/>
              <a:t>Navicat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5184864" y="4053567"/>
            <a:ext cx="3871283" cy="1160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搭建开发环境</a:t>
            </a:r>
            <a:endParaRPr lang="en-US" altLang="zh-CN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搭建数据库</a:t>
            </a:r>
            <a:endParaRPr lang="en-US" altLang="zh-CN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搭建运行环境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11550317" y="6507185"/>
            <a:ext cx="299785" cy="299785"/>
            <a:chOff x="11550315" y="6496550"/>
            <a:chExt cx="299785" cy="299785"/>
          </a:xfrm>
        </p:grpSpPr>
        <p:sp>
          <p:nvSpPr>
            <p:cNvPr id="45" name="椭圆 44"/>
            <p:cNvSpPr/>
            <p:nvPr/>
          </p:nvSpPr>
          <p:spPr>
            <a:xfrm>
              <a:off x="11550315" y="6496550"/>
              <a:ext cx="299785" cy="299785"/>
            </a:xfrm>
            <a:prstGeom prst="ellipse">
              <a:avLst/>
            </a:prstGeom>
            <a:solidFill>
              <a:srgbClr val="FCF8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右箭头 63"/>
            <p:cNvSpPr/>
            <p:nvPr/>
          </p:nvSpPr>
          <p:spPr>
            <a:xfrm>
              <a:off x="11640049" y="6556709"/>
              <a:ext cx="144379" cy="168442"/>
            </a:xfrm>
            <a:prstGeom prst="rightArrow">
              <a:avLst/>
            </a:prstGeom>
            <a:solidFill>
              <a:srgbClr val="1314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5" name="组合 64"/>
          <p:cNvGrpSpPr/>
          <p:nvPr/>
        </p:nvGrpSpPr>
        <p:grpSpPr>
          <a:xfrm flipH="1">
            <a:off x="11055773" y="6507185"/>
            <a:ext cx="299785" cy="299785"/>
            <a:chOff x="11550315" y="6496550"/>
            <a:chExt cx="299785" cy="299785"/>
          </a:xfrm>
        </p:grpSpPr>
        <p:sp>
          <p:nvSpPr>
            <p:cNvPr id="66" name="椭圆 65"/>
            <p:cNvSpPr/>
            <p:nvPr/>
          </p:nvSpPr>
          <p:spPr>
            <a:xfrm>
              <a:off x="11550315" y="6496550"/>
              <a:ext cx="299785" cy="299785"/>
            </a:xfrm>
            <a:prstGeom prst="ellipse">
              <a:avLst/>
            </a:prstGeom>
            <a:solidFill>
              <a:srgbClr val="FCF8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右箭头 70"/>
            <p:cNvSpPr/>
            <p:nvPr/>
          </p:nvSpPr>
          <p:spPr>
            <a:xfrm>
              <a:off x="11640049" y="6556709"/>
              <a:ext cx="144379" cy="168442"/>
            </a:xfrm>
            <a:prstGeom prst="rightArrow">
              <a:avLst/>
            </a:prstGeom>
            <a:solidFill>
              <a:srgbClr val="1314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0" y="619739"/>
            <a:ext cx="3370216" cy="493478"/>
            <a:chOff x="0" y="619738"/>
            <a:chExt cx="3370216" cy="493479"/>
          </a:xfrm>
        </p:grpSpPr>
        <p:grpSp>
          <p:nvGrpSpPr>
            <p:cNvPr id="72" name="组合 71"/>
            <p:cNvGrpSpPr/>
            <p:nvPr/>
          </p:nvGrpSpPr>
          <p:grpSpPr>
            <a:xfrm>
              <a:off x="0" y="619738"/>
              <a:ext cx="3370216" cy="493479"/>
              <a:chOff x="0" y="288813"/>
              <a:chExt cx="3370216" cy="493479"/>
            </a:xfrm>
            <a:solidFill>
              <a:srgbClr val="131426"/>
            </a:solidFill>
          </p:grpSpPr>
          <p:sp>
            <p:nvSpPr>
              <p:cNvPr id="84" name="矩形 83"/>
              <p:cNvSpPr/>
              <p:nvPr/>
            </p:nvSpPr>
            <p:spPr>
              <a:xfrm>
                <a:off x="0" y="288813"/>
                <a:ext cx="3052812" cy="4934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" name="直角三角形 84"/>
              <p:cNvSpPr/>
              <p:nvPr/>
            </p:nvSpPr>
            <p:spPr>
              <a:xfrm>
                <a:off x="3052811" y="292635"/>
                <a:ext cx="317405" cy="489657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6" name="文本框 85"/>
            <p:cNvSpPr txBox="1"/>
            <p:nvPr/>
          </p:nvSpPr>
          <p:spPr>
            <a:xfrm>
              <a:off x="376835" y="619738"/>
              <a:ext cx="2358572" cy="461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algn="ctr"/>
              <a:r>
                <a:rPr lang="zh-CN" altLang="en-US" b="1" dirty="0"/>
                <a:t>技术解决方案</a:t>
              </a:r>
            </a:p>
          </p:txBody>
        </p:sp>
      </p:grpSp>
      <p:sp>
        <p:nvSpPr>
          <p:cNvPr id="62" name="文本框 61">
            <a:extLst>
              <a:ext uri="{FF2B5EF4-FFF2-40B4-BE49-F238E27FC236}">
                <a16:creationId xmlns:a16="http://schemas.microsoft.com/office/drawing/2014/main" id="{2F8388FB-78AD-49F6-A032-C7757B7FC683}"/>
              </a:ext>
            </a:extLst>
          </p:cNvPr>
          <p:cNvSpPr txBox="1"/>
          <p:nvPr/>
        </p:nvSpPr>
        <p:spPr>
          <a:xfrm>
            <a:off x="165466" y="6472347"/>
            <a:ext cx="783772" cy="384719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56103698"/>
      </p:ext>
    </p:extLst>
  </p:cSld>
  <p:clrMapOvr>
    <a:masterClrMapping/>
  </p:clrMapOvr>
  <p:transition spd="slow">
    <p:push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 p14:presetBounceEnd="2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8000">
                                          <p:cBhvr additive="base">
                                            <p:cTn id="7" dur="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8000">
                                          <p:cBhvr additive="base">
                                            <p:cTn id="8" dur="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7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75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2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675" decel="100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75" accel="100000" fill="hold">
                                              <p:stCondLst>
                                                <p:cond delay="675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7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75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2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675" decel="100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75" accel="100000" fill="hold">
                                              <p:stCondLst>
                                                <p:cond delay="675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/>
          <p:cNvGrpSpPr/>
          <p:nvPr/>
        </p:nvGrpSpPr>
        <p:grpSpPr>
          <a:xfrm>
            <a:off x="11550317" y="6507185"/>
            <a:ext cx="299785" cy="299785"/>
            <a:chOff x="11550315" y="6496550"/>
            <a:chExt cx="299785" cy="299785"/>
          </a:xfrm>
        </p:grpSpPr>
        <p:sp>
          <p:nvSpPr>
            <p:cNvPr id="36" name="椭圆 35"/>
            <p:cNvSpPr/>
            <p:nvPr/>
          </p:nvSpPr>
          <p:spPr>
            <a:xfrm>
              <a:off x="11550315" y="6496550"/>
              <a:ext cx="299785" cy="299785"/>
            </a:xfrm>
            <a:prstGeom prst="ellipse">
              <a:avLst/>
            </a:prstGeom>
            <a:solidFill>
              <a:srgbClr val="FCF8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右箭头 36"/>
            <p:cNvSpPr/>
            <p:nvPr/>
          </p:nvSpPr>
          <p:spPr>
            <a:xfrm>
              <a:off x="11640049" y="6556709"/>
              <a:ext cx="144379" cy="168442"/>
            </a:xfrm>
            <a:prstGeom prst="rightArrow">
              <a:avLst/>
            </a:prstGeom>
            <a:solidFill>
              <a:srgbClr val="1314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8" name="组合 37"/>
          <p:cNvGrpSpPr/>
          <p:nvPr/>
        </p:nvGrpSpPr>
        <p:grpSpPr>
          <a:xfrm flipH="1">
            <a:off x="11055773" y="6507185"/>
            <a:ext cx="299785" cy="299785"/>
            <a:chOff x="11550315" y="6496550"/>
            <a:chExt cx="299785" cy="299785"/>
          </a:xfrm>
        </p:grpSpPr>
        <p:sp>
          <p:nvSpPr>
            <p:cNvPr id="39" name="椭圆 38"/>
            <p:cNvSpPr/>
            <p:nvPr/>
          </p:nvSpPr>
          <p:spPr>
            <a:xfrm>
              <a:off x="11550315" y="6496550"/>
              <a:ext cx="299785" cy="299785"/>
            </a:xfrm>
            <a:prstGeom prst="ellipse">
              <a:avLst/>
            </a:prstGeom>
            <a:solidFill>
              <a:srgbClr val="FCF8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右箭头 39"/>
            <p:cNvSpPr/>
            <p:nvPr/>
          </p:nvSpPr>
          <p:spPr>
            <a:xfrm>
              <a:off x="11640049" y="6556709"/>
              <a:ext cx="144379" cy="168442"/>
            </a:xfrm>
            <a:prstGeom prst="rightArrow">
              <a:avLst/>
            </a:prstGeom>
            <a:solidFill>
              <a:srgbClr val="1314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B97674ED-5D36-4A60-9D56-0428693CDCE8}"/>
              </a:ext>
            </a:extLst>
          </p:cNvPr>
          <p:cNvSpPr/>
          <p:nvPr/>
        </p:nvSpPr>
        <p:spPr>
          <a:xfrm>
            <a:off x="941472" y="1376829"/>
            <a:ext cx="10252162" cy="45731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>
              <a:lnSpc>
                <a:spcPct val="150000"/>
              </a:lnSpc>
            </a:pPr>
            <a:r>
              <a:rPr lang="zh-CN" altLang="en-US" sz="20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设计规范</a:t>
            </a:r>
            <a:endParaRPr lang="en-US" altLang="zh-CN" sz="2000" b="1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266700"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遵循统一的准则，确定标准并遵循； </a:t>
            </a:r>
          </a:p>
          <a:p>
            <a:pPr indent="266700"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颜色使用恰当，遵循对比原则：色彩标准、色彩对比，突出内容、显示测试； </a:t>
            </a:r>
          </a:p>
          <a:p>
            <a:pPr indent="266700"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光标、图标和指示图片、地图等：统一的构图布局，色调、对比度、色阶和风格； 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266700"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4.Font: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中文采用宋体，英文采用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Microsoft Sans Serif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266700"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大小：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MSS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字体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磅，宋体小五号字（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磅）五号字体（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磅）； </a:t>
            </a:r>
          </a:p>
          <a:p>
            <a:pPr indent="266700"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文字表达：在提示信息、帮助文档中的。用词、修饰及标点符号等等； </a:t>
            </a:r>
          </a:p>
          <a:p>
            <a:pPr indent="266700"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6.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控件风格、布局； </a:t>
            </a:r>
          </a:p>
          <a:p>
            <a:pPr indent="266700"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7.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布局的顺序：从左到右，从上到下； </a:t>
            </a:r>
          </a:p>
          <a:p>
            <a:pPr indent="266700"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8.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快捷键、弹出菜单； </a:t>
            </a:r>
          </a:p>
          <a:p>
            <a:pPr indent="266700"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9.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用户交互：按钮状态、弹出窗口位置、执行动作提示信息（视觉和听觉，甚至的触觉的）； </a:t>
            </a:r>
          </a:p>
          <a:p>
            <a:pPr indent="266700"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10.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联机帮助：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HELP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文档。</a:t>
            </a:r>
            <a:endParaRPr lang="zh-CN" altLang="en-US" sz="16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3E22B3CD-9053-4BD4-9EDE-1CBD5BDA1536}"/>
              </a:ext>
            </a:extLst>
          </p:cNvPr>
          <p:cNvGrpSpPr/>
          <p:nvPr/>
        </p:nvGrpSpPr>
        <p:grpSpPr>
          <a:xfrm>
            <a:off x="0" y="543362"/>
            <a:ext cx="6096000" cy="493480"/>
            <a:chOff x="0" y="543361"/>
            <a:chExt cx="3657600" cy="493479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BCB6F0A2-D4A9-484B-98B0-662845B6F529}"/>
                </a:ext>
              </a:extLst>
            </p:cNvPr>
            <p:cNvGrpSpPr/>
            <p:nvPr/>
          </p:nvGrpSpPr>
          <p:grpSpPr>
            <a:xfrm>
              <a:off x="0" y="543361"/>
              <a:ext cx="3370216" cy="493479"/>
              <a:chOff x="0" y="288813"/>
              <a:chExt cx="3370216" cy="493479"/>
            </a:xfrm>
            <a:solidFill>
              <a:srgbClr val="131426"/>
            </a:solidFill>
          </p:grpSpPr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DE4300BD-2AF8-41FF-970F-B1B65FEFDCAA}"/>
                  </a:ext>
                </a:extLst>
              </p:cNvPr>
              <p:cNvSpPr/>
              <p:nvPr/>
            </p:nvSpPr>
            <p:spPr>
              <a:xfrm>
                <a:off x="0" y="288813"/>
                <a:ext cx="3052812" cy="4934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直角三角形 18">
                <a:extLst>
                  <a:ext uri="{FF2B5EF4-FFF2-40B4-BE49-F238E27FC236}">
                    <a16:creationId xmlns:a16="http://schemas.microsoft.com/office/drawing/2014/main" id="{657C2D92-6072-4488-B78A-F142CDAEAEB6}"/>
                  </a:ext>
                </a:extLst>
              </p:cNvPr>
              <p:cNvSpPr/>
              <p:nvPr/>
            </p:nvSpPr>
            <p:spPr>
              <a:xfrm>
                <a:off x="3052811" y="292635"/>
                <a:ext cx="317405" cy="489657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A9FBB019-FC93-49AE-AA1B-810E23FAF0FD}"/>
                </a:ext>
              </a:extLst>
            </p:cNvPr>
            <p:cNvSpPr txBox="1"/>
            <p:nvPr/>
          </p:nvSpPr>
          <p:spPr>
            <a:xfrm>
              <a:off x="454991" y="575176"/>
              <a:ext cx="3202609" cy="461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测试与设计规范</a:t>
              </a:r>
              <a:endPara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0" name="文本框 19">
            <a:extLst>
              <a:ext uri="{FF2B5EF4-FFF2-40B4-BE49-F238E27FC236}">
                <a16:creationId xmlns:a16="http://schemas.microsoft.com/office/drawing/2014/main" id="{9DE3E8F8-4667-48DF-A2FD-B796491B257E}"/>
              </a:ext>
            </a:extLst>
          </p:cNvPr>
          <p:cNvSpPr txBox="1"/>
          <p:nvPr/>
        </p:nvSpPr>
        <p:spPr>
          <a:xfrm>
            <a:off x="165466" y="6472347"/>
            <a:ext cx="783772" cy="384719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36455290"/>
      </p:ext>
    </p:extLst>
  </p:cSld>
  <p:clrMapOvr>
    <a:masterClrMapping/>
  </p:clrMapOvr>
  <p:transition spd="slow">
    <p:push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 p14:presetBounceEnd="2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8000">
                                          <p:cBhvr additive="base">
                                            <p:cTn id="7" dur="2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8000">
                                          <p:cBhvr additive="base">
                                            <p:cTn id="8" dur="2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/>
          <p:cNvGrpSpPr/>
          <p:nvPr/>
        </p:nvGrpSpPr>
        <p:grpSpPr>
          <a:xfrm>
            <a:off x="11550317" y="6507185"/>
            <a:ext cx="299785" cy="299785"/>
            <a:chOff x="11550315" y="6496550"/>
            <a:chExt cx="299785" cy="299785"/>
          </a:xfrm>
        </p:grpSpPr>
        <p:sp>
          <p:nvSpPr>
            <p:cNvPr id="36" name="椭圆 35"/>
            <p:cNvSpPr/>
            <p:nvPr/>
          </p:nvSpPr>
          <p:spPr>
            <a:xfrm>
              <a:off x="11550315" y="6496550"/>
              <a:ext cx="299785" cy="299785"/>
            </a:xfrm>
            <a:prstGeom prst="ellipse">
              <a:avLst/>
            </a:prstGeom>
            <a:solidFill>
              <a:srgbClr val="FCF8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右箭头 36"/>
            <p:cNvSpPr/>
            <p:nvPr/>
          </p:nvSpPr>
          <p:spPr>
            <a:xfrm>
              <a:off x="11640049" y="6556709"/>
              <a:ext cx="144379" cy="168442"/>
            </a:xfrm>
            <a:prstGeom prst="rightArrow">
              <a:avLst/>
            </a:prstGeom>
            <a:solidFill>
              <a:srgbClr val="1314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8" name="组合 37"/>
          <p:cNvGrpSpPr/>
          <p:nvPr/>
        </p:nvGrpSpPr>
        <p:grpSpPr>
          <a:xfrm flipH="1">
            <a:off x="11055773" y="6507185"/>
            <a:ext cx="299785" cy="299785"/>
            <a:chOff x="11550315" y="6496550"/>
            <a:chExt cx="299785" cy="299785"/>
          </a:xfrm>
        </p:grpSpPr>
        <p:sp>
          <p:nvSpPr>
            <p:cNvPr id="39" name="椭圆 38"/>
            <p:cNvSpPr/>
            <p:nvPr/>
          </p:nvSpPr>
          <p:spPr>
            <a:xfrm>
              <a:off x="11550315" y="6496550"/>
              <a:ext cx="299785" cy="299785"/>
            </a:xfrm>
            <a:prstGeom prst="ellipse">
              <a:avLst/>
            </a:prstGeom>
            <a:solidFill>
              <a:srgbClr val="FCF8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右箭头 39"/>
            <p:cNvSpPr/>
            <p:nvPr/>
          </p:nvSpPr>
          <p:spPr>
            <a:xfrm>
              <a:off x="11640049" y="6556709"/>
              <a:ext cx="144379" cy="168442"/>
            </a:xfrm>
            <a:prstGeom prst="rightArrow">
              <a:avLst/>
            </a:prstGeom>
            <a:solidFill>
              <a:srgbClr val="1314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B97674ED-5D36-4A60-9D56-0428693CDCE8}"/>
              </a:ext>
            </a:extLst>
          </p:cNvPr>
          <p:cNvSpPr/>
          <p:nvPr/>
        </p:nvSpPr>
        <p:spPr>
          <a:xfrm>
            <a:off x="758318" y="1404538"/>
            <a:ext cx="3684316" cy="34651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>
              <a:lnSpc>
                <a:spcPct val="150000"/>
              </a:lnSpc>
            </a:pPr>
            <a:r>
              <a:rPr lang="zh-CN" altLang="en-US" sz="20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测试规范</a:t>
            </a:r>
            <a:endParaRPr lang="en-US" altLang="zh-CN" sz="2000" b="1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266700"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）测试要点：</a:t>
            </a:r>
          </a:p>
          <a:p>
            <a:pPr indent="266700"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1.1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测试资源</a:t>
            </a:r>
          </a:p>
          <a:p>
            <a:pPr indent="266700"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1.2 UI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</a:t>
            </a:r>
          </a:p>
          <a:p>
            <a:pPr indent="266700"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1.3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功能测试</a:t>
            </a:r>
          </a:p>
          <a:p>
            <a:pPr indent="266700"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1.4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兼容测试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性能测试</a:t>
            </a:r>
          </a:p>
          <a:p>
            <a:pPr indent="266700"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1.5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后台数据统计测试</a:t>
            </a:r>
          </a:p>
          <a:p>
            <a:pPr indent="266700"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1.6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用户行为统计测试</a:t>
            </a:r>
          </a:p>
          <a:p>
            <a:pPr indent="266700">
              <a:lnSpc>
                <a:spcPct val="150000"/>
              </a:lnSpc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3E22B3CD-9053-4BD4-9EDE-1CBD5BDA1536}"/>
              </a:ext>
            </a:extLst>
          </p:cNvPr>
          <p:cNvGrpSpPr/>
          <p:nvPr/>
        </p:nvGrpSpPr>
        <p:grpSpPr>
          <a:xfrm>
            <a:off x="0" y="543362"/>
            <a:ext cx="6096000" cy="493480"/>
            <a:chOff x="0" y="543361"/>
            <a:chExt cx="3657600" cy="493479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BCB6F0A2-D4A9-484B-98B0-662845B6F529}"/>
                </a:ext>
              </a:extLst>
            </p:cNvPr>
            <p:cNvGrpSpPr/>
            <p:nvPr/>
          </p:nvGrpSpPr>
          <p:grpSpPr>
            <a:xfrm>
              <a:off x="0" y="543361"/>
              <a:ext cx="3370216" cy="493479"/>
              <a:chOff x="0" y="288813"/>
              <a:chExt cx="3370216" cy="493479"/>
            </a:xfrm>
            <a:solidFill>
              <a:srgbClr val="131426"/>
            </a:solidFill>
          </p:grpSpPr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DE4300BD-2AF8-41FF-970F-B1B65FEFDCAA}"/>
                  </a:ext>
                </a:extLst>
              </p:cNvPr>
              <p:cNvSpPr/>
              <p:nvPr/>
            </p:nvSpPr>
            <p:spPr>
              <a:xfrm>
                <a:off x="0" y="288813"/>
                <a:ext cx="3052812" cy="4934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直角三角形 18">
                <a:extLst>
                  <a:ext uri="{FF2B5EF4-FFF2-40B4-BE49-F238E27FC236}">
                    <a16:creationId xmlns:a16="http://schemas.microsoft.com/office/drawing/2014/main" id="{657C2D92-6072-4488-B78A-F142CDAEAEB6}"/>
                  </a:ext>
                </a:extLst>
              </p:cNvPr>
              <p:cNvSpPr/>
              <p:nvPr/>
            </p:nvSpPr>
            <p:spPr>
              <a:xfrm>
                <a:off x="3052811" y="292635"/>
                <a:ext cx="317405" cy="489657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A9FBB019-FC93-49AE-AA1B-810E23FAF0FD}"/>
                </a:ext>
              </a:extLst>
            </p:cNvPr>
            <p:cNvSpPr txBox="1"/>
            <p:nvPr/>
          </p:nvSpPr>
          <p:spPr>
            <a:xfrm>
              <a:off x="454991" y="575176"/>
              <a:ext cx="3202609" cy="461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测试与设计规范</a:t>
              </a:r>
              <a:endPara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A3FB0F2D-566A-469D-80E8-51E8C8111CFB}"/>
              </a:ext>
            </a:extLst>
          </p:cNvPr>
          <p:cNvSpPr txBox="1"/>
          <p:nvPr/>
        </p:nvSpPr>
        <p:spPr>
          <a:xfrm>
            <a:off x="5335996" y="1404538"/>
            <a:ext cx="5929828" cy="44808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266700"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测试点</a:t>
            </a:r>
          </a:p>
          <a:p>
            <a:pPr indent="266700"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2.1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安全测试：软件权限，安装与卸载安全性，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266700"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数据安全性，通讯安全性，人机接口安全性</a:t>
            </a:r>
          </a:p>
          <a:p>
            <a:pPr indent="266700"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2.2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安装、卸载测试</a:t>
            </a:r>
          </a:p>
          <a:p>
            <a:pPr indent="266700"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2.3 UI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测试：导航测试，图形测试，内容测试</a:t>
            </a:r>
          </a:p>
          <a:p>
            <a:pPr indent="266700"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2.4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功能测试：运行及应用，后台切换，免登录，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266700"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数据更新，离线浏览，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更新</a:t>
            </a:r>
          </a:p>
          <a:p>
            <a:pPr indent="266700"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2.5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性能测试</a:t>
            </a:r>
          </a:p>
          <a:p>
            <a:pPr indent="266700"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2.6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用户体验测试</a:t>
            </a:r>
          </a:p>
          <a:p>
            <a:pPr indent="266700"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2.7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硬件环境测试</a:t>
            </a:r>
          </a:p>
          <a:p>
            <a:pPr indent="266700"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2.8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接口测试</a:t>
            </a:r>
          </a:p>
          <a:p>
            <a:pPr indent="266700"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2.9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客户端数据库测试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98E01E5A-9AE0-47FA-AE74-7AA26B861E77}"/>
              </a:ext>
            </a:extLst>
          </p:cNvPr>
          <p:cNvSpPr txBox="1"/>
          <p:nvPr/>
        </p:nvSpPr>
        <p:spPr>
          <a:xfrm>
            <a:off x="165466" y="6472347"/>
            <a:ext cx="783772" cy="384719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36602226"/>
      </p:ext>
    </p:extLst>
  </p:cSld>
  <p:clrMapOvr>
    <a:masterClrMapping/>
  </p:clrMapOvr>
  <p:transition spd="slow">
    <p:push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 p14:presetBounceEnd="2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8000">
                                          <p:cBhvr additive="base">
                                            <p:cTn id="7" dur="2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8000">
                                          <p:cBhvr additive="base">
                                            <p:cTn id="8" dur="2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>
            <a:stCxn id="6" idx="0"/>
          </p:cNvCxnSpPr>
          <p:nvPr/>
        </p:nvCxnSpPr>
        <p:spPr>
          <a:xfrm flipV="1">
            <a:off x="1913964" y="2859741"/>
            <a:ext cx="0" cy="654680"/>
          </a:xfrm>
          <a:prstGeom prst="line">
            <a:avLst/>
          </a:prstGeom>
          <a:ln>
            <a:solidFill>
              <a:srgbClr val="13142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/>
          <p:cNvSpPr/>
          <p:nvPr/>
        </p:nvSpPr>
        <p:spPr>
          <a:xfrm>
            <a:off x="1445489" y="2066879"/>
            <a:ext cx="959224" cy="959224"/>
          </a:xfrm>
          <a:prstGeom prst="ellipse">
            <a:avLst/>
          </a:prstGeom>
          <a:solidFill>
            <a:srgbClr val="E74C2E"/>
          </a:solidFill>
          <a:ln w="571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n-US" altLang="zh-CN" sz="2000" dirty="0">
                <a:latin typeface="方正稚艺简体" panose="03000509000000000000" pitchFamily="65" charset="-122"/>
                <a:ea typeface="方正稚艺简体" panose="03000509000000000000" pitchFamily="65" charset="-122"/>
              </a:rPr>
              <a:t>1-2</a:t>
            </a:r>
            <a:r>
              <a:rPr lang="zh-CN" altLang="en-US" sz="2000" dirty="0">
                <a:latin typeface="方正稚艺简体" panose="03000509000000000000" pitchFamily="65" charset="-122"/>
                <a:ea typeface="方正稚艺简体" panose="03000509000000000000" pitchFamily="65" charset="-122"/>
              </a:rPr>
              <a:t>周</a:t>
            </a:r>
          </a:p>
        </p:txBody>
      </p:sp>
      <p:cxnSp>
        <p:nvCxnSpPr>
          <p:cNvPr id="12" name="直接连接符 11"/>
          <p:cNvCxnSpPr>
            <a:stCxn id="11" idx="0"/>
            <a:endCxn id="13" idx="4"/>
          </p:cNvCxnSpPr>
          <p:nvPr/>
        </p:nvCxnSpPr>
        <p:spPr>
          <a:xfrm flipV="1">
            <a:off x="5701387" y="2380128"/>
            <a:ext cx="4646" cy="1134294"/>
          </a:xfrm>
          <a:prstGeom prst="line">
            <a:avLst/>
          </a:prstGeom>
          <a:ln>
            <a:solidFill>
              <a:srgbClr val="13142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/>
          <p:cNvSpPr/>
          <p:nvPr/>
        </p:nvSpPr>
        <p:spPr>
          <a:xfrm>
            <a:off x="5226421" y="1420904"/>
            <a:ext cx="959224" cy="959224"/>
          </a:xfrm>
          <a:prstGeom prst="ellipse">
            <a:avLst/>
          </a:prstGeom>
          <a:solidFill>
            <a:srgbClr val="E74C2E"/>
          </a:solidFill>
          <a:ln w="571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n-US" altLang="zh-CN" sz="2500" dirty="0">
                <a:latin typeface="方正稚艺简体" panose="03000509000000000000" pitchFamily="65" charset="-122"/>
                <a:ea typeface="方正稚艺简体" panose="03000509000000000000" pitchFamily="65" charset="-122"/>
              </a:rPr>
              <a:t>4</a:t>
            </a:r>
            <a:r>
              <a:rPr lang="zh-CN" altLang="en-US" sz="2500" dirty="0">
                <a:latin typeface="方正稚艺简体" panose="03000509000000000000" pitchFamily="65" charset="-122"/>
                <a:ea typeface="方正稚艺简体" panose="03000509000000000000" pitchFamily="65" charset="-122"/>
              </a:rPr>
              <a:t>周</a:t>
            </a:r>
          </a:p>
        </p:txBody>
      </p:sp>
      <p:cxnSp>
        <p:nvCxnSpPr>
          <p:cNvPr id="16" name="直接连接符 15"/>
          <p:cNvCxnSpPr/>
          <p:nvPr/>
        </p:nvCxnSpPr>
        <p:spPr>
          <a:xfrm flipV="1">
            <a:off x="3718111" y="3756469"/>
            <a:ext cx="0" cy="967931"/>
          </a:xfrm>
          <a:prstGeom prst="line">
            <a:avLst/>
          </a:prstGeom>
          <a:ln>
            <a:solidFill>
              <a:srgbClr val="13142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/>
          <p:cNvSpPr/>
          <p:nvPr/>
        </p:nvSpPr>
        <p:spPr>
          <a:xfrm>
            <a:off x="3247464" y="4550717"/>
            <a:ext cx="959224" cy="959224"/>
          </a:xfrm>
          <a:prstGeom prst="ellipse">
            <a:avLst/>
          </a:prstGeom>
          <a:solidFill>
            <a:srgbClr val="E74C2E"/>
          </a:solidFill>
          <a:ln w="571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n-US" altLang="zh-CN" sz="2500" dirty="0">
                <a:latin typeface="方正稚艺简体" panose="03000509000000000000" pitchFamily="65" charset="-122"/>
                <a:ea typeface="方正稚艺简体" panose="03000509000000000000" pitchFamily="65" charset="-122"/>
              </a:rPr>
              <a:t>4</a:t>
            </a:r>
            <a:r>
              <a:rPr lang="zh-CN" altLang="en-US" sz="2500" dirty="0">
                <a:latin typeface="方正稚艺简体" panose="03000509000000000000" pitchFamily="65" charset="-122"/>
                <a:ea typeface="方正稚艺简体" panose="03000509000000000000" pitchFamily="65" charset="-122"/>
              </a:rPr>
              <a:t>周</a:t>
            </a:r>
          </a:p>
        </p:txBody>
      </p:sp>
      <p:cxnSp>
        <p:nvCxnSpPr>
          <p:cNvPr id="22" name="直接连接符 21"/>
          <p:cNvCxnSpPr>
            <a:stCxn id="23" idx="0"/>
          </p:cNvCxnSpPr>
          <p:nvPr/>
        </p:nvCxnSpPr>
        <p:spPr>
          <a:xfrm flipV="1">
            <a:off x="7657491" y="3613548"/>
            <a:ext cx="0" cy="1348931"/>
          </a:xfrm>
          <a:prstGeom prst="line">
            <a:avLst/>
          </a:prstGeom>
          <a:ln>
            <a:solidFill>
              <a:srgbClr val="13142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/>
        </p:nvSpPr>
        <p:spPr>
          <a:xfrm>
            <a:off x="7177879" y="4962479"/>
            <a:ext cx="959224" cy="959224"/>
          </a:xfrm>
          <a:prstGeom prst="ellipse">
            <a:avLst/>
          </a:prstGeom>
          <a:solidFill>
            <a:srgbClr val="E74C2E"/>
          </a:solidFill>
          <a:ln w="571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n-US" altLang="zh-CN" sz="2500" dirty="0">
                <a:latin typeface="方正稚艺简体" panose="03000509000000000000" pitchFamily="65" charset="-122"/>
                <a:ea typeface="方正稚艺简体" panose="03000509000000000000" pitchFamily="65" charset="-122"/>
              </a:rPr>
              <a:t>3</a:t>
            </a:r>
            <a:r>
              <a:rPr lang="zh-CN" altLang="en-US" sz="2500" dirty="0">
                <a:latin typeface="方正稚艺简体" panose="03000509000000000000" pitchFamily="65" charset="-122"/>
                <a:ea typeface="方正稚艺简体" panose="03000509000000000000" pitchFamily="65" charset="-122"/>
              </a:rPr>
              <a:t>周</a:t>
            </a:r>
          </a:p>
        </p:txBody>
      </p:sp>
      <p:cxnSp>
        <p:nvCxnSpPr>
          <p:cNvPr id="26" name="直接连接符 25"/>
          <p:cNvCxnSpPr/>
          <p:nvPr/>
        </p:nvCxnSpPr>
        <p:spPr>
          <a:xfrm flipV="1">
            <a:off x="9681879" y="1770530"/>
            <a:ext cx="0" cy="1752857"/>
          </a:xfrm>
          <a:prstGeom prst="line">
            <a:avLst/>
          </a:prstGeom>
          <a:ln>
            <a:solidFill>
              <a:srgbClr val="13142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椭圆 26"/>
          <p:cNvSpPr/>
          <p:nvPr/>
        </p:nvSpPr>
        <p:spPr>
          <a:xfrm>
            <a:off x="9211231" y="941292"/>
            <a:ext cx="959224" cy="959224"/>
          </a:xfrm>
          <a:prstGeom prst="ellipse">
            <a:avLst/>
          </a:prstGeom>
          <a:solidFill>
            <a:srgbClr val="E74C2E"/>
          </a:solidFill>
          <a:ln w="571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n-US" altLang="zh-CN" sz="2000" dirty="0">
                <a:latin typeface="方正稚艺简体" panose="03000509000000000000" pitchFamily="65" charset="-122"/>
                <a:ea typeface="方正稚艺简体" panose="03000509000000000000" pitchFamily="65" charset="-122"/>
              </a:rPr>
              <a:t>2-3</a:t>
            </a:r>
            <a:r>
              <a:rPr lang="zh-CN" altLang="en-US" sz="2000" dirty="0">
                <a:latin typeface="方正稚艺简体" panose="03000509000000000000" pitchFamily="65" charset="-122"/>
                <a:ea typeface="方正稚艺简体" panose="03000509000000000000" pitchFamily="65" charset="-122"/>
              </a:rPr>
              <a:t>周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1515036" y="3514422"/>
            <a:ext cx="779929" cy="412119"/>
            <a:chOff x="1515034" y="3514421"/>
            <a:chExt cx="779929" cy="412119"/>
          </a:xfrm>
        </p:grpSpPr>
        <p:sp>
          <p:nvSpPr>
            <p:cNvPr id="6" name="等腰三角形 5"/>
            <p:cNvSpPr/>
            <p:nvPr/>
          </p:nvSpPr>
          <p:spPr>
            <a:xfrm>
              <a:off x="1783976" y="3514421"/>
              <a:ext cx="259976" cy="161365"/>
            </a:xfrm>
            <a:prstGeom prst="triangle">
              <a:avLst/>
            </a:prstGeom>
            <a:solidFill>
              <a:srgbClr val="1314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1515034" y="3666821"/>
              <a:ext cx="779929" cy="259719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UI</a:t>
              </a:r>
              <a:r>
                <a:rPr lang="zh-CN" altLang="en-US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</a:t>
              </a: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3017019" y="3407101"/>
            <a:ext cx="1377717" cy="430051"/>
            <a:chOff x="3324269" y="3407102"/>
            <a:chExt cx="779929" cy="430050"/>
          </a:xfrm>
        </p:grpSpPr>
        <p:sp>
          <p:nvSpPr>
            <p:cNvPr id="15" name="等腰三角形 14"/>
            <p:cNvSpPr/>
            <p:nvPr/>
          </p:nvSpPr>
          <p:spPr>
            <a:xfrm flipV="1">
              <a:off x="3597088" y="3675787"/>
              <a:ext cx="259976" cy="161365"/>
            </a:xfrm>
            <a:prstGeom prst="triangle">
              <a:avLst/>
            </a:prstGeom>
            <a:solidFill>
              <a:srgbClr val="1314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3324269" y="3407102"/>
              <a:ext cx="779929" cy="259719"/>
            </a:xfrm>
            <a:prstGeom prst="rect">
              <a:avLst/>
            </a:prstGeom>
            <a:solidFill>
              <a:srgbClr val="1314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数据库搭建</a:t>
              </a: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4793058" y="3514422"/>
            <a:ext cx="1732434" cy="412119"/>
            <a:chOff x="5297110" y="3514421"/>
            <a:chExt cx="779929" cy="412118"/>
          </a:xfrm>
        </p:grpSpPr>
        <p:sp>
          <p:nvSpPr>
            <p:cNvPr id="11" name="等腰三角形 10"/>
            <p:cNvSpPr/>
            <p:nvPr/>
          </p:nvSpPr>
          <p:spPr>
            <a:xfrm>
              <a:off x="5576045" y="3514421"/>
              <a:ext cx="259976" cy="161365"/>
            </a:xfrm>
            <a:prstGeom prst="triangle">
              <a:avLst/>
            </a:prstGeom>
            <a:solidFill>
              <a:srgbClr val="1314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5297110" y="3666820"/>
              <a:ext cx="779929" cy="259719"/>
            </a:xfrm>
            <a:prstGeom prst="rect">
              <a:avLst/>
            </a:prstGeom>
            <a:solidFill>
              <a:srgbClr val="1314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服务器端开发</a:t>
              </a: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6923814" y="3407101"/>
            <a:ext cx="1428184" cy="430051"/>
            <a:chOff x="7259168" y="3407101"/>
            <a:chExt cx="779929" cy="430051"/>
          </a:xfrm>
        </p:grpSpPr>
        <p:sp>
          <p:nvSpPr>
            <p:cNvPr id="21" name="等腰三角形 20"/>
            <p:cNvSpPr/>
            <p:nvPr/>
          </p:nvSpPr>
          <p:spPr>
            <a:xfrm flipV="1">
              <a:off x="7527502" y="3675787"/>
              <a:ext cx="259976" cy="161365"/>
            </a:xfrm>
            <a:prstGeom prst="triangle">
              <a:avLst/>
            </a:prstGeom>
            <a:solidFill>
              <a:srgbClr val="1314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7259168" y="3407101"/>
              <a:ext cx="779929" cy="259719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客户端开发</a:t>
              </a: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8887693" y="3514421"/>
            <a:ext cx="1577173" cy="434659"/>
            <a:chOff x="9291913" y="3514421"/>
            <a:chExt cx="779929" cy="434658"/>
          </a:xfrm>
        </p:grpSpPr>
        <p:sp>
          <p:nvSpPr>
            <p:cNvPr id="25" name="等腰三角形 24"/>
            <p:cNvSpPr/>
            <p:nvPr/>
          </p:nvSpPr>
          <p:spPr>
            <a:xfrm>
              <a:off x="9560855" y="3514421"/>
              <a:ext cx="259976" cy="161365"/>
            </a:xfrm>
            <a:prstGeom prst="triangle">
              <a:avLst/>
            </a:prstGeom>
            <a:solidFill>
              <a:srgbClr val="1314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/>
            <p:cNvSpPr/>
            <p:nvPr/>
          </p:nvSpPr>
          <p:spPr>
            <a:xfrm>
              <a:off x="9291913" y="3689360"/>
              <a:ext cx="779929" cy="259719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合并测试</a:t>
              </a: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003838" y="3620877"/>
            <a:ext cx="10614423" cy="109817"/>
            <a:chOff x="1003836" y="3620876"/>
            <a:chExt cx="10614423" cy="109817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1074228" y="3675786"/>
              <a:ext cx="10544031" cy="0"/>
            </a:xfrm>
            <a:prstGeom prst="line">
              <a:avLst/>
            </a:prstGeom>
            <a:ln w="31750">
              <a:solidFill>
                <a:srgbClr val="222A35"/>
              </a:solidFill>
              <a:headEnd w="lg" len="lg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椭圆 36"/>
            <p:cNvSpPr/>
            <p:nvPr/>
          </p:nvSpPr>
          <p:spPr>
            <a:xfrm>
              <a:off x="1003836" y="3620876"/>
              <a:ext cx="109817" cy="109817"/>
            </a:xfrm>
            <a:prstGeom prst="ellipse">
              <a:avLst/>
            </a:prstGeom>
            <a:solidFill>
              <a:srgbClr val="E74C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0" y="619740"/>
            <a:ext cx="3370216" cy="493479"/>
            <a:chOff x="0" y="619738"/>
            <a:chExt cx="3370216" cy="493479"/>
          </a:xfrm>
        </p:grpSpPr>
        <p:grpSp>
          <p:nvGrpSpPr>
            <p:cNvPr id="38" name="组合 37"/>
            <p:cNvGrpSpPr/>
            <p:nvPr/>
          </p:nvGrpSpPr>
          <p:grpSpPr>
            <a:xfrm>
              <a:off x="0" y="619738"/>
              <a:ext cx="3370216" cy="493479"/>
              <a:chOff x="0" y="288813"/>
              <a:chExt cx="3370216" cy="493479"/>
            </a:xfrm>
            <a:solidFill>
              <a:srgbClr val="131426"/>
            </a:solidFill>
          </p:grpSpPr>
          <p:sp>
            <p:nvSpPr>
              <p:cNvPr id="39" name="矩形 38"/>
              <p:cNvSpPr/>
              <p:nvPr/>
            </p:nvSpPr>
            <p:spPr>
              <a:xfrm>
                <a:off x="0" y="288813"/>
                <a:ext cx="3052812" cy="4934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直角三角形 39"/>
              <p:cNvSpPr/>
              <p:nvPr/>
            </p:nvSpPr>
            <p:spPr>
              <a:xfrm>
                <a:off x="3052811" y="292635"/>
                <a:ext cx="317405" cy="489657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1" name="文本框 40"/>
            <p:cNvSpPr txBox="1"/>
            <p:nvPr/>
          </p:nvSpPr>
          <p:spPr>
            <a:xfrm>
              <a:off x="747697" y="638841"/>
              <a:ext cx="16425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b="1" dirty="0"/>
                <a:t>开发日程</a:t>
              </a: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11550317" y="6507185"/>
            <a:ext cx="299785" cy="299785"/>
            <a:chOff x="11550315" y="6496550"/>
            <a:chExt cx="299785" cy="299785"/>
          </a:xfrm>
        </p:grpSpPr>
        <p:sp>
          <p:nvSpPr>
            <p:cNvPr id="36" name="椭圆 35"/>
            <p:cNvSpPr/>
            <p:nvPr/>
          </p:nvSpPr>
          <p:spPr>
            <a:xfrm>
              <a:off x="11550315" y="6496550"/>
              <a:ext cx="299785" cy="299785"/>
            </a:xfrm>
            <a:prstGeom prst="ellipse">
              <a:avLst/>
            </a:prstGeom>
            <a:solidFill>
              <a:srgbClr val="FCF8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右箭头 41"/>
            <p:cNvSpPr/>
            <p:nvPr/>
          </p:nvSpPr>
          <p:spPr>
            <a:xfrm>
              <a:off x="11640049" y="6556709"/>
              <a:ext cx="144379" cy="168442"/>
            </a:xfrm>
            <a:prstGeom prst="rightArrow">
              <a:avLst/>
            </a:prstGeom>
            <a:solidFill>
              <a:srgbClr val="1314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3" name="组合 42"/>
          <p:cNvGrpSpPr/>
          <p:nvPr/>
        </p:nvGrpSpPr>
        <p:grpSpPr>
          <a:xfrm flipH="1">
            <a:off x="11055773" y="6507185"/>
            <a:ext cx="299785" cy="299785"/>
            <a:chOff x="11550315" y="6496550"/>
            <a:chExt cx="299785" cy="299785"/>
          </a:xfrm>
        </p:grpSpPr>
        <p:sp>
          <p:nvSpPr>
            <p:cNvPr id="44" name="椭圆 43"/>
            <p:cNvSpPr/>
            <p:nvPr/>
          </p:nvSpPr>
          <p:spPr>
            <a:xfrm>
              <a:off x="11550315" y="6496550"/>
              <a:ext cx="299785" cy="299785"/>
            </a:xfrm>
            <a:prstGeom prst="ellipse">
              <a:avLst/>
            </a:prstGeom>
            <a:solidFill>
              <a:srgbClr val="FCF8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右箭头 44"/>
            <p:cNvSpPr/>
            <p:nvPr/>
          </p:nvSpPr>
          <p:spPr>
            <a:xfrm>
              <a:off x="11640049" y="6556709"/>
              <a:ext cx="144379" cy="168442"/>
            </a:xfrm>
            <a:prstGeom prst="rightArrow">
              <a:avLst/>
            </a:prstGeom>
            <a:solidFill>
              <a:srgbClr val="1314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8" name="文本框 47">
            <a:extLst>
              <a:ext uri="{FF2B5EF4-FFF2-40B4-BE49-F238E27FC236}">
                <a16:creationId xmlns:a16="http://schemas.microsoft.com/office/drawing/2014/main" id="{8E8DA396-A23A-44C3-9754-06FF294E1896}"/>
              </a:ext>
            </a:extLst>
          </p:cNvPr>
          <p:cNvSpPr txBox="1"/>
          <p:nvPr/>
        </p:nvSpPr>
        <p:spPr>
          <a:xfrm>
            <a:off x="165466" y="6472347"/>
            <a:ext cx="783772" cy="384719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56595416"/>
      </p:ext>
    </p:extLst>
  </p:cSld>
  <p:clrMapOvr>
    <a:masterClrMapping/>
  </p:clrMapOvr>
  <p:transition spd="slow">
    <p:push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 p14:presetBounceEnd="2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8000">
                                          <p:cBhvr additive="base">
                                            <p:cTn id="7" dur="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8000">
                                          <p:cBhvr additive="base">
                                            <p:cTn id="8" dur="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10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4" presetID="45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 fmla="#ppt_w*sin(2.5*pi*$)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20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2" dur="25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6" presetClass="emph" presetSubtype="0" repeatCount="3000" autoRev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29" dur="500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0" presetID="45" presetClass="entr" presetSubtype="0" fill="hold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 fmla="#ppt_w*sin(2.5*pi*$)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2" presetClass="entr" presetSubtype="1" fill="hold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7" dur="25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53" presetClass="entr" presetSubtype="16" fill="hold" grpId="0" nodeType="withEffect">
                                      <p:stCondLst>
                                        <p:cond delay="325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2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6" presetClass="emph" presetSubtype="0" repeatCount="3000" autoRev="1" fill="hold" grpId="1" nodeType="withEffect">
                                      <p:stCondLst>
                                        <p:cond delay="3250"/>
                                      </p:stCondLst>
                                      <p:childTnLst>
                                        <p:animScale>
                                          <p:cBhvr>
                                            <p:cTn id="44" dur="500" fill="hold"/>
                                            <p:tgtEl>
                                              <p:spTgt spid="20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5" presetID="45" presetClass="entr" presetSubtype="0" fill="hold" nodeType="withEffect">
                                      <p:stCondLst>
                                        <p:cond delay="525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7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 fmla="#ppt_w*sin(2.5*pi*$)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" presetID="22" presetClass="entr" presetSubtype="4" fill="hold" nodeType="withEffect">
                                      <p:stCondLst>
                                        <p:cond delay="625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2" dur="25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53" presetClass="entr" presetSubtype="16" fill="hold" grpId="0" nodeType="withEffect">
                                      <p:stCondLst>
                                        <p:cond delay="650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7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6" presetClass="emph" presetSubtype="0" repeatCount="3000" autoRev="1" fill="hold" grpId="1" nodeType="withEffect">
                                      <p:stCondLst>
                                        <p:cond delay="6500"/>
                                      </p:stCondLst>
                                      <p:childTnLst>
                                        <p:animScale>
                                          <p:cBhvr>
                                            <p:cTn id="59" dur="500" fill="hold"/>
                                            <p:tgtEl>
                                              <p:spTgt spid="13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0" presetID="45" presetClass="entr" presetSubtype="0" fill="hold" nodeType="withEffect">
                                      <p:stCondLst>
                                        <p:cond delay="850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2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 fmla="#ppt_w*sin(2.5*pi*$)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2" presetClass="entr" presetSubtype="1" fill="hold" nodeType="withEffect">
                                      <p:stCondLst>
                                        <p:cond delay="95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67" dur="25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8" presetID="53" presetClass="entr" presetSubtype="16" fill="hold" grpId="0" nodeType="withEffect">
                                      <p:stCondLst>
                                        <p:cond delay="975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0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2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6" presetClass="emph" presetSubtype="0" repeatCount="3000" autoRev="1" fill="hold" grpId="1" nodeType="withEffect">
                                      <p:stCondLst>
                                        <p:cond delay="9750"/>
                                      </p:stCondLst>
                                      <p:childTnLst>
                                        <p:animScale>
                                          <p:cBhvr>
                                            <p:cTn id="74" dur="500" fill="hold"/>
                                            <p:tgtEl>
                                              <p:spTgt spid="23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5" presetID="45" presetClass="entr" presetSubtype="0" fill="hold" nodeType="withEffect">
                                      <p:stCondLst>
                                        <p:cond delay="1175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7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8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 fmla="#ppt_w*sin(2.5*pi*$)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9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0" presetID="22" presetClass="entr" presetSubtype="4" fill="hold" nodeType="withEffect">
                                      <p:stCondLst>
                                        <p:cond delay="1275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82" dur="25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53" presetClass="entr" presetSubtype="16" fill="hold" grpId="0" nodeType="withEffect">
                                      <p:stCondLst>
                                        <p:cond delay="1300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5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6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7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8" presetID="6" presetClass="emph" presetSubtype="0" repeatCount="3000" autoRev="1" fill="hold" grpId="1" nodeType="withEffect">
                                      <p:stCondLst>
                                        <p:cond delay="13250"/>
                                      </p:stCondLst>
                                      <p:childTnLst>
                                        <p:animScale>
                                          <p:cBhvr>
                                            <p:cTn id="89" dur="500" fill="hold"/>
                                            <p:tgtEl>
                                              <p:spTgt spid="27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 animBg="1"/>
          <p:bldP spid="9" grpId="1" animBg="1"/>
          <p:bldP spid="13" grpId="0" animBg="1"/>
          <p:bldP spid="13" grpId="1" animBg="1"/>
          <p:bldP spid="20" grpId="0" animBg="1"/>
          <p:bldP spid="20" grpId="1" animBg="1"/>
          <p:bldP spid="23" grpId="0" animBg="1"/>
          <p:bldP spid="23" grpId="1" animBg="1"/>
          <p:bldP spid="27" grpId="0" animBg="1"/>
          <p:bldP spid="27" grpId="1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10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4" presetID="45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 fmla="#ppt_w*sin(2.5*pi*$)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20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2" dur="25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6" presetClass="emph" presetSubtype="0" repeatCount="3000" autoRev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29" dur="500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0" presetID="45" presetClass="entr" presetSubtype="0" fill="hold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 fmla="#ppt_w*sin(2.5*pi*$)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2" presetClass="entr" presetSubtype="1" fill="hold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7" dur="25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53" presetClass="entr" presetSubtype="16" fill="hold" grpId="0" nodeType="withEffect">
                                      <p:stCondLst>
                                        <p:cond delay="325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2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6" presetClass="emph" presetSubtype="0" repeatCount="3000" autoRev="1" fill="hold" grpId="1" nodeType="withEffect">
                                      <p:stCondLst>
                                        <p:cond delay="3250"/>
                                      </p:stCondLst>
                                      <p:childTnLst>
                                        <p:animScale>
                                          <p:cBhvr>
                                            <p:cTn id="44" dur="500" fill="hold"/>
                                            <p:tgtEl>
                                              <p:spTgt spid="20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5" presetID="45" presetClass="entr" presetSubtype="0" fill="hold" nodeType="withEffect">
                                      <p:stCondLst>
                                        <p:cond delay="525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7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 fmla="#ppt_w*sin(2.5*pi*$)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" presetID="22" presetClass="entr" presetSubtype="4" fill="hold" nodeType="withEffect">
                                      <p:stCondLst>
                                        <p:cond delay="625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2" dur="25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53" presetClass="entr" presetSubtype="16" fill="hold" grpId="0" nodeType="withEffect">
                                      <p:stCondLst>
                                        <p:cond delay="650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7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6" presetClass="emph" presetSubtype="0" repeatCount="3000" autoRev="1" fill="hold" grpId="1" nodeType="withEffect">
                                      <p:stCondLst>
                                        <p:cond delay="6500"/>
                                      </p:stCondLst>
                                      <p:childTnLst>
                                        <p:animScale>
                                          <p:cBhvr>
                                            <p:cTn id="59" dur="500" fill="hold"/>
                                            <p:tgtEl>
                                              <p:spTgt spid="13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0" presetID="45" presetClass="entr" presetSubtype="0" fill="hold" nodeType="withEffect">
                                      <p:stCondLst>
                                        <p:cond delay="850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2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 fmla="#ppt_w*sin(2.5*pi*$)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2" presetClass="entr" presetSubtype="1" fill="hold" nodeType="withEffect">
                                      <p:stCondLst>
                                        <p:cond delay="95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67" dur="25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8" presetID="53" presetClass="entr" presetSubtype="16" fill="hold" grpId="0" nodeType="withEffect">
                                      <p:stCondLst>
                                        <p:cond delay="975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0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2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6" presetClass="emph" presetSubtype="0" repeatCount="3000" autoRev="1" fill="hold" grpId="1" nodeType="withEffect">
                                      <p:stCondLst>
                                        <p:cond delay="9750"/>
                                      </p:stCondLst>
                                      <p:childTnLst>
                                        <p:animScale>
                                          <p:cBhvr>
                                            <p:cTn id="74" dur="500" fill="hold"/>
                                            <p:tgtEl>
                                              <p:spTgt spid="23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5" presetID="45" presetClass="entr" presetSubtype="0" fill="hold" nodeType="withEffect">
                                      <p:stCondLst>
                                        <p:cond delay="1175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7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8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 fmla="#ppt_w*sin(2.5*pi*$)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9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0" presetID="22" presetClass="entr" presetSubtype="4" fill="hold" nodeType="withEffect">
                                      <p:stCondLst>
                                        <p:cond delay="1275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82" dur="25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53" presetClass="entr" presetSubtype="16" fill="hold" grpId="0" nodeType="withEffect">
                                      <p:stCondLst>
                                        <p:cond delay="1300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5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6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7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8" presetID="6" presetClass="emph" presetSubtype="0" repeatCount="3000" autoRev="1" fill="hold" grpId="1" nodeType="withEffect">
                                      <p:stCondLst>
                                        <p:cond delay="13250"/>
                                      </p:stCondLst>
                                      <p:childTnLst>
                                        <p:animScale>
                                          <p:cBhvr>
                                            <p:cTn id="89" dur="500" fill="hold"/>
                                            <p:tgtEl>
                                              <p:spTgt spid="27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 animBg="1"/>
          <p:bldP spid="9" grpId="1" animBg="1"/>
          <p:bldP spid="13" grpId="0" animBg="1"/>
          <p:bldP spid="13" grpId="1" animBg="1"/>
          <p:bldP spid="20" grpId="0" animBg="1"/>
          <p:bldP spid="20" grpId="1" animBg="1"/>
          <p:bldP spid="23" grpId="0" animBg="1"/>
          <p:bldP spid="23" grpId="1" animBg="1"/>
          <p:bldP spid="27" grpId="0" animBg="1"/>
          <p:bldP spid="27" grpId="1" animBg="1"/>
        </p:bldLst>
      </p:timing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652334" y="2254971"/>
            <a:ext cx="3380873" cy="433136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8" tIns="45719" rIns="91438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652334" y="2700142"/>
            <a:ext cx="3380873" cy="433136"/>
          </a:xfrm>
          <a:prstGeom prst="rect">
            <a:avLst/>
          </a:prstGeom>
          <a:solidFill>
            <a:srgbClr val="DCD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8" tIns="45719" rIns="91438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课室、自习室合作</a:t>
            </a:r>
          </a:p>
        </p:txBody>
      </p:sp>
      <p:sp>
        <p:nvSpPr>
          <p:cNvPr id="8" name="矩形 7"/>
          <p:cNvSpPr/>
          <p:nvPr/>
        </p:nvSpPr>
        <p:spPr>
          <a:xfrm>
            <a:off x="2652334" y="3133278"/>
            <a:ext cx="3380873" cy="433136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8" tIns="45719" rIns="91438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652333" y="3566414"/>
            <a:ext cx="3380873" cy="433136"/>
          </a:xfrm>
          <a:prstGeom prst="rect">
            <a:avLst/>
          </a:prstGeom>
          <a:solidFill>
            <a:srgbClr val="DCD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8" tIns="45719" rIns="91438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模式打包</a:t>
            </a:r>
          </a:p>
        </p:txBody>
      </p:sp>
      <p:sp>
        <p:nvSpPr>
          <p:cNvPr id="10" name="矩形 9"/>
          <p:cNvSpPr/>
          <p:nvPr/>
        </p:nvSpPr>
        <p:spPr>
          <a:xfrm>
            <a:off x="2652333" y="3999550"/>
            <a:ext cx="3380873" cy="433136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8" tIns="45719" rIns="91438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652333" y="4444719"/>
            <a:ext cx="3380873" cy="433136"/>
          </a:xfrm>
          <a:prstGeom prst="rect">
            <a:avLst/>
          </a:prstGeom>
          <a:solidFill>
            <a:srgbClr val="DCD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8" tIns="45719" rIns="91438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学风建设</a:t>
            </a:r>
          </a:p>
        </p:txBody>
      </p:sp>
      <p:sp>
        <p:nvSpPr>
          <p:cNvPr id="12" name="矩形 11"/>
          <p:cNvSpPr/>
          <p:nvPr/>
        </p:nvSpPr>
        <p:spPr>
          <a:xfrm>
            <a:off x="2652333" y="4877855"/>
            <a:ext cx="3380873" cy="433136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8" tIns="45719" rIns="91438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6237747" y="2254971"/>
            <a:ext cx="3380873" cy="433136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8" tIns="45719" rIns="91438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6237747" y="2700142"/>
            <a:ext cx="3380873" cy="433136"/>
          </a:xfrm>
          <a:prstGeom prst="rect">
            <a:avLst/>
          </a:prstGeom>
          <a:solidFill>
            <a:srgbClr val="DCD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8" tIns="45719" rIns="91438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与学习类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合作</a:t>
            </a:r>
          </a:p>
        </p:txBody>
      </p:sp>
      <p:sp>
        <p:nvSpPr>
          <p:cNvPr id="41" name="矩形 40"/>
          <p:cNvSpPr/>
          <p:nvPr/>
        </p:nvSpPr>
        <p:spPr>
          <a:xfrm>
            <a:off x="6237745" y="3133278"/>
            <a:ext cx="3380873" cy="433136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8" tIns="45719" rIns="91438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6237744" y="3566414"/>
            <a:ext cx="3380873" cy="433136"/>
          </a:xfrm>
          <a:prstGeom prst="rect">
            <a:avLst/>
          </a:prstGeom>
          <a:solidFill>
            <a:srgbClr val="DCD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8" tIns="45719" rIns="91438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接口跳转</a:t>
            </a:r>
          </a:p>
        </p:txBody>
      </p:sp>
      <p:sp>
        <p:nvSpPr>
          <p:cNvPr id="43" name="矩形 42"/>
          <p:cNvSpPr/>
          <p:nvPr/>
        </p:nvSpPr>
        <p:spPr>
          <a:xfrm>
            <a:off x="6237744" y="3999550"/>
            <a:ext cx="3380873" cy="433136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8" tIns="45719" rIns="91438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6237744" y="4444719"/>
            <a:ext cx="3380873" cy="433136"/>
          </a:xfrm>
          <a:prstGeom prst="rect">
            <a:avLst/>
          </a:prstGeom>
          <a:solidFill>
            <a:srgbClr val="DCD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8" tIns="45719" rIns="91438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流量引导</a:t>
            </a:r>
          </a:p>
        </p:txBody>
      </p:sp>
      <p:sp>
        <p:nvSpPr>
          <p:cNvPr id="45" name="矩形 44"/>
          <p:cNvSpPr/>
          <p:nvPr/>
        </p:nvSpPr>
        <p:spPr>
          <a:xfrm>
            <a:off x="6237744" y="4877855"/>
            <a:ext cx="3380873" cy="433136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8" tIns="45719" rIns="91438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1" y="513394"/>
            <a:ext cx="3492137" cy="461665"/>
            <a:chOff x="-1" y="513391"/>
            <a:chExt cx="3492137" cy="461664"/>
          </a:xfrm>
        </p:grpSpPr>
        <p:grpSp>
          <p:nvGrpSpPr>
            <p:cNvPr id="56" name="组合 55"/>
            <p:cNvGrpSpPr/>
            <p:nvPr/>
          </p:nvGrpSpPr>
          <p:grpSpPr>
            <a:xfrm>
              <a:off x="-1" y="539215"/>
              <a:ext cx="3492137" cy="410019"/>
              <a:chOff x="0" y="288813"/>
              <a:chExt cx="3370216" cy="493479"/>
            </a:xfrm>
            <a:solidFill>
              <a:srgbClr val="131426"/>
            </a:solidFill>
          </p:grpSpPr>
          <p:sp>
            <p:nvSpPr>
              <p:cNvPr id="57" name="矩形 56"/>
              <p:cNvSpPr/>
              <p:nvPr/>
            </p:nvSpPr>
            <p:spPr>
              <a:xfrm>
                <a:off x="0" y="288813"/>
                <a:ext cx="3052812" cy="4934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直角三角形 66"/>
              <p:cNvSpPr/>
              <p:nvPr/>
            </p:nvSpPr>
            <p:spPr>
              <a:xfrm>
                <a:off x="3052811" y="292635"/>
                <a:ext cx="317405" cy="489657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8" name="文本框 67"/>
            <p:cNvSpPr txBox="1"/>
            <p:nvPr/>
          </p:nvSpPr>
          <p:spPr>
            <a:xfrm>
              <a:off x="877894" y="513391"/>
              <a:ext cx="1407459" cy="461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推广方案</a:t>
              </a: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2547573" y="1376665"/>
            <a:ext cx="3485635" cy="878307"/>
            <a:chOff x="798411" y="1345818"/>
            <a:chExt cx="3485634" cy="878306"/>
          </a:xfrm>
        </p:grpSpPr>
        <p:sp>
          <p:nvSpPr>
            <p:cNvPr id="2" name="矩形 1"/>
            <p:cNvSpPr/>
            <p:nvPr/>
          </p:nvSpPr>
          <p:spPr>
            <a:xfrm>
              <a:off x="903171" y="1345818"/>
              <a:ext cx="3380874" cy="878306"/>
            </a:xfrm>
            <a:prstGeom prst="rect">
              <a:avLst/>
            </a:prstGeom>
            <a:solidFill>
              <a:srgbClr val="1314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60" name="组合 59"/>
            <p:cNvGrpSpPr/>
            <p:nvPr/>
          </p:nvGrpSpPr>
          <p:grpSpPr>
            <a:xfrm>
              <a:off x="798411" y="1489895"/>
              <a:ext cx="1022682" cy="388618"/>
              <a:chOff x="721409" y="1359267"/>
              <a:chExt cx="1022682" cy="388618"/>
            </a:xfrm>
            <a:solidFill>
              <a:srgbClr val="E74C2E"/>
            </a:solidFill>
          </p:grpSpPr>
          <p:sp>
            <p:nvSpPr>
              <p:cNvPr id="58" name="任意多边形 57"/>
              <p:cNvSpPr/>
              <p:nvPr/>
            </p:nvSpPr>
            <p:spPr>
              <a:xfrm flipV="1">
                <a:off x="721410" y="1404986"/>
                <a:ext cx="1022681" cy="342899"/>
              </a:xfrm>
              <a:custGeom>
                <a:avLst/>
                <a:gdLst>
                  <a:gd name="connsiteX0" fmla="*/ 0 w 1022681"/>
                  <a:gd name="connsiteY0" fmla="*/ 0 h 342899"/>
                  <a:gd name="connsiteX1" fmla="*/ 1022681 w 1022681"/>
                  <a:gd name="connsiteY1" fmla="*/ 0 h 342899"/>
                  <a:gd name="connsiteX2" fmla="*/ 1022681 w 1022681"/>
                  <a:gd name="connsiteY2" fmla="*/ 8036 h 342899"/>
                  <a:gd name="connsiteX3" fmla="*/ 762826 w 1022681"/>
                  <a:gd name="connsiteY3" fmla="*/ 342899 h 342899"/>
                  <a:gd name="connsiteX4" fmla="*/ 0 w 1022681"/>
                  <a:gd name="connsiteY4" fmla="*/ 342899 h 3428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22681" h="342899">
                    <a:moveTo>
                      <a:pt x="0" y="0"/>
                    </a:moveTo>
                    <a:lnTo>
                      <a:pt x="1022681" y="0"/>
                    </a:lnTo>
                    <a:lnTo>
                      <a:pt x="1022681" y="8036"/>
                    </a:lnTo>
                    <a:lnTo>
                      <a:pt x="762826" y="342899"/>
                    </a:lnTo>
                    <a:lnTo>
                      <a:pt x="0" y="34289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直角三角形 58"/>
              <p:cNvSpPr/>
              <p:nvPr/>
            </p:nvSpPr>
            <p:spPr>
              <a:xfrm flipH="1">
                <a:off x="721409" y="1359267"/>
                <a:ext cx="120797" cy="45719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" name="文本框 2"/>
            <p:cNvSpPr txBox="1"/>
            <p:nvPr/>
          </p:nvSpPr>
          <p:spPr>
            <a:xfrm>
              <a:off x="2026024" y="1553545"/>
              <a:ext cx="15606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学校推广</a:t>
              </a: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6110573" y="1376665"/>
            <a:ext cx="3508047" cy="878307"/>
            <a:chOff x="4361409" y="1345818"/>
            <a:chExt cx="3508047" cy="878306"/>
          </a:xfrm>
        </p:grpSpPr>
        <p:sp>
          <p:nvSpPr>
            <p:cNvPr id="38" name="矩形 37"/>
            <p:cNvSpPr/>
            <p:nvPr/>
          </p:nvSpPr>
          <p:spPr>
            <a:xfrm>
              <a:off x="4488582" y="1345818"/>
              <a:ext cx="3380874" cy="878306"/>
            </a:xfrm>
            <a:prstGeom prst="rect">
              <a:avLst/>
            </a:prstGeom>
            <a:solidFill>
              <a:srgbClr val="1314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61" name="组合 60"/>
            <p:cNvGrpSpPr/>
            <p:nvPr/>
          </p:nvGrpSpPr>
          <p:grpSpPr>
            <a:xfrm>
              <a:off x="4361409" y="1489895"/>
              <a:ext cx="1022682" cy="388618"/>
              <a:chOff x="721409" y="1359267"/>
              <a:chExt cx="1022682" cy="388618"/>
            </a:xfrm>
            <a:solidFill>
              <a:srgbClr val="E74C2E"/>
            </a:solidFill>
          </p:grpSpPr>
          <p:sp>
            <p:nvSpPr>
              <p:cNvPr id="62" name="任意多边形 61"/>
              <p:cNvSpPr/>
              <p:nvPr/>
            </p:nvSpPr>
            <p:spPr>
              <a:xfrm flipV="1">
                <a:off x="721410" y="1404986"/>
                <a:ext cx="1022681" cy="342899"/>
              </a:xfrm>
              <a:custGeom>
                <a:avLst/>
                <a:gdLst>
                  <a:gd name="connsiteX0" fmla="*/ 0 w 1022681"/>
                  <a:gd name="connsiteY0" fmla="*/ 0 h 342899"/>
                  <a:gd name="connsiteX1" fmla="*/ 1022681 w 1022681"/>
                  <a:gd name="connsiteY1" fmla="*/ 0 h 342899"/>
                  <a:gd name="connsiteX2" fmla="*/ 1022681 w 1022681"/>
                  <a:gd name="connsiteY2" fmla="*/ 8036 h 342899"/>
                  <a:gd name="connsiteX3" fmla="*/ 762826 w 1022681"/>
                  <a:gd name="connsiteY3" fmla="*/ 342899 h 342899"/>
                  <a:gd name="connsiteX4" fmla="*/ 0 w 1022681"/>
                  <a:gd name="connsiteY4" fmla="*/ 342899 h 3428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22681" h="342899">
                    <a:moveTo>
                      <a:pt x="0" y="0"/>
                    </a:moveTo>
                    <a:lnTo>
                      <a:pt x="1022681" y="0"/>
                    </a:lnTo>
                    <a:lnTo>
                      <a:pt x="1022681" y="8036"/>
                    </a:lnTo>
                    <a:lnTo>
                      <a:pt x="762826" y="342899"/>
                    </a:lnTo>
                    <a:lnTo>
                      <a:pt x="0" y="34289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直角三角形 62"/>
              <p:cNvSpPr/>
              <p:nvPr/>
            </p:nvSpPr>
            <p:spPr>
              <a:xfrm flipH="1">
                <a:off x="721409" y="1359267"/>
                <a:ext cx="120797" cy="45719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9" name="文本框 68"/>
            <p:cNvSpPr txBox="1"/>
            <p:nvPr/>
          </p:nvSpPr>
          <p:spPr>
            <a:xfrm>
              <a:off x="5673538" y="1553545"/>
              <a:ext cx="15606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合作推广</a:t>
              </a: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2652332" y="5310993"/>
            <a:ext cx="3380875" cy="733927"/>
            <a:chOff x="903169" y="5280144"/>
            <a:chExt cx="3380874" cy="733927"/>
          </a:xfrm>
        </p:grpSpPr>
        <p:sp>
          <p:nvSpPr>
            <p:cNvPr id="13" name="矩形 12"/>
            <p:cNvSpPr/>
            <p:nvPr/>
          </p:nvSpPr>
          <p:spPr>
            <a:xfrm>
              <a:off x="903169" y="5280144"/>
              <a:ext cx="3380874" cy="733927"/>
            </a:xfrm>
            <a:prstGeom prst="rect">
              <a:avLst/>
            </a:prstGeom>
            <a:solidFill>
              <a:srgbClr val="E74C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1943035" y="5416842"/>
              <a:ext cx="15606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用户增长</a:t>
              </a: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6237743" y="5310993"/>
            <a:ext cx="3380875" cy="733927"/>
            <a:chOff x="4488580" y="5280144"/>
            <a:chExt cx="3380874" cy="733927"/>
          </a:xfrm>
        </p:grpSpPr>
        <p:sp>
          <p:nvSpPr>
            <p:cNvPr id="46" name="矩形 45"/>
            <p:cNvSpPr/>
            <p:nvPr/>
          </p:nvSpPr>
          <p:spPr>
            <a:xfrm>
              <a:off x="4488580" y="5280144"/>
              <a:ext cx="3380874" cy="733927"/>
            </a:xfrm>
            <a:prstGeom prst="rect">
              <a:avLst/>
            </a:prstGeom>
            <a:solidFill>
              <a:srgbClr val="E74C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5384092" y="5394922"/>
              <a:ext cx="17289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盈利多样性</a:t>
              </a:r>
            </a:p>
          </p:txBody>
        </p:sp>
      </p:grpSp>
      <p:grpSp>
        <p:nvGrpSpPr>
          <p:cNvPr id="76" name="组合 75"/>
          <p:cNvGrpSpPr/>
          <p:nvPr/>
        </p:nvGrpSpPr>
        <p:grpSpPr>
          <a:xfrm>
            <a:off x="11550317" y="6507185"/>
            <a:ext cx="299785" cy="299785"/>
            <a:chOff x="11550315" y="6496550"/>
            <a:chExt cx="299785" cy="299785"/>
          </a:xfrm>
        </p:grpSpPr>
        <p:sp>
          <p:nvSpPr>
            <p:cNvPr id="77" name="椭圆 76"/>
            <p:cNvSpPr/>
            <p:nvPr/>
          </p:nvSpPr>
          <p:spPr>
            <a:xfrm>
              <a:off x="11550315" y="6496550"/>
              <a:ext cx="299785" cy="299785"/>
            </a:xfrm>
            <a:prstGeom prst="ellipse">
              <a:avLst/>
            </a:prstGeom>
            <a:solidFill>
              <a:srgbClr val="FCF8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右箭头 77"/>
            <p:cNvSpPr/>
            <p:nvPr/>
          </p:nvSpPr>
          <p:spPr>
            <a:xfrm>
              <a:off x="11640049" y="6556709"/>
              <a:ext cx="144379" cy="168442"/>
            </a:xfrm>
            <a:prstGeom prst="rightArrow">
              <a:avLst/>
            </a:prstGeom>
            <a:solidFill>
              <a:srgbClr val="1314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9" name="组合 78"/>
          <p:cNvGrpSpPr/>
          <p:nvPr/>
        </p:nvGrpSpPr>
        <p:grpSpPr>
          <a:xfrm flipH="1">
            <a:off x="11055773" y="6507185"/>
            <a:ext cx="299785" cy="299785"/>
            <a:chOff x="11550315" y="6496550"/>
            <a:chExt cx="299785" cy="299785"/>
          </a:xfrm>
        </p:grpSpPr>
        <p:sp>
          <p:nvSpPr>
            <p:cNvPr id="80" name="椭圆 79"/>
            <p:cNvSpPr/>
            <p:nvPr/>
          </p:nvSpPr>
          <p:spPr>
            <a:xfrm>
              <a:off x="11550315" y="6496550"/>
              <a:ext cx="299785" cy="299785"/>
            </a:xfrm>
            <a:prstGeom prst="ellipse">
              <a:avLst/>
            </a:prstGeom>
            <a:solidFill>
              <a:srgbClr val="FCF8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右箭头 80"/>
            <p:cNvSpPr/>
            <p:nvPr/>
          </p:nvSpPr>
          <p:spPr>
            <a:xfrm>
              <a:off x="11640049" y="6556709"/>
              <a:ext cx="144379" cy="168442"/>
            </a:xfrm>
            <a:prstGeom prst="rightArrow">
              <a:avLst/>
            </a:prstGeom>
            <a:solidFill>
              <a:srgbClr val="1314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4" name="文本框 113">
            <a:extLst>
              <a:ext uri="{FF2B5EF4-FFF2-40B4-BE49-F238E27FC236}">
                <a16:creationId xmlns:a16="http://schemas.microsoft.com/office/drawing/2014/main" id="{05E19791-72FB-415E-B767-14929AEA8808}"/>
              </a:ext>
            </a:extLst>
          </p:cNvPr>
          <p:cNvSpPr txBox="1"/>
          <p:nvPr/>
        </p:nvSpPr>
        <p:spPr>
          <a:xfrm>
            <a:off x="165466" y="6472347"/>
            <a:ext cx="783772" cy="384719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97763862"/>
      </p:ext>
    </p:extLst>
  </p:cSld>
  <p:clrMapOvr>
    <a:masterClrMapping/>
  </p:clrMapOvr>
  <p:transition spd="slow">
    <p:push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 p14:presetBounceEnd="2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8000">
                                          <p:cBhvr additive="base">
                                            <p:cTn id="7" dur="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8000">
                                          <p:cBhvr additive="base">
                                            <p:cTn id="8" dur="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10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2" presetClass="entr" presetSubtype="8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17" presetClass="entr" presetSubtype="1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17" presetClass="entr" presetSubtype="1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17" presetClass="entr" presetSubtype="1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17" presetClass="entr" presetSubtype="1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" presetID="17" presetClass="entr" presetSubtype="1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" presetID="17" presetClass="entr" presetSubtype="1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17" presetClass="entr" presetSubtype="1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6" presetID="17" presetClass="entr" presetSubtype="1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" presetID="17" presetClass="entr" presetSubtype="1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4" presetID="17" presetClass="entr" presetSubtype="1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8" presetID="17" presetClass="entr" presetSubtype="1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0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2" presetID="17" presetClass="entr" presetSubtype="1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5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6" presetID="17" presetClass="entr" presetSubtype="1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9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0" presetID="17" presetClass="entr" presetSubtype="1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4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75" presetID="49" presetClass="entr" presetSubtype="0" decel="10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9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0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1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82" presetID="49" presetClass="entr" presetSubtype="0" decel="10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4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5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6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7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 animBg="1"/>
          <p:bldP spid="7" grpId="0" animBg="1"/>
          <p:bldP spid="8" grpId="0" animBg="1"/>
          <p:bldP spid="9" grpId="0" animBg="1"/>
          <p:bldP spid="10" grpId="0" animBg="1"/>
          <p:bldP spid="11" grpId="0" animBg="1"/>
          <p:bldP spid="12" grpId="0" animBg="1"/>
          <p:bldP spid="39" grpId="0" animBg="1"/>
          <p:bldP spid="40" grpId="0" animBg="1"/>
          <p:bldP spid="41" grpId="0" animBg="1"/>
          <p:bldP spid="42" grpId="0" animBg="1"/>
          <p:bldP spid="43" grpId="0" animBg="1"/>
          <p:bldP spid="44" grpId="0" animBg="1"/>
          <p:bldP spid="45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10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2" presetClass="entr" presetSubtype="8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8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17" presetClass="entr" presetSubtype="1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17" presetClass="entr" presetSubtype="1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17" presetClass="entr" presetSubtype="1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" presetID="17" presetClass="entr" presetSubtype="1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" presetID="17" presetClass="entr" presetSubtype="1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17" presetClass="entr" presetSubtype="1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6" presetID="17" presetClass="entr" presetSubtype="1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" presetID="17" presetClass="entr" presetSubtype="1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4" presetID="17" presetClass="entr" presetSubtype="1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8" presetID="17" presetClass="entr" presetSubtype="1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0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2" presetID="17" presetClass="entr" presetSubtype="1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5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6" presetID="17" presetClass="entr" presetSubtype="1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9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0" presetID="17" presetClass="entr" presetSubtype="1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4" presetID="17" presetClass="entr" presetSubtype="1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6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7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8" presetID="17" presetClass="entr" presetSubtype="1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0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1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2" presetID="17" presetClass="entr" presetSubtype="1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4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5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6" presetID="17" presetClass="entr" presetSubtype="1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9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0" presetID="17" presetClass="entr" presetSubtype="1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4" presetID="17" presetClass="entr" presetSubtype="1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6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7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8" presetID="17" presetClass="entr" presetSubtype="1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0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1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2" presetID="17" presetClass="entr" presetSubtype="1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4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5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6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107" presetID="49" presetClass="entr" presetSubtype="0" decel="10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9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0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1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2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3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114" presetID="49" presetClass="entr" presetSubtype="0" decel="10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6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7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9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0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121" presetID="49" presetClass="entr" presetSubtype="0" decel="10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4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5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6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 animBg="1"/>
          <p:bldP spid="7" grpId="0" animBg="1"/>
          <p:bldP spid="8" grpId="0" animBg="1"/>
          <p:bldP spid="9" grpId="0" animBg="1"/>
          <p:bldP spid="10" grpId="0" animBg="1"/>
          <p:bldP spid="11" grpId="0" animBg="1"/>
          <p:bldP spid="12" grpId="0" animBg="1"/>
          <p:bldP spid="39" grpId="0" animBg="1"/>
          <p:bldP spid="40" grpId="0" animBg="1"/>
          <p:bldP spid="41" grpId="0" animBg="1"/>
          <p:bldP spid="42" grpId="0" animBg="1"/>
          <p:bldP spid="43" grpId="0" animBg="1"/>
          <p:bldP spid="44" grpId="0" animBg="1"/>
          <p:bldP spid="45" grpId="0" animBg="1"/>
          <p:bldP spid="48" grpId="0" animBg="1"/>
          <p:bldP spid="49" grpId="0" animBg="1"/>
          <p:bldP spid="50" grpId="0" animBg="1"/>
          <p:bldP spid="51" grpId="0" animBg="1"/>
          <p:bldP spid="52" grpId="0" animBg="1"/>
          <p:bldP spid="53" grpId="0" animBg="1"/>
          <p:bldP spid="54" grpId="0" animBg="1"/>
        </p:bldLst>
      </p:timing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直接箭头连接符 40"/>
          <p:cNvCxnSpPr/>
          <p:nvPr/>
        </p:nvCxnSpPr>
        <p:spPr>
          <a:xfrm>
            <a:off x="4968301" y="2499676"/>
            <a:ext cx="557171" cy="940099"/>
          </a:xfrm>
          <a:prstGeom prst="straightConnector1">
            <a:avLst/>
          </a:prstGeom>
          <a:ln w="19050">
            <a:solidFill>
              <a:srgbClr val="F7D9D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/>
        </p:nvGrpSpPr>
        <p:grpSpPr>
          <a:xfrm>
            <a:off x="2312461" y="2396702"/>
            <a:ext cx="2229395" cy="2229395"/>
            <a:chOff x="2312461" y="2396703"/>
            <a:chExt cx="2229394" cy="2229394"/>
          </a:xfrm>
        </p:grpSpPr>
        <p:sp>
          <p:nvSpPr>
            <p:cNvPr id="13" name="任意多边形 12"/>
            <p:cNvSpPr/>
            <p:nvPr/>
          </p:nvSpPr>
          <p:spPr>
            <a:xfrm>
              <a:off x="2560655" y="2644897"/>
              <a:ext cx="1733006" cy="1733006"/>
            </a:xfrm>
            <a:custGeom>
              <a:avLst/>
              <a:gdLst>
                <a:gd name="connsiteX0" fmla="*/ 866503 w 1733006"/>
                <a:gd name="connsiteY0" fmla="*/ 0 h 1733006"/>
                <a:gd name="connsiteX1" fmla="*/ 1733006 w 1733006"/>
                <a:gd name="connsiteY1" fmla="*/ 866503 h 1733006"/>
                <a:gd name="connsiteX2" fmla="*/ 866503 w 1733006"/>
                <a:gd name="connsiteY2" fmla="*/ 1733006 h 1733006"/>
                <a:gd name="connsiteX3" fmla="*/ 0 w 1733006"/>
                <a:gd name="connsiteY3" fmla="*/ 866503 h 1733006"/>
                <a:gd name="connsiteX4" fmla="*/ 866503 w 1733006"/>
                <a:gd name="connsiteY4" fmla="*/ 0 h 1733006"/>
                <a:gd name="connsiteX5" fmla="*/ 866503 w 1733006"/>
                <a:gd name="connsiteY5" fmla="*/ 282268 h 1733006"/>
                <a:gd name="connsiteX6" fmla="*/ 282268 w 1733006"/>
                <a:gd name="connsiteY6" fmla="*/ 866503 h 1733006"/>
                <a:gd name="connsiteX7" fmla="*/ 866503 w 1733006"/>
                <a:gd name="connsiteY7" fmla="*/ 1450738 h 1733006"/>
                <a:gd name="connsiteX8" fmla="*/ 1450738 w 1733006"/>
                <a:gd name="connsiteY8" fmla="*/ 866503 h 1733006"/>
                <a:gd name="connsiteX9" fmla="*/ 866503 w 1733006"/>
                <a:gd name="connsiteY9" fmla="*/ 282268 h 1733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33006" h="1733006">
                  <a:moveTo>
                    <a:pt x="866503" y="0"/>
                  </a:moveTo>
                  <a:cubicBezTo>
                    <a:pt x="1345059" y="0"/>
                    <a:pt x="1733006" y="387947"/>
                    <a:pt x="1733006" y="866503"/>
                  </a:cubicBezTo>
                  <a:cubicBezTo>
                    <a:pt x="1733006" y="1345059"/>
                    <a:pt x="1345059" y="1733006"/>
                    <a:pt x="866503" y="1733006"/>
                  </a:cubicBezTo>
                  <a:cubicBezTo>
                    <a:pt x="387947" y="1733006"/>
                    <a:pt x="0" y="1345059"/>
                    <a:pt x="0" y="866503"/>
                  </a:cubicBezTo>
                  <a:cubicBezTo>
                    <a:pt x="0" y="387947"/>
                    <a:pt x="387947" y="0"/>
                    <a:pt x="866503" y="0"/>
                  </a:cubicBezTo>
                  <a:close/>
                  <a:moveTo>
                    <a:pt x="866503" y="282268"/>
                  </a:moveTo>
                  <a:cubicBezTo>
                    <a:pt x="543839" y="282268"/>
                    <a:pt x="282268" y="543839"/>
                    <a:pt x="282268" y="866503"/>
                  </a:cubicBezTo>
                  <a:cubicBezTo>
                    <a:pt x="282268" y="1189167"/>
                    <a:pt x="543839" y="1450738"/>
                    <a:pt x="866503" y="1450738"/>
                  </a:cubicBezTo>
                  <a:cubicBezTo>
                    <a:pt x="1189167" y="1450738"/>
                    <a:pt x="1450738" y="1189167"/>
                    <a:pt x="1450738" y="866503"/>
                  </a:cubicBezTo>
                  <a:cubicBezTo>
                    <a:pt x="1450738" y="543839"/>
                    <a:pt x="1189167" y="282268"/>
                    <a:pt x="866503" y="282268"/>
                  </a:cubicBezTo>
                  <a:close/>
                </a:path>
              </a:pathLst>
            </a:custGeom>
            <a:solidFill>
              <a:srgbClr val="E74C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任意多边形 20"/>
            <p:cNvSpPr/>
            <p:nvPr/>
          </p:nvSpPr>
          <p:spPr>
            <a:xfrm>
              <a:off x="2312461" y="2396703"/>
              <a:ext cx="2229394" cy="2229394"/>
            </a:xfrm>
            <a:custGeom>
              <a:avLst/>
              <a:gdLst>
                <a:gd name="connsiteX0" fmla="*/ 1114697 w 2229394"/>
                <a:gd name="connsiteY0" fmla="*/ 0 h 2229394"/>
                <a:gd name="connsiteX1" fmla="*/ 2229394 w 2229394"/>
                <a:gd name="connsiteY1" fmla="*/ 1114697 h 2229394"/>
                <a:gd name="connsiteX2" fmla="*/ 1114697 w 2229394"/>
                <a:gd name="connsiteY2" fmla="*/ 2229394 h 2229394"/>
                <a:gd name="connsiteX3" fmla="*/ 0 w 2229394"/>
                <a:gd name="connsiteY3" fmla="*/ 1114697 h 2229394"/>
                <a:gd name="connsiteX4" fmla="*/ 1114697 w 2229394"/>
                <a:gd name="connsiteY4" fmla="*/ 0 h 2229394"/>
                <a:gd name="connsiteX5" fmla="*/ 1114697 w 2229394"/>
                <a:gd name="connsiteY5" fmla="*/ 49947 h 2229394"/>
                <a:gd name="connsiteX6" fmla="*/ 49947 w 2229394"/>
                <a:gd name="connsiteY6" fmla="*/ 1114697 h 2229394"/>
                <a:gd name="connsiteX7" fmla="*/ 1114697 w 2229394"/>
                <a:gd name="connsiteY7" fmla="*/ 2179447 h 2229394"/>
                <a:gd name="connsiteX8" fmla="*/ 2179447 w 2229394"/>
                <a:gd name="connsiteY8" fmla="*/ 1114697 h 2229394"/>
                <a:gd name="connsiteX9" fmla="*/ 1114697 w 2229394"/>
                <a:gd name="connsiteY9" fmla="*/ 49947 h 222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29394" h="2229394">
                  <a:moveTo>
                    <a:pt x="1114697" y="0"/>
                  </a:moveTo>
                  <a:cubicBezTo>
                    <a:pt x="1730327" y="0"/>
                    <a:pt x="2229394" y="499067"/>
                    <a:pt x="2229394" y="1114697"/>
                  </a:cubicBezTo>
                  <a:cubicBezTo>
                    <a:pt x="2229394" y="1730327"/>
                    <a:pt x="1730327" y="2229394"/>
                    <a:pt x="1114697" y="2229394"/>
                  </a:cubicBezTo>
                  <a:cubicBezTo>
                    <a:pt x="499067" y="2229394"/>
                    <a:pt x="0" y="1730327"/>
                    <a:pt x="0" y="1114697"/>
                  </a:cubicBezTo>
                  <a:cubicBezTo>
                    <a:pt x="0" y="499067"/>
                    <a:pt x="499067" y="0"/>
                    <a:pt x="1114697" y="0"/>
                  </a:cubicBezTo>
                  <a:close/>
                  <a:moveTo>
                    <a:pt x="1114697" y="49947"/>
                  </a:moveTo>
                  <a:cubicBezTo>
                    <a:pt x="526652" y="49947"/>
                    <a:pt x="49947" y="526652"/>
                    <a:pt x="49947" y="1114697"/>
                  </a:cubicBezTo>
                  <a:cubicBezTo>
                    <a:pt x="49947" y="1702742"/>
                    <a:pt x="526652" y="2179447"/>
                    <a:pt x="1114697" y="2179447"/>
                  </a:cubicBezTo>
                  <a:cubicBezTo>
                    <a:pt x="1702742" y="2179447"/>
                    <a:pt x="2179447" y="1702742"/>
                    <a:pt x="2179447" y="1114697"/>
                  </a:cubicBezTo>
                  <a:cubicBezTo>
                    <a:pt x="2179447" y="526652"/>
                    <a:pt x="1702742" y="49947"/>
                    <a:pt x="1114697" y="49947"/>
                  </a:cubicBezTo>
                  <a:close/>
                </a:path>
              </a:pathLst>
            </a:custGeom>
            <a:solidFill>
              <a:srgbClr val="F8CD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>
              <a:off x="2947546" y="3023070"/>
              <a:ext cx="959224" cy="959224"/>
            </a:xfrm>
            <a:prstGeom prst="ellipse">
              <a:avLst/>
            </a:prstGeom>
            <a:solidFill>
              <a:srgbClr val="E74C2E"/>
            </a:solidFill>
            <a:ln w="571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500" dirty="0">
                  <a:latin typeface="方正稚艺简体" panose="03000509000000000000" pitchFamily="65" charset="-122"/>
                  <a:ea typeface="方正稚艺简体" panose="03000509000000000000" pitchFamily="65" charset="-122"/>
                </a:rPr>
                <a:t>起航</a:t>
              </a: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3948177" y="1420148"/>
            <a:ext cx="1187355" cy="1187355"/>
            <a:chOff x="4514233" y="1385310"/>
            <a:chExt cx="1187354" cy="1187354"/>
          </a:xfrm>
        </p:grpSpPr>
        <p:sp>
          <p:nvSpPr>
            <p:cNvPr id="23" name="任意多边形 22"/>
            <p:cNvSpPr/>
            <p:nvPr/>
          </p:nvSpPr>
          <p:spPr>
            <a:xfrm>
              <a:off x="4514233" y="1385310"/>
              <a:ext cx="1187354" cy="1187354"/>
            </a:xfrm>
            <a:custGeom>
              <a:avLst/>
              <a:gdLst>
                <a:gd name="connsiteX0" fmla="*/ 1114697 w 2229394"/>
                <a:gd name="connsiteY0" fmla="*/ 0 h 2229394"/>
                <a:gd name="connsiteX1" fmla="*/ 2229394 w 2229394"/>
                <a:gd name="connsiteY1" fmla="*/ 1114697 h 2229394"/>
                <a:gd name="connsiteX2" fmla="*/ 1114697 w 2229394"/>
                <a:gd name="connsiteY2" fmla="*/ 2229394 h 2229394"/>
                <a:gd name="connsiteX3" fmla="*/ 0 w 2229394"/>
                <a:gd name="connsiteY3" fmla="*/ 1114697 h 2229394"/>
                <a:gd name="connsiteX4" fmla="*/ 1114697 w 2229394"/>
                <a:gd name="connsiteY4" fmla="*/ 0 h 2229394"/>
                <a:gd name="connsiteX5" fmla="*/ 1114697 w 2229394"/>
                <a:gd name="connsiteY5" fmla="*/ 49947 h 2229394"/>
                <a:gd name="connsiteX6" fmla="*/ 49947 w 2229394"/>
                <a:gd name="connsiteY6" fmla="*/ 1114697 h 2229394"/>
                <a:gd name="connsiteX7" fmla="*/ 1114697 w 2229394"/>
                <a:gd name="connsiteY7" fmla="*/ 2179447 h 2229394"/>
                <a:gd name="connsiteX8" fmla="*/ 2179447 w 2229394"/>
                <a:gd name="connsiteY8" fmla="*/ 1114697 h 2229394"/>
                <a:gd name="connsiteX9" fmla="*/ 1114697 w 2229394"/>
                <a:gd name="connsiteY9" fmla="*/ 49947 h 222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29394" h="2229394">
                  <a:moveTo>
                    <a:pt x="1114697" y="0"/>
                  </a:moveTo>
                  <a:cubicBezTo>
                    <a:pt x="1730327" y="0"/>
                    <a:pt x="2229394" y="499067"/>
                    <a:pt x="2229394" y="1114697"/>
                  </a:cubicBezTo>
                  <a:cubicBezTo>
                    <a:pt x="2229394" y="1730327"/>
                    <a:pt x="1730327" y="2229394"/>
                    <a:pt x="1114697" y="2229394"/>
                  </a:cubicBezTo>
                  <a:cubicBezTo>
                    <a:pt x="499067" y="2229394"/>
                    <a:pt x="0" y="1730327"/>
                    <a:pt x="0" y="1114697"/>
                  </a:cubicBezTo>
                  <a:cubicBezTo>
                    <a:pt x="0" y="499067"/>
                    <a:pt x="499067" y="0"/>
                    <a:pt x="1114697" y="0"/>
                  </a:cubicBezTo>
                  <a:close/>
                  <a:moveTo>
                    <a:pt x="1114697" y="49947"/>
                  </a:moveTo>
                  <a:cubicBezTo>
                    <a:pt x="526652" y="49947"/>
                    <a:pt x="49947" y="526652"/>
                    <a:pt x="49947" y="1114697"/>
                  </a:cubicBezTo>
                  <a:cubicBezTo>
                    <a:pt x="49947" y="1702742"/>
                    <a:pt x="526652" y="2179447"/>
                    <a:pt x="1114697" y="2179447"/>
                  </a:cubicBezTo>
                  <a:cubicBezTo>
                    <a:pt x="1702742" y="2179447"/>
                    <a:pt x="2179447" y="1702742"/>
                    <a:pt x="2179447" y="1114697"/>
                  </a:cubicBezTo>
                  <a:cubicBezTo>
                    <a:pt x="2179447" y="526652"/>
                    <a:pt x="1702742" y="49947"/>
                    <a:pt x="1114697" y="49947"/>
                  </a:cubicBezTo>
                  <a:close/>
                </a:path>
              </a:pathLst>
            </a:custGeom>
            <a:solidFill>
              <a:srgbClr val="F8CD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>
              <a:off x="4628298" y="1499375"/>
              <a:ext cx="959224" cy="959224"/>
            </a:xfrm>
            <a:prstGeom prst="ellipse">
              <a:avLst/>
            </a:prstGeom>
            <a:solidFill>
              <a:srgbClr val="E74C2E"/>
            </a:solidFill>
            <a:ln w="571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latin typeface="方正稚艺简体" panose="03000509000000000000" pitchFamily="65" charset="-122"/>
                  <a:ea typeface="方正稚艺简体" panose="03000509000000000000" pitchFamily="65" charset="-122"/>
                </a:rPr>
                <a:t>前两年</a:t>
              </a:r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5434305" y="3276897"/>
            <a:ext cx="1187355" cy="1187355"/>
            <a:chOff x="4514233" y="1385310"/>
            <a:chExt cx="1187354" cy="1187354"/>
          </a:xfrm>
        </p:grpSpPr>
        <p:sp>
          <p:nvSpPr>
            <p:cNvPr id="63" name="任意多边形 62"/>
            <p:cNvSpPr/>
            <p:nvPr/>
          </p:nvSpPr>
          <p:spPr>
            <a:xfrm>
              <a:off x="4514233" y="1385310"/>
              <a:ext cx="1187354" cy="1187354"/>
            </a:xfrm>
            <a:custGeom>
              <a:avLst/>
              <a:gdLst>
                <a:gd name="connsiteX0" fmla="*/ 1114697 w 2229394"/>
                <a:gd name="connsiteY0" fmla="*/ 0 h 2229394"/>
                <a:gd name="connsiteX1" fmla="*/ 2229394 w 2229394"/>
                <a:gd name="connsiteY1" fmla="*/ 1114697 h 2229394"/>
                <a:gd name="connsiteX2" fmla="*/ 1114697 w 2229394"/>
                <a:gd name="connsiteY2" fmla="*/ 2229394 h 2229394"/>
                <a:gd name="connsiteX3" fmla="*/ 0 w 2229394"/>
                <a:gd name="connsiteY3" fmla="*/ 1114697 h 2229394"/>
                <a:gd name="connsiteX4" fmla="*/ 1114697 w 2229394"/>
                <a:gd name="connsiteY4" fmla="*/ 0 h 2229394"/>
                <a:gd name="connsiteX5" fmla="*/ 1114697 w 2229394"/>
                <a:gd name="connsiteY5" fmla="*/ 49947 h 2229394"/>
                <a:gd name="connsiteX6" fmla="*/ 49947 w 2229394"/>
                <a:gd name="connsiteY6" fmla="*/ 1114697 h 2229394"/>
                <a:gd name="connsiteX7" fmla="*/ 1114697 w 2229394"/>
                <a:gd name="connsiteY7" fmla="*/ 2179447 h 2229394"/>
                <a:gd name="connsiteX8" fmla="*/ 2179447 w 2229394"/>
                <a:gd name="connsiteY8" fmla="*/ 1114697 h 2229394"/>
                <a:gd name="connsiteX9" fmla="*/ 1114697 w 2229394"/>
                <a:gd name="connsiteY9" fmla="*/ 49947 h 222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29394" h="2229394">
                  <a:moveTo>
                    <a:pt x="1114697" y="0"/>
                  </a:moveTo>
                  <a:cubicBezTo>
                    <a:pt x="1730327" y="0"/>
                    <a:pt x="2229394" y="499067"/>
                    <a:pt x="2229394" y="1114697"/>
                  </a:cubicBezTo>
                  <a:cubicBezTo>
                    <a:pt x="2229394" y="1730327"/>
                    <a:pt x="1730327" y="2229394"/>
                    <a:pt x="1114697" y="2229394"/>
                  </a:cubicBezTo>
                  <a:cubicBezTo>
                    <a:pt x="499067" y="2229394"/>
                    <a:pt x="0" y="1730327"/>
                    <a:pt x="0" y="1114697"/>
                  </a:cubicBezTo>
                  <a:cubicBezTo>
                    <a:pt x="0" y="499067"/>
                    <a:pt x="499067" y="0"/>
                    <a:pt x="1114697" y="0"/>
                  </a:cubicBezTo>
                  <a:close/>
                  <a:moveTo>
                    <a:pt x="1114697" y="49947"/>
                  </a:moveTo>
                  <a:cubicBezTo>
                    <a:pt x="526652" y="49947"/>
                    <a:pt x="49947" y="526652"/>
                    <a:pt x="49947" y="1114697"/>
                  </a:cubicBezTo>
                  <a:cubicBezTo>
                    <a:pt x="49947" y="1702742"/>
                    <a:pt x="526652" y="2179447"/>
                    <a:pt x="1114697" y="2179447"/>
                  </a:cubicBezTo>
                  <a:cubicBezTo>
                    <a:pt x="1702742" y="2179447"/>
                    <a:pt x="2179447" y="1702742"/>
                    <a:pt x="2179447" y="1114697"/>
                  </a:cubicBezTo>
                  <a:cubicBezTo>
                    <a:pt x="2179447" y="526652"/>
                    <a:pt x="1702742" y="49947"/>
                    <a:pt x="1114697" y="49947"/>
                  </a:cubicBezTo>
                  <a:close/>
                </a:path>
              </a:pathLst>
            </a:custGeom>
            <a:solidFill>
              <a:srgbClr val="F8CD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椭圆 63"/>
            <p:cNvSpPr/>
            <p:nvPr/>
          </p:nvSpPr>
          <p:spPr>
            <a:xfrm>
              <a:off x="4628298" y="1499375"/>
              <a:ext cx="959224" cy="959224"/>
            </a:xfrm>
            <a:prstGeom prst="ellipse">
              <a:avLst/>
            </a:prstGeom>
            <a:solidFill>
              <a:srgbClr val="E74C2E"/>
            </a:solidFill>
            <a:ln w="571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latin typeface="方正稚艺简体" panose="03000509000000000000" pitchFamily="65" charset="-122"/>
                  <a:ea typeface="方正稚艺简体" panose="03000509000000000000" pitchFamily="65" charset="-122"/>
                </a:rPr>
                <a:t>拓展</a:t>
              </a: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4226763" y="4535775"/>
            <a:ext cx="1187355" cy="1187355"/>
            <a:chOff x="4514233" y="1385310"/>
            <a:chExt cx="1187354" cy="1187354"/>
          </a:xfrm>
        </p:grpSpPr>
        <p:sp>
          <p:nvSpPr>
            <p:cNvPr id="66" name="任意多边形 65"/>
            <p:cNvSpPr/>
            <p:nvPr/>
          </p:nvSpPr>
          <p:spPr>
            <a:xfrm>
              <a:off x="4514233" y="1385310"/>
              <a:ext cx="1187354" cy="1187354"/>
            </a:xfrm>
            <a:custGeom>
              <a:avLst/>
              <a:gdLst>
                <a:gd name="connsiteX0" fmla="*/ 1114697 w 2229394"/>
                <a:gd name="connsiteY0" fmla="*/ 0 h 2229394"/>
                <a:gd name="connsiteX1" fmla="*/ 2229394 w 2229394"/>
                <a:gd name="connsiteY1" fmla="*/ 1114697 h 2229394"/>
                <a:gd name="connsiteX2" fmla="*/ 1114697 w 2229394"/>
                <a:gd name="connsiteY2" fmla="*/ 2229394 h 2229394"/>
                <a:gd name="connsiteX3" fmla="*/ 0 w 2229394"/>
                <a:gd name="connsiteY3" fmla="*/ 1114697 h 2229394"/>
                <a:gd name="connsiteX4" fmla="*/ 1114697 w 2229394"/>
                <a:gd name="connsiteY4" fmla="*/ 0 h 2229394"/>
                <a:gd name="connsiteX5" fmla="*/ 1114697 w 2229394"/>
                <a:gd name="connsiteY5" fmla="*/ 49947 h 2229394"/>
                <a:gd name="connsiteX6" fmla="*/ 49947 w 2229394"/>
                <a:gd name="connsiteY6" fmla="*/ 1114697 h 2229394"/>
                <a:gd name="connsiteX7" fmla="*/ 1114697 w 2229394"/>
                <a:gd name="connsiteY7" fmla="*/ 2179447 h 2229394"/>
                <a:gd name="connsiteX8" fmla="*/ 2179447 w 2229394"/>
                <a:gd name="connsiteY8" fmla="*/ 1114697 h 2229394"/>
                <a:gd name="connsiteX9" fmla="*/ 1114697 w 2229394"/>
                <a:gd name="connsiteY9" fmla="*/ 49947 h 222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29394" h="2229394">
                  <a:moveTo>
                    <a:pt x="1114697" y="0"/>
                  </a:moveTo>
                  <a:cubicBezTo>
                    <a:pt x="1730327" y="0"/>
                    <a:pt x="2229394" y="499067"/>
                    <a:pt x="2229394" y="1114697"/>
                  </a:cubicBezTo>
                  <a:cubicBezTo>
                    <a:pt x="2229394" y="1730327"/>
                    <a:pt x="1730327" y="2229394"/>
                    <a:pt x="1114697" y="2229394"/>
                  </a:cubicBezTo>
                  <a:cubicBezTo>
                    <a:pt x="499067" y="2229394"/>
                    <a:pt x="0" y="1730327"/>
                    <a:pt x="0" y="1114697"/>
                  </a:cubicBezTo>
                  <a:cubicBezTo>
                    <a:pt x="0" y="499067"/>
                    <a:pt x="499067" y="0"/>
                    <a:pt x="1114697" y="0"/>
                  </a:cubicBezTo>
                  <a:close/>
                  <a:moveTo>
                    <a:pt x="1114697" y="49947"/>
                  </a:moveTo>
                  <a:cubicBezTo>
                    <a:pt x="526652" y="49947"/>
                    <a:pt x="49947" y="526652"/>
                    <a:pt x="49947" y="1114697"/>
                  </a:cubicBezTo>
                  <a:cubicBezTo>
                    <a:pt x="49947" y="1702742"/>
                    <a:pt x="526652" y="2179447"/>
                    <a:pt x="1114697" y="2179447"/>
                  </a:cubicBezTo>
                  <a:cubicBezTo>
                    <a:pt x="1702742" y="2179447"/>
                    <a:pt x="2179447" y="1702742"/>
                    <a:pt x="2179447" y="1114697"/>
                  </a:cubicBezTo>
                  <a:cubicBezTo>
                    <a:pt x="2179447" y="526652"/>
                    <a:pt x="1702742" y="49947"/>
                    <a:pt x="1114697" y="49947"/>
                  </a:cubicBezTo>
                  <a:close/>
                </a:path>
              </a:pathLst>
            </a:custGeom>
            <a:solidFill>
              <a:srgbClr val="F8CD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/>
            <p:cNvSpPr/>
            <p:nvPr/>
          </p:nvSpPr>
          <p:spPr>
            <a:xfrm>
              <a:off x="4628298" y="1499375"/>
              <a:ext cx="959224" cy="959224"/>
            </a:xfrm>
            <a:prstGeom prst="ellipse">
              <a:avLst/>
            </a:prstGeom>
            <a:solidFill>
              <a:srgbClr val="E74C2E"/>
            </a:solidFill>
            <a:ln w="571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latin typeface="方正稚艺简体" panose="03000509000000000000" pitchFamily="65" charset="-122"/>
                  <a:ea typeface="方正稚艺简体" panose="03000509000000000000" pitchFamily="65" charset="-122"/>
                </a:rPr>
                <a:t>第三年</a:t>
              </a:r>
            </a:p>
          </p:txBody>
        </p:sp>
      </p:grpSp>
      <p:cxnSp>
        <p:nvCxnSpPr>
          <p:cNvPr id="72" name="直接连接符 71"/>
          <p:cNvCxnSpPr/>
          <p:nvPr/>
        </p:nvCxnSpPr>
        <p:spPr>
          <a:xfrm>
            <a:off x="3579727" y="2058945"/>
            <a:ext cx="91" cy="0"/>
          </a:xfrm>
          <a:prstGeom prst="line">
            <a:avLst/>
          </a:prstGeom>
          <a:ln w="19050">
            <a:solidFill>
              <a:srgbClr val="F7D9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/>
        </p:nvGrpSpPr>
        <p:grpSpPr>
          <a:xfrm>
            <a:off x="3322274" y="2018970"/>
            <a:ext cx="584497" cy="351101"/>
            <a:chOff x="3322273" y="2018969"/>
            <a:chExt cx="584497" cy="351101"/>
          </a:xfrm>
        </p:grpSpPr>
        <p:cxnSp>
          <p:nvCxnSpPr>
            <p:cNvPr id="54" name="直接连接符 53"/>
            <p:cNvCxnSpPr/>
            <p:nvPr/>
          </p:nvCxnSpPr>
          <p:spPr>
            <a:xfrm flipV="1">
              <a:off x="3322273" y="2018969"/>
              <a:ext cx="265053" cy="351101"/>
            </a:xfrm>
            <a:prstGeom prst="line">
              <a:avLst/>
            </a:prstGeom>
            <a:ln w="19050">
              <a:solidFill>
                <a:srgbClr val="F7D9D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/>
            <p:nvPr/>
          </p:nvCxnSpPr>
          <p:spPr>
            <a:xfrm>
              <a:off x="3579726" y="2018969"/>
              <a:ext cx="327044" cy="0"/>
            </a:xfrm>
            <a:prstGeom prst="line">
              <a:avLst/>
            </a:prstGeom>
            <a:ln w="19050">
              <a:solidFill>
                <a:srgbClr val="F7D9D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7" name="直接连接符 76"/>
          <p:cNvCxnSpPr/>
          <p:nvPr/>
        </p:nvCxnSpPr>
        <p:spPr>
          <a:xfrm>
            <a:off x="5170369" y="2018969"/>
            <a:ext cx="1229025" cy="0"/>
          </a:xfrm>
          <a:prstGeom prst="line">
            <a:avLst/>
          </a:prstGeom>
          <a:ln w="19050">
            <a:solidFill>
              <a:srgbClr val="F7D9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/>
          <p:cNvCxnSpPr/>
          <p:nvPr/>
        </p:nvCxnSpPr>
        <p:spPr>
          <a:xfrm flipH="1">
            <a:off x="5452061" y="5129452"/>
            <a:ext cx="893587" cy="0"/>
          </a:xfrm>
          <a:prstGeom prst="line">
            <a:avLst/>
          </a:prstGeom>
          <a:ln w="19050">
            <a:solidFill>
              <a:srgbClr val="F7D9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6632466" y="1041406"/>
            <a:ext cx="2919204" cy="553998"/>
            <a:chOff x="6632465" y="935435"/>
            <a:chExt cx="1669523" cy="432381"/>
          </a:xfrm>
        </p:grpSpPr>
        <p:sp>
          <p:nvSpPr>
            <p:cNvPr id="4" name="圆角矩形 3"/>
            <p:cNvSpPr/>
            <p:nvPr/>
          </p:nvSpPr>
          <p:spPr>
            <a:xfrm>
              <a:off x="6632465" y="957609"/>
              <a:ext cx="1669523" cy="217714"/>
            </a:xfrm>
            <a:prstGeom prst="roundRect">
              <a:avLst/>
            </a:prstGeom>
            <a:solidFill>
              <a:srgbClr val="1314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文本框 96"/>
            <p:cNvSpPr txBox="1"/>
            <p:nvPr/>
          </p:nvSpPr>
          <p:spPr>
            <a:xfrm>
              <a:off x="6775655" y="935435"/>
              <a:ext cx="1464594" cy="4323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5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功能缺陷改进、调整迭代</a:t>
              </a:r>
              <a:endParaRPr lang="en-US" altLang="zh-CN" sz="1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6643202" y="1927095"/>
            <a:ext cx="2725587" cy="553998"/>
            <a:chOff x="6632466" y="1500193"/>
            <a:chExt cx="660977" cy="419214"/>
          </a:xfrm>
        </p:grpSpPr>
        <p:sp>
          <p:nvSpPr>
            <p:cNvPr id="35" name="圆角矩形 34"/>
            <p:cNvSpPr/>
            <p:nvPr/>
          </p:nvSpPr>
          <p:spPr>
            <a:xfrm>
              <a:off x="6632466" y="1520715"/>
              <a:ext cx="660977" cy="217714"/>
            </a:xfrm>
            <a:prstGeom prst="roundRect">
              <a:avLst/>
            </a:prstGeom>
            <a:solidFill>
              <a:srgbClr val="1314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文本框 97"/>
            <p:cNvSpPr txBox="1"/>
            <p:nvPr/>
          </p:nvSpPr>
          <p:spPr>
            <a:xfrm>
              <a:off x="6674940" y="1500193"/>
              <a:ext cx="618503" cy="4192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5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保持用户增长和用户粘性</a:t>
              </a: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6632466" y="2813927"/>
            <a:ext cx="1303764" cy="553998"/>
            <a:chOff x="6632466" y="2051967"/>
            <a:chExt cx="958768" cy="435854"/>
          </a:xfrm>
        </p:grpSpPr>
        <p:sp>
          <p:nvSpPr>
            <p:cNvPr id="36" name="圆角矩形 35"/>
            <p:cNvSpPr/>
            <p:nvPr/>
          </p:nvSpPr>
          <p:spPr>
            <a:xfrm>
              <a:off x="6632466" y="2082852"/>
              <a:ext cx="879566" cy="217714"/>
            </a:xfrm>
            <a:prstGeom prst="roundRect">
              <a:avLst/>
            </a:prstGeom>
            <a:solidFill>
              <a:srgbClr val="1314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文本框 98"/>
            <p:cNvSpPr txBox="1"/>
            <p:nvPr/>
          </p:nvSpPr>
          <p:spPr>
            <a:xfrm>
              <a:off x="6711667" y="2051967"/>
              <a:ext cx="879567" cy="4358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5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模式研究</a:t>
              </a:r>
            </a:p>
          </p:txBody>
        </p:sp>
      </p:grpSp>
      <p:sp>
        <p:nvSpPr>
          <p:cNvPr id="106" name="左中括号 105"/>
          <p:cNvSpPr/>
          <p:nvPr/>
        </p:nvSpPr>
        <p:spPr>
          <a:xfrm>
            <a:off x="6454143" y="1044303"/>
            <a:ext cx="125139" cy="1978768"/>
          </a:xfrm>
          <a:prstGeom prst="leftBracket">
            <a:avLst/>
          </a:prstGeom>
          <a:ln w="19050">
            <a:solidFill>
              <a:srgbClr val="F7D9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1" y="513394"/>
            <a:ext cx="3492137" cy="461665"/>
            <a:chOff x="-1" y="513391"/>
            <a:chExt cx="3492137" cy="461664"/>
          </a:xfrm>
        </p:grpSpPr>
        <p:grpSp>
          <p:nvGrpSpPr>
            <p:cNvPr id="111" name="组合 110"/>
            <p:cNvGrpSpPr/>
            <p:nvPr/>
          </p:nvGrpSpPr>
          <p:grpSpPr>
            <a:xfrm>
              <a:off x="-1" y="539215"/>
              <a:ext cx="3492137" cy="410019"/>
              <a:chOff x="0" y="288813"/>
              <a:chExt cx="3370216" cy="493479"/>
            </a:xfrm>
            <a:solidFill>
              <a:srgbClr val="131426"/>
            </a:solidFill>
          </p:grpSpPr>
          <p:sp>
            <p:nvSpPr>
              <p:cNvPr id="112" name="矩形 111"/>
              <p:cNvSpPr/>
              <p:nvPr/>
            </p:nvSpPr>
            <p:spPr>
              <a:xfrm>
                <a:off x="0" y="288813"/>
                <a:ext cx="3052812" cy="4934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3" name="直角三角形 112"/>
              <p:cNvSpPr/>
              <p:nvPr/>
            </p:nvSpPr>
            <p:spPr>
              <a:xfrm>
                <a:off x="3052811" y="292635"/>
                <a:ext cx="317405" cy="489657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14" name="文本框 113"/>
            <p:cNvSpPr txBox="1"/>
            <p:nvPr/>
          </p:nvSpPr>
          <p:spPr>
            <a:xfrm>
              <a:off x="877894" y="513391"/>
              <a:ext cx="1407459" cy="461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运营规划</a:t>
              </a: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7563424" y="3640228"/>
            <a:ext cx="1378870" cy="682927"/>
            <a:chOff x="7536789" y="3640226"/>
            <a:chExt cx="1069243" cy="682926"/>
          </a:xfrm>
        </p:grpSpPr>
        <p:sp>
          <p:nvSpPr>
            <p:cNvPr id="38" name="圆角矩形 37"/>
            <p:cNvSpPr/>
            <p:nvPr/>
          </p:nvSpPr>
          <p:spPr>
            <a:xfrm>
              <a:off x="7592834" y="3714776"/>
              <a:ext cx="957152" cy="443638"/>
            </a:xfrm>
            <a:prstGeom prst="roundRect">
              <a:avLst/>
            </a:prstGeom>
            <a:solidFill>
              <a:srgbClr val="E74C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5" name="圆角矩形 84"/>
            <p:cNvSpPr/>
            <p:nvPr/>
          </p:nvSpPr>
          <p:spPr>
            <a:xfrm>
              <a:off x="7536789" y="3640226"/>
              <a:ext cx="1069243" cy="592738"/>
            </a:xfrm>
            <a:prstGeom prst="roundRect">
              <a:avLst/>
            </a:prstGeom>
            <a:noFill/>
            <a:ln w="28575">
              <a:solidFill>
                <a:srgbClr val="F7D9D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7" name="文本框 116"/>
            <p:cNvSpPr txBox="1"/>
            <p:nvPr/>
          </p:nvSpPr>
          <p:spPr>
            <a:xfrm>
              <a:off x="7618962" y="3769155"/>
              <a:ext cx="957152" cy="553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5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服务器扩容</a:t>
              </a: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6387713" y="4833085"/>
            <a:ext cx="1674328" cy="701950"/>
            <a:chOff x="6308512" y="4888568"/>
            <a:chExt cx="1069243" cy="701949"/>
          </a:xfrm>
        </p:grpSpPr>
        <p:sp>
          <p:nvSpPr>
            <p:cNvPr id="91" name="圆角矩形 90"/>
            <p:cNvSpPr/>
            <p:nvPr/>
          </p:nvSpPr>
          <p:spPr>
            <a:xfrm>
              <a:off x="6364557" y="4963118"/>
              <a:ext cx="957152" cy="443638"/>
            </a:xfrm>
            <a:prstGeom prst="roundRect">
              <a:avLst/>
            </a:prstGeom>
            <a:solidFill>
              <a:srgbClr val="E74C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2" name="圆角矩形 91"/>
            <p:cNvSpPr/>
            <p:nvPr/>
          </p:nvSpPr>
          <p:spPr>
            <a:xfrm>
              <a:off x="6308512" y="4888568"/>
              <a:ext cx="1069243" cy="592738"/>
            </a:xfrm>
            <a:prstGeom prst="roundRect">
              <a:avLst/>
            </a:prstGeom>
            <a:noFill/>
            <a:ln w="28575">
              <a:solidFill>
                <a:srgbClr val="F7D9D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8" name="文本框 117"/>
            <p:cNvSpPr txBox="1"/>
            <p:nvPr/>
          </p:nvSpPr>
          <p:spPr>
            <a:xfrm>
              <a:off x="6413813" y="5036520"/>
              <a:ext cx="957152" cy="553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5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商业模式探索</a:t>
              </a: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11550317" y="6507185"/>
            <a:ext cx="299785" cy="299785"/>
            <a:chOff x="11550315" y="6496550"/>
            <a:chExt cx="299785" cy="299785"/>
          </a:xfrm>
        </p:grpSpPr>
        <p:sp>
          <p:nvSpPr>
            <p:cNvPr id="46" name="椭圆 45"/>
            <p:cNvSpPr/>
            <p:nvPr/>
          </p:nvSpPr>
          <p:spPr>
            <a:xfrm>
              <a:off x="11550315" y="6496550"/>
              <a:ext cx="299785" cy="299785"/>
            </a:xfrm>
            <a:prstGeom prst="ellipse">
              <a:avLst/>
            </a:prstGeom>
            <a:solidFill>
              <a:srgbClr val="FCF8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右箭头 46"/>
            <p:cNvSpPr/>
            <p:nvPr/>
          </p:nvSpPr>
          <p:spPr>
            <a:xfrm>
              <a:off x="11640049" y="6556709"/>
              <a:ext cx="144379" cy="168442"/>
            </a:xfrm>
            <a:prstGeom prst="rightArrow">
              <a:avLst/>
            </a:prstGeom>
            <a:solidFill>
              <a:srgbClr val="1314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8" name="组合 47"/>
          <p:cNvGrpSpPr/>
          <p:nvPr/>
        </p:nvGrpSpPr>
        <p:grpSpPr>
          <a:xfrm flipH="1">
            <a:off x="11055773" y="6507185"/>
            <a:ext cx="299785" cy="299785"/>
            <a:chOff x="11550315" y="6496550"/>
            <a:chExt cx="299785" cy="299785"/>
          </a:xfrm>
        </p:grpSpPr>
        <p:sp>
          <p:nvSpPr>
            <p:cNvPr id="49" name="椭圆 48"/>
            <p:cNvSpPr/>
            <p:nvPr/>
          </p:nvSpPr>
          <p:spPr>
            <a:xfrm>
              <a:off x="11550315" y="6496550"/>
              <a:ext cx="299785" cy="299785"/>
            </a:xfrm>
            <a:prstGeom prst="ellipse">
              <a:avLst/>
            </a:prstGeom>
            <a:solidFill>
              <a:srgbClr val="FCF8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右箭头 49"/>
            <p:cNvSpPr/>
            <p:nvPr/>
          </p:nvSpPr>
          <p:spPr>
            <a:xfrm>
              <a:off x="11640049" y="6556709"/>
              <a:ext cx="144379" cy="168442"/>
            </a:xfrm>
            <a:prstGeom prst="rightArrow">
              <a:avLst/>
            </a:prstGeom>
            <a:solidFill>
              <a:srgbClr val="1314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51" name="直接箭头连接符 50"/>
          <p:cNvCxnSpPr/>
          <p:nvPr/>
        </p:nvCxnSpPr>
        <p:spPr>
          <a:xfrm flipH="1">
            <a:off x="5313495" y="4370249"/>
            <a:ext cx="270783" cy="275619"/>
          </a:xfrm>
          <a:prstGeom prst="straightConnector1">
            <a:avLst/>
          </a:prstGeom>
          <a:ln w="19050">
            <a:solidFill>
              <a:srgbClr val="F7D9D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/>
          <p:nvPr/>
        </p:nvCxnSpPr>
        <p:spPr>
          <a:xfrm flipH="1">
            <a:off x="6643203" y="3936595"/>
            <a:ext cx="893587" cy="0"/>
          </a:xfrm>
          <a:prstGeom prst="line">
            <a:avLst/>
          </a:prstGeom>
          <a:ln w="19050">
            <a:solidFill>
              <a:srgbClr val="F7D9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8E53DE70-94F8-4744-8608-281B3963DC3D}"/>
              </a:ext>
            </a:extLst>
          </p:cNvPr>
          <p:cNvCxnSpPr/>
          <p:nvPr/>
        </p:nvCxnSpPr>
        <p:spPr>
          <a:xfrm>
            <a:off x="8149802" y="5161972"/>
            <a:ext cx="1229025" cy="0"/>
          </a:xfrm>
          <a:prstGeom prst="line">
            <a:avLst/>
          </a:prstGeom>
          <a:ln w="19050">
            <a:solidFill>
              <a:srgbClr val="F7D9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A3755EA5-E9A3-4F53-B06F-9E65C2998CD3}"/>
              </a:ext>
            </a:extLst>
          </p:cNvPr>
          <p:cNvGrpSpPr/>
          <p:nvPr/>
        </p:nvGrpSpPr>
        <p:grpSpPr>
          <a:xfrm>
            <a:off x="9611899" y="4184408"/>
            <a:ext cx="1118854" cy="323165"/>
            <a:chOff x="6632465" y="935435"/>
            <a:chExt cx="1669523" cy="252222"/>
          </a:xfrm>
        </p:grpSpPr>
        <p:sp>
          <p:nvSpPr>
            <p:cNvPr id="73" name="圆角矩形 3">
              <a:extLst>
                <a:ext uri="{FF2B5EF4-FFF2-40B4-BE49-F238E27FC236}">
                  <a16:creationId xmlns:a16="http://schemas.microsoft.com/office/drawing/2014/main" id="{55EC7D0A-EDDF-4B43-AE39-6F7F7ADD33B4}"/>
                </a:ext>
              </a:extLst>
            </p:cNvPr>
            <p:cNvSpPr/>
            <p:nvPr/>
          </p:nvSpPr>
          <p:spPr>
            <a:xfrm>
              <a:off x="6632465" y="957609"/>
              <a:ext cx="1669523" cy="217714"/>
            </a:xfrm>
            <a:prstGeom prst="roundRect">
              <a:avLst/>
            </a:prstGeom>
            <a:solidFill>
              <a:srgbClr val="1314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8EDEB1B7-19CA-438E-B8CD-755A857CDCE5}"/>
                </a:ext>
              </a:extLst>
            </p:cNvPr>
            <p:cNvSpPr txBox="1"/>
            <p:nvPr/>
          </p:nvSpPr>
          <p:spPr>
            <a:xfrm>
              <a:off x="6775655" y="935435"/>
              <a:ext cx="1464594" cy="2522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5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APP</a:t>
              </a:r>
              <a:r>
                <a:rPr lang="zh-CN" altLang="en-US" sz="15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合作</a:t>
              </a:r>
              <a:endParaRPr lang="en-US" altLang="zh-CN" sz="1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507B15B2-BD30-4927-AB41-86B428E19D29}"/>
              </a:ext>
            </a:extLst>
          </p:cNvPr>
          <p:cNvGrpSpPr/>
          <p:nvPr/>
        </p:nvGrpSpPr>
        <p:grpSpPr>
          <a:xfrm>
            <a:off x="9622635" y="5070099"/>
            <a:ext cx="1066743" cy="323165"/>
            <a:chOff x="6632466" y="1500193"/>
            <a:chExt cx="660977" cy="244541"/>
          </a:xfrm>
        </p:grpSpPr>
        <p:sp>
          <p:nvSpPr>
            <p:cNvPr id="78" name="圆角矩形 34">
              <a:extLst>
                <a:ext uri="{FF2B5EF4-FFF2-40B4-BE49-F238E27FC236}">
                  <a16:creationId xmlns:a16="http://schemas.microsoft.com/office/drawing/2014/main" id="{18C5A672-3513-4D87-B631-D4FCA3304072}"/>
                </a:ext>
              </a:extLst>
            </p:cNvPr>
            <p:cNvSpPr/>
            <p:nvPr/>
          </p:nvSpPr>
          <p:spPr>
            <a:xfrm>
              <a:off x="6632466" y="1520715"/>
              <a:ext cx="660977" cy="217714"/>
            </a:xfrm>
            <a:prstGeom prst="roundRect">
              <a:avLst/>
            </a:prstGeom>
            <a:solidFill>
              <a:srgbClr val="1314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D16B86D2-6B25-4354-B0EC-3017277313E4}"/>
                </a:ext>
              </a:extLst>
            </p:cNvPr>
            <p:cNvSpPr txBox="1"/>
            <p:nvPr/>
          </p:nvSpPr>
          <p:spPr>
            <a:xfrm>
              <a:off x="6674940" y="1500193"/>
              <a:ext cx="618503" cy="2445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5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流量引导</a:t>
              </a:r>
            </a:p>
          </p:txBody>
        </p:sp>
      </p:grpSp>
      <p:grpSp>
        <p:nvGrpSpPr>
          <p:cNvPr id="80" name="组合 79">
            <a:extLst>
              <a:ext uri="{FF2B5EF4-FFF2-40B4-BE49-F238E27FC236}">
                <a16:creationId xmlns:a16="http://schemas.microsoft.com/office/drawing/2014/main" id="{17A80E37-197F-42A9-8214-2C1A959FCB78}"/>
              </a:ext>
            </a:extLst>
          </p:cNvPr>
          <p:cNvGrpSpPr/>
          <p:nvPr/>
        </p:nvGrpSpPr>
        <p:grpSpPr>
          <a:xfrm>
            <a:off x="9611899" y="5956928"/>
            <a:ext cx="1179366" cy="323165"/>
            <a:chOff x="6632466" y="2051967"/>
            <a:chExt cx="958768" cy="254248"/>
          </a:xfrm>
        </p:grpSpPr>
        <p:sp>
          <p:nvSpPr>
            <p:cNvPr id="81" name="圆角矩形 35">
              <a:extLst>
                <a:ext uri="{FF2B5EF4-FFF2-40B4-BE49-F238E27FC236}">
                  <a16:creationId xmlns:a16="http://schemas.microsoft.com/office/drawing/2014/main" id="{91B0FED6-6B89-4C05-8B79-49CFE6F1D334}"/>
                </a:ext>
              </a:extLst>
            </p:cNvPr>
            <p:cNvSpPr/>
            <p:nvPr/>
          </p:nvSpPr>
          <p:spPr>
            <a:xfrm>
              <a:off x="6632466" y="2082852"/>
              <a:ext cx="879566" cy="217714"/>
            </a:xfrm>
            <a:prstGeom prst="roundRect">
              <a:avLst/>
            </a:prstGeom>
            <a:solidFill>
              <a:srgbClr val="1314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文本框 81">
              <a:extLst>
                <a:ext uri="{FF2B5EF4-FFF2-40B4-BE49-F238E27FC236}">
                  <a16:creationId xmlns:a16="http://schemas.microsoft.com/office/drawing/2014/main" id="{116A1E2E-31CD-451A-82F7-4C194DA3F4FD}"/>
                </a:ext>
              </a:extLst>
            </p:cNvPr>
            <p:cNvSpPr txBox="1"/>
            <p:nvPr/>
          </p:nvSpPr>
          <p:spPr>
            <a:xfrm>
              <a:off x="6711667" y="2051967"/>
              <a:ext cx="879567" cy="254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5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广告合作</a:t>
              </a:r>
            </a:p>
          </p:txBody>
        </p:sp>
      </p:grpSp>
      <p:sp>
        <p:nvSpPr>
          <p:cNvPr id="83" name="左中括号 82">
            <a:extLst>
              <a:ext uri="{FF2B5EF4-FFF2-40B4-BE49-F238E27FC236}">
                <a16:creationId xmlns:a16="http://schemas.microsoft.com/office/drawing/2014/main" id="{52F0A2FF-5D4F-446A-9B60-E5A85927B509}"/>
              </a:ext>
            </a:extLst>
          </p:cNvPr>
          <p:cNvSpPr/>
          <p:nvPr/>
        </p:nvSpPr>
        <p:spPr>
          <a:xfrm>
            <a:off x="9433576" y="4187306"/>
            <a:ext cx="125139" cy="1978768"/>
          </a:xfrm>
          <a:prstGeom prst="leftBracket">
            <a:avLst/>
          </a:prstGeom>
          <a:ln w="19050">
            <a:solidFill>
              <a:srgbClr val="F7D9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/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E98FF54F-EA9D-4EBE-B461-D04D1AB1B09E}"/>
              </a:ext>
            </a:extLst>
          </p:cNvPr>
          <p:cNvSpPr txBox="1"/>
          <p:nvPr/>
        </p:nvSpPr>
        <p:spPr>
          <a:xfrm>
            <a:off x="165466" y="6472347"/>
            <a:ext cx="783772" cy="384719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27657970"/>
      </p:ext>
    </p:extLst>
  </p:cSld>
  <p:clrMapOvr>
    <a:masterClrMapping/>
  </p:clrMapOvr>
  <p:transition spd="slow">
    <p:push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 p14:presetBounceEnd="2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8000">
                                          <p:cBhvr additive="base">
                                            <p:cTn id="7" dur="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8000">
                                          <p:cBhvr additive="base">
                                            <p:cTn id="8" dur="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10" presetID="50" presetClass="entr" presetSubtype="0" decel="10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75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6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" dur="25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20" presetID="50" presetClass="entr" presetSubtype="0" decel="10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75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75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75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6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8" dur="25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30" presetID="50" presetClass="entr" presetSubtype="0" decel="10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75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75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75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6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8" dur="25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3250"/>
                                </p:stCondLst>
                                <p:childTnLst>
                                  <p:par>
                                    <p:cTn id="40" presetID="50" presetClass="entr" presetSubtype="0" decel="10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75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75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75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46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8" dur="25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4250"/>
                                </p:stCondLst>
                                <p:childTnLst>
                                  <p:par>
                                    <p:cTn id="50" presetID="16" presetClass="entr" presetSubtype="4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Horizontal)">
                                          <p:cBhvr>
                                            <p:cTn id="52" dur="250"/>
                                            <p:tgtEl>
                                              <p:spTgt spid="10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54" presetID="1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6" dur="250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57" dur="25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8" fill="hold">
                                <p:stCondLst>
                                  <p:cond delay="4750"/>
                                </p:stCondLst>
                                <p:childTnLst>
                                  <p:par>
                                    <p:cTn id="59" presetID="1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1" dur="250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62" dur="25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3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64" presetID="1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6" dur="250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67" dur="25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8" fill="hold">
                                <p:stCondLst>
                                  <p:cond delay="5250"/>
                                </p:stCondLst>
                                <p:childTnLst>
                                  <p:par>
                                    <p:cTn id="69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1" dur="25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2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73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5" dur="250"/>
                                            <p:tgtEl>
                                              <p:spTgt spid="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6" fill="hold">
                                <p:stCondLst>
                                  <p:cond delay="5750"/>
                                </p:stCondLst>
                                <p:childTnLst>
                                  <p:par>
                                    <p:cTn id="77" presetID="1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9" dur="250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80" dur="25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1" fill="hold">
                                <p:stCondLst>
                                  <p:cond delay="6000"/>
                                </p:stCondLst>
                                <p:childTnLst>
                                  <p:par>
                                    <p:cTn id="82" presetID="1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4" dur="250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85" dur="25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6" fill="hold">
                                <p:stCondLst>
                                  <p:cond delay="6250"/>
                                </p:stCondLst>
                                <p:childTnLst>
                                  <p:par>
                                    <p:cTn id="87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9" dur="25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0" fill="hold">
                                <p:stCondLst>
                                  <p:cond delay="6500"/>
                                </p:stCondLst>
                                <p:childTnLst>
                                  <p:par>
                                    <p:cTn id="91" presetID="16" presetClass="entr" presetSubtype="4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Horizontal)">
                                          <p:cBhvr>
                                            <p:cTn id="93" dur="250"/>
                                            <p:tgtEl>
                                              <p:spTgt spid="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4" fill="hold">
                                <p:stCondLst>
                                  <p:cond delay="6750"/>
                                </p:stCondLst>
                                <p:childTnLst>
                                  <p:par>
                                    <p:cTn id="95" presetID="1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7" dur="250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98" dur="25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9" fill="hold">
                                <p:stCondLst>
                                  <p:cond delay="7000"/>
                                </p:stCondLst>
                                <p:childTnLst>
                                  <p:par>
                                    <p:cTn id="100" presetID="1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2" dur="250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103" dur="25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4" fill="hold">
                                <p:stCondLst>
                                  <p:cond delay="7250"/>
                                </p:stCondLst>
                                <p:childTnLst>
                                  <p:par>
                                    <p:cTn id="105" presetID="1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7" dur="250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108" dur="25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6" grpId="0" animBg="1"/>
          <p:bldP spid="83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10" presetID="50" presetClass="entr" presetSubtype="0" decel="10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75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6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" dur="25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20" presetID="50" presetClass="entr" presetSubtype="0" decel="10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75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75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75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6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8" dur="25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30" presetID="50" presetClass="entr" presetSubtype="0" decel="10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75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75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75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6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8" dur="25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3250"/>
                                </p:stCondLst>
                                <p:childTnLst>
                                  <p:par>
                                    <p:cTn id="40" presetID="50" presetClass="entr" presetSubtype="0" decel="10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75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75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75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46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8" dur="25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4250"/>
                                </p:stCondLst>
                                <p:childTnLst>
                                  <p:par>
                                    <p:cTn id="50" presetID="16" presetClass="entr" presetSubtype="4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Horizontal)">
                                          <p:cBhvr>
                                            <p:cTn id="52" dur="250"/>
                                            <p:tgtEl>
                                              <p:spTgt spid="10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54" presetID="1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6" dur="250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57" dur="25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8" fill="hold">
                                <p:stCondLst>
                                  <p:cond delay="4750"/>
                                </p:stCondLst>
                                <p:childTnLst>
                                  <p:par>
                                    <p:cTn id="59" presetID="1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1" dur="250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62" dur="25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3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64" presetID="1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6" dur="250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67" dur="25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8" fill="hold">
                                <p:stCondLst>
                                  <p:cond delay="5250"/>
                                </p:stCondLst>
                                <p:childTnLst>
                                  <p:par>
                                    <p:cTn id="69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1" dur="25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2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73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5" dur="250"/>
                                            <p:tgtEl>
                                              <p:spTgt spid="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6" fill="hold">
                                <p:stCondLst>
                                  <p:cond delay="5750"/>
                                </p:stCondLst>
                                <p:childTnLst>
                                  <p:par>
                                    <p:cTn id="77" presetID="1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9" dur="250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80" dur="25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1" fill="hold">
                                <p:stCondLst>
                                  <p:cond delay="6000"/>
                                </p:stCondLst>
                                <p:childTnLst>
                                  <p:par>
                                    <p:cTn id="82" presetID="1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4" dur="250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85" dur="25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6" fill="hold">
                                <p:stCondLst>
                                  <p:cond delay="6250"/>
                                </p:stCondLst>
                                <p:childTnLst>
                                  <p:par>
                                    <p:cTn id="87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9" dur="25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0" fill="hold">
                                <p:stCondLst>
                                  <p:cond delay="6500"/>
                                </p:stCondLst>
                                <p:childTnLst>
                                  <p:par>
                                    <p:cTn id="91" presetID="16" presetClass="entr" presetSubtype="4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Horizontal)">
                                          <p:cBhvr>
                                            <p:cTn id="93" dur="250"/>
                                            <p:tgtEl>
                                              <p:spTgt spid="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4" fill="hold">
                                <p:stCondLst>
                                  <p:cond delay="6750"/>
                                </p:stCondLst>
                                <p:childTnLst>
                                  <p:par>
                                    <p:cTn id="95" presetID="1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7" dur="250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98" dur="25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9" fill="hold">
                                <p:stCondLst>
                                  <p:cond delay="7000"/>
                                </p:stCondLst>
                                <p:childTnLst>
                                  <p:par>
                                    <p:cTn id="100" presetID="1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2" dur="250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103" dur="25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4" fill="hold">
                                <p:stCondLst>
                                  <p:cond delay="7250"/>
                                </p:stCondLst>
                                <p:childTnLst>
                                  <p:par>
                                    <p:cTn id="105" presetID="1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7" dur="250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108" dur="25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6" grpId="0" animBg="1"/>
          <p:bldP spid="83" grpId="0" animBg="1"/>
        </p:bldLst>
      </p:timing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0" y="2"/>
            <a:ext cx="12192000" cy="3101556"/>
          </a:xfrm>
          <a:custGeom>
            <a:avLst/>
            <a:gdLst>
              <a:gd name="connsiteX0" fmla="*/ 0 w 12192000"/>
              <a:gd name="connsiteY0" fmla="*/ 0 h 3101556"/>
              <a:gd name="connsiteX1" fmla="*/ 12192000 w 12192000"/>
              <a:gd name="connsiteY1" fmla="*/ 0 h 3101556"/>
              <a:gd name="connsiteX2" fmla="*/ 12192000 w 12192000"/>
              <a:gd name="connsiteY2" fmla="*/ 3101556 h 3101556"/>
              <a:gd name="connsiteX3" fmla="*/ 4152453 w 12192000"/>
              <a:gd name="connsiteY3" fmla="*/ 3101556 h 3101556"/>
              <a:gd name="connsiteX4" fmla="*/ 4130878 w 12192000"/>
              <a:gd name="connsiteY4" fmla="*/ 2887533 h 3101556"/>
              <a:gd name="connsiteX5" fmla="*/ 2875546 w 12192000"/>
              <a:gd name="connsiteY5" fmla="*/ 1864408 h 3101556"/>
              <a:gd name="connsiteX6" fmla="*/ 1620215 w 12192000"/>
              <a:gd name="connsiteY6" fmla="*/ 2887533 h 3101556"/>
              <a:gd name="connsiteX7" fmla="*/ 1598640 w 12192000"/>
              <a:gd name="connsiteY7" fmla="*/ 3101556 h 3101556"/>
              <a:gd name="connsiteX8" fmla="*/ 0 w 12192000"/>
              <a:gd name="connsiteY8" fmla="*/ 3101556 h 3101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3101556">
                <a:moveTo>
                  <a:pt x="0" y="0"/>
                </a:moveTo>
                <a:lnTo>
                  <a:pt x="12192000" y="0"/>
                </a:lnTo>
                <a:lnTo>
                  <a:pt x="12192000" y="3101556"/>
                </a:lnTo>
                <a:lnTo>
                  <a:pt x="4152453" y="3101556"/>
                </a:lnTo>
                <a:lnTo>
                  <a:pt x="4130878" y="2887533"/>
                </a:lnTo>
                <a:cubicBezTo>
                  <a:pt x="4011395" y="2303637"/>
                  <a:pt x="3494765" y="1864408"/>
                  <a:pt x="2875546" y="1864408"/>
                </a:cubicBezTo>
                <a:cubicBezTo>
                  <a:pt x="2256328" y="1864408"/>
                  <a:pt x="1739697" y="2303637"/>
                  <a:pt x="1620215" y="2887533"/>
                </a:cubicBezTo>
                <a:lnTo>
                  <a:pt x="1598640" y="3101556"/>
                </a:lnTo>
                <a:lnTo>
                  <a:pt x="0" y="3101556"/>
                </a:lnTo>
                <a:close/>
              </a:path>
            </a:pathLst>
          </a:custGeom>
          <a:solidFill>
            <a:srgbClr val="1314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椭圆 2"/>
          <p:cNvSpPr/>
          <p:nvPr/>
        </p:nvSpPr>
        <p:spPr>
          <a:xfrm>
            <a:off x="1949117" y="2186941"/>
            <a:ext cx="1852863" cy="1852863"/>
          </a:xfrm>
          <a:prstGeom prst="ellipse">
            <a:avLst/>
          </a:prstGeom>
          <a:solidFill>
            <a:srgbClr val="E74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2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115028" y="3372202"/>
            <a:ext cx="3994139" cy="872033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dist"/>
            <a:r>
              <a:rPr lang="zh-CN" altLang="en-US" sz="5100" b="1" dirty="0">
                <a:solidFill>
                  <a:srgbClr val="E74C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谢谢观看！</a:t>
            </a:r>
          </a:p>
        </p:txBody>
      </p:sp>
    </p:spTree>
    <p:extLst>
      <p:ext uri="{BB962C8B-B14F-4D97-AF65-F5344CB8AC3E}">
        <p14:creationId xmlns:p14="http://schemas.microsoft.com/office/powerpoint/2010/main" val="1584506584"/>
      </p:ext>
    </p:extLst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/>
          <p:cNvGrpSpPr/>
          <p:nvPr/>
        </p:nvGrpSpPr>
        <p:grpSpPr>
          <a:xfrm>
            <a:off x="11550317" y="6507185"/>
            <a:ext cx="299785" cy="299785"/>
            <a:chOff x="11550315" y="6496550"/>
            <a:chExt cx="299785" cy="299785"/>
          </a:xfrm>
        </p:grpSpPr>
        <p:sp>
          <p:nvSpPr>
            <p:cNvPr id="36" name="椭圆 35"/>
            <p:cNvSpPr/>
            <p:nvPr/>
          </p:nvSpPr>
          <p:spPr>
            <a:xfrm>
              <a:off x="11550315" y="6496550"/>
              <a:ext cx="299785" cy="299785"/>
            </a:xfrm>
            <a:prstGeom prst="ellipse">
              <a:avLst/>
            </a:prstGeom>
            <a:solidFill>
              <a:srgbClr val="FCF8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右箭头 36"/>
            <p:cNvSpPr/>
            <p:nvPr/>
          </p:nvSpPr>
          <p:spPr>
            <a:xfrm>
              <a:off x="11640049" y="6556709"/>
              <a:ext cx="144379" cy="168442"/>
            </a:xfrm>
            <a:prstGeom prst="rightArrow">
              <a:avLst/>
            </a:prstGeom>
            <a:solidFill>
              <a:srgbClr val="1314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8" name="组合 37"/>
          <p:cNvGrpSpPr/>
          <p:nvPr/>
        </p:nvGrpSpPr>
        <p:grpSpPr>
          <a:xfrm flipH="1">
            <a:off x="11055773" y="6507185"/>
            <a:ext cx="299785" cy="299785"/>
            <a:chOff x="11550315" y="6496550"/>
            <a:chExt cx="299785" cy="299785"/>
          </a:xfrm>
        </p:grpSpPr>
        <p:sp>
          <p:nvSpPr>
            <p:cNvPr id="39" name="椭圆 38"/>
            <p:cNvSpPr/>
            <p:nvPr/>
          </p:nvSpPr>
          <p:spPr>
            <a:xfrm>
              <a:off x="11550315" y="6496550"/>
              <a:ext cx="299785" cy="299785"/>
            </a:xfrm>
            <a:prstGeom prst="ellipse">
              <a:avLst/>
            </a:prstGeom>
            <a:solidFill>
              <a:srgbClr val="FCF8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右箭头 39"/>
            <p:cNvSpPr/>
            <p:nvPr/>
          </p:nvSpPr>
          <p:spPr>
            <a:xfrm>
              <a:off x="11640049" y="6556709"/>
              <a:ext cx="144379" cy="168442"/>
            </a:xfrm>
            <a:prstGeom prst="rightArrow">
              <a:avLst/>
            </a:prstGeom>
            <a:solidFill>
              <a:srgbClr val="1314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-1" y="581068"/>
            <a:ext cx="3812241" cy="523220"/>
            <a:chOff x="0" y="543361"/>
            <a:chExt cx="3370216" cy="523219"/>
          </a:xfrm>
        </p:grpSpPr>
        <p:grpSp>
          <p:nvGrpSpPr>
            <p:cNvPr id="47" name="组合 46"/>
            <p:cNvGrpSpPr/>
            <p:nvPr/>
          </p:nvGrpSpPr>
          <p:grpSpPr>
            <a:xfrm>
              <a:off x="0" y="543361"/>
              <a:ext cx="3370216" cy="493479"/>
              <a:chOff x="0" y="288813"/>
              <a:chExt cx="3370216" cy="493479"/>
            </a:xfrm>
            <a:solidFill>
              <a:srgbClr val="131426"/>
            </a:solidFill>
          </p:grpSpPr>
          <p:sp>
            <p:nvSpPr>
              <p:cNvPr id="48" name="矩形 47"/>
              <p:cNvSpPr/>
              <p:nvPr/>
            </p:nvSpPr>
            <p:spPr>
              <a:xfrm>
                <a:off x="0" y="288813"/>
                <a:ext cx="3052812" cy="4934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直角三角形 48"/>
              <p:cNvSpPr/>
              <p:nvPr/>
            </p:nvSpPr>
            <p:spPr>
              <a:xfrm>
                <a:off x="3052811" y="292635"/>
                <a:ext cx="317405" cy="489657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" name="文本框 3"/>
            <p:cNvSpPr txBox="1"/>
            <p:nvPr/>
          </p:nvSpPr>
          <p:spPr>
            <a:xfrm>
              <a:off x="557352" y="543361"/>
              <a:ext cx="2575813" cy="523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Introduction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0" name="文本框 49"/>
          <p:cNvSpPr txBox="1"/>
          <p:nvPr/>
        </p:nvSpPr>
        <p:spPr>
          <a:xfrm>
            <a:off x="165466" y="6472347"/>
            <a:ext cx="783772" cy="384719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40196B4-9709-46D0-A83E-FCD4C0C20E5F}"/>
              </a:ext>
            </a:extLst>
          </p:cNvPr>
          <p:cNvSpPr txBox="1"/>
          <p:nvPr/>
        </p:nvSpPr>
        <p:spPr>
          <a:xfrm>
            <a:off x="1250576" y="1539688"/>
            <a:ext cx="3916457" cy="54014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产品概况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行业市场分析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产品基本功能、使用流程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技术解决方案、开发日程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推广方案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运营规划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3924400"/>
      </p:ext>
    </p:extLst>
  </p:cSld>
  <p:clrMapOvr>
    <a:masterClrMapping/>
  </p:clrMapOvr>
  <p:transition spd="slow">
    <p:push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 p14:presetBounceEnd="2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8000">
                                          <p:cBhvr additive="base">
                                            <p:cTn id="7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8000">
                                          <p:cBhvr additive="base">
                                            <p:cTn id="8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10" presetID="18" presetClass="entr" presetSubtype="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Right)">
                                          <p:cBhvr>
                                            <p:cTn id="12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4" presetID="23" presetClass="entr" presetSubtype="3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(6*min(max(#ppt_w*#ppt_h,.3),1)-7.4)/-.7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(6*min(max(#ppt_w*#ppt_h,.3),1)-7.4)/-.7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(6*min(max(#ppt_w*#ppt_h,.3),1)-7.4)/-.7*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21" presetID="18" presetClass="entr" presetSubtype="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Right)">
                                          <p:cBhvr>
                                            <p:cTn id="23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25" presetID="23" presetClass="entr" presetSubtype="3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(6*min(max(#ppt_w*#ppt_h,.3),1)-7.4)/-.7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(6*min(max(#ppt_w*#ppt_h,.3),1)-7.4)/-.7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(6*min(max(#ppt_w*#ppt_h,.3),1)-7.4)/-.7*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32" presetID="18" presetClass="entr" presetSubtype="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Right)">
                                          <p:cBhvr>
                                            <p:cTn id="34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2750"/>
                                </p:stCondLst>
                                <p:childTnLst>
                                  <p:par>
                                    <p:cTn id="36" presetID="23" presetClass="entr" presetSubtype="3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(6*min(max(#ppt_w*#ppt_h,.3),1)-7.4)/-.7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(6*min(max(#ppt_w*#ppt_h,.3),1)-7.4)/-.7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(6*min(max(#ppt_w*#ppt_h,.3),1)-7.4)/-.7*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2" fill="hold">
                                <p:stCondLst>
                                  <p:cond delay="3250"/>
                                </p:stCondLst>
                                <p:childTnLst>
                                  <p:par>
                                    <p:cTn id="43" presetID="18" presetClass="entr" presetSubtype="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Right)">
                                          <p:cBhvr>
                                            <p:cTn id="45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6" fill="hold">
                                <p:stCondLst>
                                  <p:cond delay="3750"/>
                                </p:stCondLst>
                                <p:childTnLst>
                                  <p:par>
                                    <p:cTn id="47" presetID="23" presetClass="entr" presetSubtype="3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(6*min(max(#ppt_w*#ppt_h,.3),1)-7.4)/-.7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(6*min(max(#ppt_w*#ppt_h,.3),1)-7.4)/-.7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(6*min(max(#ppt_w*#ppt_h,.3),1)-7.4)/-.7*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4250"/>
                                </p:stCondLst>
                                <p:childTnLst>
                                  <p:par>
                                    <p:cTn id="54" presetID="18" presetClass="entr" presetSubtype="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Right)">
                                          <p:cBhvr>
                                            <p:cTn id="56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7" fill="hold">
                                <p:stCondLst>
                                  <p:cond delay="4750"/>
                                </p:stCondLst>
                                <p:childTnLst>
                                  <p:par>
                                    <p:cTn id="58" presetID="23" presetClass="entr" presetSubtype="3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0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(6*min(max(#ppt_w*#ppt_h,.3),1)-7.4)/-.7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(6*min(max(#ppt_w*#ppt_h,.3),1)-7.4)/-.7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(6*min(max(#ppt_w*#ppt_h,.3),1)-7.4)/-.7*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4" fill="hold">
                                <p:stCondLst>
                                  <p:cond delay="5250"/>
                                </p:stCondLst>
                                <p:childTnLst>
                                  <p:par>
                                    <p:cTn id="65" presetID="18" presetClass="entr" presetSubtype="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Right)">
                                          <p:cBhvr>
                                            <p:cTn id="67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8" fill="hold">
                                <p:stCondLst>
                                  <p:cond delay="5750"/>
                                </p:stCondLst>
                                <p:childTnLst>
                                  <p:par>
                                    <p:cTn id="69" presetID="23" presetClass="entr" presetSubtype="3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1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(6*min(max(#ppt_w*#ppt_h,.3),1)-7.4)/-.7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(6*min(max(#ppt_w*#ppt_h,.3),1)-7.4)/-.7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4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(6*min(max(#ppt_w*#ppt_h,.3),1)-7.4)/-.7*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5" fill="hold">
                                <p:stCondLst>
                                  <p:cond delay="6250"/>
                                </p:stCondLst>
                                <p:childTnLst>
                                  <p:par>
                                    <p:cTn id="76" presetID="16" presetClass="entr" presetSubtype="4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Horizontal)">
                                          <p:cBhvr>
                                            <p:cTn id="78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9" fill="hold">
                                <p:stCondLst>
                                  <p:cond delay="6750"/>
                                </p:stCondLst>
                                <p:childTnLst>
                                  <p:par>
                                    <p:cTn id="80" presetID="3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2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4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5" dur="10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6" fill="hold">
                                <p:stCondLst>
                                  <p:cond delay="7750"/>
                                </p:stCondLst>
                                <p:childTnLst>
                                  <p:par>
                                    <p:cTn id="87" presetID="50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9" dur="1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0" dur="1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1" dur="10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2" fill="hold">
                                <p:stCondLst>
                                  <p:cond delay="8750"/>
                                </p:stCondLst>
                                <p:childTnLst>
                                  <p:par>
                                    <p:cTn id="93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5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6" presetID="35" presetClass="path" presetSubtype="0" repeatCount="2000" autoRev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70833E-6 3.33333E-6 L -0.05247 3.33333E-6 " pathEditMode="relative" rAng="0" ptsTypes="AA">
                                          <p:cBhvr>
                                            <p:cTn id="97" dur="1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630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5" grpId="0" animBg="1"/>
          <p:bldP spid="26" grpId="0" animBg="1"/>
          <p:bldP spid="27" grpId="0" animBg="1"/>
          <p:bldP spid="28" grpId="0" animBg="1"/>
          <p:bldP spid="29" grpId="0" animBg="1"/>
          <p:bldP spid="30" grpId="0" animBg="1"/>
          <p:bldP spid="34" grpId="0"/>
          <p:bldP spid="35" grpId="0"/>
          <p:bldP spid="35" grpId="1"/>
          <p:bldP spid="41" grpId="0"/>
          <p:bldP spid="42" grpId="0"/>
          <p:bldP spid="43" grpId="0"/>
          <p:bldP spid="44" grpId="0"/>
          <p:bldP spid="45" grpId="0"/>
          <p:bldP spid="46" grpId="0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/>
          <p:cNvGrpSpPr/>
          <p:nvPr/>
        </p:nvGrpSpPr>
        <p:grpSpPr>
          <a:xfrm>
            <a:off x="11550317" y="6507185"/>
            <a:ext cx="299785" cy="299785"/>
            <a:chOff x="11550315" y="6496550"/>
            <a:chExt cx="299785" cy="299785"/>
          </a:xfrm>
        </p:grpSpPr>
        <p:sp>
          <p:nvSpPr>
            <p:cNvPr id="36" name="椭圆 35"/>
            <p:cNvSpPr/>
            <p:nvPr/>
          </p:nvSpPr>
          <p:spPr>
            <a:xfrm>
              <a:off x="11550315" y="6496550"/>
              <a:ext cx="299785" cy="299785"/>
            </a:xfrm>
            <a:prstGeom prst="ellipse">
              <a:avLst/>
            </a:prstGeom>
            <a:solidFill>
              <a:srgbClr val="FCF8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右箭头 36"/>
            <p:cNvSpPr/>
            <p:nvPr/>
          </p:nvSpPr>
          <p:spPr>
            <a:xfrm>
              <a:off x="11640049" y="6556709"/>
              <a:ext cx="144379" cy="168442"/>
            </a:xfrm>
            <a:prstGeom prst="rightArrow">
              <a:avLst/>
            </a:prstGeom>
            <a:solidFill>
              <a:srgbClr val="1314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8" name="组合 37"/>
          <p:cNvGrpSpPr/>
          <p:nvPr/>
        </p:nvGrpSpPr>
        <p:grpSpPr>
          <a:xfrm flipH="1">
            <a:off x="11055773" y="6507185"/>
            <a:ext cx="299785" cy="299785"/>
            <a:chOff x="11550315" y="6496550"/>
            <a:chExt cx="299785" cy="299785"/>
          </a:xfrm>
        </p:grpSpPr>
        <p:sp>
          <p:nvSpPr>
            <p:cNvPr id="39" name="椭圆 38"/>
            <p:cNvSpPr/>
            <p:nvPr/>
          </p:nvSpPr>
          <p:spPr>
            <a:xfrm>
              <a:off x="11550315" y="6496550"/>
              <a:ext cx="299785" cy="299785"/>
            </a:xfrm>
            <a:prstGeom prst="ellipse">
              <a:avLst/>
            </a:prstGeom>
            <a:solidFill>
              <a:srgbClr val="FCF8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右箭头 39"/>
            <p:cNvSpPr/>
            <p:nvPr/>
          </p:nvSpPr>
          <p:spPr>
            <a:xfrm>
              <a:off x="11640049" y="6556709"/>
              <a:ext cx="144379" cy="168442"/>
            </a:xfrm>
            <a:prstGeom prst="rightArrow">
              <a:avLst/>
            </a:prstGeom>
            <a:solidFill>
              <a:srgbClr val="1314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0" y="581068"/>
            <a:ext cx="3370216" cy="493480"/>
            <a:chOff x="0" y="543361"/>
            <a:chExt cx="3370216" cy="493479"/>
          </a:xfrm>
        </p:grpSpPr>
        <p:grpSp>
          <p:nvGrpSpPr>
            <p:cNvPr id="47" name="组合 46"/>
            <p:cNvGrpSpPr/>
            <p:nvPr/>
          </p:nvGrpSpPr>
          <p:grpSpPr>
            <a:xfrm>
              <a:off x="0" y="543361"/>
              <a:ext cx="3370216" cy="493479"/>
              <a:chOff x="0" y="288813"/>
              <a:chExt cx="3370216" cy="493479"/>
            </a:xfrm>
            <a:solidFill>
              <a:srgbClr val="131426"/>
            </a:solidFill>
          </p:grpSpPr>
          <p:sp>
            <p:nvSpPr>
              <p:cNvPr id="48" name="矩形 47"/>
              <p:cNvSpPr/>
              <p:nvPr/>
            </p:nvSpPr>
            <p:spPr>
              <a:xfrm>
                <a:off x="0" y="288813"/>
                <a:ext cx="3052812" cy="4934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直角三角形 48"/>
              <p:cNvSpPr/>
              <p:nvPr/>
            </p:nvSpPr>
            <p:spPr>
              <a:xfrm>
                <a:off x="3052811" y="292635"/>
                <a:ext cx="317405" cy="489657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" name="文本框 3"/>
            <p:cNvSpPr txBox="1"/>
            <p:nvPr/>
          </p:nvSpPr>
          <p:spPr>
            <a:xfrm>
              <a:off x="557352" y="543361"/>
              <a:ext cx="1837356" cy="461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产品概况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0" name="文本框 49"/>
          <p:cNvSpPr txBox="1"/>
          <p:nvPr/>
        </p:nvSpPr>
        <p:spPr>
          <a:xfrm>
            <a:off x="165466" y="6472347"/>
            <a:ext cx="783772" cy="384719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6C844DB-626A-4294-85EA-F01118B28004}"/>
              </a:ext>
            </a:extLst>
          </p:cNvPr>
          <p:cNvSpPr/>
          <p:nvPr/>
        </p:nvSpPr>
        <p:spPr>
          <a:xfrm>
            <a:off x="547924" y="1444622"/>
            <a:ext cx="7735463" cy="27937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zh-CN" altLang="zh-CN" sz="24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产品名称</a:t>
            </a:r>
            <a:endParaRPr lang="zh-CN" altLang="zh-CN" sz="3200" b="1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266700"/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FOCUS ON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（中文名称：专注力养成助手）</a:t>
            </a:r>
            <a:endParaRPr lang="zh-CN" altLang="zh-CN" sz="18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zh-CN" altLang="zh-CN" sz="24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产品简介</a:t>
            </a:r>
            <a:endParaRPr lang="zh-CN" altLang="zh-CN" sz="3200" b="1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266700"/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FOCUS ON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是一款面向大学生的专注力养成轻量级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APP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，包含待办事项录入、专注模式、创建打卡自习室等功能。</a:t>
            </a:r>
            <a:endParaRPr lang="zh-CN" altLang="zh-CN" sz="18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2242776"/>
      </p:ext>
    </p:extLst>
  </p:cSld>
  <p:clrMapOvr>
    <a:masterClrMapping/>
  </p:clrMapOvr>
  <p:transition spd="slow">
    <p:push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 p14:presetBounceEnd="2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8000">
                                          <p:cBhvr additive="base">
                                            <p:cTn id="7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8000">
                                          <p:cBhvr additive="base">
                                            <p:cTn id="8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10" presetID="18" presetClass="entr" presetSubtype="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Right)">
                                          <p:cBhvr>
                                            <p:cTn id="12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4" presetID="23" presetClass="entr" presetSubtype="3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(6*min(max(#ppt_w*#ppt_h,.3),1)-7.4)/-.7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(6*min(max(#ppt_w*#ppt_h,.3),1)-7.4)/-.7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(6*min(max(#ppt_w*#ppt_h,.3),1)-7.4)/-.7*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21" presetID="18" presetClass="entr" presetSubtype="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Right)">
                                          <p:cBhvr>
                                            <p:cTn id="23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25" presetID="23" presetClass="entr" presetSubtype="3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(6*min(max(#ppt_w*#ppt_h,.3),1)-7.4)/-.7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(6*min(max(#ppt_w*#ppt_h,.3),1)-7.4)/-.7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(6*min(max(#ppt_w*#ppt_h,.3),1)-7.4)/-.7*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32" presetID="18" presetClass="entr" presetSubtype="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Right)">
                                          <p:cBhvr>
                                            <p:cTn id="34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2750"/>
                                </p:stCondLst>
                                <p:childTnLst>
                                  <p:par>
                                    <p:cTn id="36" presetID="23" presetClass="entr" presetSubtype="3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(6*min(max(#ppt_w*#ppt_h,.3),1)-7.4)/-.7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(6*min(max(#ppt_w*#ppt_h,.3),1)-7.4)/-.7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(6*min(max(#ppt_w*#ppt_h,.3),1)-7.4)/-.7*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2" fill="hold">
                                <p:stCondLst>
                                  <p:cond delay="3250"/>
                                </p:stCondLst>
                                <p:childTnLst>
                                  <p:par>
                                    <p:cTn id="43" presetID="18" presetClass="entr" presetSubtype="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Right)">
                                          <p:cBhvr>
                                            <p:cTn id="45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6" fill="hold">
                                <p:stCondLst>
                                  <p:cond delay="3750"/>
                                </p:stCondLst>
                                <p:childTnLst>
                                  <p:par>
                                    <p:cTn id="47" presetID="23" presetClass="entr" presetSubtype="3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(6*min(max(#ppt_w*#ppt_h,.3),1)-7.4)/-.7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(6*min(max(#ppt_w*#ppt_h,.3),1)-7.4)/-.7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(6*min(max(#ppt_w*#ppt_h,.3),1)-7.4)/-.7*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4250"/>
                                </p:stCondLst>
                                <p:childTnLst>
                                  <p:par>
                                    <p:cTn id="54" presetID="18" presetClass="entr" presetSubtype="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Right)">
                                          <p:cBhvr>
                                            <p:cTn id="56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7" fill="hold">
                                <p:stCondLst>
                                  <p:cond delay="4750"/>
                                </p:stCondLst>
                                <p:childTnLst>
                                  <p:par>
                                    <p:cTn id="58" presetID="23" presetClass="entr" presetSubtype="3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0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(6*min(max(#ppt_w*#ppt_h,.3),1)-7.4)/-.7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(6*min(max(#ppt_w*#ppt_h,.3),1)-7.4)/-.7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(6*min(max(#ppt_w*#ppt_h,.3),1)-7.4)/-.7*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4" fill="hold">
                                <p:stCondLst>
                                  <p:cond delay="5250"/>
                                </p:stCondLst>
                                <p:childTnLst>
                                  <p:par>
                                    <p:cTn id="65" presetID="18" presetClass="entr" presetSubtype="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Right)">
                                          <p:cBhvr>
                                            <p:cTn id="67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8" fill="hold">
                                <p:stCondLst>
                                  <p:cond delay="5750"/>
                                </p:stCondLst>
                                <p:childTnLst>
                                  <p:par>
                                    <p:cTn id="69" presetID="23" presetClass="entr" presetSubtype="3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1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(6*min(max(#ppt_w*#ppt_h,.3),1)-7.4)/-.7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(6*min(max(#ppt_w*#ppt_h,.3),1)-7.4)/-.7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4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(6*min(max(#ppt_w*#ppt_h,.3),1)-7.4)/-.7*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5" fill="hold">
                                <p:stCondLst>
                                  <p:cond delay="6250"/>
                                </p:stCondLst>
                                <p:childTnLst>
                                  <p:par>
                                    <p:cTn id="76" presetID="16" presetClass="entr" presetSubtype="4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Horizontal)">
                                          <p:cBhvr>
                                            <p:cTn id="78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9" fill="hold">
                                <p:stCondLst>
                                  <p:cond delay="6750"/>
                                </p:stCondLst>
                                <p:childTnLst>
                                  <p:par>
                                    <p:cTn id="80" presetID="3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2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4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5" dur="10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6" fill="hold">
                                <p:stCondLst>
                                  <p:cond delay="7750"/>
                                </p:stCondLst>
                                <p:childTnLst>
                                  <p:par>
                                    <p:cTn id="87" presetID="50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9" dur="1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0" dur="1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1" dur="10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2" fill="hold">
                                <p:stCondLst>
                                  <p:cond delay="8750"/>
                                </p:stCondLst>
                                <p:childTnLst>
                                  <p:par>
                                    <p:cTn id="93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5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6" presetID="35" presetClass="path" presetSubtype="0" repeatCount="2000" autoRev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70833E-6 3.33333E-6 L -0.05247 3.33333E-6 " pathEditMode="relative" rAng="0" ptsTypes="AA">
                                          <p:cBhvr>
                                            <p:cTn id="97" dur="1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630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5" grpId="0" animBg="1"/>
          <p:bldP spid="26" grpId="0" animBg="1"/>
          <p:bldP spid="27" grpId="0" animBg="1"/>
          <p:bldP spid="28" grpId="0" animBg="1"/>
          <p:bldP spid="29" grpId="0" animBg="1"/>
          <p:bldP spid="30" grpId="0" animBg="1"/>
          <p:bldP spid="34" grpId="0"/>
          <p:bldP spid="35" grpId="0"/>
          <p:bldP spid="35" grpId="1"/>
          <p:bldP spid="41" grpId="0"/>
          <p:bldP spid="42" grpId="0"/>
          <p:bldP spid="43" grpId="0"/>
          <p:bldP spid="44" grpId="0"/>
          <p:bldP spid="45" grpId="0"/>
          <p:bldP spid="46" grpId="0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/>
          <p:cNvGrpSpPr/>
          <p:nvPr/>
        </p:nvGrpSpPr>
        <p:grpSpPr>
          <a:xfrm>
            <a:off x="11550317" y="6507185"/>
            <a:ext cx="299785" cy="299785"/>
            <a:chOff x="11550315" y="6496550"/>
            <a:chExt cx="299785" cy="299785"/>
          </a:xfrm>
        </p:grpSpPr>
        <p:sp>
          <p:nvSpPr>
            <p:cNvPr id="36" name="椭圆 35"/>
            <p:cNvSpPr/>
            <p:nvPr/>
          </p:nvSpPr>
          <p:spPr>
            <a:xfrm>
              <a:off x="11550315" y="6496550"/>
              <a:ext cx="299785" cy="299785"/>
            </a:xfrm>
            <a:prstGeom prst="ellipse">
              <a:avLst/>
            </a:prstGeom>
            <a:solidFill>
              <a:srgbClr val="FCF8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右箭头 36"/>
            <p:cNvSpPr/>
            <p:nvPr/>
          </p:nvSpPr>
          <p:spPr>
            <a:xfrm>
              <a:off x="11640049" y="6556709"/>
              <a:ext cx="144379" cy="168442"/>
            </a:xfrm>
            <a:prstGeom prst="rightArrow">
              <a:avLst/>
            </a:prstGeom>
            <a:solidFill>
              <a:srgbClr val="1314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8" name="组合 37"/>
          <p:cNvGrpSpPr/>
          <p:nvPr/>
        </p:nvGrpSpPr>
        <p:grpSpPr>
          <a:xfrm flipH="1">
            <a:off x="11055773" y="6507185"/>
            <a:ext cx="299785" cy="299785"/>
            <a:chOff x="11550315" y="6496550"/>
            <a:chExt cx="299785" cy="299785"/>
          </a:xfrm>
        </p:grpSpPr>
        <p:sp>
          <p:nvSpPr>
            <p:cNvPr id="39" name="椭圆 38"/>
            <p:cNvSpPr/>
            <p:nvPr/>
          </p:nvSpPr>
          <p:spPr>
            <a:xfrm>
              <a:off x="11550315" y="6496550"/>
              <a:ext cx="299785" cy="299785"/>
            </a:xfrm>
            <a:prstGeom prst="ellipse">
              <a:avLst/>
            </a:prstGeom>
            <a:solidFill>
              <a:srgbClr val="FCF8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右箭头 39"/>
            <p:cNvSpPr/>
            <p:nvPr/>
          </p:nvSpPr>
          <p:spPr>
            <a:xfrm>
              <a:off x="11640049" y="6556709"/>
              <a:ext cx="144379" cy="168442"/>
            </a:xfrm>
            <a:prstGeom prst="rightArrow">
              <a:avLst/>
            </a:prstGeom>
            <a:solidFill>
              <a:srgbClr val="1314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0" y="543362"/>
            <a:ext cx="5405718" cy="862812"/>
            <a:chOff x="0" y="543361"/>
            <a:chExt cx="3657600" cy="862810"/>
          </a:xfrm>
        </p:grpSpPr>
        <p:grpSp>
          <p:nvGrpSpPr>
            <p:cNvPr id="47" name="组合 46"/>
            <p:cNvGrpSpPr/>
            <p:nvPr/>
          </p:nvGrpSpPr>
          <p:grpSpPr>
            <a:xfrm>
              <a:off x="0" y="543361"/>
              <a:ext cx="3370216" cy="493479"/>
              <a:chOff x="0" y="288813"/>
              <a:chExt cx="3370216" cy="493479"/>
            </a:xfrm>
            <a:solidFill>
              <a:srgbClr val="131426"/>
            </a:solidFill>
          </p:grpSpPr>
          <p:sp>
            <p:nvSpPr>
              <p:cNvPr id="48" name="矩形 47"/>
              <p:cNvSpPr/>
              <p:nvPr/>
            </p:nvSpPr>
            <p:spPr>
              <a:xfrm>
                <a:off x="0" y="288813"/>
                <a:ext cx="3052812" cy="4934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直角三角形 48"/>
              <p:cNvSpPr/>
              <p:nvPr/>
            </p:nvSpPr>
            <p:spPr>
              <a:xfrm>
                <a:off x="3052811" y="292635"/>
                <a:ext cx="317405" cy="489657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" name="文本框 3"/>
            <p:cNvSpPr txBox="1"/>
            <p:nvPr/>
          </p:nvSpPr>
          <p:spPr>
            <a:xfrm>
              <a:off x="454991" y="575176"/>
              <a:ext cx="3202609" cy="830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行业市场分析 </a:t>
              </a:r>
              <a:r>
                <a:rPr lang="en-US" altLang="zh-CN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 </a:t>
              </a:r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需求分析</a:t>
              </a: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B97674ED-5D36-4A60-9D56-0428693CDCE8}"/>
              </a:ext>
            </a:extLst>
          </p:cNvPr>
          <p:cNvSpPr/>
          <p:nvPr/>
        </p:nvSpPr>
        <p:spPr>
          <a:xfrm>
            <a:off x="798735" y="1629766"/>
            <a:ext cx="10467089" cy="32696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>
              <a:lnSpc>
                <a:spcPct val="150000"/>
              </a:lnSpc>
            </a:pPr>
            <a:r>
              <a:rPr lang="en-US" altLang="zh-CN" sz="20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Android</a:t>
            </a:r>
            <a:r>
              <a:rPr lang="zh-CN" altLang="en-US" sz="20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应用市场需求</a:t>
            </a:r>
            <a:endParaRPr lang="en-US" altLang="zh-CN" sz="2000" b="1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266700">
              <a:lnSpc>
                <a:spcPct val="150000"/>
              </a:lnSpc>
            </a:pPr>
            <a:endParaRPr lang="en-US" altLang="zh-CN" sz="2000" b="1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266700">
              <a:lnSpc>
                <a:spcPct val="150000"/>
              </a:lnSpc>
            </a:pPr>
            <a:r>
              <a:rPr lang="en-US" altLang="zh-CN" sz="20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移动互联网时代，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APP</a:t>
            </a: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成为广大手机用户的宠儿。其中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Android</a:t>
            </a: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系统在智能手机市场占据高份额，并且逐年增长；国内第三方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Android</a:t>
            </a: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应用市场因其内容丰富性十分活跃，以小米、华为、腾讯、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360</a:t>
            </a: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等互联网公司为排头兵。</a:t>
            </a:r>
          </a:p>
          <a:p>
            <a:pPr indent="266700">
              <a:lnSpc>
                <a:spcPct val="150000"/>
              </a:lnSpc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Android APP</a:t>
            </a: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有着相当庞大的用户市场，并且会持续地保持快速发展地态势，市场仍有较大需求。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552267F-9A66-4F1E-AD47-55021715F4C7}"/>
              </a:ext>
            </a:extLst>
          </p:cNvPr>
          <p:cNvSpPr txBox="1"/>
          <p:nvPr/>
        </p:nvSpPr>
        <p:spPr>
          <a:xfrm>
            <a:off x="165466" y="6472347"/>
            <a:ext cx="783772" cy="384719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6567854"/>
      </p:ext>
    </p:extLst>
  </p:cSld>
  <p:clrMapOvr>
    <a:masterClrMapping/>
  </p:clrMapOvr>
  <p:transition spd="slow">
    <p:push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 p14:presetBounceEnd="2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8000">
                                          <p:cBhvr additive="base">
                                            <p:cTn id="7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8000">
                                          <p:cBhvr additive="base">
                                            <p:cTn id="8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10" presetID="18" presetClass="entr" presetSubtype="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Right)">
                                          <p:cBhvr>
                                            <p:cTn id="12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4" presetID="23" presetClass="entr" presetSubtype="3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(6*min(max(#ppt_w*#ppt_h,.3),1)-7.4)/-.7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(6*min(max(#ppt_w*#ppt_h,.3),1)-7.4)/-.7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(6*min(max(#ppt_w*#ppt_h,.3),1)-7.4)/-.7*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21" presetID="18" presetClass="entr" presetSubtype="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Right)">
                                          <p:cBhvr>
                                            <p:cTn id="23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25" presetID="23" presetClass="entr" presetSubtype="3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(6*min(max(#ppt_w*#ppt_h,.3),1)-7.4)/-.7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(6*min(max(#ppt_w*#ppt_h,.3),1)-7.4)/-.7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(6*min(max(#ppt_w*#ppt_h,.3),1)-7.4)/-.7*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32" presetID="18" presetClass="entr" presetSubtype="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Right)">
                                          <p:cBhvr>
                                            <p:cTn id="34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2750"/>
                                </p:stCondLst>
                                <p:childTnLst>
                                  <p:par>
                                    <p:cTn id="36" presetID="23" presetClass="entr" presetSubtype="3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(6*min(max(#ppt_w*#ppt_h,.3),1)-7.4)/-.7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(6*min(max(#ppt_w*#ppt_h,.3),1)-7.4)/-.7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(6*min(max(#ppt_w*#ppt_h,.3),1)-7.4)/-.7*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2" fill="hold">
                                <p:stCondLst>
                                  <p:cond delay="3250"/>
                                </p:stCondLst>
                                <p:childTnLst>
                                  <p:par>
                                    <p:cTn id="43" presetID="18" presetClass="entr" presetSubtype="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Right)">
                                          <p:cBhvr>
                                            <p:cTn id="45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6" fill="hold">
                                <p:stCondLst>
                                  <p:cond delay="3750"/>
                                </p:stCondLst>
                                <p:childTnLst>
                                  <p:par>
                                    <p:cTn id="47" presetID="23" presetClass="entr" presetSubtype="3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(6*min(max(#ppt_w*#ppt_h,.3),1)-7.4)/-.7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(6*min(max(#ppt_w*#ppt_h,.3),1)-7.4)/-.7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(6*min(max(#ppt_w*#ppt_h,.3),1)-7.4)/-.7*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4250"/>
                                </p:stCondLst>
                                <p:childTnLst>
                                  <p:par>
                                    <p:cTn id="54" presetID="18" presetClass="entr" presetSubtype="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Right)">
                                          <p:cBhvr>
                                            <p:cTn id="56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7" fill="hold">
                                <p:stCondLst>
                                  <p:cond delay="4750"/>
                                </p:stCondLst>
                                <p:childTnLst>
                                  <p:par>
                                    <p:cTn id="58" presetID="23" presetClass="entr" presetSubtype="3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0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(6*min(max(#ppt_w*#ppt_h,.3),1)-7.4)/-.7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(6*min(max(#ppt_w*#ppt_h,.3),1)-7.4)/-.7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(6*min(max(#ppt_w*#ppt_h,.3),1)-7.4)/-.7*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4" fill="hold">
                                <p:stCondLst>
                                  <p:cond delay="5250"/>
                                </p:stCondLst>
                                <p:childTnLst>
                                  <p:par>
                                    <p:cTn id="65" presetID="18" presetClass="entr" presetSubtype="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Right)">
                                          <p:cBhvr>
                                            <p:cTn id="67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8" fill="hold">
                                <p:stCondLst>
                                  <p:cond delay="5750"/>
                                </p:stCondLst>
                                <p:childTnLst>
                                  <p:par>
                                    <p:cTn id="69" presetID="23" presetClass="entr" presetSubtype="3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1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(6*min(max(#ppt_w*#ppt_h,.3),1)-7.4)/-.7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(6*min(max(#ppt_w*#ppt_h,.3),1)-7.4)/-.7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4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(6*min(max(#ppt_w*#ppt_h,.3),1)-7.4)/-.7*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5" fill="hold">
                                <p:stCondLst>
                                  <p:cond delay="6250"/>
                                </p:stCondLst>
                                <p:childTnLst>
                                  <p:par>
                                    <p:cTn id="76" presetID="16" presetClass="entr" presetSubtype="4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Horizontal)">
                                          <p:cBhvr>
                                            <p:cTn id="78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9" fill="hold">
                                <p:stCondLst>
                                  <p:cond delay="6750"/>
                                </p:stCondLst>
                                <p:childTnLst>
                                  <p:par>
                                    <p:cTn id="80" presetID="3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2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4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5" dur="10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6" fill="hold">
                                <p:stCondLst>
                                  <p:cond delay="7750"/>
                                </p:stCondLst>
                                <p:childTnLst>
                                  <p:par>
                                    <p:cTn id="87" presetID="50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9" dur="1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0" dur="1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1" dur="10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2" fill="hold">
                                <p:stCondLst>
                                  <p:cond delay="8750"/>
                                </p:stCondLst>
                                <p:childTnLst>
                                  <p:par>
                                    <p:cTn id="93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5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6" presetID="35" presetClass="path" presetSubtype="0" repeatCount="2000" autoRev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70833E-6 3.33333E-6 L -0.05247 3.33333E-6 " pathEditMode="relative" rAng="0" ptsTypes="AA">
                                          <p:cBhvr>
                                            <p:cTn id="97" dur="1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630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5" grpId="0" animBg="1"/>
          <p:bldP spid="26" grpId="0" animBg="1"/>
          <p:bldP spid="27" grpId="0" animBg="1"/>
          <p:bldP spid="28" grpId="0" animBg="1"/>
          <p:bldP spid="29" grpId="0" animBg="1"/>
          <p:bldP spid="30" grpId="0" animBg="1"/>
          <p:bldP spid="34" grpId="0"/>
          <p:bldP spid="35" grpId="0"/>
          <p:bldP spid="35" grpId="1"/>
          <p:bldP spid="41" grpId="0"/>
          <p:bldP spid="42" grpId="0"/>
          <p:bldP spid="43" grpId="0"/>
          <p:bldP spid="44" grpId="0"/>
          <p:bldP spid="45" grpId="0"/>
          <p:bldP spid="46" grpId="0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/>
          <p:cNvGrpSpPr/>
          <p:nvPr/>
        </p:nvGrpSpPr>
        <p:grpSpPr>
          <a:xfrm>
            <a:off x="11550317" y="6507185"/>
            <a:ext cx="299785" cy="299785"/>
            <a:chOff x="11550315" y="6496550"/>
            <a:chExt cx="299785" cy="299785"/>
          </a:xfrm>
        </p:grpSpPr>
        <p:sp>
          <p:nvSpPr>
            <p:cNvPr id="36" name="椭圆 35"/>
            <p:cNvSpPr/>
            <p:nvPr/>
          </p:nvSpPr>
          <p:spPr>
            <a:xfrm>
              <a:off x="11550315" y="6496550"/>
              <a:ext cx="299785" cy="299785"/>
            </a:xfrm>
            <a:prstGeom prst="ellipse">
              <a:avLst/>
            </a:prstGeom>
            <a:solidFill>
              <a:srgbClr val="FCF8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右箭头 36"/>
            <p:cNvSpPr/>
            <p:nvPr/>
          </p:nvSpPr>
          <p:spPr>
            <a:xfrm>
              <a:off x="11640049" y="6556709"/>
              <a:ext cx="144379" cy="168442"/>
            </a:xfrm>
            <a:prstGeom prst="rightArrow">
              <a:avLst/>
            </a:prstGeom>
            <a:solidFill>
              <a:srgbClr val="1314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8" name="组合 37"/>
          <p:cNvGrpSpPr/>
          <p:nvPr/>
        </p:nvGrpSpPr>
        <p:grpSpPr>
          <a:xfrm flipH="1">
            <a:off x="11055773" y="6507185"/>
            <a:ext cx="299785" cy="299785"/>
            <a:chOff x="11550315" y="6496550"/>
            <a:chExt cx="299785" cy="299785"/>
          </a:xfrm>
        </p:grpSpPr>
        <p:sp>
          <p:nvSpPr>
            <p:cNvPr id="39" name="椭圆 38"/>
            <p:cNvSpPr/>
            <p:nvPr/>
          </p:nvSpPr>
          <p:spPr>
            <a:xfrm>
              <a:off x="11550315" y="6496550"/>
              <a:ext cx="299785" cy="299785"/>
            </a:xfrm>
            <a:prstGeom prst="ellipse">
              <a:avLst/>
            </a:prstGeom>
            <a:solidFill>
              <a:srgbClr val="FCF8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右箭头 39"/>
            <p:cNvSpPr/>
            <p:nvPr/>
          </p:nvSpPr>
          <p:spPr>
            <a:xfrm>
              <a:off x="11640049" y="6556709"/>
              <a:ext cx="144379" cy="168442"/>
            </a:xfrm>
            <a:prstGeom prst="rightArrow">
              <a:avLst/>
            </a:prstGeom>
            <a:solidFill>
              <a:srgbClr val="1314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B97674ED-5D36-4A60-9D56-0428693CDCE8}"/>
              </a:ext>
            </a:extLst>
          </p:cNvPr>
          <p:cNvSpPr/>
          <p:nvPr/>
        </p:nvSpPr>
        <p:spPr>
          <a:xfrm>
            <a:off x="557352" y="1568824"/>
            <a:ext cx="10428895" cy="37312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>
              <a:lnSpc>
                <a:spcPct val="150000"/>
              </a:lnSpc>
            </a:pPr>
            <a:r>
              <a:rPr lang="zh-CN" altLang="en-US" sz="20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当代学生专注力养成需求</a:t>
            </a:r>
            <a:endParaRPr lang="en-US" altLang="zh-CN" sz="2000" b="1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266700">
              <a:lnSpc>
                <a:spcPct val="150000"/>
              </a:lnSpc>
            </a:pPr>
            <a:endParaRPr lang="zh-CN" altLang="en-US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266700">
              <a:lnSpc>
                <a:spcPct val="150000"/>
              </a:lnSpc>
            </a:pP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信息爆炸的时代，大学生专注学习和工作的时间逐渐支离破碎化。有很大一部分学生群体专注力低下，以此带来的“拖延症”“上课玩手机”等现象屡见不鲜。据研究显示，有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67%</a:t>
            </a: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的大学生认为自己专注力不高，调查人群中有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39%</a:t>
            </a: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的学生有想养成高专注力的强烈想法。</a:t>
            </a:r>
          </a:p>
          <a:p>
            <a:pPr indent="266700">
              <a:lnSpc>
                <a:spcPct val="150000"/>
              </a:lnSpc>
            </a:pP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作为学生，我们也对专注力养成的需求感同身受。如果有一款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APP</a:t>
            </a: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产品面向在校大学生，为同学们地专注力养成提供帮助，并且有利于学风的建设，我想会受到相当部分同学和老师的青睐。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B34D8A91-390A-498F-8C3A-3F94525D8ABE}"/>
              </a:ext>
            </a:extLst>
          </p:cNvPr>
          <p:cNvGrpSpPr/>
          <p:nvPr/>
        </p:nvGrpSpPr>
        <p:grpSpPr>
          <a:xfrm>
            <a:off x="0" y="543362"/>
            <a:ext cx="5405718" cy="862812"/>
            <a:chOff x="0" y="543361"/>
            <a:chExt cx="3657600" cy="862810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A5F19801-69D3-4B63-B745-7D3702AF6486}"/>
                </a:ext>
              </a:extLst>
            </p:cNvPr>
            <p:cNvGrpSpPr/>
            <p:nvPr/>
          </p:nvGrpSpPr>
          <p:grpSpPr>
            <a:xfrm>
              <a:off x="0" y="543361"/>
              <a:ext cx="3370216" cy="493479"/>
              <a:chOff x="0" y="288813"/>
              <a:chExt cx="3370216" cy="493479"/>
            </a:xfrm>
            <a:solidFill>
              <a:srgbClr val="131426"/>
            </a:solidFill>
          </p:grpSpPr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884609DD-3086-445F-B4B0-2B471848AC0D}"/>
                  </a:ext>
                </a:extLst>
              </p:cNvPr>
              <p:cNvSpPr/>
              <p:nvPr/>
            </p:nvSpPr>
            <p:spPr>
              <a:xfrm>
                <a:off x="0" y="288813"/>
                <a:ext cx="3052812" cy="4934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直角三角形 18">
                <a:extLst>
                  <a:ext uri="{FF2B5EF4-FFF2-40B4-BE49-F238E27FC236}">
                    <a16:creationId xmlns:a16="http://schemas.microsoft.com/office/drawing/2014/main" id="{A1DF3730-67E9-4B99-AC70-6F763EE069EA}"/>
                  </a:ext>
                </a:extLst>
              </p:cNvPr>
              <p:cNvSpPr/>
              <p:nvPr/>
            </p:nvSpPr>
            <p:spPr>
              <a:xfrm>
                <a:off x="3052811" y="292635"/>
                <a:ext cx="317405" cy="489657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5241FDA5-F068-4ACF-BC27-256F0C6B9A05}"/>
                </a:ext>
              </a:extLst>
            </p:cNvPr>
            <p:cNvSpPr txBox="1"/>
            <p:nvPr/>
          </p:nvSpPr>
          <p:spPr>
            <a:xfrm>
              <a:off x="454991" y="575176"/>
              <a:ext cx="3202609" cy="830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行业市场分析 </a:t>
              </a:r>
              <a:r>
                <a:rPr lang="en-US" altLang="zh-CN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 </a:t>
              </a:r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需求分析</a:t>
              </a:r>
            </a:p>
          </p:txBody>
        </p:sp>
      </p:grpSp>
      <p:sp>
        <p:nvSpPr>
          <p:cNvPr id="20" name="文本框 19">
            <a:extLst>
              <a:ext uri="{FF2B5EF4-FFF2-40B4-BE49-F238E27FC236}">
                <a16:creationId xmlns:a16="http://schemas.microsoft.com/office/drawing/2014/main" id="{5CA9950C-E8F3-472E-989C-688950918603}"/>
              </a:ext>
            </a:extLst>
          </p:cNvPr>
          <p:cNvSpPr txBox="1"/>
          <p:nvPr/>
        </p:nvSpPr>
        <p:spPr>
          <a:xfrm>
            <a:off x="165466" y="6472347"/>
            <a:ext cx="783772" cy="384719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1110440"/>
      </p:ext>
    </p:extLst>
  </p:cSld>
  <p:clrMapOvr>
    <a:masterClrMapping/>
  </p:clrMapOvr>
  <p:transition spd="slow">
    <p:push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 p14:presetBounceEnd="2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8000">
                                          <p:cBhvr additive="base">
                                            <p:cTn id="7" dur="2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8000">
                                          <p:cBhvr additive="base">
                                            <p:cTn id="8" dur="2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/>
          <p:cNvGrpSpPr/>
          <p:nvPr/>
        </p:nvGrpSpPr>
        <p:grpSpPr>
          <a:xfrm>
            <a:off x="11550317" y="6507185"/>
            <a:ext cx="299785" cy="299785"/>
            <a:chOff x="11550315" y="6496550"/>
            <a:chExt cx="299785" cy="299785"/>
          </a:xfrm>
        </p:grpSpPr>
        <p:sp>
          <p:nvSpPr>
            <p:cNvPr id="36" name="椭圆 35"/>
            <p:cNvSpPr/>
            <p:nvPr/>
          </p:nvSpPr>
          <p:spPr>
            <a:xfrm>
              <a:off x="11550315" y="6496550"/>
              <a:ext cx="299785" cy="299785"/>
            </a:xfrm>
            <a:prstGeom prst="ellipse">
              <a:avLst/>
            </a:prstGeom>
            <a:solidFill>
              <a:srgbClr val="FCF8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右箭头 36"/>
            <p:cNvSpPr/>
            <p:nvPr/>
          </p:nvSpPr>
          <p:spPr>
            <a:xfrm>
              <a:off x="11640049" y="6556709"/>
              <a:ext cx="144379" cy="168442"/>
            </a:xfrm>
            <a:prstGeom prst="rightArrow">
              <a:avLst/>
            </a:prstGeom>
            <a:solidFill>
              <a:srgbClr val="1314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8" name="组合 37"/>
          <p:cNvGrpSpPr/>
          <p:nvPr/>
        </p:nvGrpSpPr>
        <p:grpSpPr>
          <a:xfrm flipH="1">
            <a:off x="11055773" y="6507185"/>
            <a:ext cx="299785" cy="299785"/>
            <a:chOff x="11550315" y="6496550"/>
            <a:chExt cx="299785" cy="299785"/>
          </a:xfrm>
        </p:grpSpPr>
        <p:sp>
          <p:nvSpPr>
            <p:cNvPr id="39" name="椭圆 38"/>
            <p:cNvSpPr/>
            <p:nvPr/>
          </p:nvSpPr>
          <p:spPr>
            <a:xfrm>
              <a:off x="11550315" y="6496550"/>
              <a:ext cx="299785" cy="299785"/>
            </a:xfrm>
            <a:prstGeom prst="ellipse">
              <a:avLst/>
            </a:prstGeom>
            <a:solidFill>
              <a:srgbClr val="FCF8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右箭头 39"/>
            <p:cNvSpPr/>
            <p:nvPr/>
          </p:nvSpPr>
          <p:spPr>
            <a:xfrm>
              <a:off x="11640049" y="6556709"/>
              <a:ext cx="144379" cy="168442"/>
            </a:xfrm>
            <a:prstGeom prst="rightArrow">
              <a:avLst/>
            </a:prstGeom>
            <a:solidFill>
              <a:srgbClr val="1314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B97674ED-5D36-4A60-9D56-0428693CDCE8}"/>
              </a:ext>
            </a:extLst>
          </p:cNvPr>
          <p:cNvSpPr/>
          <p:nvPr/>
        </p:nvSpPr>
        <p:spPr>
          <a:xfrm>
            <a:off x="949238" y="1593084"/>
            <a:ext cx="10252162" cy="37312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>
              <a:lnSpc>
                <a:spcPct val="150000"/>
              </a:lnSpc>
            </a:pPr>
            <a:r>
              <a:rPr lang="zh-CN" altLang="en-US" sz="20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同类产品分析</a:t>
            </a:r>
            <a:endParaRPr lang="en-US" altLang="zh-CN" sz="2000" b="1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266700">
              <a:lnSpc>
                <a:spcPct val="150000"/>
              </a:lnSpc>
            </a:pPr>
            <a:endParaRPr lang="zh-CN" altLang="en-US" sz="2000" b="1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266700">
              <a:lnSpc>
                <a:spcPct val="150000"/>
              </a:lnSpc>
            </a:pP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现在市场上专注力养成的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APP</a:t>
            </a: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种类很多，功能繁多，有基于番茄工作法的番茄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Todo</a:t>
            </a: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，还有基于养成机制的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Forest</a:t>
            </a: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等等。相较之下，我们的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APP</a:t>
            </a: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化繁为简，保留最核心的功能，追求更清爽的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UI</a:t>
            </a: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设计，专注于待办事项的完成，是一款</a:t>
            </a:r>
            <a:r>
              <a:rPr lang="zh-CN" altLang="en-US" sz="20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轻量级</a:t>
            </a: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的专注力养成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APP</a:t>
            </a: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  <a:p>
            <a:pPr indent="266700">
              <a:lnSpc>
                <a:spcPct val="150000"/>
              </a:lnSpc>
            </a:pP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同时，我们的产品的主要群体面向</a:t>
            </a:r>
            <a:r>
              <a:rPr lang="zh-CN" altLang="en-US" sz="20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在校大学生</a:t>
            </a: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，借助学校图书馆和自习室等推广平台，并且能够通过自习室功能与同学共同学习进步，通过学习时长排名达到互相激励的目标，相信会受到在校学生的青睐。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3E22B3CD-9053-4BD4-9EDE-1CBD5BDA1536}"/>
              </a:ext>
            </a:extLst>
          </p:cNvPr>
          <p:cNvGrpSpPr/>
          <p:nvPr/>
        </p:nvGrpSpPr>
        <p:grpSpPr>
          <a:xfrm>
            <a:off x="0" y="543362"/>
            <a:ext cx="6096000" cy="493480"/>
            <a:chOff x="0" y="543361"/>
            <a:chExt cx="3657600" cy="493479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BCB6F0A2-D4A9-484B-98B0-662845B6F529}"/>
                </a:ext>
              </a:extLst>
            </p:cNvPr>
            <p:cNvGrpSpPr/>
            <p:nvPr/>
          </p:nvGrpSpPr>
          <p:grpSpPr>
            <a:xfrm>
              <a:off x="0" y="543361"/>
              <a:ext cx="3370216" cy="493479"/>
              <a:chOff x="0" y="288813"/>
              <a:chExt cx="3370216" cy="493479"/>
            </a:xfrm>
            <a:solidFill>
              <a:srgbClr val="131426"/>
            </a:solidFill>
          </p:grpSpPr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DE4300BD-2AF8-41FF-970F-B1B65FEFDCAA}"/>
                  </a:ext>
                </a:extLst>
              </p:cNvPr>
              <p:cNvSpPr/>
              <p:nvPr/>
            </p:nvSpPr>
            <p:spPr>
              <a:xfrm>
                <a:off x="0" y="288813"/>
                <a:ext cx="3052812" cy="4934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直角三角形 18">
                <a:extLst>
                  <a:ext uri="{FF2B5EF4-FFF2-40B4-BE49-F238E27FC236}">
                    <a16:creationId xmlns:a16="http://schemas.microsoft.com/office/drawing/2014/main" id="{657C2D92-6072-4488-B78A-F142CDAEAEB6}"/>
                  </a:ext>
                </a:extLst>
              </p:cNvPr>
              <p:cNvSpPr/>
              <p:nvPr/>
            </p:nvSpPr>
            <p:spPr>
              <a:xfrm>
                <a:off x="3052811" y="292635"/>
                <a:ext cx="317405" cy="489657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A9FBB019-FC93-49AE-AA1B-810E23FAF0FD}"/>
                </a:ext>
              </a:extLst>
            </p:cNvPr>
            <p:cNvSpPr txBox="1"/>
            <p:nvPr/>
          </p:nvSpPr>
          <p:spPr>
            <a:xfrm>
              <a:off x="454991" y="575176"/>
              <a:ext cx="3202609" cy="461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行业市场分析 </a:t>
              </a:r>
              <a:r>
                <a:rPr lang="en-US" altLang="zh-CN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– </a:t>
              </a:r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同类产品比较</a:t>
              </a:r>
            </a:p>
          </p:txBody>
        </p:sp>
      </p:grpSp>
      <p:sp>
        <p:nvSpPr>
          <p:cNvPr id="20" name="文本框 19">
            <a:extLst>
              <a:ext uri="{FF2B5EF4-FFF2-40B4-BE49-F238E27FC236}">
                <a16:creationId xmlns:a16="http://schemas.microsoft.com/office/drawing/2014/main" id="{DBC81647-FFD2-47C6-B1C5-157BCB9A6A34}"/>
              </a:ext>
            </a:extLst>
          </p:cNvPr>
          <p:cNvSpPr txBox="1"/>
          <p:nvPr/>
        </p:nvSpPr>
        <p:spPr>
          <a:xfrm>
            <a:off x="165466" y="6472347"/>
            <a:ext cx="783772" cy="384719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50169042"/>
      </p:ext>
    </p:extLst>
  </p:cSld>
  <p:clrMapOvr>
    <a:masterClrMapping/>
  </p:clrMapOvr>
  <p:transition spd="slow">
    <p:push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 p14:presetBounceEnd="2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8000">
                                          <p:cBhvr additive="base">
                                            <p:cTn id="7" dur="2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8000">
                                          <p:cBhvr additive="base">
                                            <p:cTn id="8" dur="2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619740"/>
            <a:ext cx="3370216" cy="493479"/>
            <a:chOff x="0" y="619738"/>
            <a:chExt cx="3370216" cy="493479"/>
          </a:xfrm>
        </p:grpSpPr>
        <p:grpSp>
          <p:nvGrpSpPr>
            <p:cNvPr id="34" name="组合 33"/>
            <p:cNvGrpSpPr/>
            <p:nvPr/>
          </p:nvGrpSpPr>
          <p:grpSpPr>
            <a:xfrm>
              <a:off x="0" y="619738"/>
              <a:ext cx="3370216" cy="493479"/>
              <a:chOff x="0" y="288813"/>
              <a:chExt cx="3370216" cy="493479"/>
            </a:xfrm>
            <a:solidFill>
              <a:srgbClr val="131426"/>
            </a:solidFill>
          </p:grpSpPr>
          <p:sp>
            <p:nvSpPr>
              <p:cNvPr id="35" name="矩形 34"/>
              <p:cNvSpPr/>
              <p:nvPr/>
            </p:nvSpPr>
            <p:spPr>
              <a:xfrm>
                <a:off x="0" y="288813"/>
                <a:ext cx="3052812" cy="4934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直角三角形 35"/>
              <p:cNvSpPr/>
              <p:nvPr/>
            </p:nvSpPr>
            <p:spPr>
              <a:xfrm>
                <a:off x="3052811" y="292635"/>
                <a:ext cx="317405" cy="489657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7" name="文本框 36"/>
            <p:cNvSpPr txBox="1"/>
            <p:nvPr/>
          </p:nvSpPr>
          <p:spPr>
            <a:xfrm>
              <a:off x="557352" y="635644"/>
              <a:ext cx="22173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b="1" dirty="0"/>
                <a:t>产品基本功能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4199191" y="2228636"/>
            <a:ext cx="3237590" cy="3063255"/>
            <a:chOff x="4858103" y="2228635"/>
            <a:chExt cx="3237590" cy="3063255"/>
          </a:xfrm>
        </p:grpSpPr>
        <p:grpSp>
          <p:nvGrpSpPr>
            <p:cNvPr id="13" name="Group 6"/>
            <p:cNvGrpSpPr/>
            <p:nvPr/>
          </p:nvGrpSpPr>
          <p:grpSpPr>
            <a:xfrm rot="20035724">
              <a:off x="4858103" y="2228635"/>
              <a:ext cx="3237590" cy="3063255"/>
              <a:chOff x="6053412" y="1558949"/>
              <a:chExt cx="2794840" cy="2644345"/>
            </a:xfrm>
          </p:grpSpPr>
          <p:sp>
            <p:nvSpPr>
              <p:cNvPr id="14" name="Circular Arrow 34"/>
              <p:cNvSpPr/>
              <p:nvPr/>
            </p:nvSpPr>
            <p:spPr>
              <a:xfrm rot="8459188">
                <a:off x="6134637" y="1571482"/>
                <a:ext cx="2631811" cy="2631812"/>
              </a:xfrm>
              <a:prstGeom prst="circularArrow">
                <a:avLst>
                  <a:gd name="adj1" fmla="val 24401"/>
                  <a:gd name="adj2" fmla="val 1142319"/>
                  <a:gd name="adj3" fmla="val 20457687"/>
                  <a:gd name="adj4" fmla="val 12180209"/>
                  <a:gd name="adj5" fmla="val 12500"/>
                </a:avLst>
              </a:prstGeom>
              <a:solidFill>
                <a:srgbClr val="13142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89985" tIns="89985" rIns="89985" bIns="89985" numCol="1" spcCol="1270" anchor="ctr" anchorCtr="0">
                <a:noAutofit/>
              </a:bodyPr>
              <a:lstStyle/>
              <a:p>
                <a:pPr algn="ctr" defTabSz="666678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1500">
                  <a:solidFill>
                    <a:schemeClr val="bg1"/>
                  </a:solidFill>
                  <a:sym typeface="Segoe UI"/>
                </a:endParaRPr>
              </a:p>
            </p:txBody>
          </p:sp>
          <p:sp>
            <p:nvSpPr>
              <p:cNvPr id="15" name="Freeform 35"/>
              <p:cNvSpPr/>
              <p:nvPr/>
            </p:nvSpPr>
            <p:spPr>
              <a:xfrm rot="670301">
                <a:off x="6657507" y="1558949"/>
                <a:ext cx="2190745" cy="1374874"/>
              </a:xfrm>
              <a:custGeom>
                <a:avLst/>
                <a:gdLst>
                  <a:gd name="connsiteX0" fmla="*/ 245090 w 4038600"/>
                  <a:gd name="connsiteY0" fmla="*/ 2957942 h 4038600"/>
                  <a:gd name="connsiteX1" fmla="*/ 409203 w 4038600"/>
                  <a:gd name="connsiteY1" fmla="*/ 820777 h 4038600"/>
                  <a:gd name="connsiteX2" fmla="*/ 2409424 w 4038600"/>
                  <a:gd name="connsiteY2" fmla="*/ 50373 h 4038600"/>
                  <a:gd name="connsiteX3" fmla="*/ 3964758 w 4038600"/>
                  <a:gd name="connsiteY3" fmla="*/ 1525277 h 4038600"/>
                  <a:gd name="connsiteX4" fmla="*/ 3964757 w 4038600"/>
                  <a:gd name="connsiteY4" fmla="*/ 1525274 h 4038600"/>
                  <a:gd name="connsiteX5" fmla="*/ 3533775 w 4038600"/>
                  <a:gd name="connsiteY5" fmla="*/ 2019303 h 4038600"/>
                  <a:gd name="connsiteX6" fmla="*/ 2913670 w 4038600"/>
                  <a:gd name="connsiteY6" fmla="*/ 1525271 h 4038600"/>
                  <a:gd name="connsiteX7" fmla="*/ 2913670 w 4038600"/>
                  <a:gd name="connsiteY7" fmla="*/ 1525271 h 4038600"/>
                  <a:gd name="connsiteX8" fmla="*/ 1533361 w 4038600"/>
                  <a:gd name="connsiteY8" fmla="*/ 1120504 h 4038600"/>
                  <a:gd name="connsiteX9" fmla="*/ 1116155 w 4038600"/>
                  <a:gd name="connsiteY9" fmla="*/ 2497104 h 4038600"/>
                  <a:gd name="connsiteX10" fmla="*/ 245090 w 4038600"/>
                  <a:gd name="connsiteY10" fmla="*/ 2957942 h 4038600"/>
                  <a:gd name="connsiteX0" fmla="*/ 362087 w 4081755"/>
                  <a:gd name="connsiteY0" fmla="*/ 3058062 h 3058062"/>
                  <a:gd name="connsiteX1" fmla="*/ 526200 w 4081755"/>
                  <a:gd name="connsiteY1" fmla="*/ 920897 h 3058062"/>
                  <a:gd name="connsiteX2" fmla="*/ 2526421 w 4081755"/>
                  <a:gd name="connsiteY2" fmla="*/ 150493 h 3058062"/>
                  <a:gd name="connsiteX3" fmla="*/ 4081755 w 4081755"/>
                  <a:gd name="connsiteY3" fmla="*/ 1625397 h 3058062"/>
                  <a:gd name="connsiteX4" fmla="*/ 4081754 w 4081755"/>
                  <a:gd name="connsiteY4" fmla="*/ 1625394 h 3058062"/>
                  <a:gd name="connsiteX5" fmla="*/ 3650772 w 4081755"/>
                  <a:gd name="connsiteY5" fmla="*/ 2119423 h 3058062"/>
                  <a:gd name="connsiteX6" fmla="*/ 3030667 w 4081755"/>
                  <a:gd name="connsiteY6" fmla="*/ 1625391 h 3058062"/>
                  <a:gd name="connsiteX7" fmla="*/ 3030667 w 4081755"/>
                  <a:gd name="connsiteY7" fmla="*/ 1625391 h 3058062"/>
                  <a:gd name="connsiteX8" fmla="*/ 1650358 w 4081755"/>
                  <a:gd name="connsiteY8" fmla="*/ 1220624 h 3058062"/>
                  <a:gd name="connsiteX9" fmla="*/ 1233152 w 4081755"/>
                  <a:gd name="connsiteY9" fmla="*/ 2597224 h 3058062"/>
                  <a:gd name="connsiteX10" fmla="*/ 615332 w 4081755"/>
                  <a:gd name="connsiteY10" fmla="*/ 2122589 h 3058062"/>
                  <a:gd name="connsiteX11" fmla="*/ 362087 w 4081755"/>
                  <a:gd name="connsiteY11" fmla="*/ 3058062 h 3058062"/>
                  <a:gd name="connsiteX0" fmla="*/ 224798 w 3944466"/>
                  <a:gd name="connsiteY0" fmla="*/ 3058062 h 3094100"/>
                  <a:gd name="connsiteX1" fmla="*/ 55665 w 3944466"/>
                  <a:gd name="connsiteY1" fmla="*/ 2618995 h 3094100"/>
                  <a:gd name="connsiteX2" fmla="*/ 388911 w 3944466"/>
                  <a:gd name="connsiteY2" fmla="*/ 920897 h 3094100"/>
                  <a:gd name="connsiteX3" fmla="*/ 2389132 w 3944466"/>
                  <a:gd name="connsiteY3" fmla="*/ 150493 h 3094100"/>
                  <a:gd name="connsiteX4" fmla="*/ 3944466 w 3944466"/>
                  <a:gd name="connsiteY4" fmla="*/ 1625397 h 3094100"/>
                  <a:gd name="connsiteX5" fmla="*/ 3944465 w 3944466"/>
                  <a:gd name="connsiteY5" fmla="*/ 1625394 h 3094100"/>
                  <a:gd name="connsiteX6" fmla="*/ 3513483 w 3944466"/>
                  <a:gd name="connsiteY6" fmla="*/ 2119423 h 3094100"/>
                  <a:gd name="connsiteX7" fmla="*/ 2893378 w 3944466"/>
                  <a:gd name="connsiteY7" fmla="*/ 1625391 h 3094100"/>
                  <a:gd name="connsiteX8" fmla="*/ 2893378 w 3944466"/>
                  <a:gd name="connsiteY8" fmla="*/ 1625391 h 3094100"/>
                  <a:gd name="connsiteX9" fmla="*/ 1513069 w 3944466"/>
                  <a:gd name="connsiteY9" fmla="*/ 1220624 h 3094100"/>
                  <a:gd name="connsiteX10" fmla="*/ 1095863 w 3944466"/>
                  <a:gd name="connsiteY10" fmla="*/ 2597224 h 3094100"/>
                  <a:gd name="connsiteX11" fmla="*/ 478043 w 3944466"/>
                  <a:gd name="connsiteY11" fmla="*/ 2122589 h 3094100"/>
                  <a:gd name="connsiteX12" fmla="*/ 224798 w 3944466"/>
                  <a:gd name="connsiteY12" fmla="*/ 3058062 h 3094100"/>
                  <a:gd name="connsiteX0" fmla="*/ 478043 w 3944466"/>
                  <a:gd name="connsiteY0" fmla="*/ 2122589 h 2618995"/>
                  <a:gd name="connsiteX1" fmla="*/ 55665 w 3944466"/>
                  <a:gd name="connsiteY1" fmla="*/ 2618995 h 2618995"/>
                  <a:gd name="connsiteX2" fmla="*/ 388911 w 3944466"/>
                  <a:gd name="connsiteY2" fmla="*/ 920897 h 2618995"/>
                  <a:gd name="connsiteX3" fmla="*/ 2389132 w 3944466"/>
                  <a:gd name="connsiteY3" fmla="*/ 150493 h 2618995"/>
                  <a:gd name="connsiteX4" fmla="*/ 3944466 w 3944466"/>
                  <a:gd name="connsiteY4" fmla="*/ 1625397 h 2618995"/>
                  <a:gd name="connsiteX5" fmla="*/ 3944465 w 3944466"/>
                  <a:gd name="connsiteY5" fmla="*/ 1625394 h 2618995"/>
                  <a:gd name="connsiteX6" fmla="*/ 3513483 w 3944466"/>
                  <a:gd name="connsiteY6" fmla="*/ 2119423 h 2618995"/>
                  <a:gd name="connsiteX7" fmla="*/ 2893378 w 3944466"/>
                  <a:gd name="connsiteY7" fmla="*/ 1625391 h 2618995"/>
                  <a:gd name="connsiteX8" fmla="*/ 2893378 w 3944466"/>
                  <a:gd name="connsiteY8" fmla="*/ 1625391 h 2618995"/>
                  <a:gd name="connsiteX9" fmla="*/ 1513069 w 3944466"/>
                  <a:gd name="connsiteY9" fmla="*/ 1220624 h 2618995"/>
                  <a:gd name="connsiteX10" fmla="*/ 1095863 w 3944466"/>
                  <a:gd name="connsiteY10" fmla="*/ 2597224 h 2618995"/>
                  <a:gd name="connsiteX11" fmla="*/ 478043 w 3944466"/>
                  <a:gd name="connsiteY11" fmla="*/ 2122589 h 2618995"/>
                  <a:gd name="connsiteX0" fmla="*/ 555165 w 4021588"/>
                  <a:gd name="connsiteY0" fmla="*/ 2122589 h 2618995"/>
                  <a:gd name="connsiteX1" fmla="*/ 132787 w 4021588"/>
                  <a:gd name="connsiteY1" fmla="*/ 2618995 h 2618995"/>
                  <a:gd name="connsiteX2" fmla="*/ 466033 w 4021588"/>
                  <a:gd name="connsiteY2" fmla="*/ 920897 h 2618995"/>
                  <a:gd name="connsiteX3" fmla="*/ 2466254 w 4021588"/>
                  <a:gd name="connsiteY3" fmla="*/ 150493 h 2618995"/>
                  <a:gd name="connsiteX4" fmla="*/ 4021588 w 4021588"/>
                  <a:gd name="connsiteY4" fmla="*/ 1625397 h 2618995"/>
                  <a:gd name="connsiteX5" fmla="*/ 4021587 w 4021588"/>
                  <a:gd name="connsiteY5" fmla="*/ 1625394 h 2618995"/>
                  <a:gd name="connsiteX6" fmla="*/ 3590605 w 4021588"/>
                  <a:gd name="connsiteY6" fmla="*/ 2119423 h 2618995"/>
                  <a:gd name="connsiteX7" fmla="*/ 2970500 w 4021588"/>
                  <a:gd name="connsiteY7" fmla="*/ 1625391 h 2618995"/>
                  <a:gd name="connsiteX8" fmla="*/ 2970500 w 4021588"/>
                  <a:gd name="connsiteY8" fmla="*/ 1625391 h 2618995"/>
                  <a:gd name="connsiteX9" fmla="*/ 1590191 w 4021588"/>
                  <a:gd name="connsiteY9" fmla="*/ 1220624 h 2618995"/>
                  <a:gd name="connsiteX10" fmla="*/ 1172985 w 4021588"/>
                  <a:gd name="connsiteY10" fmla="*/ 2597224 h 2618995"/>
                  <a:gd name="connsiteX11" fmla="*/ 555165 w 4021588"/>
                  <a:gd name="connsiteY11" fmla="*/ 2122589 h 2618995"/>
                  <a:gd name="connsiteX0" fmla="*/ 555165 w 4021588"/>
                  <a:gd name="connsiteY0" fmla="*/ 2122589 h 2618995"/>
                  <a:gd name="connsiteX1" fmla="*/ 132787 w 4021588"/>
                  <a:gd name="connsiteY1" fmla="*/ 2618995 h 2618995"/>
                  <a:gd name="connsiteX2" fmla="*/ 466033 w 4021588"/>
                  <a:gd name="connsiteY2" fmla="*/ 920897 h 2618995"/>
                  <a:gd name="connsiteX3" fmla="*/ 2466254 w 4021588"/>
                  <a:gd name="connsiteY3" fmla="*/ 150493 h 2618995"/>
                  <a:gd name="connsiteX4" fmla="*/ 4021588 w 4021588"/>
                  <a:gd name="connsiteY4" fmla="*/ 1625397 h 2618995"/>
                  <a:gd name="connsiteX5" fmla="*/ 4021587 w 4021588"/>
                  <a:gd name="connsiteY5" fmla="*/ 1625394 h 2618995"/>
                  <a:gd name="connsiteX6" fmla="*/ 3590605 w 4021588"/>
                  <a:gd name="connsiteY6" fmla="*/ 2119423 h 2618995"/>
                  <a:gd name="connsiteX7" fmla="*/ 2970500 w 4021588"/>
                  <a:gd name="connsiteY7" fmla="*/ 1625391 h 2618995"/>
                  <a:gd name="connsiteX8" fmla="*/ 2970500 w 4021588"/>
                  <a:gd name="connsiteY8" fmla="*/ 1625391 h 2618995"/>
                  <a:gd name="connsiteX9" fmla="*/ 1590191 w 4021588"/>
                  <a:gd name="connsiteY9" fmla="*/ 1220624 h 2618995"/>
                  <a:gd name="connsiteX10" fmla="*/ 1172985 w 4021588"/>
                  <a:gd name="connsiteY10" fmla="*/ 2597224 h 2618995"/>
                  <a:gd name="connsiteX11" fmla="*/ 555165 w 4021588"/>
                  <a:gd name="connsiteY11" fmla="*/ 2122589 h 2618995"/>
                  <a:gd name="connsiteX0" fmla="*/ 555165 w 4021588"/>
                  <a:gd name="connsiteY0" fmla="*/ 2122589 h 2618995"/>
                  <a:gd name="connsiteX1" fmla="*/ 132787 w 4021588"/>
                  <a:gd name="connsiteY1" fmla="*/ 2618995 h 2618995"/>
                  <a:gd name="connsiteX2" fmla="*/ 466033 w 4021588"/>
                  <a:gd name="connsiteY2" fmla="*/ 920897 h 2618995"/>
                  <a:gd name="connsiteX3" fmla="*/ 2466254 w 4021588"/>
                  <a:gd name="connsiteY3" fmla="*/ 150493 h 2618995"/>
                  <a:gd name="connsiteX4" fmla="*/ 4021588 w 4021588"/>
                  <a:gd name="connsiteY4" fmla="*/ 1625397 h 2618995"/>
                  <a:gd name="connsiteX5" fmla="*/ 4021587 w 4021588"/>
                  <a:gd name="connsiteY5" fmla="*/ 1625394 h 2618995"/>
                  <a:gd name="connsiteX6" fmla="*/ 3590605 w 4021588"/>
                  <a:gd name="connsiteY6" fmla="*/ 2119423 h 2618995"/>
                  <a:gd name="connsiteX7" fmla="*/ 2970500 w 4021588"/>
                  <a:gd name="connsiteY7" fmla="*/ 1625391 h 2618995"/>
                  <a:gd name="connsiteX8" fmla="*/ 2970500 w 4021588"/>
                  <a:gd name="connsiteY8" fmla="*/ 1625391 h 2618995"/>
                  <a:gd name="connsiteX9" fmla="*/ 1590191 w 4021588"/>
                  <a:gd name="connsiteY9" fmla="*/ 1220624 h 2618995"/>
                  <a:gd name="connsiteX10" fmla="*/ 1172985 w 4021588"/>
                  <a:gd name="connsiteY10" fmla="*/ 2597224 h 2618995"/>
                  <a:gd name="connsiteX11" fmla="*/ 555165 w 4021588"/>
                  <a:gd name="connsiteY11" fmla="*/ 2122589 h 2618995"/>
                  <a:gd name="connsiteX0" fmla="*/ 535167 w 4001590"/>
                  <a:gd name="connsiteY0" fmla="*/ 2122589 h 2618995"/>
                  <a:gd name="connsiteX1" fmla="*/ 112789 w 4001590"/>
                  <a:gd name="connsiteY1" fmla="*/ 2618995 h 2618995"/>
                  <a:gd name="connsiteX2" fmla="*/ 446035 w 4001590"/>
                  <a:gd name="connsiteY2" fmla="*/ 920897 h 2618995"/>
                  <a:gd name="connsiteX3" fmla="*/ 2446256 w 4001590"/>
                  <a:gd name="connsiteY3" fmla="*/ 150493 h 2618995"/>
                  <a:gd name="connsiteX4" fmla="*/ 4001590 w 4001590"/>
                  <a:gd name="connsiteY4" fmla="*/ 1625397 h 2618995"/>
                  <a:gd name="connsiteX5" fmla="*/ 4001589 w 4001590"/>
                  <a:gd name="connsiteY5" fmla="*/ 1625394 h 2618995"/>
                  <a:gd name="connsiteX6" fmla="*/ 3570607 w 4001590"/>
                  <a:gd name="connsiteY6" fmla="*/ 2119423 h 2618995"/>
                  <a:gd name="connsiteX7" fmla="*/ 2950502 w 4001590"/>
                  <a:gd name="connsiteY7" fmla="*/ 1625391 h 2618995"/>
                  <a:gd name="connsiteX8" fmla="*/ 2950502 w 4001590"/>
                  <a:gd name="connsiteY8" fmla="*/ 1625391 h 2618995"/>
                  <a:gd name="connsiteX9" fmla="*/ 1570193 w 4001590"/>
                  <a:gd name="connsiteY9" fmla="*/ 1220624 h 2618995"/>
                  <a:gd name="connsiteX10" fmla="*/ 1152987 w 4001590"/>
                  <a:gd name="connsiteY10" fmla="*/ 2597224 h 2618995"/>
                  <a:gd name="connsiteX11" fmla="*/ 535167 w 4001590"/>
                  <a:gd name="connsiteY11" fmla="*/ 2122589 h 2618995"/>
                  <a:gd name="connsiteX0" fmla="*/ 535167 w 4001590"/>
                  <a:gd name="connsiteY0" fmla="*/ 2122589 h 2618995"/>
                  <a:gd name="connsiteX1" fmla="*/ 112789 w 4001590"/>
                  <a:gd name="connsiteY1" fmla="*/ 2618995 h 2618995"/>
                  <a:gd name="connsiteX2" fmla="*/ 446035 w 4001590"/>
                  <a:gd name="connsiteY2" fmla="*/ 920897 h 2618995"/>
                  <a:gd name="connsiteX3" fmla="*/ 2446256 w 4001590"/>
                  <a:gd name="connsiteY3" fmla="*/ 150493 h 2618995"/>
                  <a:gd name="connsiteX4" fmla="*/ 4001590 w 4001590"/>
                  <a:gd name="connsiteY4" fmla="*/ 1625397 h 2618995"/>
                  <a:gd name="connsiteX5" fmla="*/ 4001589 w 4001590"/>
                  <a:gd name="connsiteY5" fmla="*/ 1625394 h 2618995"/>
                  <a:gd name="connsiteX6" fmla="*/ 3570607 w 4001590"/>
                  <a:gd name="connsiteY6" fmla="*/ 2119423 h 2618995"/>
                  <a:gd name="connsiteX7" fmla="*/ 2950502 w 4001590"/>
                  <a:gd name="connsiteY7" fmla="*/ 1625391 h 2618995"/>
                  <a:gd name="connsiteX8" fmla="*/ 2950502 w 4001590"/>
                  <a:gd name="connsiteY8" fmla="*/ 1625391 h 2618995"/>
                  <a:gd name="connsiteX9" fmla="*/ 1570193 w 4001590"/>
                  <a:gd name="connsiteY9" fmla="*/ 1220624 h 2618995"/>
                  <a:gd name="connsiteX10" fmla="*/ 1152987 w 4001590"/>
                  <a:gd name="connsiteY10" fmla="*/ 2597224 h 2618995"/>
                  <a:gd name="connsiteX11" fmla="*/ 535167 w 4001590"/>
                  <a:gd name="connsiteY11" fmla="*/ 2122589 h 2618995"/>
                  <a:gd name="connsiteX0" fmla="*/ 535167 w 4001590"/>
                  <a:gd name="connsiteY0" fmla="*/ 2122589 h 2618995"/>
                  <a:gd name="connsiteX1" fmla="*/ 112789 w 4001590"/>
                  <a:gd name="connsiteY1" fmla="*/ 2618995 h 2618995"/>
                  <a:gd name="connsiteX2" fmla="*/ 446035 w 4001590"/>
                  <a:gd name="connsiteY2" fmla="*/ 920897 h 2618995"/>
                  <a:gd name="connsiteX3" fmla="*/ 2446256 w 4001590"/>
                  <a:gd name="connsiteY3" fmla="*/ 150493 h 2618995"/>
                  <a:gd name="connsiteX4" fmla="*/ 4001590 w 4001590"/>
                  <a:gd name="connsiteY4" fmla="*/ 1625397 h 2618995"/>
                  <a:gd name="connsiteX5" fmla="*/ 4001589 w 4001590"/>
                  <a:gd name="connsiteY5" fmla="*/ 1625394 h 2618995"/>
                  <a:gd name="connsiteX6" fmla="*/ 3570607 w 4001590"/>
                  <a:gd name="connsiteY6" fmla="*/ 2119423 h 2618995"/>
                  <a:gd name="connsiteX7" fmla="*/ 2950502 w 4001590"/>
                  <a:gd name="connsiteY7" fmla="*/ 1625391 h 2618995"/>
                  <a:gd name="connsiteX8" fmla="*/ 2950502 w 4001590"/>
                  <a:gd name="connsiteY8" fmla="*/ 1625391 h 2618995"/>
                  <a:gd name="connsiteX9" fmla="*/ 1570193 w 4001590"/>
                  <a:gd name="connsiteY9" fmla="*/ 1220624 h 2618995"/>
                  <a:gd name="connsiteX10" fmla="*/ 1152987 w 4001590"/>
                  <a:gd name="connsiteY10" fmla="*/ 2597224 h 2618995"/>
                  <a:gd name="connsiteX11" fmla="*/ 535167 w 4001590"/>
                  <a:gd name="connsiteY11" fmla="*/ 2122589 h 2618995"/>
                  <a:gd name="connsiteX0" fmla="*/ 535167 w 4001590"/>
                  <a:gd name="connsiteY0" fmla="*/ 2122589 h 2618995"/>
                  <a:gd name="connsiteX1" fmla="*/ 112789 w 4001590"/>
                  <a:gd name="connsiteY1" fmla="*/ 2618995 h 2618995"/>
                  <a:gd name="connsiteX2" fmla="*/ 446035 w 4001590"/>
                  <a:gd name="connsiteY2" fmla="*/ 920897 h 2618995"/>
                  <a:gd name="connsiteX3" fmla="*/ 2446256 w 4001590"/>
                  <a:gd name="connsiteY3" fmla="*/ 150493 h 2618995"/>
                  <a:gd name="connsiteX4" fmla="*/ 4001590 w 4001590"/>
                  <a:gd name="connsiteY4" fmla="*/ 1625397 h 2618995"/>
                  <a:gd name="connsiteX5" fmla="*/ 4001589 w 4001590"/>
                  <a:gd name="connsiteY5" fmla="*/ 1625394 h 2618995"/>
                  <a:gd name="connsiteX6" fmla="*/ 3570607 w 4001590"/>
                  <a:gd name="connsiteY6" fmla="*/ 2119423 h 2618995"/>
                  <a:gd name="connsiteX7" fmla="*/ 2950502 w 4001590"/>
                  <a:gd name="connsiteY7" fmla="*/ 1625391 h 2618995"/>
                  <a:gd name="connsiteX8" fmla="*/ 2950502 w 4001590"/>
                  <a:gd name="connsiteY8" fmla="*/ 1625391 h 2618995"/>
                  <a:gd name="connsiteX9" fmla="*/ 1570193 w 4001590"/>
                  <a:gd name="connsiteY9" fmla="*/ 1220624 h 2618995"/>
                  <a:gd name="connsiteX10" fmla="*/ 1152987 w 4001590"/>
                  <a:gd name="connsiteY10" fmla="*/ 2597224 h 2618995"/>
                  <a:gd name="connsiteX11" fmla="*/ 535167 w 4001590"/>
                  <a:gd name="connsiteY11" fmla="*/ 2122589 h 2618995"/>
                  <a:gd name="connsiteX0" fmla="*/ 89132 w 3555555"/>
                  <a:gd name="connsiteY0" fmla="*/ 2122589 h 2597224"/>
                  <a:gd name="connsiteX1" fmla="*/ 0 w 3555555"/>
                  <a:gd name="connsiteY1" fmla="*/ 920897 h 2597224"/>
                  <a:gd name="connsiteX2" fmla="*/ 2000221 w 3555555"/>
                  <a:gd name="connsiteY2" fmla="*/ 150493 h 2597224"/>
                  <a:gd name="connsiteX3" fmla="*/ 3555555 w 3555555"/>
                  <a:gd name="connsiteY3" fmla="*/ 1625397 h 2597224"/>
                  <a:gd name="connsiteX4" fmla="*/ 3555554 w 3555555"/>
                  <a:gd name="connsiteY4" fmla="*/ 1625394 h 2597224"/>
                  <a:gd name="connsiteX5" fmla="*/ 3124572 w 3555555"/>
                  <a:gd name="connsiteY5" fmla="*/ 2119423 h 2597224"/>
                  <a:gd name="connsiteX6" fmla="*/ 2504467 w 3555555"/>
                  <a:gd name="connsiteY6" fmla="*/ 1625391 h 2597224"/>
                  <a:gd name="connsiteX7" fmla="*/ 2504467 w 3555555"/>
                  <a:gd name="connsiteY7" fmla="*/ 1625391 h 2597224"/>
                  <a:gd name="connsiteX8" fmla="*/ 1124158 w 3555555"/>
                  <a:gd name="connsiteY8" fmla="*/ 1220624 h 2597224"/>
                  <a:gd name="connsiteX9" fmla="*/ 706952 w 3555555"/>
                  <a:gd name="connsiteY9" fmla="*/ 2597224 h 2597224"/>
                  <a:gd name="connsiteX10" fmla="*/ 89132 w 3555555"/>
                  <a:gd name="connsiteY10" fmla="*/ 2122589 h 2597224"/>
                  <a:gd name="connsiteX0" fmla="*/ 706952 w 3555555"/>
                  <a:gd name="connsiteY0" fmla="*/ 2597224 h 2597224"/>
                  <a:gd name="connsiteX1" fmla="*/ 0 w 3555555"/>
                  <a:gd name="connsiteY1" fmla="*/ 920897 h 2597224"/>
                  <a:gd name="connsiteX2" fmla="*/ 2000221 w 3555555"/>
                  <a:gd name="connsiteY2" fmla="*/ 150493 h 2597224"/>
                  <a:gd name="connsiteX3" fmla="*/ 3555555 w 3555555"/>
                  <a:gd name="connsiteY3" fmla="*/ 1625397 h 2597224"/>
                  <a:gd name="connsiteX4" fmla="*/ 3555554 w 3555555"/>
                  <a:gd name="connsiteY4" fmla="*/ 1625394 h 2597224"/>
                  <a:gd name="connsiteX5" fmla="*/ 3124572 w 3555555"/>
                  <a:gd name="connsiteY5" fmla="*/ 2119423 h 2597224"/>
                  <a:gd name="connsiteX6" fmla="*/ 2504467 w 3555555"/>
                  <a:gd name="connsiteY6" fmla="*/ 1625391 h 2597224"/>
                  <a:gd name="connsiteX7" fmla="*/ 2504467 w 3555555"/>
                  <a:gd name="connsiteY7" fmla="*/ 1625391 h 2597224"/>
                  <a:gd name="connsiteX8" fmla="*/ 1124158 w 3555555"/>
                  <a:gd name="connsiteY8" fmla="*/ 1220624 h 2597224"/>
                  <a:gd name="connsiteX9" fmla="*/ 706952 w 3555555"/>
                  <a:gd name="connsiteY9" fmla="*/ 2597224 h 2597224"/>
                  <a:gd name="connsiteX0" fmla="*/ 1270168 w 3701565"/>
                  <a:gd name="connsiteY0" fmla="*/ 1220624 h 2119423"/>
                  <a:gd name="connsiteX1" fmla="*/ 146010 w 3701565"/>
                  <a:gd name="connsiteY1" fmla="*/ 920897 h 2119423"/>
                  <a:gd name="connsiteX2" fmla="*/ 2146231 w 3701565"/>
                  <a:gd name="connsiteY2" fmla="*/ 150493 h 2119423"/>
                  <a:gd name="connsiteX3" fmla="*/ 3701565 w 3701565"/>
                  <a:gd name="connsiteY3" fmla="*/ 1625397 h 2119423"/>
                  <a:gd name="connsiteX4" fmla="*/ 3701564 w 3701565"/>
                  <a:gd name="connsiteY4" fmla="*/ 1625394 h 2119423"/>
                  <a:gd name="connsiteX5" fmla="*/ 3270582 w 3701565"/>
                  <a:gd name="connsiteY5" fmla="*/ 2119423 h 2119423"/>
                  <a:gd name="connsiteX6" fmla="*/ 2650477 w 3701565"/>
                  <a:gd name="connsiteY6" fmla="*/ 1625391 h 2119423"/>
                  <a:gd name="connsiteX7" fmla="*/ 2650477 w 3701565"/>
                  <a:gd name="connsiteY7" fmla="*/ 1625391 h 2119423"/>
                  <a:gd name="connsiteX8" fmla="*/ 1270168 w 3701565"/>
                  <a:gd name="connsiteY8" fmla="*/ 1220624 h 2119423"/>
                  <a:gd name="connsiteX0" fmla="*/ 1014361 w 3752727"/>
                  <a:gd name="connsiteY0" fmla="*/ 1475427 h 2119423"/>
                  <a:gd name="connsiteX1" fmla="*/ 197172 w 3752727"/>
                  <a:gd name="connsiteY1" fmla="*/ 920897 h 2119423"/>
                  <a:gd name="connsiteX2" fmla="*/ 2197393 w 3752727"/>
                  <a:gd name="connsiteY2" fmla="*/ 150493 h 2119423"/>
                  <a:gd name="connsiteX3" fmla="*/ 3752727 w 3752727"/>
                  <a:gd name="connsiteY3" fmla="*/ 1625397 h 2119423"/>
                  <a:gd name="connsiteX4" fmla="*/ 3752726 w 3752727"/>
                  <a:gd name="connsiteY4" fmla="*/ 1625394 h 2119423"/>
                  <a:gd name="connsiteX5" fmla="*/ 3321744 w 3752727"/>
                  <a:gd name="connsiteY5" fmla="*/ 2119423 h 2119423"/>
                  <a:gd name="connsiteX6" fmla="*/ 2701639 w 3752727"/>
                  <a:gd name="connsiteY6" fmla="*/ 1625391 h 2119423"/>
                  <a:gd name="connsiteX7" fmla="*/ 2701639 w 3752727"/>
                  <a:gd name="connsiteY7" fmla="*/ 1625391 h 2119423"/>
                  <a:gd name="connsiteX8" fmla="*/ 1014361 w 3752727"/>
                  <a:gd name="connsiteY8" fmla="*/ 1475427 h 2119423"/>
                  <a:gd name="connsiteX0" fmla="*/ 1014361 w 3752727"/>
                  <a:gd name="connsiteY0" fmla="*/ 1475427 h 2119423"/>
                  <a:gd name="connsiteX1" fmla="*/ 197172 w 3752727"/>
                  <a:gd name="connsiteY1" fmla="*/ 920897 h 2119423"/>
                  <a:gd name="connsiteX2" fmla="*/ 2197393 w 3752727"/>
                  <a:gd name="connsiteY2" fmla="*/ 150493 h 2119423"/>
                  <a:gd name="connsiteX3" fmla="*/ 3752727 w 3752727"/>
                  <a:gd name="connsiteY3" fmla="*/ 1625397 h 2119423"/>
                  <a:gd name="connsiteX4" fmla="*/ 3752726 w 3752727"/>
                  <a:gd name="connsiteY4" fmla="*/ 1625394 h 2119423"/>
                  <a:gd name="connsiteX5" fmla="*/ 3321744 w 3752727"/>
                  <a:gd name="connsiteY5" fmla="*/ 2119423 h 2119423"/>
                  <a:gd name="connsiteX6" fmla="*/ 2701639 w 3752727"/>
                  <a:gd name="connsiteY6" fmla="*/ 1625391 h 2119423"/>
                  <a:gd name="connsiteX7" fmla="*/ 2701639 w 3752727"/>
                  <a:gd name="connsiteY7" fmla="*/ 1625391 h 2119423"/>
                  <a:gd name="connsiteX8" fmla="*/ 1014361 w 3752727"/>
                  <a:gd name="connsiteY8" fmla="*/ 1475427 h 2119423"/>
                  <a:gd name="connsiteX0" fmla="*/ 587314 w 3325680"/>
                  <a:gd name="connsiteY0" fmla="*/ 1521133 h 2165129"/>
                  <a:gd name="connsiteX1" fmla="*/ 197172 w 3325680"/>
                  <a:gd name="connsiteY1" fmla="*/ 493906 h 2165129"/>
                  <a:gd name="connsiteX2" fmla="*/ 1770346 w 3325680"/>
                  <a:gd name="connsiteY2" fmla="*/ 196199 h 2165129"/>
                  <a:gd name="connsiteX3" fmla="*/ 3325680 w 3325680"/>
                  <a:gd name="connsiteY3" fmla="*/ 1671103 h 2165129"/>
                  <a:gd name="connsiteX4" fmla="*/ 3325679 w 3325680"/>
                  <a:gd name="connsiteY4" fmla="*/ 1671100 h 2165129"/>
                  <a:gd name="connsiteX5" fmla="*/ 2894697 w 3325680"/>
                  <a:gd name="connsiteY5" fmla="*/ 2165129 h 2165129"/>
                  <a:gd name="connsiteX6" fmla="*/ 2274592 w 3325680"/>
                  <a:gd name="connsiteY6" fmla="*/ 1671097 h 2165129"/>
                  <a:gd name="connsiteX7" fmla="*/ 2274592 w 3325680"/>
                  <a:gd name="connsiteY7" fmla="*/ 1671097 h 2165129"/>
                  <a:gd name="connsiteX8" fmla="*/ 587314 w 3325680"/>
                  <a:gd name="connsiteY8" fmla="*/ 1521133 h 2165129"/>
                  <a:gd name="connsiteX0" fmla="*/ 587314 w 3325680"/>
                  <a:gd name="connsiteY0" fmla="*/ 1521133 h 2165129"/>
                  <a:gd name="connsiteX1" fmla="*/ 197172 w 3325680"/>
                  <a:gd name="connsiteY1" fmla="*/ 493906 h 2165129"/>
                  <a:gd name="connsiteX2" fmla="*/ 1770346 w 3325680"/>
                  <a:gd name="connsiteY2" fmla="*/ 196199 h 2165129"/>
                  <a:gd name="connsiteX3" fmla="*/ 3325680 w 3325680"/>
                  <a:gd name="connsiteY3" fmla="*/ 1671103 h 2165129"/>
                  <a:gd name="connsiteX4" fmla="*/ 3325679 w 3325680"/>
                  <a:gd name="connsiteY4" fmla="*/ 1671100 h 2165129"/>
                  <a:gd name="connsiteX5" fmla="*/ 2894697 w 3325680"/>
                  <a:gd name="connsiteY5" fmla="*/ 2165129 h 2165129"/>
                  <a:gd name="connsiteX6" fmla="*/ 2274592 w 3325680"/>
                  <a:gd name="connsiteY6" fmla="*/ 1671097 h 2165129"/>
                  <a:gd name="connsiteX7" fmla="*/ 2274592 w 3325680"/>
                  <a:gd name="connsiteY7" fmla="*/ 1671097 h 2165129"/>
                  <a:gd name="connsiteX8" fmla="*/ 587314 w 3325680"/>
                  <a:gd name="connsiteY8" fmla="*/ 1521133 h 2165129"/>
                  <a:gd name="connsiteX0" fmla="*/ 623403 w 3361769"/>
                  <a:gd name="connsiteY0" fmla="*/ 1505706 h 2149702"/>
                  <a:gd name="connsiteX1" fmla="*/ 197172 w 3361769"/>
                  <a:gd name="connsiteY1" fmla="*/ 571046 h 2149702"/>
                  <a:gd name="connsiteX2" fmla="*/ 1806435 w 3361769"/>
                  <a:gd name="connsiteY2" fmla="*/ 180772 h 2149702"/>
                  <a:gd name="connsiteX3" fmla="*/ 3361769 w 3361769"/>
                  <a:gd name="connsiteY3" fmla="*/ 1655676 h 2149702"/>
                  <a:gd name="connsiteX4" fmla="*/ 3361768 w 3361769"/>
                  <a:gd name="connsiteY4" fmla="*/ 1655673 h 2149702"/>
                  <a:gd name="connsiteX5" fmla="*/ 2930786 w 3361769"/>
                  <a:gd name="connsiteY5" fmla="*/ 2149702 h 2149702"/>
                  <a:gd name="connsiteX6" fmla="*/ 2310681 w 3361769"/>
                  <a:gd name="connsiteY6" fmla="*/ 1655670 h 2149702"/>
                  <a:gd name="connsiteX7" fmla="*/ 2310681 w 3361769"/>
                  <a:gd name="connsiteY7" fmla="*/ 1655670 h 2149702"/>
                  <a:gd name="connsiteX8" fmla="*/ 623403 w 3361769"/>
                  <a:gd name="connsiteY8" fmla="*/ 1505706 h 2149702"/>
                  <a:gd name="connsiteX0" fmla="*/ 623403 w 3361769"/>
                  <a:gd name="connsiteY0" fmla="*/ 1505706 h 2149702"/>
                  <a:gd name="connsiteX1" fmla="*/ 197172 w 3361769"/>
                  <a:gd name="connsiteY1" fmla="*/ 571046 h 2149702"/>
                  <a:gd name="connsiteX2" fmla="*/ 1806435 w 3361769"/>
                  <a:gd name="connsiteY2" fmla="*/ 180772 h 2149702"/>
                  <a:gd name="connsiteX3" fmla="*/ 3361769 w 3361769"/>
                  <a:gd name="connsiteY3" fmla="*/ 1655676 h 2149702"/>
                  <a:gd name="connsiteX4" fmla="*/ 3361768 w 3361769"/>
                  <a:gd name="connsiteY4" fmla="*/ 1655673 h 2149702"/>
                  <a:gd name="connsiteX5" fmla="*/ 2930786 w 3361769"/>
                  <a:gd name="connsiteY5" fmla="*/ 2149702 h 2149702"/>
                  <a:gd name="connsiteX6" fmla="*/ 2310681 w 3361769"/>
                  <a:gd name="connsiteY6" fmla="*/ 1655670 h 2149702"/>
                  <a:gd name="connsiteX7" fmla="*/ 2310681 w 3361769"/>
                  <a:gd name="connsiteY7" fmla="*/ 1655670 h 2149702"/>
                  <a:gd name="connsiteX8" fmla="*/ 623403 w 3361769"/>
                  <a:gd name="connsiteY8" fmla="*/ 1505706 h 2149702"/>
                  <a:gd name="connsiteX0" fmla="*/ 623403 w 3361769"/>
                  <a:gd name="connsiteY0" fmla="*/ 1505706 h 2149702"/>
                  <a:gd name="connsiteX1" fmla="*/ 197172 w 3361769"/>
                  <a:gd name="connsiteY1" fmla="*/ 571046 h 2149702"/>
                  <a:gd name="connsiteX2" fmla="*/ 1806435 w 3361769"/>
                  <a:gd name="connsiteY2" fmla="*/ 180772 h 2149702"/>
                  <a:gd name="connsiteX3" fmla="*/ 3361769 w 3361769"/>
                  <a:gd name="connsiteY3" fmla="*/ 1655676 h 2149702"/>
                  <a:gd name="connsiteX4" fmla="*/ 3361768 w 3361769"/>
                  <a:gd name="connsiteY4" fmla="*/ 1655673 h 2149702"/>
                  <a:gd name="connsiteX5" fmla="*/ 2930786 w 3361769"/>
                  <a:gd name="connsiteY5" fmla="*/ 2149702 h 2149702"/>
                  <a:gd name="connsiteX6" fmla="*/ 2310681 w 3361769"/>
                  <a:gd name="connsiteY6" fmla="*/ 1655670 h 2149702"/>
                  <a:gd name="connsiteX7" fmla="*/ 2310681 w 3361769"/>
                  <a:gd name="connsiteY7" fmla="*/ 1655670 h 2149702"/>
                  <a:gd name="connsiteX8" fmla="*/ 623403 w 3361769"/>
                  <a:gd name="connsiteY8" fmla="*/ 1505706 h 2149702"/>
                  <a:gd name="connsiteX0" fmla="*/ 623403 w 3361769"/>
                  <a:gd name="connsiteY0" fmla="*/ 1505706 h 2149702"/>
                  <a:gd name="connsiteX1" fmla="*/ 197172 w 3361769"/>
                  <a:gd name="connsiteY1" fmla="*/ 571046 h 2149702"/>
                  <a:gd name="connsiteX2" fmla="*/ 1806435 w 3361769"/>
                  <a:gd name="connsiteY2" fmla="*/ 180772 h 2149702"/>
                  <a:gd name="connsiteX3" fmla="*/ 3361769 w 3361769"/>
                  <a:gd name="connsiteY3" fmla="*/ 1655676 h 2149702"/>
                  <a:gd name="connsiteX4" fmla="*/ 3361768 w 3361769"/>
                  <a:gd name="connsiteY4" fmla="*/ 1655673 h 2149702"/>
                  <a:gd name="connsiteX5" fmla="*/ 2930786 w 3361769"/>
                  <a:gd name="connsiteY5" fmla="*/ 2149702 h 2149702"/>
                  <a:gd name="connsiteX6" fmla="*/ 2310681 w 3361769"/>
                  <a:gd name="connsiteY6" fmla="*/ 1655670 h 2149702"/>
                  <a:gd name="connsiteX7" fmla="*/ 2310681 w 3361769"/>
                  <a:gd name="connsiteY7" fmla="*/ 1655670 h 2149702"/>
                  <a:gd name="connsiteX8" fmla="*/ 623403 w 3361769"/>
                  <a:gd name="connsiteY8" fmla="*/ 1505706 h 2149702"/>
                  <a:gd name="connsiteX0" fmla="*/ 623403 w 3361769"/>
                  <a:gd name="connsiteY0" fmla="*/ 1505706 h 2149702"/>
                  <a:gd name="connsiteX1" fmla="*/ 197172 w 3361769"/>
                  <a:gd name="connsiteY1" fmla="*/ 571046 h 2149702"/>
                  <a:gd name="connsiteX2" fmla="*/ 1806435 w 3361769"/>
                  <a:gd name="connsiteY2" fmla="*/ 180772 h 2149702"/>
                  <a:gd name="connsiteX3" fmla="*/ 3361769 w 3361769"/>
                  <a:gd name="connsiteY3" fmla="*/ 1655676 h 2149702"/>
                  <a:gd name="connsiteX4" fmla="*/ 3361768 w 3361769"/>
                  <a:gd name="connsiteY4" fmla="*/ 1655673 h 2149702"/>
                  <a:gd name="connsiteX5" fmla="*/ 2930786 w 3361769"/>
                  <a:gd name="connsiteY5" fmla="*/ 2149702 h 2149702"/>
                  <a:gd name="connsiteX6" fmla="*/ 2310681 w 3361769"/>
                  <a:gd name="connsiteY6" fmla="*/ 1655670 h 2149702"/>
                  <a:gd name="connsiteX7" fmla="*/ 2310681 w 3361769"/>
                  <a:gd name="connsiteY7" fmla="*/ 1655670 h 2149702"/>
                  <a:gd name="connsiteX8" fmla="*/ 623403 w 3361769"/>
                  <a:gd name="connsiteY8" fmla="*/ 1505706 h 2149702"/>
                  <a:gd name="connsiteX0" fmla="*/ 623403 w 3361769"/>
                  <a:gd name="connsiteY0" fmla="*/ 1505706 h 2149702"/>
                  <a:gd name="connsiteX1" fmla="*/ 197172 w 3361769"/>
                  <a:gd name="connsiteY1" fmla="*/ 571046 h 2149702"/>
                  <a:gd name="connsiteX2" fmla="*/ 1806435 w 3361769"/>
                  <a:gd name="connsiteY2" fmla="*/ 180772 h 2149702"/>
                  <a:gd name="connsiteX3" fmla="*/ 3361769 w 3361769"/>
                  <a:gd name="connsiteY3" fmla="*/ 1655676 h 2149702"/>
                  <a:gd name="connsiteX4" fmla="*/ 3361768 w 3361769"/>
                  <a:gd name="connsiteY4" fmla="*/ 1655673 h 2149702"/>
                  <a:gd name="connsiteX5" fmla="*/ 2930786 w 3361769"/>
                  <a:gd name="connsiteY5" fmla="*/ 2149702 h 2149702"/>
                  <a:gd name="connsiteX6" fmla="*/ 2310681 w 3361769"/>
                  <a:gd name="connsiteY6" fmla="*/ 1655670 h 2149702"/>
                  <a:gd name="connsiteX7" fmla="*/ 2310681 w 3361769"/>
                  <a:gd name="connsiteY7" fmla="*/ 1655670 h 2149702"/>
                  <a:gd name="connsiteX8" fmla="*/ 623403 w 3361769"/>
                  <a:gd name="connsiteY8" fmla="*/ 1505706 h 2149702"/>
                  <a:gd name="connsiteX0" fmla="*/ 623403 w 3361769"/>
                  <a:gd name="connsiteY0" fmla="*/ 1459101 h 2103097"/>
                  <a:gd name="connsiteX1" fmla="*/ 197172 w 3361769"/>
                  <a:gd name="connsiteY1" fmla="*/ 524441 h 2103097"/>
                  <a:gd name="connsiteX2" fmla="*/ 1806435 w 3361769"/>
                  <a:gd name="connsiteY2" fmla="*/ 134167 h 2103097"/>
                  <a:gd name="connsiteX3" fmla="*/ 3361769 w 3361769"/>
                  <a:gd name="connsiteY3" fmla="*/ 1609071 h 2103097"/>
                  <a:gd name="connsiteX4" fmla="*/ 3361768 w 3361769"/>
                  <a:gd name="connsiteY4" fmla="*/ 1609068 h 2103097"/>
                  <a:gd name="connsiteX5" fmla="*/ 2930786 w 3361769"/>
                  <a:gd name="connsiteY5" fmla="*/ 2103097 h 2103097"/>
                  <a:gd name="connsiteX6" fmla="*/ 2310681 w 3361769"/>
                  <a:gd name="connsiteY6" fmla="*/ 1609065 h 2103097"/>
                  <a:gd name="connsiteX7" fmla="*/ 2310681 w 3361769"/>
                  <a:gd name="connsiteY7" fmla="*/ 1609065 h 2103097"/>
                  <a:gd name="connsiteX8" fmla="*/ 623403 w 3361769"/>
                  <a:gd name="connsiteY8" fmla="*/ 1459101 h 2103097"/>
                  <a:gd name="connsiteX0" fmla="*/ 623403 w 3361769"/>
                  <a:gd name="connsiteY0" fmla="*/ 1459101 h 2103097"/>
                  <a:gd name="connsiteX1" fmla="*/ 197172 w 3361769"/>
                  <a:gd name="connsiteY1" fmla="*/ 524441 h 2103097"/>
                  <a:gd name="connsiteX2" fmla="*/ 1806435 w 3361769"/>
                  <a:gd name="connsiteY2" fmla="*/ 134167 h 2103097"/>
                  <a:gd name="connsiteX3" fmla="*/ 3361769 w 3361769"/>
                  <a:gd name="connsiteY3" fmla="*/ 1609071 h 2103097"/>
                  <a:gd name="connsiteX4" fmla="*/ 3361768 w 3361769"/>
                  <a:gd name="connsiteY4" fmla="*/ 1609068 h 2103097"/>
                  <a:gd name="connsiteX5" fmla="*/ 2930786 w 3361769"/>
                  <a:gd name="connsiteY5" fmla="*/ 2103097 h 2103097"/>
                  <a:gd name="connsiteX6" fmla="*/ 2310681 w 3361769"/>
                  <a:gd name="connsiteY6" fmla="*/ 1609065 h 2103097"/>
                  <a:gd name="connsiteX7" fmla="*/ 2310681 w 3361769"/>
                  <a:gd name="connsiteY7" fmla="*/ 1609065 h 2103097"/>
                  <a:gd name="connsiteX8" fmla="*/ 623403 w 3361769"/>
                  <a:gd name="connsiteY8" fmla="*/ 1459101 h 2103097"/>
                  <a:gd name="connsiteX0" fmla="*/ 623403 w 3361769"/>
                  <a:gd name="connsiteY0" fmla="*/ 1434993 h 2078989"/>
                  <a:gd name="connsiteX1" fmla="*/ 197172 w 3361769"/>
                  <a:gd name="connsiteY1" fmla="*/ 500333 h 2078989"/>
                  <a:gd name="connsiteX2" fmla="*/ 1806435 w 3361769"/>
                  <a:gd name="connsiteY2" fmla="*/ 110059 h 2078989"/>
                  <a:gd name="connsiteX3" fmla="*/ 3361769 w 3361769"/>
                  <a:gd name="connsiteY3" fmla="*/ 1584963 h 2078989"/>
                  <a:gd name="connsiteX4" fmla="*/ 3361768 w 3361769"/>
                  <a:gd name="connsiteY4" fmla="*/ 1584960 h 2078989"/>
                  <a:gd name="connsiteX5" fmla="*/ 2930786 w 3361769"/>
                  <a:gd name="connsiteY5" fmla="*/ 2078989 h 2078989"/>
                  <a:gd name="connsiteX6" fmla="*/ 2310681 w 3361769"/>
                  <a:gd name="connsiteY6" fmla="*/ 1584957 h 2078989"/>
                  <a:gd name="connsiteX7" fmla="*/ 2310681 w 3361769"/>
                  <a:gd name="connsiteY7" fmla="*/ 1584957 h 2078989"/>
                  <a:gd name="connsiteX8" fmla="*/ 623403 w 3361769"/>
                  <a:gd name="connsiteY8" fmla="*/ 1434993 h 2078989"/>
                  <a:gd name="connsiteX0" fmla="*/ 623403 w 3361769"/>
                  <a:gd name="connsiteY0" fmla="*/ 1466483 h 2110479"/>
                  <a:gd name="connsiteX1" fmla="*/ 197172 w 3361769"/>
                  <a:gd name="connsiteY1" fmla="*/ 531823 h 2110479"/>
                  <a:gd name="connsiteX2" fmla="*/ 1806435 w 3361769"/>
                  <a:gd name="connsiteY2" fmla="*/ 141549 h 2110479"/>
                  <a:gd name="connsiteX3" fmla="*/ 3361769 w 3361769"/>
                  <a:gd name="connsiteY3" fmla="*/ 1616453 h 2110479"/>
                  <a:gd name="connsiteX4" fmla="*/ 3361768 w 3361769"/>
                  <a:gd name="connsiteY4" fmla="*/ 1616450 h 2110479"/>
                  <a:gd name="connsiteX5" fmla="*/ 2930786 w 3361769"/>
                  <a:gd name="connsiteY5" fmla="*/ 2110479 h 2110479"/>
                  <a:gd name="connsiteX6" fmla="*/ 2310681 w 3361769"/>
                  <a:gd name="connsiteY6" fmla="*/ 1616447 h 2110479"/>
                  <a:gd name="connsiteX7" fmla="*/ 2310681 w 3361769"/>
                  <a:gd name="connsiteY7" fmla="*/ 1616447 h 2110479"/>
                  <a:gd name="connsiteX8" fmla="*/ 623403 w 3361769"/>
                  <a:gd name="connsiteY8" fmla="*/ 1466483 h 2110479"/>
                  <a:gd name="connsiteX0" fmla="*/ 623403 w 3361769"/>
                  <a:gd name="connsiteY0" fmla="*/ 1473923 h 2117919"/>
                  <a:gd name="connsiteX1" fmla="*/ 197172 w 3361769"/>
                  <a:gd name="connsiteY1" fmla="*/ 539263 h 2117919"/>
                  <a:gd name="connsiteX2" fmla="*/ 1819529 w 3361769"/>
                  <a:gd name="connsiteY2" fmla="*/ 141549 h 2117919"/>
                  <a:gd name="connsiteX3" fmla="*/ 3361769 w 3361769"/>
                  <a:gd name="connsiteY3" fmla="*/ 1623893 h 2117919"/>
                  <a:gd name="connsiteX4" fmla="*/ 3361768 w 3361769"/>
                  <a:gd name="connsiteY4" fmla="*/ 1623890 h 2117919"/>
                  <a:gd name="connsiteX5" fmla="*/ 2930786 w 3361769"/>
                  <a:gd name="connsiteY5" fmla="*/ 2117919 h 2117919"/>
                  <a:gd name="connsiteX6" fmla="*/ 2310681 w 3361769"/>
                  <a:gd name="connsiteY6" fmla="*/ 1623887 h 2117919"/>
                  <a:gd name="connsiteX7" fmla="*/ 2310681 w 3361769"/>
                  <a:gd name="connsiteY7" fmla="*/ 1623887 h 2117919"/>
                  <a:gd name="connsiteX8" fmla="*/ 623403 w 3361769"/>
                  <a:gd name="connsiteY8" fmla="*/ 1473923 h 2117919"/>
                  <a:gd name="connsiteX0" fmla="*/ 623403 w 3361769"/>
                  <a:gd name="connsiteY0" fmla="*/ 1473923 h 2117919"/>
                  <a:gd name="connsiteX1" fmla="*/ 197172 w 3361769"/>
                  <a:gd name="connsiteY1" fmla="*/ 539263 h 2117919"/>
                  <a:gd name="connsiteX2" fmla="*/ 1819529 w 3361769"/>
                  <a:gd name="connsiteY2" fmla="*/ 141549 h 2117919"/>
                  <a:gd name="connsiteX3" fmla="*/ 3361769 w 3361769"/>
                  <a:gd name="connsiteY3" fmla="*/ 1623893 h 2117919"/>
                  <a:gd name="connsiteX4" fmla="*/ 3361768 w 3361769"/>
                  <a:gd name="connsiteY4" fmla="*/ 1623890 h 2117919"/>
                  <a:gd name="connsiteX5" fmla="*/ 2930786 w 3361769"/>
                  <a:gd name="connsiteY5" fmla="*/ 2117919 h 2117919"/>
                  <a:gd name="connsiteX6" fmla="*/ 2310681 w 3361769"/>
                  <a:gd name="connsiteY6" fmla="*/ 1623887 h 2117919"/>
                  <a:gd name="connsiteX7" fmla="*/ 2310681 w 3361769"/>
                  <a:gd name="connsiteY7" fmla="*/ 1623887 h 2117919"/>
                  <a:gd name="connsiteX8" fmla="*/ 623403 w 3361769"/>
                  <a:gd name="connsiteY8" fmla="*/ 1473923 h 2117919"/>
                  <a:gd name="connsiteX0" fmla="*/ 623403 w 3361769"/>
                  <a:gd name="connsiteY0" fmla="*/ 1471389 h 2115385"/>
                  <a:gd name="connsiteX1" fmla="*/ 197172 w 3361769"/>
                  <a:gd name="connsiteY1" fmla="*/ 536729 h 2115385"/>
                  <a:gd name="connsiteX2" fmla="*/ 1819529 w 3361769"/>
                  <a:gd name="connsiteY2" fmla="*/ 139015 h 2115385"/>
                  <a:gd name="connsiteX3" fmla="*/ 3361769 w 3361769"/>
                  <a:gd name="connsiteY3" fmla="*/ 1621359 h 2115385"/>
                  <a:gd name="connsiteX4" fmla="*/ 3361768 w 3361769"/>
                  <a:gd name="connsiteY4" fmla="*/ 1621356 h 2115385"/>
                  <a:gd name="connsiteX5" fmla="*/ 2930786 w 3361769"/>
                  <a:gd name="connsiteY5" fmla="*/ 2115385 h 2115385"/>
                  <a:gd name="connsiteX6" fmla="*/ 2310681 w 3361769"/>
                  <a:gd name="connsiteY6" fmla="*/ 1621353 h 2115385"/>
                  <a:gd name="connsiteX7" fmla="*/ 2310681 w 3361769"/>
                  <a:gd name="connsiteY7" fmla="*/ 1621353 h 2115385"/>
                  <a:gd name="connsiteX8" fmla="*/ 623403 w 3361769"/>
                  <a:gd name="connsiteY8" fmla="*/ 1471389 h 2115385"/>
                  <a:gd name="connsiteX0" fmla="*/ 623403 w 3361769"/>
                  <a:gd name="connsiteY0" fmla="*/ 1457313 h 2101309"/>
                  <a:gd name="connsiteX1" fmla="*/ 197172 w 3361769"/>
                  <a:gd name="connsiteY1" fmla="*/ 522653 h 2101309"/>
                  <a:gd name="connsiteX2" fmla="*/ 1819529 w 3361769"/>
                  <a:gd name="connsiteY2" fmla="*/ 124939 h 2101309"/>
                  <a:gd name="connsiteX3" fmla="*/ 3361769 w 3361769"/>
                  <a:gd name="connsiteY3" fmla="*/ 1607283 h 2101309"/>
                  <a:gd name="connsiteX4" fmla="*/ 3361768 w 3361769"/>
                  <a:gd name="connsiteY4" fmla="*/ 1607280 h 2101309"/>
                  <a:gd name="connsiteX5" fmla="*/ 2930786 w 3361769"/>
                  <a:gd name="connsiteY5" fmla="*/ 2101309 h 2101309"/>
                  <a:gd name="connsiteX6" fmla="*/ 2310681 w 3361769"/>
                  <a:gd name="connsiteY6" fmla="*/ 1607277 h 2101309"/>
                  <a:gd name="connsiteX7" fmla="*/ 2310681 w 3361769"/>
                  <a:gd name="connsiteY7" fmla="*/ 1607277 h 2101309"/>
                  <a:gd name="connsiteX8" fmla="*/ 623403 w 3361769"/>
                  <a:gd name="connsiteY8" fmla="*/ 1457313 h 2101309"/>
                  <a:gd name="connsiteX0" fmla="*/ 623403 w 3361769"/>
                  <a:gd name="connsiteY0" fmla="*/ 1447045 h 2091041"/>
                  <a:gd name="connsiteX1" fmla="*/ 197172 w 3361769"/>
                  <a:gd name="connsiteY1" fmla="*/ 512385 h 2091041"/>
                  <a:gd name="connsiteX2" fmla="*/ 1816702 w 3361769"/>
                  <a:gd name="connsiteY2" fmla="*/ 124939 h 2091041"/>
                  <a:gd name="connsiteX3" fmla="*/ 3361769 w 3361769"/>
                  <a:gd name="connsiteY3" fmla="*/ 1597015 h 2091041"/>
                  <a:gd name="connsiteX4" fmla="*/ 3361768 w 3361769"/>
                  <a:gd name="connsiteY4" fmla="*/ 1597012 h 2091041"/>
                  <a:gd name="connsiteX5" fmla="*/ 2930786 w 3361769"/>
                  <a:gd name="connsiteY5" fmla="*/ 2091041 h 2091041"/>
                  <a:gd name="connsiteX6" fmla="*/ 2310681 w 3361769"/>
                  <a:gd name="connsiteY6" fmla="*/ 1597009 h 2091041"/>
                  <a:gd name="connsiteX7" fmla="*/ 2310681 w 3361769"/>
                  <a:gd name="connsiteY7" fmla="*/ 1597009 h 2091041"/>
                  <a:gd name="connsiteX8" fmla="*/ 623403 w 3361769"/>
                  <a:gd name="connsiteY8" fmla="*/ 1447045 h 2091041"/>
                  <a:gd name="connsiteX0" fmla="*/ 623403 w 3361769"/>
                  <a:gd name="connsiteY0" fmla="*/ 1486327 h 2130323"/>
                  <a:gd name="connsiteX1" fmla="*/ 197172 w 3361769"/>
                  <a:gd name="connsiteY1" fmla="*/ 551667 h 2130323"/>
                  <a:gd name="connsiteX2" fmla="*/ 1816702 w 3361769"/>
                  <a:gd name="connsiteY2" fmla="*/ 164221 h 2130323"/>
                  <a:gd name="connsiteX3" fmla="*/ 3361769 w 3361769"/>
                  <a:gd name="connsiteY3" fmla="*/ 1636297 h 2130323"/>
                  <a:gd name="connsiteX4" fmla="*/ 3361768 w 3361769"/>
                  <a:gd name="connsiteY4" fmla="*/ 1636294 h 2130323"/>
                  <a:gd name="connsiteX5" fmla="*/ 2930786 w 3361769"/>
                  <a:gd name="connsiteY5" fmla="*/ 2130323 h 2130323"/>
                  <a:gd name="connsiteX6" fmla="*/ 2310681 w 3361769"/>
                  <a:gd name="connsiteY6" fmla="*/ 1636291 h 2130323"/>
                  <a:gd name="connsiteX7" fmla="*/ 2310681 w 3361769"/>
                  <a:gd name="connsiteY7" fmla="*/ 1636291 h 2130323"/>
                  <a:gd name="connsiteX8" fmla="*/ 623403 w 3361769"/>
                  <a:gd name="connsiteY8" fmla="*/ 1486327 h 2130323"/>
                  <a:gd name="connsiteX0" fmla="*/ 623403 w 3361769"/>
                  <a:gd name="connsiteY0" fmla="*/ 1486327 h 2130323"/>
                  <a:gd name="connsiteX1" fmla="*/ 197172 w 3361769"/>
                  <a:gd name="connsiteY1" fmla="*/ 551667 h 2130323"/>
                  <a:gd name="connsiteX2" fmla="*/ 1816702 w 3361769"/>
                  <a:gd name="connsiteY2" fmla="*/ 164221 h 2130323"/>
                  <a:gd name="connsiteX3" fmla="*/ 3361769 w 3361769"/>
                  <a:gd name="connsiteY3" fmla="*/ 1636297 h 2130323"/>
                  <a:gd name="connsiteX4" fmla="*/ 3361768 w 3361769"/>
                  <a:gd name="connsiteY4" fmla="*/ 1636294 h 2130323"/>
                  <a:gd name="connsiteX5" fmla="*/ 2930786 w 3361769"/>
                  <a:gd name="connsiteY5" fmla="*/ 2130323 h 2130323"/>
                  <a:gd name="connsiteX6" fmla="*/ 2310681 w 3361769"/>
                  <a:gd name="connsiteY6" fmla="*/ 1636291 h 2130323"/>
                  <a:gd name="connsiteX7" fmla="*/ 2310681 w 3361769"/>
                  <a:gd name="connsiteY7" fmla="*/ 1636291 h 2130323"/>
                  <a:gd name="connsiteX8" fmla="*/ 623403 w 3361769"/>
                  <a:gd name="connsiteY8" fmla="*/ 1486327 h 2130323"/>
                  <a:gd name="connsiteX0" fmla="*/ 623403 w 3361769"/>
                  <a:gd name="connsiteY0" fmla="*/ 1447045 h 2091041"/>
                  <a:gd name="connsiteX1" fmla="*/ 197172 w 3361769"/>
                  <a:gd name="connsiteY1" fmla="*/ 512385 h 2091041"/>
                  <a:gd name="connsiteX2" fmla="*/ 1816702 w 3361769"/>
                  <a:gd name="connsiteY2" fmla="*/ 124939 h 2091041"/>
                  <a:gd name="connsiteX3" fmla="*/ 3361769 w 3361769"/>
                  <a:gd name="connsiteY3" fmla="*/ 1597015 h 2091041"/>
                  <a:gd name="connsiteX4" fmla="*/ 3361768 w 3361769"/>
                  <a:gd name="connsiteY4" fmla="*/ 1597012 h 2091041"/>
                  <a:gd name="connsiteX5" fmla="*/ 2930786 w 3361769"/>
                  <a:gd name="connsiteY5" fmla="*/ 2091041 h 2091041"/>
                  <a:gd name="connsiteX6" fmla="*/ 2310681 w 3361769"/>
                  <a:gd name="connsiteY6" fmla="*/ 1597009 h 2091041"/>
                  <a:gd name="connsiteX7" fmla="*/ 2310681 w 3361769"/>
                  <a:gd name="connsiteY7" fmla="*/ 1597009 h 2091041"/>
                  <a:gd name="connsiteX8" fmla="*/ 623403 w 3361769"/>
                  <a:gd name="connsiteY8" fmla="*/ 1447045 h 2091041"/>
                  <a:gd name="connsiteX0" fmla="*/ 623403 w 3361769"/>
                  <a:gd name="connsiteY0" fmla="*/ 1465792 h 2109788"/>
                  <a:gd name="connsiteX1" fmla="*/ 197172 w 3361769"/>
                  <a:gd name="connsiteY1" fmla="*/ 531132 h 2109788"/>
                  <a:gd name="connsiteX2" fmla="*/ 1816702 w 3361769"/>
                  <a:gd name="connsiteY2" fmla="*/ 143686 h 2109788"/>
                  <a:gd name="connsiteX3" fmla="*/ 3361769 w 3361769"/>
                  <a:gd name="connsiteY3" fmla="*/ 1615762 h 2109788"/>
                  <a:gd name="connsiteX4" fmla="*/ 3361768 w 3361769"/>
                  <a:gd name="connsiteY4" fmla="*/ 1615759 h 2109788"/>
                  <a:gd name="connsiteX5" fmla="*/ 2930786 w 3361769"/>
                  <a:gd name="connsiteY5" fmla="*/ 2109788 h 2109788"/>
                  <a:gd name="connsiteX6" fmla="*/ 2310681 w 3361769"/>
                  <a:gd name="connsiteY6" fmla="*/ 1615756 h 2109788"/>
                  <a:gd name="connsiteX7" fmla="*/ 2310681 w 3361769"/>
                  <a:gd name="connsiteY7" fmla="*/ 1615756 h 2109788"/>
                  <a:gd name="connsiteX8" fmla="*/ 623403 w 3361769"/>
                  <a:gd name="connsiteY8" fmla="*/ 1465792 h 21097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61769" h="2109788">
                    <a:moveTo>
                      <a:pt x="623403" y="1465792"/>
                    </a:moveTo>
                    <a:cubicBezTo>
                      <a:pt x="205992" y="1348376"/>
                      <a:pt x="0" y="751954"/>
                      <a:pt x="197172" y="531132"/>
                    </a:cubicBezTo>
                    <a:cubicBezTo>
                      <a:pt x="513286" y="253809"/>
                      <a:pt x="1175227" y="0"/>
                      <a:pt x="1816702" y="143686"/>
                    </a:cubicBezTo>
                    <a:cubicBezTo>
                      <a:pt x="2552113" y="296005"/>
                      <a:pt x="3171197" y="865290"/>
                      <a:pt x="3361769" y="1615762"/>
                    </a:cubicBezTo>
                    <a:cubicBezTo>
                      <a:pt x="3361769" y="1615761"/>
                      <a:pt x="3361768" y="1615760"/>
                      <a:pt x="3361768" y="1615759"/>
                    </a:cubicBezTo>
                    <a:lnTo>
                      <a:pt x="2930786" y="2109788"/>
                    </a:lnTo>
                    <a:lnTo>
                      <a:pt x="2310681" y="1615756"/>
                    </a:lnTo>
                    <a:lnTo>
                      <a:pt x="2310681" y="1615756"/>
                    </a:lnTo>
                    <a:cubicBezTo>
                      <a:pt x="2039577" y="1124957"/>
                      <a:pt x="1201679" y="873752"/>
                      <a:pt x="623403" y="1465792"/>
                    </a:cubicBezTo>
                    <a:close/>
                  </a:path>
                </a:pathLst>
              </a:custGeom>
              <a:solidFill>
                <a:srgbClr val="13142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89985" tIns="89985" rIns="89985" bIns="89985" numCol="1" spcCol="1270" anchor="ctr" anchorCtr="0">
                <a:noAutofit/>
              </a:bodyPr>
              <a:lstStyle/>
              <a:p>
                <a:pPr algn="ctr" defTabSz="666678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1500">
                  <a:solidFill>
                    <a:schemeClr val="bg1"/>
                  </a:solidFill>
                  <a:sym typeface="Segoe UI"/>
                </a:endParaRPr>
              </a:p>
            </p:txBody>
          </p:sp>
          <p:sp>
            <p:nvSpPr>
              <p:cNvPr id="16" name="Freeform 36"/>
              <p:cNvSpPr/>
              <p:nvPr/>
            </p:nvSpPr>
            <p:spPr>
              <a:xfrm rot="15527030">
                <a:off x="5670709" y="2145700"/>
                <a:ext cx="2136857" cy="1371451"/>
              </a:xfrm>
              <a:custGeom>
                <a:avLst/>
                <a:gdLst>
                  <a:gd name="connsiteX0" fmla="*/ 348547 w 4038600"/>
                  <a:gd name="connsiteY0" fmla="*/ 906891 h 4038600"/>
                  <a:gd name="connsiteX1" fmla="*/ 2357628 w 4038600"/>
                  <a:gd name="connsiteY1" fmla="*/ 40815 h 4038600"/>
                  <a:gd name="connsiteX2" fmla="*/ 3964758 w 4038600"/>
                  <a:gd name="connsiteY2" fmla="*/ 1525277 h 4038600"/>
                  <a:gd name="connsiteX3" fmla="*/ 3964757 w 4038600"/>
                  <a:gd name="connsiteY3" fmla="*/ 1525274 h 4038600"/>
                  <a:gd name="connsiteX4" fmla="*/ 3533775 w 4038600"/>
                  <a:gd name="connsiteY4" fmla="*/ 2019303 h 4038600"/>
                  <a:gd name="connsiteX5" fmla="*/ 2913670 w 4038600"/>
                  <a:gd name="connsiteY5" fmla="*/ 1525271 h 4038600"/>
                  <a:gd name="connsiteX6" fmla="*/ 2913670 w 4038600"/>
                  <a:gd name="connsiteY6" fmla="*/ 1525271 h 4038600"/>
                  <a:gd name="connsiteX7" fmla="*/ 2061559 w 4038600"/>
                  <a:gd name="connsiteY7" fmla="*/ 998426 h 4038600"/>
                  <a:gd name="connsiteX8" fmla="*/ 1168818 w 4038600"/>
                  <a:gd name="connsiteY8" fmla="*/ 1453038 h 4038600"/>
                  <a:gd name="connsiteX9" fmla="*/ 348547 w 4038600"/>
                  <a:gd name="connsiteY9" fmla="*/ 906891 h 4038600"/>
                  <a:gd name="connsiteX0" fmla="*/ 0 w 3616211"/>
                  <a:gd name="connsiteY0" fmla="*/ 999801 h 2112213"/>
                  <a:gd name="connsiteX1" fmla="*/ 2009081 w 3616211"/>
                  <a:gd name="connsiteY1" fmla="*/ 133725 h 2112213"/>
                  <a:gd name="connsiteX2" fmla="*/ 3616211 w 3616211"/>
                  <a:gd name="connsiteY2" fmla="*/ 1618187 h 2112213"/>
                  <a:gd name="connsiteX3" fmla="*/ 3616210 w 3616211"/>
                  <a:gd name="connsiteY3" fmla="*/ 1618184 h 2112213"/>
                  <a:gd name="connsiteX4" fmla="*/ 3185228 w 3616211"/>
                  <a:gd name="connsiteY4" fmla="*/ 2112213 h 2112213"/>
                  <a:gd name="connsiteX5" fmla="*/ 2565123 w 3616211"/>
                  <a:gd name="connsiteY5" fmla="*/ 1618181 h 2112213"/>
                  <a:gd name="connsiteX6" fmla="*/ 2565123 w 3616211"/>
                  <a:gd name="connsiteY6" fmla="*/ 1618181 h 2112213"/>
                  <a:gd name="connsiteX7" fmla="*/ 1713012 w 3616211"/>
                  <a:gd name="connsiteY7" fmla="*/ 1091336 h 2112213"/>
                  <a:gd name="connsiteX8" fmla="*/ 820271 w 3616211"/>
                  <a:gd name="connsiteY8" fmla="*/ 1545948 h 2112213"/>
                  <a:gd name="connsiteX9" fmla="*/ 842336 w 3616211"/>
                  <a:gd name="connsiteY9" fmla="*/ 883669 h 2112213"/>
                  <a:gd name="connsiteX10" fmla="*/ 0 w 3616211"/>
                  <a:gd name="connsiteY10" fmla="*/ 999801 h 2112213"/>
                  <a:gd name="connsiteX0" fmla="*/ 0 w 3153747"/>
                  <a:gd name="connsiteY0" fmla="*/ 660371 h 2263706"/>
                  <a:gd name="connsiteX1" fmla="*/ 1546617 w 3153747"/>
                  <a:gd name="connsiteY1" fmla="*/ 285218 h 2263706"/>
                  <a:gd name="connsiteX2" fmla="*/ 3153747 w 3153747"/>
                  <a:gd name="connsiteY2" fmla="*/ 1769680 h 2263706"/>
                  <a:gd name="connsiteX3" fmla="*/ 3153746 w 3153747"/>
                  <a:gd name="connsiteY3" fmla="*/ 1769677 h 2263706"/>
                  <a:gd name="connsiteX4" fmla="*/ 2722764 w 3153747"/>
                  <a:gd name="connsiteY4" fmla="*/ 2263706 h 2263706"/>
                  <a:gd name="connsiteX5" fmla="*/ 2102659 w 3153747"/>
                  <a:gd name="connsiteY5" fmla="*/ 1769674 h 2263706"/>
                  <a:gd name="connsiteX6" fmla="*/ 2102659 w 3153747"/>
                  <a:gd name="connsiteY6" fmla="*/ 1769674 h 2263706"/>
                  <a:gd name="connsiteX7" fmla="*/ 1250548 w 3153747"/>
                  <a:gd name="connsiteY7" fmla="*/ 1242829 h 2263706"/>
                  <a:gd name="connsiteX8" fmla="*/ 357807 w 3153747"/>
                  <a:gd name="connsiteY8" fmla="*/ 1697441 h 2263706"/>
                  <a:gd name="connsiteX9" fmla="*/ 379872 w 3153747"/>
                  <a:gd name="connsiteY9" fmla="*/ 1035162 h 2263706"/>
                  <a:gd name="connsiteX10" fmla="*/ 0 w 3153747"/>
                  <a:gd name="connsiteY10" fmla="*/ 660371 h 2263706"/>
                  <a:gd name="connsiteX0" fmla="*/ 0 w 3279076"/>
                  <a:gd name="connsiteY0" fmla="*/ 662326 h 2142915"/>
                  <a:gd name="connsiteX1" fmla="*/ 1671946 w 3279076"/>
                  <a:gd name="connsiteY1" fmla="*/ 164427 h 2142915"/>
                  <a:gd name="connsiteX2" fmla="*/ 3279076 w 3279076"/>
                  <a:gd name="connsiteY2" fmla="*/ 1648889 h 2142915"/>
                  <a:gd name="connsiteX3" fmla="*/ 3279075 w 3279076"/>
                  <a:gd name="connsiteY3" fmla="*/ 1648886 h 2142915"/>
                  <a:gd name="connsiteX4" fmla="*/ 2848093 w 3279076"/>
                  <a:gd name="connsiteY4" fmla="*/ 2142915 h 2142915"/>
                  <a:gd name="connsiteX5" fmla="*/ 2227988 w 3279076"/>
                  <a:gd name="connsiteY5" fmla="*/ 1648883 h 2142915"/>
                  <a:gd name="connsiteX6" fmla="*/ 2227988 w 3279076"/>
                  <a:gd name="connsiteY6" fmla="*/ 1648883 h 2142915"/>
                  <a:gd name="connsiteX7" fmla="*/ 1375877 w 3279076"/>
                  <a:gd name="connsiteY7" fmla="*/ 1122038 h 2142915"/>
                  <a:gd name="connsiteX8" fmla="*/ 483136 w 3279076"/>
                  <a:gd name="connsiteY8" fmla="*/ 1576650 h 2142915"/>
                  <a:gd name="connsiteX9" fmla="*/ 505201 w 3279076"/>
                  <a:gd name="connsiteY9" fmla="*/ 914371 h 2142915"/>
                  <a:gd name="connsiteX10" fmla="*/ 0 w 3279076"/>
                  <a:gd name="connsiteY10" fmla="*/ 662326 h 2142915"/>
                  <a:gd name="connsiteX0" fmla="*/ 0 w 3279076"/>
                  <a:gd name="connsiteY0" fmla="*/ 662326 h 2142915"/>
                  <a:gd name="connsiteX1" fmla="*/ 1671946 w 3279076"/>
                  <a:gd name="connsiteY1" fmla="*/ 164427 h 2142915"/>
                  <a:gd name="connsiteX2" fmla="*/ 3279076 w 3279076"/>
                  <a:gd name="connsiteY2" fmla="*/ 1648889 h 2142915"/>
                  <a:gd name="connsiteX3" fmla="*/ 3279075 w 3279076"/>
                  <a:gd name="connsiteY3" fmla="*/ 1648886 h 2142915"/>
                  <a:gd name="connsiteX4" fmla="*/ 2848093 w 3279076"/>
                  <a:gd name="connsiteY4" fmla="*/ 2142915 h 2142915"/>
                  <a:gd name="connsiteX5" fmla="*/ 2227988 w 3279076"/>
                  <a:gd name="connsiteY5" fmla="*/ 1648883 h 2142915"/>
                  <a:gd name="connsiteX6" fmla="*/ 2227988 w 3279076"/>
                  <a:gd name="connsiteY6" fmla="*/ 1648883 h 2142915"/>
                  <a:gd name="connsiteX7" fmla="*/ 1375877 w 3279076"/>
                  <a:gd name="connsiteY7" fmla="*/ 1122038 h 2142915"/>
                  <a:gd name="connsiteX8" fmla="*/ 483136 w 3279076"/>
                  <a:gd name="connsiteY8" fmla="*/ 1576650 h 2142915"/>
                  <a:gd name="connsiteX9" fmla="*/ 505201 w 3279076"/>
                  <a:gd name="connsiteY9" fmla="*/ 914371 h 2142915"/>
                  <a:gd name="connsiteX10" fmla="*/ 0 w 3279076"/>
                  <a:gd name="connsiteY10" fmla="*/ 662326 h 2142915"/>
                  <a:gd name="connsiteX0" fmla="*/ 0 w 3279076"/>
                  <a:gd name="connsiteY0" fmla="*/ 662326 h 2142915"/>
                  <a:gd name="connsiteX1" fmla="*/ 1671946 w 3279076"/>
                  <a:gd name="connsiteY1" fmla="*/ 164427 h 2142915"/>
                  <a:gd name="connsiteX2" fmla="*/ 3279076 w 3279076"/>
                  <a:gd name="connsiteY2" fmla="*/ 1648889 h 2142915"/>
                  <a:gd name="connsiteX3" fmla="*/ 3279075 w 3279076"/>
                  <a:gd name="connsiteY3" fmla="*/ 1648886 h 2142915"/>
                  <a:gd name="connsiteX4" fmla="*/ 2848093 w 3279076"/>
                  <a:gd name="connsiteY4" fmla="*/ 2142915 h 2142915"/>
                  <a:gd name="connsiteX5" fmla="*/ 2227988 w 3279076"/>
                  <a:gd name="connsiteY5" fmla="*/ 1648883 h 2142915"/>
                  <a:gd name="connsiteX6" fmla="*/ 2227988 w 3279076"/>
                  <a:gd name="connsiteY6" fmla="*/ 1648883 h 2142915"/>
                  <a:gd name="connsiteX7" fmla="*/ 1375877 w 3279076"/>
                  <a:gd name="connsiteY7" fmla="*/ 1122038 h 2142915"/>
                  <a:gd name="connsiteX8" fmla="*/ 483136 w 3279076"/>
                  <a:gd name="connsiteY8" fmla="*/ 1576650 h 2142915"/>
                  <a:gd name="connsiteX9" fmla="*/ 505201 w 3279076"/>
                  <a:gd name="connsiteY9" fmla="*/ 914371 h 2142915"/>
                  <a:gd name="connsiteX10" fmla="*/ 0 w 3279076"/>
                  <a:gd name="connsiteY10" fmla="*/ 662326 h 2142915"/>
                  <a:gd name="connsiteX0" fmla="*/ 0 w 3279076"/>
                  <a:gd name="connsiteY0" fmla="*/ 662326 h 2142915"/>
                  <a:gd name="connsiteX1" fmla="*/ 1671946 w 3279076"/>
                  <a:gd name="connsiteY1" fmla="*/ 164427 h 2142915"/>
                  <a:gd name="connsiteX2" fmla="*/ 3279076 w 3279076"/>
                  <a:gd name="connsiteY2" fmla="*/ 1648889 h 2142915"/>
                  <a:gd name="connsiteX3" fmla="*/ 3279075 w 3279076"/>
                  <a:gd name="connsiteY3" fmla="*/ 1648886 h 2142915"/>
                  <a:gd name="connsiteX4" fmla="*/ 2848093 w 3279076"/>
                  <a:gd name="connsiteY4" fmla="*/ 2142915 h 2142915"/>
                  <a:gd name="connsiteX5" fmla="*/ 2227988 w 3279076"/>
                  <a:gd name="connsiteY5" fmla="*/ 1648883 h 2142915"/>
                  <a:gd name="connsiteX6" fmla="*/ 2227988 w 3279076"/>
                  <a:gd name="connsiteY6" fmla="*/ 1648883 h 2142915"/>
                  <a:gd name="connsiteX7" fmla="*/ 1375877 w 3279076"/>
                  <a:gd name="connsiteY7" fmla="*/ 1122038 h 2142915"/>
                  <a:gd name="connsiteX8" fmla="*/ 483136 w 3279076"/>
                  <a:gd name="connsiteY8" fmla="*/ 1576650 h 2142915"/>
                  <a:gd name="connsiteX9" fmla="*/ 505201 w 3279076"/>
                  <a:gd name="connsiteY9" fmla="*/ 914371 h 2142915"/>
                  <a:gd name="connsiteX10" fmla="*/ 0 w 3279076"/>
                  <a:gd name="connsiteY10" fmla="*/ 662326 h 2142915"/>
                  <a:gd name="connsiteX0" fmla="*/ 0 w 3279076"/>
                  <a:gd name="connsiteY0" fmla="*/ 662326 h 2142915"/>
                  <a:gd name="connsiteX1" fmla="*/ 1671946 w 3279076"/>
                  <a:gd name="connsiteY1" fmla="*/ 164427 h 2142915"/>
                  <a:gd name="connsiteX2" fmla="*/ 3279076 w 3279076"/>
                  <a:gd name="connsiteY2" fmla="*/ 1648889 h 2142915"/>
                  <a:gd name="connsiteX3" fmla="*/ 3279075 w 3279076"/>
                  <a:gd name="connsiteY3" fmla="*/ 1648886 h 2142915"/>
                  <a:gd name="connsiteX4" fmla="*/ 2848093 w 3279076"/>
                  <a:gd name="connsiteY4" fmla="*/ 2142915 h 2142915"/>
                  <a:gd name="connsiteX5" fmla="*/ 2227988 w 3279076"/>
                  <a:gd name="connsiteY5" fmla="*/ 1648883 h 2142915"/>
                  <a:gd name="connsiteX6" fmla="*/ 2227988 w 3279076"/>
                  <a:gd name="connsiteY6" fmla="*/ 1648883 h 2142915"/>
                  <a:gd name="connsiteX7" fmla="*/ 1375877 w 3279076"/>
                  <a:gd name="connsiteY7" fmla="*/ 1122038 h 2142915"/>
                  <a:gd name="connsiteX8" fmla="*/ 483136 w 3279076"/>
                  <a:gd name="connsiteY8" fmla="*/ 1576650 h 2142915"/>
                  <a:gd name="connsiteX9" fmla="*/ 505201 w 3279076"/>
                  <a:gd name="connsiteY9" fmla="*/ 914371 h 2142915"/>
                  <a:gd name="connsiteX10" fmla="*/ 0 w 3279076"/>
                  <a:gd name="connsiteY10" fmla="*/ 662326 h 2142915"/>
                  <a:gd name="connsiteX0" fmla="*/ 0 w 3279076"/>
                  <a:gd name="connsiteY0" fmla="*/ 662326 h 2142915"/>
                  <a:gd name="connsiteX1" fmla="*/ 1671946 w 3279076"/>
                  <a:gd name="connsiteY1" fmla="*/ 164427 h 2142915"/>
                  <a:gd name="connsiteX2" fmla="*/ 3279076 w 3279076"/>
                  <a:gd name="connsiteY2" fmla="*/ 1648889 h 2142915"/>
                  <a:gd name="connsiteX3" fmla="*/ 3279075 w 3279076"/>
                  <a:gd name="connsiteY3" fmla="*/ 1648886 h 2142915"/>
                  <a:gd name="connsiteX4" fmla="*/ 2848093 w 3279076"/>
                  <a:gd name="connsiteY4" fmla="*/ 2142915 h 2142915"/>
                  <a:gd name="connsiteX5" fmla="*/ 2227988 w 3279076"/>
                  <a:gd name="connsiteY5" fmla="*/ 1648883 h 2142915"/>
                  <a:gd name="connsiteX6" fmla="*/ 2227988 w 3279076"/>
                  <a:gd name="connsiteY6" fmla="*/ 1648883 h 2142915"/>
                  <a:gd name="connsiteX7" fmla="*/ 1375877 w 3279076"/>
                  <a:gd name="connsiteY7" fmla="*/ 1122038 h 2142915"/>
                  <a:gd name="connsiteX8" fmla="*/ 483136 w 3279076"/>
                  <a:gd name="connsiteY8" fmla="*/ 1576650 h 2142915"/>
                  <a:gd name="connsiteX9" fmla="*/ 505201 w 3279076"/>
                  <a:gd name="connsiteY9" fmla="*/ 914371 h 2142915"/>
                  <a:gd name="connsiteX10" fmla="*/ 0 w 3279076"/>
                  <a:gd name="connsiteY10" fmla="*/ 662326 h 2142915"/>
                  <a:gd name="connsiteX0" fmla="*/ 0 w 3279076"/>
                  <a:gd name="connsiteY0" fmla="*/ 623947 h 2104536"/>
                  <a:gd name="connsiteX1" fmla="*/ 1671946 w 3279076"/>
                  <a:gd name="connsiteY1" fmla="*/ 126048 h 2104536"/>
                  <a:gd name="connsiteX2" fmla="*/ 3279076 w 3279076"/>
                  <a:gd name="connsiteY2" fmla="*/ 1610510 h 2104536"/>
                  <a:gd name="connsiteX3" fmla="*/ 3279075 w 3279076"/>
                  <a:gd name="connsiteY3" fmla="*/ 1610507 h 2104536"/>
                  <a:gd name="connsiteX4" fmla="*/ 2848093 w 3279076"/>
                  <a:gd name="connsiteY4" fmla="*/ 2104536 h 2104536"/>
                  <a:gd name="connsiteX5" fmla="*/ 2227988 w 3279076"/>
                  <a:gd name="connsiteY5" fmla="*/ 1610504 h 2104536"/>
                  <a:gd name="connsiteX6" fmla="*/ 2227988 w 3279076"/>
                  <a:gd name="connsiteY6" fmla="*/ 1610504 h 2104536"/>
                  <a:gd name="connsiteX7" fmla="*/ 1375877 w 3279076"/>
                  <a:gd name="connsiteY7" fmla="*/ 1083659 h 2104536"/>
                  <a:gd name="connsiteX8" fmla="*/ 483136 w 3279076"/>
                  <a:gd name="connsiteY8" fmla="*/ 1538271 h 2104536"/>
                  <a:gd name="connsiteX9" fmla="*/ 505201 w 3279076"/>
                  <a:gd name="connsiteY9" fmla="*/ 875992 h 2104536"/>
                  <a:gd name="connsiteX10" fmla="*/ 0 w 3279076"/>
                  <a:gd name="connsiteY10" fmla="*/ 623947 h 2104536"/>
                  <a:gd name="connsiteX0" fmla="*/ 0 w 3279076"/>
                  <a:gd name="connsiteY0" fmla="*/ 623947 h 2104536"/>
                  <a:gd name="connsiteX1" fmla="*/ 1671946 w 3279076"/>
                  <a:gd name="connsiteY1" fmla="*/ 126048 h 2104536"/>
                  <a:gd name="connsiteX2" fmla="*/ 3279076 w 3279076"/>
                  <a:gd name="connsiteY2" fmla="*/ 1610510 h 2104536"/>
                  <a:gd name="connsiteX3" fmla="*/ 3279075 w 3279076"/>
                  <a:gd name="connsiteY3" fmla="*/ 1610507 h 2104536"/>
                  <a:gd name="connsiteX4" fmla="*/ 2848093 w 3279076"/>
                  <a:gd name="connsiteY4" fmla="*/ 2104536 h 2104536"/>
                  <a:gd name="connsiteX5" fmla="*/ 2227988 w 3279076"/>
                  <a:gd name="connsiteY5" fmla="*/ 1610504 h 2104536"/>
                  <a:gd name="connsiteX6" fmla="*/ 2227988 w 3279076"/>
                  <a:gd name="connsiteY6" fmla="*/ 1610504 h 2104536"/>
                  <a:gd name="connsiteX7" fmla="*/ 1375877 w 3279076"/>
                  <a:gd name="connsiteY7" fmla="*/ 1083659 h 2104536"/>
                  <a:gd name="connsiteX8" fmla="*/ 483136 w 3279076"/>
                  <a:gd name="connsiteY8" fmla="*/ 1538271 h 2104536"/>
                  <a:gd name="connsiteX9" fmla="*/ 505201 w 3279076"/>
                  <a:gd name="connsiteY9" fmla="*/ 875992 h 2104536"/>
                  <a:gd name="connsiteX10" fmla="*/ 0 w 3279076"/>
                  <a:gd name="connsiteY10" fmla="*/ 623947 h 2104536"/>
                  <a:gd name="connsiteX0" fmla="*/ 0 w 3279076"/>
                  <a:gd name="connsiteY0" fmla="*/ 623947 h 2104536"/>
                  <a:gd name="connsiteX1" fmla="*/ 1671946 w 3279076"/>
                  <a:gd name="connsiteY1" fmla="*/ 126048 h 2104536"/>
                  <a:gd name="connsiteX2" fmla="*/ 3279076 w 3279076"/>
                  <a:gd name="connsiteY2" fmla="*/ 1610510 h 2104536"/>
                  <a:gd name="connsiteX3" fmla="*/ 3279075 w 3279076"/>
                  <a:gd name="connsiteY3" fmla="*/ 1610507 h 2104536"/>
                  <a:gd name="connsiteX4" fmla="*/ 2848093 w 3279076"/>
                  <a:gd name="connsiteY4" fmla="*/ 2104536 h 2104536"/>
                  <a:gd name="connsiteX5" fmla="*/ 2227988 w 3279076"/>
                  <a:gd name="connsiteY5" fmla="*/ 1610504 h 2104536"/>
                  <a:gd name="connsiteX6" fmla="*/ 2227988 w 3279076"/>
                  <a:gd name="connsiteY6" fmla="*/ 1610504 h 2104536"/>
                  <a:gd name="connsiteX7" fmla="*/ 1375877 w 3279076"/>
                  <a:gd name="connsiteY7" fmla="*/ 1083659 h 2104536"/>
                  <a:gd name="connsiteX8" fmla="*/ 483136 w 3279076"/>
                  <a:gd name="connsiteY8" fmla="*/ 1538271 h 2104536"/>
                  <a:gd name="connsiteX9" fmla="*/ 505201 w 3279076"/>
                  <a:gd name="connsiteY9" fmla="*/ 875992 h 2104536"/>
                  <a:gd name="connsiteX10" fmla="*/ 0 w 3279076"/>
                  <a:gd name="connsiteY10" fmla="*/ 623947 h 2104536"/>
                  <a:gd name="connsiteX0" fmla="*/ 0 w 3279076"/>
                  <a:gd name="connsiteY0" fmla="*/ 623947 h 2104536"/>
                  <a:gd name="connsiteX1" fmla="*/ 1671946 w 3279076"/>
                  <a:gd name="connsiteY1" fmla="*/ 126048 h 2104536"/>
                  <a:gd name="connsiteX2" fmla="*/ 3279076 w 3279076"/>
                  <a:gd name="connsiteY2" fmla="*/ 1610510 h 2104536"/>
                  <a:gd name="connsiteX3" fmla="*/ 3279075 w 3279076"/>
                  <a:gd name="connsiteY3" fmla="*/ 1610507 h 2104536"/>
                  <a:gd name="connsiteX4" fmla="*/ 2848093 w 3279076"/>
                  <a:gd name="connsiteY4" fmla="*/ 2104536 h 2104536"/>
                  <a:gd name="connsiteX5" fmla="*/ 2227988 w 3279076"/>
                  <a:gd name="connsiteY5" fmla="*/ 1610504 h 2104536"/>
                  <a:gd name="connsiteX6" fmla="*/ 2227988 w 3279076"/>
                  <a:gd name="connsiteY6" fmla="*/ 1610504 h 2104536"/>
                  <a:gd name="connsiteX7" fmla="*/ 1375877 w 3279076"/>
                  <a:gd name="connsiteY7" fmla="*/ 1083659 h 2104536"/>
                  <a:gd name="connsiteX8" fmla="*/ 483136 w 3279076"/>
                  <a:gd name="connsiteY8" fmla="*/ 1538271 h 2104536"/>
                  <a:gd name="connsiteX9" fmla="*/ 505201 w 3279076"/>
                  <a:gd name="connsiteY9" fmla="*/ 875992 h 2104536"/>
                  <a:gd name="connsiteX10" fmla="*/ 0 w 3279076"/>
                  <a:gd name="connsiteY10" fmla="*/ 623947 h 2104536"/>
                  <a:gd name="connsiteX0" fmla="*/ 0 w 3279076"/>
                  <a:gd name="connsiteY0" fmla="*/ 623947 h 2104536"/>
                  <a:gd name="connsiteX1" fmla="*/ 1671946 w 3279076"/>
                  <a:gd name="connsiteY1" fmla="*/ 126048 h 2104536"/>
                  <a:gd name="connsiteX2" fmla="*/ 3279076 w 3279076"/>
                  <a:gd name="connsiteY2" fmla="*/ 1610510 h 2104536"/>
                  <a:gd name="connsiteX3" fmla="*/ 3279075 w 3279076"/>
                  <a:gd name="connsiteY3" fmla="*/ 1610507 h 2104536"/>
                  <a:gd name="connsiteX4" fmla="*/ 2848093 w 3279076"/>
                  <a:gd name="connsiteY4" fmla="*/ 2104536 h 2104536"/>
                  <a:gd name="connsiteX5" fmla="*/ 2227988 w 3279076"/>
                  <a:gd name="connsiteY5" fmla="*/ 1610504 h 2104536"/>
                  <a:gd name="connsiteX6" fmla="*/ 2227988 w 3279076"/>
                  <a:gd name="connsiteY6" fmla="*/ 1610504 h 2104536"/>
                  <a:gd name="connsiteX7" fmla="*/ 1375877 w 3279076"/>
                  <a:gd name="connsiteY7" fmla="*/ 1083659 h 2104536"/>
                  <a:gd name="connsiteX8" fmla="*/ 483136 w 3279076"/>
                  <a:gd name="connsiteY8" fmla="*/ 1538271 h 2104536"/>
                  <a:gd name="connsiteX9" fmla="*/ 505201 w 3279076"/>
                  <a:gd name="connsiteY9" fmla="*/ 875992 h 2104536"/>
                  <a:gd name="connsiteX10" fmla="*/ 0 w 3279076"/>
                  <a:gd name="connsiteY10" fmla="*/ 623947 h 2104536"/>
                  <a:gd name="connsiteX0" fmla="*/ 0 w 3279076"/>
                  <a:gd name="connsiteY0" fmla="*/ 623947 h 2104536"/>
                  <a:gd name="connsiteX1" fmla="*/ 1671946 w 3279076"/>
                  <a:gd name="connsiteY1" fmla="*/ 126048 h 2104536"/>
                  <a:gd name="connsiteX2" fmla="*/ 3279076 w 3279076"/>
                  <a:gd name="connsiteY2" fmla="*/ 1610510 h 2104536"/>
                  <a:gd name="connsiteX3" fmla="*/ 3279075 w 3279076"/>
                  <a:gd name="connsiteY3" fmla="*/ 1610507 h 2104536"/>
                  <a:gd name="connsiteX4" fmla="*/ 2848093 w 3279076"/>
                  <a:gd name="connsiteY4" fmla="*/ 2104536 h 2104536"/>
                  <a:gd name="connsiteX5" fmla="*/ 2227988 w 3279076"/>
                  <a:gd name="connsiteY5" fmla="*/ 1610504 h 2104536"/>
                  <a:gd name="connsiteX6" fmla="*/ 2227988 w 3279076"/>
                  <a:gd name="connsiteY6" fmla="*/ 1610504 h 2104536"/>
                  <a:gd name="connsiteX7" fmla="*/ 1375877 w 3279076"/>
                  <a:gd name="connsiteY7" fmla="*/ 1083659 h 2104536"/>
                  <a:gd name="connsiteX8" fmla="*/ 483136 w 3279076"/>
                  <a:gd name="connsiteY8" fmla="*/ 1538271 h 2104536"/>
                  <a:gd name="connsiteX9" fmla="*/ 505201 w 3279076"/>
                  <a:gd name="connsiteY9" fmla="*/ 875992 h 2104536"/>
                  <a:gd name="connsiteX10" fmla="*/ 0 w 3279076"/>
                  <a:gd name="connsiteY10" fmla="*/ 623947 h 21045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279076" h="2104536">
                    <a:moveTo>
                      <a:pt x="0" y="623947"/>
                    </a:moveTo>
                    <a:cubicBezTo>
                      <a:pt x="386672" y="216217"/>
                      <a:pt x="1074126" y="0"/>
                      <a:pt x="1671946" y="126048"/>
                    </a:cubicBezTo>
                    <a:cubicBezTo>
                      <a:pt x="2438867" y="280774"/>
                      <a:pt x="3083812" y="841561"/>
                      <a:pt x="3279076" y="1610510"/>
                    </a:cubicBezTo>
                    <a:cubicBezTo>
                      <a:pt x="3279076" y="1610509"/>
                      <a:pt x="3279075" y="1610508"/>
                      <a:pt x="3279075" y="1610507"/>
                    </a:cubicBezTo>
                    <a:lnTo>
                      <a:pt x="2848093" y="2104536"/>
                    </a:lnTo>
                    <a:lnTo>
                      <a:pt x="2227988" y="1610504"/>
                    </a:lnTo>
                    <a:lnTo>
                      <a:pt x="2227988" y="1610504"/>
                    </a:lnTo>
                    <a:cubicBezTo>
                      <a:pt x="2055444" y="1298135"/>
                      <a:pt x="1732428" y="1098420"/>
                      <a:pt x="1375877" y="1083659"/>
                    </a:cubicBezTo>
                    <a:cubicBezTo>
                      <a:pt x="1028023" y="1057676"/>
                      <a:pt x="722335" y="1230632"/>
                      <a:pt x="483136" y="1538271"/>
                    </a:cubicBezTo>
                    <a:lnTo>
                      <a:pt x="505201" y="875992"/>
                    </a:lnTo>
                    <a:lnTo>
                      <a:pt x="0" y="623947"/>
                    </a:lnTo>
                    <a:close/>
                  </a:path>
                </a:pathLst>
              </a:custGeom>
              <a:solidFill>
                <a:srgbClr val="13142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89985" tIns="89985" rIns="89985" bIns="89985" numCol="1" spcCol="1270" anchor="ctr" anchorCtr="0">
                <a:noAutofit/>
              </a:bodyPr>
              <a:lstStyle/>
              <a:p>
                <a:pPr algn="ctr" defTabSz="666678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1500">
                  <a:solidFill>
                    <a:schemeClr val="tx1"/>
                  </a:solidFill>
                  <a:sym typeface="Segoe UI"/>
                </a:endParaRPr>
              </a:p>
            </p:txBody>
          </p:sp>
          <p:sp>
            <p:nvSpPr>
              <p:cNvPr id="17" name="Rectangle 37"/>
              <p:cNvSpPr/>
              <p:nvPr/>
            </p:nvSpPr>
            <p:spPr>
              <a:xfrm rot="3020129">
                <a:off x="7278313" y="2208416"/>
                <a:ext cx="1117854" cy="729812"/>
              </a:xfrm>
              <a:prstGeom prst="rect">
                <a:avLst/>
              </a:prstGeom>
            </p:spPr>
            <p:txBody>
              <a:bodyPr wrap="none">
                <a:prstTxWarp prst="textArchUp">
                  <a:avLst/>
                </a:prstTxWarp>
                <a:spAutoFit/>
              </a:bodyPr>
              <a:lstStyle/>
              <a:p>
                <a:pPr algn="ctr" defTabSz="666678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Segoe UI"/>
                  </a:rPr>
                  <a:t>待办集</a:t>
                </a:r>
                <a:endParaRPr 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egoe UI"/>
                </a:endParaRPr>
              </a:p>
            </p:txBody>
          </p:sp>
          <p:sp>
            <p:nvSpPr>
              <p:cNvPr id="18" name="Rectangle 38"/>
              <p:cNvSpPr/>
              <p:nvPr/>
            </p:nvSpPr>
            <p:spPr>
              <a:xfrm rot="9818576">
                <a:off x="7034669" y="2950909"/>
                <a:ext cx="1117854" cy="729812"/>
              </a:xfrm>
              <a:prstGeom prst="rect">
                <a:avLst/>
              </a:prstGeom>
            </p:spPr>
            <p:txBody>
              <a:bodyPr wrap="none">
                <a:prstTxWarp prst="textArchUp">
                  <a:avLst/>
                </a:prstTxWarp>
                <a:spAutoFit/>
              </a:bodyPr>
              <a:lstStyle/>
              <a:p>
                <a:pPr algn="ctr" defTabSz="666678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Segoe UI"/>
                  </a:rPr>
                  <a:t>自习室</a:t>
                </a:r>
                <a:endParaRPr 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egoe UI"/>
                </a:endParaRPr>
              </a:p>
            </p:txBody>
          </p:sp>
          <p:sp>
            <p:nvSpPr>
              <p:cNvPr id="41" name="Rectangle 38">
                <a:extLst>
                  <a:ext uri="{FF2B5EF4-FFF2-40B4-BE49-F238E27FC236}">
                    <a16:creationId xmlns:a16="http://schemas.microsoft.com/office/drawing/2014/main" id="{C96804FB-9131-40E1-BFA2-298827D70E8D}"/>
                  </a:ext>
                </a:extLst>
              </p:cNvPr>
              <p:cNvSpPr/>
              <p:nvPr/>
            </p:nvSpPr>
            <p:spPr>
              <a:xfrm rot="18173642">
                <a:off x="6521376" y="2206005"/>
                <a:ext cx="1117854" cy="729812"/>
              </a:xfrm>
              <a:prstGeom prst="rect">
                <a:avLst/>
              </a:prstGeom>
            </p:spPr>
            <p:txBody>
              <a:bodyPr wrap="none">
                <a:prstTxWarp prst="textArchUp">
                  <a:avLst/>
                </a:prstTxWarp>
                <a:spAutoFit/>
              </a:bodyPr>
              <a:lstStyle/>
              <a:p>
                <a:pPr algn="ctr" defTabSz="666678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Segoe UI"/>
                  </a:rPr>
                  <a:t>信息管理</a:t>
                </a:r>
                <a:endParaRPr 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egoe UI"/>
                </a:endParaRPr>
              </a:p>
            </p:txBody>
          </p:sp>
        </p:grpSp>
        <p:sp>
          <p:nvSpPr>
            <p:cNvPr id="47" name="椭圆 46"/>
            <p:cNvSpPr/>
            <p:nvPr/>
          </p:nvSpPr>
          <p:spPr>
            <a:xfrm>
              <a:off x="5977509" y="2488899"/>
              <a:ext cx="403416" cy="403416"/>
            </a:xfrm>
            <a:prstGeom prst="ellipse">
              <a:avLst/>
            </a:prstGeom>
            <a:solidFill>
              <a:srgbClr val="E74C2E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1</a:t>
              </a:r>
              <a:endPara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endParaRPr>
            </a:p>
          </p:txBody>
        </p:sp>
        <p:sp>
          <p:nvSpPr>
            <p:cNvPr id="48" name="椭圆 47"/>
            <p:cNvSpPr/>
            <p:nvPr/>
          </p:nvSpPr>
          <p:spPr>
            <a:xfrm>
              <a:off x="5385632" y="4284016"/>
              <a:ext cx="403416" cy="403416"/>
            </a:xfrm>
            <a:prstGeom prst="ellipse">
              <a:avLst/>
            </a:prstGeom>
            <a:solidFill>
              <a:srgbClr val="E74C2E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3</a:t>
              </a:r>
              <a:endPara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endParaRPr>
            </a:p>
          </p:txBody>
        </p:sp>
        <p:sp>
          <p:nvSpPr>
            <p:cNvPr id="50" name="椭圆 49"/>
            <p:cNvSpPr/>
            <p:nvPr/>
          </p:nvSpPr>
          <p:spPr>
            <a:xfrm>
              <a:off x="7367138" y="3638718"/>
              <a:ext cx="403416" cy="403416"/>
            </a:xfrm>
            <a:prstGeom prst="ellipse">
              <a:avLst/>
            </a:prstGeom>
            <a:solidFill>
              <a:srgbClr val="E74C2E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2</a:t>
              </a:r>
              <a:endPara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6722268" y="784619"/>
            <a:ext cx="4253034" cy="1505774"/>
            <a:chOff x="6457548" y="1298962"/>
            <a:chExt cx="3878757" cy="1505771"/>
          </a:xfrm>
        </p:grpSpPr>
        <p:grpSp>
          <p:nvGrpSpPr>
            <p:cNvPr id="51" name="组合 50"/>
            <p:cNvGrpSpPr/>
            <p:nvPr/>
          </p:nvGrpSpPr>
          <p:grpSpPr>
            <a:xfrm>
              <a:off x="6457548" y="1298962"/>
              <a:ext cx="3878757" cy="1505771"/>
              <a:chOff x="6679705" y="1461491"/>
              <a:chExt cx="3878757" cy="1505771"/>
            </a:xfrm>
            <a:solidFill>
              <a:srgbClr val="E74C2E"/>
            </a:solidFill>
          </p:grpSpPr>
          <p:sp>
            <p:nvSpPr>
              <p:cNvPr id="31" name="矩形 30"/>
              <p:cNvSpPr/>
              <p:nvPr/>
            </p:nvSpPr>
            <p:spPr>
              <a:xfrm>
                <a:off x="6679705" y="1461491"/>
                <a:ext cx="3878757" cy="97371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等腰三角形 45"/>
              <p:cNvSpPr/>
              <p:nvPr/>
            </p:nvSpPr>
            <p:spPr>
              <a:xfrm rot="10800000">
                <a:off x="6679706" y="1796970"/>
                <a:ext cx="205004" cy="1170292"/>
              </a:xfrm>
              <a:prstGeom prst="triangle">
                <a:avLst>
                  <a:gd name="adj" fmla="val 1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3" name="文本框 62"/>
            <p:cNvSpPr txBox="1"/>
            <p:nvPr/>
          </p:nvSpPr>
          <p:spPr>
            <a:xfrm>
              <a:off x="6468043" y="1351786"/>
              <a:ext cx="3868262" cy="1077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44" indent="-285744">
                <a:buFont typeface="Wingdings" panose="05000000000000000000" pitchFamily="2" charset="2"/>
                <a:buChar char="l"/>
              </a:pP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编辑自己的待办集、待办事项</a:t>
              </a:r>
              <a:endPara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44" indent="-285744">
                <a:buFont typeface="Wingdings" panose="05000000000000000000" pitchFamily="2" charset="2"/>
                <a:buChar char="l"/>
              </a:pP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自由设置待办时间、优先级重要性等等</a:t>
              </a:r>
              <a:endPara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44" indent="-285744">
                <a:buFont typeface="Wingdings" panose="05000000000000000000" pitchFamily="2" charset="2"/>
                <a:buChar char="l"/>
              </a:pP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专注工作模式（基于番茄工作法</a:t>
              </a:r>
              <a:r>
                <a:rPr lang="zh-CN" altLang="en-US" sz="10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  <a:endParaRPr lang="zh-CN" altLang="en-US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7002493" y="4700988"/>
            <a:ext cx="4637558" cy="1646282"/>
            <a:chOff x="7397560" y="4671232"/>
            <a:chExt cx="3868262" cy="1127582"/>
          </a:xfrm>
        </p:grpSpPr>
        <p:grpSp>
          <p:nvGrpSpPr>
            <p:cNvPr id="57" name="组合 56"/>
            <p:cNvGrpSpPr/>
            <p:nvPr/>
          </p:nvGrpSpPr>
          <p:grpSpPr>
            <a:xfrm flipV="1">
              <a:off x="7433162" y="4671232"/>
              <a:ext cx="3832659" cy="1081105"/>
              <a:chOff x="6679705" y="1461492"/>
              <a:chExt cx="3832659" cy="1081105"/>
            </a:xfrm>
            <a:solidFill>
              <a:srgbClr val="E74C2E"/>
            </a:solidFill>
          </p:grpSpPr>
          <p:sp>
            <p:nvSpPr>
              <p:cNvPr id="58" name="矩形 57"/>
              <p:cNvSpPr/>
              <p:nvPr/>
            </p:nvSpPr>
            <p:spPr>
              <a:xfrm>
                <a:off x="6679705" y="1461492"/>
                <a:ext cx="3832659" cy="73634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等腰三角形 58"/>
              <p:cNvSpPr/>
              <p:nvPr/>
            </p:nvSpPr>
            <p:spPr>
              <a:xfrm rot="10800000">
                <a:off x="6679706" y="1796970"/>
                <a:ext cx="205004" cy="745627"/>
              </a:xfrm>
              <a:prstGeom prst="triangle">
                <a:avLst>
                  <a:gd name="adj" fmla="val 1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4" name="文本框 63"/>
            <p:cNvSpPr txBox="1"/>
            <p:nvPr/>
          </p:nvSpPr>
          <p:spPr>
            <a:xfrm>
              <a:off x="7397560" y="5060999"/>
              <a:ext cx="3868262" cy="737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44" indent="-285744">
                <a:buFont typeface="Wingdings" panose="05000000000000000000" pitchFamily="2" charset="2"/>
                <a:buChar char="l"/>
              </a:pP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网络自习室的功能</a:t>
              </a:r>
              <a:endPara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44" indent="-285744">
                <a:buFont typeface="Wingdings" panose="05000000000000000000" pitchFamily="2" charset="2"/>
                <a:buChar char="l"/>
              </a:pP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设置密码或者权限，自由邀请同学加入自习室</a:t>
              </a:r>
              <a:endPara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44" indent="-285744">
                <a:buFont typeface="Wingdings" panose="05000000000000000000" pitchFamily="2" charset="2"/>
                <a:buChar char="l"/>
              </a:pP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学生身份认证</a:t>
              </a:r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同校或同学院</a:t>
              </a: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297994" y="3967081"/>
            <a:ext cx="4195819" cy="736345"/>
            <a:chOff x="956906" y="3967081"/>
            <a:chExt cx="4195819" cy="736345"/>
          </a:xfrm>
        </p:grpSpPr>
        <p:grpSp>
          <p:nvGrpSpPr>
            <p:cNvPr id="60" name="组合 59"/>
            <p:cNvGrpSpPr/>
            <p:nvPr/>
          </p:nvGrpSpPr>
          <p:grpSpPr>
            <a:xfrm flipH="1" flipV="1">
              <a:off x="956906" y="3967081"/>
              <a:ext cx="4195819" cy="736345"/>
              <a:chOff x="6409394" y="1542827"/>
              <a:chExt cx="4195819" cy="736345"/>
            </a:xfrm>
            <a:solidFill>
              <a:srgbClr val="E74C2E"/>
            </a:solidFill>
          </p:grpSpPr>
          <p:sp>
            <p:nvSpPr>
              <p:cNvPr id="61" name="矩形 60"/>
              <p:cNvSpPr/>
              <p:nvPr/>
            </p:nvSpPr>
            <p:spPr>
              <a:xfrm>
                <a:off x="6849757" y="1542827"/>
                <a:ext cx="3755456" cy="73634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等腰三角形 61"/>
              <p:cNvSpPr/>
              <p:nvPr/>
            </p:nvSpPr>
            <p:spPr>
              <a:xfrm rot="5400000" flipV="1">
                <a:off x="6679706" y="1796970"/>
                <a:ext cx="205004" cy="745627"/>
              </a:xfrm>
              <a:prstGeom prst="triangle">
                <a:avLst>
                  <a:gd name="adj" fmla="val 1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5" name="文本框 64"/>
            <p:cNvSpPr txBox="1"/>
            <p:nvPr/>
          </p:nvSpPr>
          <p:spPr>
            <a:xfrm>
              <a:off x="959737" y="4023880"/>
              <a:ext cx="3868262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44" indent="-285744">
                <a:buFont typeface="Wingdings" panose="05000000000000000000" pitchFamily="2" charset="2"/>
                <a:buChar char="l"/>
              </a:pP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登录、注册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44" indent="-285744">
                <a:buFont typeface="Wingdings" panose="05000000000000000000" pitchFamily="2" charset="2"/>
                <a:buChar char="l"/>
              </a:pP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学生认证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11550317" y="6507185"/>
            <a:ext cx="299785" cy="299785"/>
            <a:chOff x="11550315" y="6496550"/>
            <a:chExt cx="299785" cy="299785"/>
          </a:xfrm>
        </p:grpSpPr>
        <p:sp>
          <p:nvSpPr>
            <p:cNvPr id="52" name="椭圆 51"/>
            <p:cNvSpPr/>
            <p:nvPr/>
          </p:nvSpPr>
          <p:spPr>
            <a:xfrm>
              <a:off x="11550315" y="6496550"/>
              <a:ext cx="299785" cy="299785"/>
            </a:xfrm>
            <a:prstGeom prst="ellipse">
              <a:avLst/>
            </a:prstGeom>
            <a:solidFill>
              <a:srgbClr val="FCF8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右箭头 52"/>
            <p:cNvSpPr/>
            <p:nvPr/>
          </p:nvSpPr>
          <p:spPr>
            <a:xfrm>
              <a:off x="11640049" y="6556709"/>
              <a:ext cx="144379" cy="168442"/>
            </a:xfrm>
            <a:prstGeom prst="rightArrow">
              <a:avLst/>
            </a:prstGeom>
            <a:solidFill>
              <a:srgbClr val="1314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4" name="组合 53"/>
          <p:cNvGrpSpPr/>
          <p:nvPr/>
        </p:nvGrpSpPr>
        <p:grpSpPr>
          <a:xfrm flipH="1">
            <a:off x="11055773" y="6507185"/>
            <a:ext cx="299785" cy="299785"/>
            <a:chOff x="11550315" y="6496550"/>
            <a:chExt cx="299785" cy="299785"/>
          </a:xfrm>
        </p:grpSpPr>
        <p:sp>
          <p:nvSpPr>
            <p:cNvPr id="55" name="椭圆 54"/>
            <p:cNvSpPr/>
            <p:nvPr/>
          </p:nvSpPr>
          <p:spPr>
            <a:xfrm>
              <a:off x="11550315" y="6496550"/>
              <a:ext cx="299785" cy="299785"/>
            </a:xfrm>
            <a:prstGeom prst="ellipse">
              <a:avLst/>
            </a:prstGeom>
            <a:solidFill>
              <a:srgbClr val="FCF8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右箭头 55"/>
            <p:cNvSpPr/>
            <p:nvPr/>
          </p:nvSpPr>
          <p:spPr>
            <a:xfrm>
              <a:off x="11640049" y="6556709"/>
              <a:ext cx="144379" cy="168442"/>
            </a:xfrm>
            <a:prstGeom prst="rightArrow">
              <a:avLst/>
            </a:prstGeom>
            <a:solidFill>
              <a:srgbClr val="1314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2" name="文本框 41">
            <a:extLst>
              <a:ext uri="{FF2B5EF4-FFF2-40B4-BE49-F238E27FC236}">
                <a16:creationId xmlns:a16="http://schemas.microsoft.com/office/drawing/2014/main" id="{D7F47299-9BEF-4C4E-AAD2-C2D0B9ACE85D}"/>
              </a:ext>
            </a:extLst>
          </p:cNvPr>
          <p:cNvSpPr txBox="1"/>
          <p:nvPr/>
        </p:nvSpPr>
        <p:spPr>
          <a:xfrm>
            <a:off x="165466" y="6472347"/>
            <a:ext cx="783772" cy="384719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85742700"/>
      </p:ext>
    </p:extLst>
  </p:cSld>
  <p:clrMapOvr>
    <a:masterClrMapping/>
  </p:clrMapOvr>
  <p:transition spd="slow">
    <p:push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 p14:presetBounceEnd="2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8000">
                                          <p:cBhvr additive="base">
                                            <p:cTn id="7" dur="2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8000">
                                          <p:cBhvr additive="base">
                                            <p:cTn id="8" dur="2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10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8" presetClass="emph" presetSubtype="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14" dur="12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16" presetID="12" presetClass="entr" presetSubtype="4" fill="hold" nodeType="after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25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9" dur="25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21" presetID="12" presetClass="entr" presetSubtype="1" fill="hold" nodeType="after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250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24" dur="25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2750"/>
                                </p:stCondLst>
                                <p:childTnLst>
                                  <p:par>
                                    <p:cTn id="26" presetID="12" presetClass="entr" presetSubtype="2" fill="hold" nodeType="after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250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29" dur="25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10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8" presetClass="emph" presetSubtype="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14" dur="12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16" presetID="12" presetClass="entr" presetSubtype="4" fill="hold" nodeType="after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25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9" dur="25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21" presetID="12" presetClass="entr" presetSubtype="1" fill="hold" nodeType="after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250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24" dur="25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2750"/>
                                </p:stCondLst>
                                <p:childTnLst>
                                  <p:par>
                                    <p:cTn id="26" presetID="12" presetClass="entr" presetSubtype="2" fill="hold" nodeType="after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250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29" dur="25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/>
          <p:cNvGrpSpPr/>
          <p:nvPr/>
        </p:nvGrpSpPr>
        <p:grpSpPr>
          <a:xfrm>
            <a:off x="11550317" y="6507185"/>
            <a:ext cx="299785" cy="299785"/>
            <a:chOff x="11550315" y="6496550"/>
            <a:chExt cx="299785" cy="299785"/>
          </a:xfrm>
        </p:grpSpPr>
        <p:sp>
          <p:nvSpPr>
            <p:cNvPr id="36" name="椭圆 35"/>
            <p:cNvSpPr/>
            <p:nvPr/>
          </p:nvSpPr>
          <p:spPr>
            <a:xfrm>
              <a:off x="11550315" y="6496550"/>
              <a:ext cx="299785" cy="299785"/>
            </a:xfrm>
            <a:prstGeom prst="ellipse">
              <a:avLst/>
            </a:prstGeom>
            <a:solidFill>
              <a:srgbClr val="FCF8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右箭头 36"/>
            <p:cNvSpPr/>
            <p:nvPr/>
          </p:nvSpPr>
          <p:spPr>
            <a:xfrm>
              <a:off x="11640049" y="6556709"/>
              <a:ext cx="144379" cy="168442"/>
            </a:xfrm>
            <a:prstGeom prst="rightArrow">
              <a:avLst/>
            </a:prstGeom>
            <a:solidFill>
              <a:srgbClr val="1314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8" name="组合 37"/>
          <p:cNvGrpSpPr/>
          <p:nvPr/>
        </p:nvGrpSpPr>
        <p:grpSpPr>
          <a:xfrm flipH="1">
            <a:off x="11055773" y="6507185"/>
            <a:ext cx="299785" cy="299785"/>
            <a:chOff x="11550315" y="6496550"/>
            <a:chExt cx="299785" cy="299785"/>
          </a:xfrm>
        </p:grpSpPr>
        <p:sp>
          <p:nvSpPr>
            <p:cNvPr id="39" name="椭圆 38"/>
            <p:cNvSpPr/>
            <p:nvPr/>
          </p:nvSpPr>
          <p:spPr>
            <a:xfrm>
              <a:off x="11550315" y="6496550"/>
              <a:ext cx="299785" cy="299785"/>
            </a:xfrm>
            <a:prstGeom prst="ellipse">
              <a:avLst/>
            </a:prstGeom>
            <a:solidFill>
              <a:srgbClr val="FCF8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右箭头 39"/>
            <p:cNvSpPr/>
            <p:nvPr/>
          </p:nvSpPr>
          <p:spPr>
            <a:xfrm>
              <a:off x="11640049" y="6556709"/>
              <a:ext cx="144379" cy="168442"/>
            </a:xfrm>
            <a:prstGeom prst="rightArrow">
              <a:avLst/>
            </a:prstGeom>
            <a:solidFill>
              <a:srgbClr val="1314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0" y="542361"/>
            <a:ext cx="4793876" cy="494481"/>
            <a:chOff x="0" y="542360"/>
            <a:chExt cx="3370216" cy="494480"/>
          </a:xfrm>
        </p:grpSpPr>
        <p:grpSp>
          <p:nvGrpSpPr>
            <p:cNvPr id="47" name="组合 46"/>
            <p:cNvGrpSpPr/>
            <p:nvPr/>
          </p:nvGrpSpPr>
          <p:grpSpPr>
            <a:xfrm>
              <a:off x="0" y="543361"/>
              <a:ext cx="3370216" cy="493479"/>
              <a:chOff x="0" y="288813"/>
              <a:chExt cx="3370216" cy="493479"/>
            </a:xfrm>
            <a:solidFill>
              <a:srgbClr val="131426"/>
            </a:solidFill>
          </p:grpSpPr>
          <p:sp>
            <p:nvSpPr>
              <p:cNvPr id="48" name="矩形 47"/>
              <p:cNvSpPr/>
              <p:nvPr/>
            </p:nvSpPr>
            <p:spPr>
              <a:xfrm>
                <a:off x="0" y="288813"/>
                <a:ext cx="3052812" cy="4934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直角三角形 48"/>
              <p:cNvSpPr/>
              <p:nvPr/>
            </p:nvSpPr>
            <p:spPr>
              <a:xfrm>
                <a:off x="3052811" y="292635"/>
                <a:ext cx="317405" cy="489657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" name="文本框 3"/>
            <p:cNvSpPr txBox="1"/>
            <p:nvPr/>
          </p:nvSpPr>
          <p:spPr>
            <a:xfrm>
              <a:off x="557352" y="542360"/>
              <a:ext cx="2472165" cy="461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产品使用流程 </a:t>
              </a:r>
              <a:r>
                <a:rPr lang="en-US" altLang="zh-CN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 </a:t>
              </a:r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待办集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C6A8F114-F930-4C7C-A0AC-00ECBD55599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772" y="1653405"/>
            <a:ext cx="7777422" cy="4243131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63A2D481-E475-4123-92CB-55433954E53E}"/>
              </a:ext>
            </a:extLst>
          </p:cNvPr>
          <p:cNvSpPr txBox="1"/>
          <p:nvPr/>
        </p:nvSpPr>
        <p:spPr>
          <a:xfrm>
            <a:off x="165466" y="6472347"/>
            <a:ext cx="783772" cy="384719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48903675"/>
      </p:ext>
    </p:extLst>
  </p:cSld>
  <p:clrMapOvr>
    <a:masterClrMapping/>
  </p:clrMapOvr>
  <p:transition spd="slow">
    <p:push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 p14:presetBounceEnd="2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8000">
                                          <p:cBhvr additive="base">
                                            <p:cTn id="7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8000">
                                          <p:cBhvr additive="base">
                                            <p:cTn id="8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10" presetID="18" presetClass="entr" presetSubtype="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Right)">
                                          <p:cBhvr>
                                            <p:cTn id="12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4" presetID="23" presetClass="entr" presetSubtype="3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(6*min(max(#ppt_w*#ppt_h,.3),1)-7.4)/-.7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(6*min(max(#ppt_w*#ppt_h,.3),1)-7.4)/-.7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(6*min(max(#ppt_w*#ppt_h,.3),1)-7.4)/-.7*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21" presetID="18" presetClass="entr" presetSubtype="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Right)">
                                          <p:cBhvr>
                                            <p:cTn id="23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25" presetID="23" presetClass="entr" presetSubtype="3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(6*min(max(#ppt_w*#ppt_h,.3),1)-7.4)/-.7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(6*min(max(#ppt_w*#ppt_h,.3),1)-7.4)/-.7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(6*min(max(#ppt_w*#ppt_h,.3),1)-7.4)/-.7*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32" presetID="18" presetClass="entr" presetSubtype="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Right)">
                                          <p:cBhvr>
                                            <p:cTn id="34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2750"/>
                                </p:stCondLst>
                                <p:childTnLst>
                                  <p:par>
                                    <p:cTn id="36" presetID="23" presetClass="entr" presetSubtype="3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(6*min(max(#ppt_w*#ppt_h,.3),1)-7.4)/-.7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(6*min(max(#ppt_w*#ppt_h,.3),1)-7.4)/-.7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(6*min(max(#ppt_w*#ppt_h,.3),1)-7.4)/-.7*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2" fill="hold">
                                <p:stCondLst>
                                  <p:cond delay="3250"/>
                                </p:stCondLst>
                                <p:childTnLst>
                                  <p:par>
                                    <p:cTn id="43" presetID="18" presetClass="entr" presetSubtype="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Right)">
                                          <p:cBhvr>
                                            <p:cTn id="45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6" fill="hold">
                                <p:stCondLst>
                                  <p:cond delay="3750"/>
                                </p:stCondLst>
                                <p:childTnLst>
                                  <p:par>
                                    <p:cTn id="47" presetID="23" presetClass="entr" presetSubtype="3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(6*min(max(#ppt_w*#ppt_h,.3),1)-7.4)/-.7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(6*min(max(#ppt_w*#ppt_h,.3),1)-7.4)/-.7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(6*min(max(#ppt_w*#ppt_h,.3),1)-7.4)/-.7*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4250"/>
                                </p:stCondLst>
                                <p:childTnLst>
                                  <p:par>
                                    <p:cTn id="54" presetID="18" presetClass="entr" presetSubtype="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Right)">
                                          <p:cBhvr>
                                            <p:cTn id="56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7" fill="hold">
                                <p:stCondLst>
                                  <p:cond delay="4750"/>
                                </p:stCondLst>
                                <p:childTnLst>
                                  <p:par>
                                    <p:cTn id="58" presetID="23" presetClass="entr" presetSubtype="3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0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(6*min(max(#ppt_w*#ppt_h,.3),1)-7.4)/-.7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(6*min(max(#ppt_w*#ppt_h,.3),1)-7.4)/-.7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(6*min(max(#ppt_w*#ppt_h,.3),1)-7.4)/-.7*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4" fill="hold">
                                <p:stCondLst>
                                  <p:cond delay="5250"/>
                                </p:stCondLst>
                                <p:childTnLst>
                                  <p:par>
                                    <p:cTn id="65" presetID="18" presetClass="entr" presetSubtype="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Right)">
                                          <p:cBhvr>
                                            <p:cTn id="67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8" fill="hold">
                                <p:stCondLst>
                                  <p:cond delay="5750"/>
                                </p:stCondLst>
                                <p:childTnLst>
                                  <p:par>
                                    <p:cTn id="69" presetID="23" presetClass="entr" presetSubtype="3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1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(6*min(max(#ppt_w*#ppt_h,.3),1)-7.4)/-.7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(6*min(max(#ppt_w*#ppt_h,.3),1)-7.4)/-.7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4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(6*min(max(#ppt_w*#ppt_h,.3),1)-7.4)/-.7*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5" fill="hold">
                                <p:stCondLst>
                                  <p:cond delay="6250"/>
                                </p:stCondLst>
                                <p:childTnLst>
                                  <p:par>
                                    <p:cTn id="76" presetID="16" presetClass="entr" presetSubtype="4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Horizontal)">
                                          <p:cBhvr>
                                            <p:cTn id="78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9" fill="hold">
                                <p:stCondLst>
                                  <p:cond delay="6750"/>
                                </p:stCondLst>
                                <p:childTnLst>
                                  <p:par>
                                    <p:cTn id="80" presetID="3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2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4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5" dur="10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6" fill="hold">
                                <p:stCondLst>
                                  <p:cond delay="7750"/>
                                </p:stCondLst>
                                <p:childTnLst>
                                  <p:par>
                                    <p:cTn id="87" presetID="50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9" dur="1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0" dur="1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1" dur="10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2" fill="hold">
                                <p:stCondLst>
                                  <p:cond delay="8750"/>
                                </p:stCondLst>
                                <p:childTnLst>
                                  <p:par>
                                    <p:cTn id="93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5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6" presetID="35" presetClass="path" presetSubtype="0" repeatCount="2000" autoRev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70833E-6 3.33333E-6 L -0.05247 3.33333E-6 " pathEditMode="relative" rAng="0" ptsTypes="AA">
                                          <p:cBhvr>
                                            <p:cTn id="97" dur="1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630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5" grpId="0" animBg="1"/>
          <p:bldP spid="26" grpId="0" animBg="1"/>
          <p:bldP spid="27" grpId="0" animBg="1"/>
          <p:bldP spid="28" grpId="0" animBg="1"/>
          <p:bldP spid="29" grpId="0" animBg="1"/>
          <p:bldP spid="30" grpId="0" animBg="1"/>
          <p:bldP spid="34" grpId="0"/>
          <p:bldP spid="35" grpId="0"/>
          <p:bldP spid="35" grpId="1"/>
          <p:bldP spid="41" grpId="0"/>
          <p:bldP spid="42" grpId="0"/>
          <p:bldP spid="43" grpId="0"/>
          <p:bldP spid="44" grpId="0"/>
          <p:bldP spid="45" grpId="0"/>
          <p:bldP spid="46" grpId="0"/>
        </p:bld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/>
          <p:cNvGrpSpPr/>
          <p:nvPr/>
        </p:nvGrpSpPr>
        <p:grpSpPr>
          <a:xfrm>
            <a:off x="11550317" y="6507185"/>
            <a:ext cx="299785" cy="299785"/>
            <a:chOff x="11550315" y="6496550"/>
            <a:chExt cx="299785" cy="299785"/>
          </a:xfrm>
        </p:grpSpPr>
        <p:sp>
          <p:nvSpPr>
            <p:cNvPr id="36" name="椭圆 35"/>
            <p:cNvSpPr/>
            <p:nvPr/>
          </p:nvSpPr>
          <p:spPr>
            <a:xfrm>
              <a:off x="11550315" y="6496550"/>
              <a:ext cx="299785" cy="299785"/>
            </a:xfrm>
            <a:prstGeom prst="ellipse">
              <a:avLst/>
            </a:prstGeom>
            <a:solidFill>
              <a:srgbClr val="FCF8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右箭头 36"/>
            <p:cNvSpPr/>
            <p:nvPr/>
          </p:nvSpPr>
          <p:spPr>
            <a:xfrm>
              <a:off x="11640049" y="6556709"/>
              <a:ext cx="144379" cy="168442"/>
            </a:xfrm>
            <a:prstGeom prst="rightArrow">
              <a:avLst/>
            </a:prstGeom>
            <a:solidFill>
              <a:srgbClr val="1314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8" name="组合 37"/>
          <p:cNvGrpSpPr/>
          <p:nvPr/>
        </p:nvGrpSpPr>
        <p:grpSpPr>
          <a:xfrm flipH="1">
            <a:off x="11055773" y="6507185"/>
            <a:ext cx="299785" cy="299785"/>
            <a:chOff x="11550315" y="6496550"/>
            <a:chExt cx="299785" cy="299785"/>
          </a:xfrm>
        </p:grpSpPr>
        <p:sp>
          <p:nvSpPr>
            <p:cNvPr id="39" name="椭圆 38"/>
            <p:cNvSpPr/>
            <p:nvPr/>
          </p:nvSpPr>
          <p:spPr>
            <a:xfrm>
              <a:off x="11550315" y="6496550"/>
              <a:ext cx="299785" cy="299785"/>
            </a:xfrm>
            <a:prstGeom prst="ellipse">
              <a:avLst/>
            </a:prstGeom>
            <a:solidFill>
              <a:srgbClr val="FCF8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右箭头 39"/>
            <p:cNvSpPr/>
            <p:nvPr/>
          </p:nvSpPr>
          <p:spPr>
            <a:xfrm>
              <a:off x="11640049" y="6556709"/>
              <a:ext cx="144379" cy="168442"/>
            </a:xfrm>
            <a:prstGeom prst="rightArrow">
              <a:avLst/>
            </a:prstGeom>
            <a:solidFill>
              <a:srgbClr val="1314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F6D6B217-BCF8-478A-B77C-2BFE585C076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5908" y="1408767"/>
            <a:ext cx="8189651" cy="4481045"/>
          </a:xfrm>
          <a:prstGeom prst="rect">
            <a:avLst/>
          </a:prstGeom>
        </p:spPr>
      </p:pic>
      <p:grpSp>
        <p:nvGrpSpPr>
          <p:cNvPr id="17" name="组合 16">
            <a:extLst>
              <a:ext uri="{FF2B5EF4-FFF2-40B4-BE49-F238E27FC236}">
                <a16:creationId xmlns:a16="http://schemas.microsoft.com/office/drawing/2014/main" id="{2C4DA472-F9EA-4E4B-9A30-6EF609781834}"/>
              </a:ext>
            </a:extLst>
          </p:cNvPr>
          <p:cNvGrpSpPr/>
          <p:nvPr/>
        </p:nvGrpSpPr>
        <p:grpSpPr>
          <a:xfrm>
            <a:off x="0" y="542361"/>
            <a:ext cx="4793876" cy="494481"/>
            <a:chOff x="0" y="542360"/>
            <a:chExt cx="3370216" cy="494480"/>
          </a:xfrm>
        </p:grpSpPr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D2E0A3CD-5460-4B53-8931-2AFBA98AF53D}"/>
                </a:ext>
              </a:extLst>
            </p:cNvPr>
            <p:cNvGrpSpPr/>
            <p:nvPr/>
          </p:nvGrpSpPr>
          <p:grpSpPr>
            <a:xfrm>
              <a:off x="0" y="543361"/>
              <a:ext cx="3370216" cy="493479"/>
              <a:chOff x="0" y="288813"/>
              <a:chExt cx="3370216" cy="493479"/>
            </a:xfrm>
            <a:solidFill>
              <a:srgbClr val="131426"/>
            </a:solidFill>
          </p:grpSpPr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46A82986-B244-4E2F-B5A1-44FB5759C86E}"/>
                  </a:ext>
                </a:extLst>
              </p:cNvPr>
              <p:cNvSpPr/>
              <p:nvPr/>
            </p:nvSpPr>
            <p:spPr>
              <a:xfrm>
                <a:off x="0" y="288813"/>
                <a:ext cx="3052812" cy="4934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直角三角形 20">
                <a:extLst>
                  <a:ext uri="{FF2B5EF4-FFF2-40B4-BE49-F238E27FC236}">
                    <a16:creationId xmlns:a16="http://schemas.microsoft.com/office/drawing/2014/main" id="{84056595-81D8-4536-8A77-D32170066011}"/>
                  </a:ext>
                </a:extLst>
              </p:cNvPr>
              <p:cNvSpPr/>
              <p:nvPr/>
            </p:nvSpPr>
            <p:spPr>
              <a:xfrm>
                <a:off x="3052811" y="292635"/>
                <a:ext cx="317405" cy="489657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A7D37628-8BE1-4F82-9929-EEA12C9C7BE7}"/>
                </a:ext>
              </a:extLst>
            </p:cNvPr>
            <p:cNvSpPr txBox="1"/>
            <p:nvPr/>
          </p:nvSpPr>
          <p:spPr>
            <a:xfrm>
              <a:off x="557352" y="542360"/>
              <a:ext cx="2472165" cy="461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产品使用流程 </a:t>
              </a:r>
              <a:r>
                <a:rPr lang="en-US" altLang="zh-CN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– </a:t>
              </a:r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自习室</a:t>
              </a:r>
            </a:p>
          </p:txBody>
        </p:sp>
      </p:grpSp>
      <p:sp>
        <p:nvSpPr>
          <p:cNvPr id="22" name="文本框 21">
            <a:extLst>
              <a:ext uri="{FF2B5EF4-FFF2-40B4-BE49-F238E27FC236}">
                <a16:creationId xmlns:a16="http://schemas.microsoft.com/office/drawing/2014/main" id="{B61EA183-256F-4307-A0F6-279DB72ABAD6}"/>
              </a:ext>
            </a:extLst>
          </p:cNvPr>
          <p:cNvSpPr txBox="1"/>
          <p:nvPr/>
        </p:nvSpPr>
        <p:spPr>
          <a:xfrm>
            <a:off x="165466" y="6472347"/>
            <a:ext cx="783772" cy="384719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9326535"/>
      </p:ext>
    </p:extLst>
  </p:cSld>
  <p:clrMapOvr>
    <a:masterClrMapping/>
  </p:clrMapOvr>
  <p:transition spd="slow">
    <p:push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 p14:presetBounceEnd="2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8000">
                                          <p:cBhvr additive="base">
                                            <p:cTn id="7" dur="2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8000">
                                          <p:cBhvr additive="base">
                                            <p:cTn id="8" dur="2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>
            <a:lumMod val="50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</TotalTime>
  <Words>681</Words>
  <Application>Microsoft Office PowerPoint</Application>
  <PresentationFormat>宽屏</PresentationFormat>
  <Paragraphs>148</Paragraphs>
  <Slides>17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8" baseType="lpstr">
      <vt:lpstr>Adobe 黑体 Std R</vt:lpstr>
      <vt:lpstr>方正稚艺简体</vt:lpstr>
      <vt:lpstr>宋体</vt:lpstr>
      <vt:lpstr>微软雅黑</vt:lpstr>
      <vt:lpstr>Arial</vt:lpstr>
      <vt:lpstr>Calibri</vt:lpstr>
      <vt:lpstr>Calibri Light</vt:lpstr>
      <vt:lpstr>Segoe UI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Nee</dc:creator>
  <cp:lastModifiedBy>七三</cp:lastModifiedBy>
  <cp:revision>162</cp:revision>
  <dcterms:created xsi:type="dcterms:W3CDTF">2013-10-25T14:41:09Z</dcterms:created>
  <dcterms:modified xsi:type="dcterms:W3CDTF">2019-10-22T02:11:13Z</dcterms:modified>
</cp:coreProperties>
</file>