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5" r:id="rId4"/>
    <p:sldId id="287" r:id="rId5"/>
    <p:sldId id="293" r:id="rId6"/>
    <p:sldId id="290" r:id="rId7"/>
    <p:sldId id="288" r:id="rId8"/>
    <p:sldId id="291" r:id="rId9"/>
    <p:sldId id="292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七三" initials="七三" lastIdx="1" clrIdx="0">
    <p:extLst>
      <p:ext uri="{19B8F6BF-5375-455C-9EA6-DF929625EA0E}">
        <p15:presenceInfo xmlns:p15="http://schemas.microsoft.com/office/powerpoint/2012/main" userId="七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333F50"/>
    <a:srgbClr val="F7D9D3"/>
    <a:srgbClr val="6E6C67"/>
    <a:srgbClr val="C8C4BC"/>
    <a:srgbClr val="7F82BF"/>
    <a:srgbClr val="F8CDC4"/>
    <a:srgbClr val="F3A595"/>
    <a:srgbClr val="EA8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419" autoAdjust="0"/>
  </p:normalViewPr>
  <p:slideViewPr>
    <p:cSldViewPr snapToGrid="0">
      <p:cViewPr varScale="1">
        <p:scale>
          <a:sx n="74" d="100"/>
          <a:sy n="74" d="100"/>
        </p:scale>
        <p:origin x="351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9BC3-7F3D-48AF-B3B5-B3739F8935B9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C117-C0D3-478F-A650-DDB9633867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9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1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638661" y="6487435"/>
            <a:ext cx="1787665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口令：BBS1113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9401-49A5-4516-A68F-54744A6B47CE}" type="datetimeFigureOut">
              <a:rPr lang="zh-CN" altLang="en-US" smtClean="0"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888-F0A6-497F-A203-744BF10280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" y="6445606"/>
            <a:ext cx="12191999" cy="419095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" y="6445606"/>
            <a:ext cx="1062447" cy="419095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2E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776538" y="4633027"/>
            <a:ext cx="2622884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05350"/>
            <a:ext cx="1898273" cy="38471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/>
              <a:t>口令：RAPID708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BB2819-28F1-47FC-BC65-2D4458DB7799}"/>
              </a:ext>
            </a:extLst>
          </p:cNvPr>
          <p:cNvGrpSpPr/>
          <p:nvPr/>
        </p:nvGrpSpPr>
        <p:grpSpPr>
          <a:xfrm>
            <a:off x="7259998" y="3267127"/>
            <a:ext cx="3144250" cy="400110"/>
            <a:chOff x="7259998" y="3267127"/>
            <a:chExt cx="3144250" cy="400110"/>
          </a:xfrm>
        </p:grpSpPr>
        <p:sp>
          <p:nvSpPr>
            <p:cNvPr id="24" name="文本框 23"/>
            <p:cNvSpPr txBox="1"/>
            <p:nvPr/>
          </p:nvSpPr>
          <p:spPr>
            <a:xfrm>
              <a:off x="7629041" y="3267127"/>
              <a:ext cx="243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专注力养成助手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259998" y="3446939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049966" y="3434908"/>
              <a:ext cx="354282" cy="0"/>
            </a:xfrm>
            <a:prstGeom prst="line">
              <a:avLst/>
            </a:prstGeom>
            <a:ln>
              <a:solidFill>
                <a:srgbClr val="1314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D46A668-7EC8-4EE8-9D30-DE403C1416D1}"/>
              </a:ext>
            </a:extLst>
          </p:cNvPr>
          <p:cNvSpPr txBox="1"/>
          <p:nvPr/>
        </p:nvSpPr>
        <p:spPr>
          <a:xfrm>
            <a:off x="7437139" y="5260417"/>
            <a:ext cx="322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1314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汇报人：吴淇升 冯嘉豪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76537" y="2245489"/>
            <a:ext cx="5799221" cy="76944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en-US" altLang="zh-CN" sz="4400" b="1" dirty="0">
                <a:solidFill>
                  <a:srgbClr val="FCF8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FOCUS </a:t>
            </a:r>
            <a:r>
              <a:rPr lang="en-US" altLang="zh-CN" sz="4400" b="1">
                <a:solidFill>
                  <a:srgbClr val="FCF8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ON APP</a:t>
            </a:r>
            <a:endParaRPr lang="zh-CN" altLang="en-US" sz="4400" b="1" dirty="0">
              <a:solidFill>
                <a:srgbClr val="FCF8E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0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 p14:presetBounceEnd="2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4000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4000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5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 fmla="#ppt_w*sin(2.5*pi*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"/>
            <a:ext cx="12192000" cy="3101556"/>
          </a:xfrm>
          <a:custGeom>
            <a:avLst/>
            <a:gdLst>
              <a:gd name="connsiteX0" fmla="*/ 0 w 12192000"/>
              <a:gd name="connsiteY0" fmla="*/ 0 h 3101556"/>
              <a:gd name="connsiteX1" fmla="*/ 12192000 w 12192000"/>
              <a:gd name="connsiteY1" fmla="*/ 0 h 3101556"/>
              <a:gd name="connsiteX2" fmla="*/ 12192000 w 12192000"/>
              <a:gd name="connsiteY2" fmla="*/ 3101556 h 3101556"/>
              <a:gd name="connsiteX3" fmla="*/ 4152453 w 12192000"/>
              <a:gd name="connsiteY3" fmla="*/ 3101556 h 3101556"/>
              <a:gd name="connsiteX4" fmla="*/ 4130878 w 12192000"/>
              <a:gd name="connsiteY4" fmla="*/ 2887533 h 3101556"/>
              <a:gd name="connsiteX5" fmla="*/ 2875546 w 12192000"/>
              <a:gd name="connsiteY5" fmla="*/ 1864408 h 3101556"/>
              <a:gd name="connsiteX6" fmla="*/ 1620215 w 12192000"/>
              <a:gd name="connsiteY6" fmla="*/ 2887533 h 3101556"/>
              <a:gd name="connsiteX7" fmla="*/ 1598640 w 12192000"/>
              <a:gd name="connsiteY7" fmla="*/ 3101556 h 3101556"/>
              <a:gd name="connsiteX8" fmla="*/ 0 w 12192000"/>
              <a:gd name="connsiteY8" fmla="*/ 3101556 h 310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101556">
                <a:moveTo>
                  <a:pt x="0" y="0"/>
                </a:moveTo>
                <a:lnTo>
                  <a:pt x="12192000" y="0"/>
                </a:lnTo>
                <a:lnTo>
                  <a:pt x="12192000" y="3101556"/>
                </a:lnTo>
                <a:lnTo>
                  <a:pt x="4152453" y="3101556"/>
                </a:lnTo>
                <a:lnTo>
                  <a:pt x="4130878" y="2887533"/>
                </a:lnTo>
                <a:cubicBezTo>
                  <a:pt x="4011395" y="2303637"/>
                  <a:pt x="3494765" y="1864408"/>
                  <a:pt x="2875546" y="1864408"/>
                </a:cubicBezTo>
                <a:cubicBezTo>
                  <a:pt x="2256328" y="1864408"/>
                  <a:pt x="1739697" y="2303637"/>
                  <a:pt x="1620215" y="2887533"/>
                </a:cubicBezTo>
                <a:lnTo>
                  <a:pt x="1598640" y="3101556"/>
                </a:lnTo>
                <a:lnTo>
                  <a:pt x="0" y="3101556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949117" y="2186941"/>
            <a:ext cx="1852863" cy="1852863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5028" y="3372202"/>
            <a:ext cx="3994139" cy="87203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dist"/>
            <a:r>
              <a:rPr lang="zh-CN" altLang="en-US" sz="5100" b="1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158450658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581068"/>
            <a:ext cx="3370216" cy="493480"/>
            <a:chOff x="0" y="543361"/>
            <a:chExt cx="3370216" cy="49347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183735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产品概况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C844DB-626A-4294-85EA-F01118B28004}"/>
              </a:ext>
            </a:extLst>
          </p:cNvPr>
          <p:cNvSpPr/>
          <p:nvPr/>
        </p:nvSpPr>
        <p:spPr>
          <a:xfrm>
            <a:off x="557352" y="1435195"/>
            <a:ext cx="7735463" cy="279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产品名称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 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（中文名称：专注力养成助手）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产品简介</a:t>
            </a:r>
            <a:endParaRPr lang="zh-CN" altLang="zh-CN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/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FOCUS 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是一款面向大学生的专注力养成轻量级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，包含待办事项录入、专注模式、创建打卡自习室等功能。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4277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0196B4-9709-46D0-A83E-FCD4C0C20E5F}"/>
              </a:ext>
            </a:extLst>
          </p:cNvPr>
          <p:cNvSpPr txBox="1"/>
          <p:nvPr/>
        </p:nvSpPr>
        <p:spPr>
          <a:xfrm>
            <a:off x="1250576" y="1539688"/>
            <a:ext cx="4249881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开发工作量和技术难度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92440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2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6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3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4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5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8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65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6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9" presetID="23" presetClass="entr" presetSubtype="3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7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87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35" presetClass="path" presetSubtype="0" repeatCount="2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0833E-6 3.33333E-6 L -0.05247 3.33333E-6 " pathEditMode="relative" rAng="0" ptsTypes="AA">
                                          <p:cBhvr>
                                            <p:cTn id="9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3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/>
          <p:bldP spid="35" grpId="0"/>
          <p:bldP spid="35" grpId="1"/>
          <p:bldP spid="41" grpId="0"/>
          <p:bldP spid="42" grpId="0"/>
          <p:bldP spid="43" grpId="0"/>
          <p:bldP spid="44" grpId="0"/>
          <p:bldP spid="45" grpId="0"/>
          <p:bldP spid="4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88A39-78A1-43D2-8D1D-3BA827E681CA}"/>
              </a:ext>
            </a:extLst>
          </p:cNvPr>
          <p:cNvSpPr txBox="1"/>
          <p:nvPr/>
        </p:nvSpPr>
        <p:spPr>
          <a:xfrm>
            <a:off x="772998" y="1423447"/>
            <a:ext cx="1058256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待办集功能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用户根据自身需求编辑自己的待办集，待办集下可以有多个待办事项。对于每个待办事项，可以自由设置待办时间、优先级重要性等等，点击待办事项即可进入专注工作模式中。</a:t>
            </a:r>
          </a:p>
          <a:p>
            <a:pPr>
              <a:lnSpc>
                <a:spcPts val="288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番茄钟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288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专注工作模式进入番茄钟工作法，倒计时完成指定待办事项。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自习室功能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288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实现一个网络自习室的功能，模拟现实自习室，帮助用户何时何地都能高效地进行工作。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288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8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提供注册、登录、用户基本信息的查看和编辑以及学生身份认证功能。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15153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D0C2CC-312C-4341-B6E4-740E8ED0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1" y="1409863"/>
            <a:ext cx="2696826" cy="4507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97FB7-750A-4F91-9C52-4E672D6D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9" y="1409863"/>
            <a:ext cx="2718095" cy="4507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91CD0A-8533-4909-A7B6-186AAB390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547" y="1409863"/>
            <a:ext cx="2699468" cy="45079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ABA9CA-B507-4D08-AB4E-DB6E576336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/>
          <a:stretch/>
        </p:blipFill>
        <p:spPr>
          <a:xfrm>
            <a:off x="6377406" y="1468197"/>
            <a:ext cx="2773920" cy="43735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751B53-8F13-4A4B-9B1D-4C6F843E2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40" y="1409863"/>
            <a:ext cx="279678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2282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65686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技术难点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88A39-78A1-43D2-8D1D-3BA827E681CA}"/>
              </a:ext>
            </a:extLst>
          </p:cNvPr>
          <p:cNvSpPr txBox="1"/>
          <p:nvPr/>
        </p:nvSpPr>
        <p:spPr>
          <a:xfrm>
            <a:off x="772998" y="1423447"/>
            <a:ext cx="10582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的使用和优化（拓展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BaseAdapter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主要在于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随机背景，字体样式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、自定义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TomatoView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（番茄钟）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实现时钟功能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84937-A61C-4F2C-9260-B7179603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4" y="1365492"/>
            <a:ext cx="7283345" cy="45967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6F7420-E84B-43F9-9F09-F4887E06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00" y="1365492"/>
            <a:ext cx="6442537" cy="4561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3E4418-041D-4788-A120-53137AAE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428" y="1396291"/>
            <a:ext cx="7911889" cy="45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9633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57352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用户体验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3649AA-ED53-4DC3-A7CF-FDFD93A02427}"/>
              </a:ext>
            </a:extLst>
          </p:cNvPr>
          <p:cNvSpPr txBox="1"/>
          <p:nvPr/>
        </p:nvSpPr>
        <p:spPr>
          <a:xfrm>
            <a:off x="949238" y="2138771"/>
            <a:ext cx="2377574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不会误触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界面设计统一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页面滑动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DA690D-FC03-471D-921C-426190F5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31" y="1785871"/>
            <a:ext cx="6153489" cy="43385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C70B900-9EB5-4CB2-BBEB-C9DC1C7582E0}"/>
              </a:ext>
            </a:extLst>
          </p:cNvPr>
          <p:cNvSpPr txBox="1"/>
          <p:nvPr/>
        </p:nvSpPr>
        <p:spPr>
          <a:xfrm>
            <a:off x="7731069" y="2307475"/>
            <a:ext cx="3916457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动效缺少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实际设计与概念图有出入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（番茄钟）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FD8C21C-E1CF-41D1-94EC-D7EF10B3A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2" y="1827909"/>
            <a:ext cx="4271088" cy="42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0560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5" grpId="1"/>
          <p:bldP spid="17" grpId="0"/>
          <p:bldP spid="17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5" grpId="1"/>
          <p:bldP spid="17" grpId="0"/>
          <p:bldP spid="17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65686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团队分工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88A39-78A1-43D2-8D1D-3BA827E681CA}"/>
              </a:ext>
            </a:extLst>
          </p:cNvPr>
          <p:cNvSpPr txBox="1"/>
          <p:nvPr/>
        </p:nvSpPr>
        <p:spPr>
          <a:xfrm>
            <a:off x="683264" y="1987824"/>
            <a:ext cx="10582560" cy="22430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吴淇升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、前端分页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吴淇升（自习室、我的）、冯嘉豪（待办集、番茄钟）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、前端逻辑整合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吴淇升（跳转）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、底层逻辑功能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冯嘉豪（数据库独写）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38384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550317" y="6507185"/>
            <a:ext cx="299785" cy="299785"/>
            <a:chOff x="11550315" y="6496550"/>
            <a:chExt cx="299785" cy="299785"/>
          </a:xfrm>
        </p:grpSpPr>
        <p:sp>
          <p:nvSpPr>
            <p:cNvPr id="36" name="椭圆 35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1055773" y="6507185"/>
            <a:ext cx="299785" cy="299785"/>
            <a:chOff x="11550315" y="6496550"/>
            <a:chExt cx="299785" cy="299785"/>
          </a:xfrm>
        </p:grpSpPr>
        <p:sp>
          <p:nvSpPr>
            <p:cNvPr id="39" name="椭圆 3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-1" y="581068"/>
            <a:ext cx="3812241" cy="523220"/>
            <a:chOff x="0" y="543361"/>
            <a:chExt cx="3370216" cy="523219"/>
          </a:xfrm>
        </p:grpSpPr>
        <p:grpSp>
          <p:nvGrpSpPr>
            <p:cNvPr id="47" name="组合 46"/>
            <p:cNvGrpSpPr/>
            <p:nvPr/>
          </p:nvGrpSpPr>
          <p:grpSpPr>
            <a:xfrm>
              <a:off x="0" y="543361"/>
              <a:ext cx="3370216" cy="493479"/>
              <a:chOff x="0" y="288813"/>
              <a:chExt cx="3370216" cy="493479"/>
            </a:xfrm>
            <a:solidFill>
              <a:srgbClr val="131426"/>
            </a:solidFill>
          </p:grpSpPr>
          <p:sp>
            <p:nvSpPr>
              <p:cNvPr id="48" name="矩形 47"/>
              <p:cNvSpPr/>
              <p:nvPr/>
            </p:nvSpPr>
            <p:spPr>
              <a:xfrm>
                <a:off x="0" y="288813"/>
                <a:ext cx="3052812" cy="4934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直角三角形 48"/>
              <p:cNvSpPr/>
              <p:nvPr/>
            </p:nvSpPr>
            <p:spPr>
              <a:xfrm>
                <a:off x="3052811" y="292635"/>
                <a:ext cx="317405" cy="48965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565686" y="543361"/>
              <a:ext cx="2575813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65466" y="6472347"/>
            <a:ext cx="783772" cy="38471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488A39-78A1-43D2-8D1D-3BA827E681CA}"/>
              </a:ext>
            </a:extLst>
          </p:cNvPr>
          <p:cNvSpPr txBox="1"/>
          <p:nvPr/>
        </p:nvSpPr>
        <p:spPr>
          <a:xfrm>
            <a:off x="683264" y="1987824"/>
            <a:ext cx="10582560" cy="1135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基于框架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espresso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81069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365</Words>
  <Application>Microsoft Office PowerPoint</Application>
  <PresentationFormat>宽屏</PresentationFormat>
  <Paragraphs>64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七三</cp:lastModifiedBy>
  <cp:revision>199</cp:revision>
  <dcterms:created xsi:type="dcterms:W3CDTF">2013-10-25T14:41:09Z</dcterms:created>
  <dcterms:modified xsi:type="dcterms:W3CDTF">2019-12-24T02:21:30Z</dcterms:modified>
</cp:coreProperties>
</file>