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3"/>
    <p:sldId id="258" r:id="rId4"/>
    <p:sldId id="259" r:id="rId5"/>
    <p:sldId id="257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084F-A56C-4E5C-8929-FC404E06A3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C4F1-B337-4A88-B5F4-9660B2884B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image.baidu.com/search/detail?ct=503316480&amp;z=&amp;tn=baiduimagedetail&amp;ipn=d&amp;word=%E6%81%90%E6%80%96%E8%83%8C%E6%99%AF&amp;step_word=&amp;ie=utf-8&amp;in=&amp;cl=2&amp;lm=-1&amp;st=-1&amp;hd=&amp;latest=&amp;copyright=&amp;cs=2875603817,1688375488&amp;os=714236007,2313930409&amp;simid=3424537493,469996918&amp;pn=4&amp;rn=1&amp;di=30470&amp;ln=801&amp;fr=&amp;fmq=1577248254908_R&amp;ic=&amp;s=undefined&amp;se=&amp;sme=&amp;tab=0&amp;width=&amp;height=&amp;face=undefined&amp;is=0,0&amp;istype=2&amp;ist=&amp;jit=&amp;bdtype=0&amp;spn=0&amp;pi=0&amp;gsm=0&amp;hs=2&amp;objurl=http%3A%2F%2Fimg7.3png.com%2F31128895d9a133a6b7a1ade2436f9653123f.jpg%2Fp&amp;rpstart=0&amp;rpnum=0&amp;adpicid=0&amp;force=undefined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恶意</a:t>
            </a:r>
            <a:endParaRPr lang="zh-CN" altLang="en-US" sz="96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</a:rPr>
              <a:t>小组三期展示汇报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8" name="AutoShape 4" descr="data:image/jpeg;base64,/9j/4AAQSkZJRgABAQEASABIAAD/2wBDAAgGBgcGBQgHBwcJCQgKDBQNDAsLDBkSEw8UHRofHh0aHBwgJC4nICIsIxwcKDcpLDAxNDQ0Hyc5PTgyPC4zNDL/2wBDAQkJCQwLDBgNDRgyIRwhMjIyMjIyMjIyMjIyMjIyMjIyMjIyMjIyMjIyMjIyMjIyMjIyMjIyMjIyMjIyMjIyMjL/wAARCAFPAfQDAREAAhEBAxEB/8QAGwAAAwEBAQEBAAAAAAAAAAAAAQIDAAQFBgf/xAA5EAACAgEDAwMDAgUDAwQDAQABAgARAxIhMQRBURMiYTJxgZGhBSNCscEU0fAzUuEGFSTxYnKCkv/EABYBAQEBAAAAAAAAAAAAAAAAAAABAv/EABwRAQEBAQEBAQEBAAAAAAAAAAABETEhQXFRAv/aAAwDAQACEQMRAD8A/AIBlGgHtA1wDAMDDeAYGAHaEEqDAwFQpwDYMqCdvEDPsdoGvcbwD2+0Cgqq7jtCNqsEar70ZQ9batx8wDyao+Nu0AkkNv8ArAVlHYEyKWwRRG54IEBgm5F38QOnEtICdz/cSoGMqXdfB2syQMdRfYVvv9pQ2ZlaqI43qBy9QAVHusCSqnh2s1vX7yDP/wBMSh8JRcHuF8wjpUWFZQSK2rvKi6KzCgABdg8wI5EtqoE8GuYAOIadyFY70IVz5FXUByD3gSrSKPJ2G0ghm+q5KsNh2B7b8xAbtjVVVmBCvcbhVsayxKroJu72FyoSuRv9oUdF9iBCAb11QuFhe9E/pAxAHEAD9pBjvAFQAfiBqgJv32kGhQgCoAMAQNIBAMAyjQDzA1QCRAMDD7wGNgbQCBCD52lAI3gNQ4JqBib27QMqiwLgNUDc3AJUMRY/NwKpjWyN745lQ6+NX0kjeAwU67IHNbQM172Bf9oRJ8uk0SR24kVlBuv3EK6lxhVN+JUZR/JXZTY77SAjGGNgUL3reUVbGe9k+QICsgKGidjvvzCOXOlKQJKsTxjevMkU2QfyQCN7lD4sYdNOT6DsN+PvCV19OAV0IFobAk2K+JUWfGNR2BHPPPxAV8R31mie45gcmZEskPYGykHmFT1KwrYdt+RAmFsCzdd5CufMKb4kqw+BCyntvACpWRxe9SiBHuNSK6cYtaEsZpkLgsH2N7HyIAfb7f3lDbECgdu0BDTMxUkyAUL35qFSdjroL+8Bu4FfmBiKgbkQBUBTztAU7SAbHcQoVAEAGBoAqBpAZQYGgaAYBgGoAr3cQCoN3VCEORW8oykyBwOblGI2+0Be8CiJQ3vfiEFQQxI/eBmQnfuYU9e1Nj4uVDp7zpPmwftAfSugAc8HyIQ64/b7STZ3uFBvcqvtZ+qED0hr3+kbg87SKygDHvuw8doFMbD0ipHbY87yjIxKFSorm+JBTGdLbna/EofXRFA2t71zARH1KCo3+RwIE83vxbD7yDlQMHrtR3EKpkFYh8WR8QKdMqvj0tzuSYSutU0Xp9zngCVDthyBtSEKa+pvHxAGTIPTJCFmBphcK5CyqNlNHgAbCBJ1SlJJDHtAgmJvWKF6+JDQ6nFobYcbX5ikHpsn83RXO4+ZItMAQ79u0qOQ/UT8yNOoe1e52vbvKyoy6jqvsOe0omUD2pFiQYj0wd6/EoGhSeRvvXEBdHLDmqgAqL43kAsQA1ESqFVtcgBgKTvAx4gJVSDcwoEQFgaBjAEgMoMAcQCBAP2gNCNCjzxzCGW5Q1WKgLpPiBQD2whdB5H5uA2g8nYQrpUA0T+kqD6akkEm4ACDdSRfiAq4yXOxPc1ArtYYLsB9JPceIDIrPQGpSN7q6hF9JOMaSt8E8QqTVdMtGBIMGO47bwGxvpBITa6u5FXxp9e4rtCHFBSHNCuBtcoCANR2AI7wLIpokG7bntICMRJcIBqB3B3J+0o482PIVokVf6SCOMaG8nfYmoVs26XR3HjiB09JgD4xezE2RXaErrxYshbYqP8AtlDvhYc2LXet7hEbCqwGNvTLWPbvA53cavbqvyRV/aAjsyYnYYxsDzCle3xDIACaB25+0g4sisfcxOo9j2iqbo1/nD4EgvkQgMaPzLB553Y7SK6MYOnUBY+TxLGXWXBX6QfiUK1YxekG/niBE5Vc1sD3oyaG2BHG0oTSSeSL4sQJsAWBJ3G0Dbd4GPB3gLxvzCh25kCFgOQZAO0qkHJkBMAQBABgaAJAZQYGgGARAIhBG8oNfMDDm+0B1Jao0MdgAblDKAYQ+mlgHQzACr24qA+lmUKLu4DkMd1ofnvAAVxkospPcCBiQHvUTYqArqBZVgf8QHw5QikODuNjArQRCQSwJ2hBUWWG5obg9oVPIut3YEnvxIERhqfHVDkGoV1YRWEl3Uk77dwBCCcXrLsxqr+YDY8WlF4JJ5reBbG6DEpIIH2gXVLx0rDTXA/vA5suNWQWKPN3uZRynH7lA3o2JFNmVXRaShr2+YR1dLgUBQSdY39o8wOwYcZQKukP2Y7d4QHwE0UI9o2AO1dyP0hQ9JUYZA2nXWzDv8QObOjuz3joBqBPeUJoVsLa9Wkg3tX/ANwI9KGHTAqrA6QNxX/3IOHrDpoaSBZv7xSB0Kh2JO+0Ra6OoNK3aru+8ajzBz8SK7salMYJVjtwOZpFhjRhW1nsYQXxo2IFyDfiB564CmbUp28SY1q29ansfEqMKJ1Gr7bwJODqrxAFHjvARGtabm6kUCaMDcmApUMKgaqFQEG5P3kVoGMAQAYA5gaBoBgGBuO8AiAe8Ib8SggAwA13UgKWDvLBawRdjxAYC/J25lQ2kajQJ8QHGzH9RAohAFmzZlQ7BVBo8+f7QJM1KCFojvIpdxRNm4Ga/WrVQG3EDMG0jVZA7mB0YWLY1vEtLdEwiqorYiWUqR8UdoEBjbR7VIPO8ilZDdgAAbG+YV1KrDEF013AqVHVixqEv+s/VY7SAJq1lSACo2KH5gO3T5MuM+nWsWRfAMBMC5MWP03UWvJA235gHLj1YzqsefmBxqja9QBsH22bgJ1OG3X3kH42ED0ek6TMBWVtzs1ntAYJ1RIpUrcqx3PjiBZ8PVPiHtxBgD/Udv2gceFmwoEw9PkyhWItnBI81Bqhzuv1dO6k76iAaPzCagc2PLbWwVW0kknf7wpFzYWsawVH0gMP7yjg64qStDsdpKsHogNO5qIU/wDEjXtAprs1/aSDkwYtbWVtR4lK6cblzwRv2EIrWt1IJ77jtKihTTjVeX+OJRJk5v2sfxIIMtfVt3HxCoh9qDD8GACQF53gDiuagKBe5P2AkUrLuagIbrgyDaoBu+8oXajUgFwrQFgaAIGgaoGMDWIDAwNdbwGDQAHJMaKKbB8yoHMgYkBaHMobH9QiCuRiDpH7SoYOO6WagMotiwNavMCuJRqBLDxVcwLjk9v73KhcmPWB7wW+ZAy9GTiLE73+B8QEGEjILBO9XttCqMqhiKDVfeAMTFfbY0t5MC+5SwgJ00Rf+YHN7tV3QqjtICuRUoEEk/G0K7kcLjW+T37L8EQh8WQ+r6ekANV348CBYkq9qw9ux2gXXUuNSqgBttj2+ZBJcILFRl1HUSwA5+IHI7FBpYMRXftKExAAqxPngQC6q742HFkH5getgxKmPQL1MB9XElFPSZt/TsNsy6v+VGh8hoM1EHhfn/xIOBz6WVmYFhRPipRLJmXJiJVlJAsEm7P2gO+FC39IcD+n/Mo5MPTs2UjSpAFgsveB5v8AEenx48oGwat68xSF6DEpV2vcVW8kVz9SzHqdBNb8QL4sLKqujLsOfMqOhMe+sPuT+sodMS4cYQ7ljsSO13CM6WOKJ/5co56de9//ALQpczBhRPgEVIOdBV2Bf2kBXcfHwJQjKfBqRSWVPHMDE3cBASdia8QFo8wCK3gDtxAW+ZFDtAHB4gaADA0DQGgaADAIG0AgWeIG0+64DXtCCOIDMBsPAlIbGaYGCiQRvA68WP2AHuLlQ4UlvcVBlQ9Wt7DaweYGxttuN+Ce0CjEMp1Cqqh3kFA5r2ksOCpEBTq1ljYXVRFURCgV0G9jcCS+whtN/FQO1ci5ceRk2CiwQt7yBFyaceoc+KuAjsCqgEgXuCNrhXRjJ9NSvuWuTsLhHXjwhSjHUKFkkSCer+fpOW/LVxKL4cYbGtEkEsF0mRR9IBrIJANHsKvmBydZgGNwVOx2+JdRLAoOkjewdgeIDsN8aDch9/mB7vTlhiIYkUOy8TNAfHkbOrs5OIgnSEsk+bEiizlcYZd9rUNsR/5lwcXVo2TF6bIVWra6/QSxHm9H0I6RMradQY1djYeZR1g42NYwqvdV3Nd7gPi1KBTqAW9w/wAQPG/iuLRkOWqvse0ES/hdAZFIuyCJlUOsFZ/HeaFumQZMOllBANgwlXRF4Pu8A9hKJstK1hq5sG/tAqFc7udQrY3tAXGiPmVwrENe57QE6kBnOk3XMDyScmTJtYHAmVW0kMATsJQe2918yoz0w4/SBJwBR1D8SBa1f85hWJgK3Mgx4q5QKAEih2gCtoAvtABgCQNtKNA3eAxG20BbMBhtAOoVAG7GgP1gOONzKgsKF+OYo2K2vvJCqkbXXEo6sb6VG/x9pWVA1HUVLCrJHBlFaJUaBRgTZmxgkgmu53kVTAo1kODZ+ldztCLohLK4YCuTfO/iB052DYSRvvdD4hXPYcEi9uaEDJjV71712gVxZGw4mCaf+3gbwERtZDaao3RO0g3+nNamXSLhV8IVcdKwbsAfMIfFmBynXajgb3R+ZFU0fzGdMlnyRQuEUXKMYpa087jgmANTMCEJsDULNX/zxATqgB9QBJG9D/HiBLDiKkENvztxUBSG1IKApruxKO9EfHnDOVClR/VRvwZkemgOhQzWxG9DiZVDqVUHRq3ItVIIG1XLBDOyEWtKzEL7th/5liOFcTglsTglzYFb18CUM2EJiBCcbGjzLoVcyYX0MdmFgDf8wPN/iaEhV3IPusm4Ef4agGpjV7TNVHr/APrAcbcd+ZodXSqDhQqAxA3+8qUSArNwa3BBuBTHkTKmhQEYVZ7GA2XFp0KGJ7jYQiAcqQzYwhY8E8fpAi64teolhXxxA58iU5AZa7QrHG31Ekgd/iAlAKbuh5gY41ZbZQu2xgROkAEkeIAO4u7kUhHcQF37wMKrneACIAMil+8DVvA0AbwNzAwEBgIG4gAAmARAYAfmAxG11vKjKDfiA+RbGxig4gUA7xA7qWNeTuYR0K6KdP6k8Shjqo01Dt4gP6zFdyOPO8DBh6ZIW/BgNidr1Kdk2NdoHapLNaqrADcNvXwNoHQntx6SqhSPPEI5dFEEf9M7imuviFUdkxi25P7wJIS7DVjBXg71cgfFSopoEXvXbxcDrZsWn3j2gVtIrH03xFbIBNBiOIRk6bZlRON7B3+4gOtBjuxrmkgdPqOcKoQRt4v+0ih6enMci6MpY6fH5+IEutFKHx0Sv9QP6wIdIHyqMmkhWGwI3/MqHGEZHAINXzz37QO7pMaM5fijdk714+JKPQRVw6mysgUmhkPf7TKhnIbSCwOw9p4NxBwFnRyHClFXZWXcfmaRAPrzjIVJQ7NtdSiyHI4ZG3sbMRz8SCeZEbGhUD1Dstyjx/4hjJUkG65oXKD0ODXiDUtKb37ipLVef1FvjDvu6mmIFRA/SMDt4oijVSo6T06MWGJiXY8E3+koyYFx5AE1NXOk3ZgK2UMyMceQNVXo3gKx1Aj0Wsb0OTCI5fajMA7E3Y5gcKNkZ9OTUL38SetLsQKG5+L2EqCdwe+3BgTyFyPp2EBCo+o7/EgDobsmviAhWhubHiFIRz+0BeOeZBt5QN7kUDzA1wAYAuQaUGA0Ad4BEDfaAw+0qHIOkVf4gGiXG0BgLsV+8IuuNRiBsWdvtKFUWQBXMBwr6yVVCPvArjpt9ALdwGgdDYwMTKAAe2r5EIRVK6gWCg9z/aBRcJzOQW04+RAb0aOg5mCnnbb7wO5CSmgsNuAw3MgUVWRWA23GleRX+IVzvjDuWxk/TuQNv3lDtjxL05PrlHqyzb/2kCIUtNGUve4IXYwroOMlxqYm+44NCQXXp8uTQuMiiQpBNEgnc1Go6D0rdJ1QBddBA3uj9pN0M2HKihWYb+T/AHjVFsKvgAV0Vr4/2+I0Nj6TG5XGX3N/SaEaPKz9HnX+KLYc4Qtkjahf95R3Y8Zxsx2scDfz3kCFgpxhGLG/qXtvKOv/AF3S9OzpkyFGG/vvc154kyh8H8QwdRis6vQ3pr4+/iTMAXLj6VwhOQ7bBfnx8/MB8+b0OnZ0ZXyEj2Ma228wGOBWRj040uCTp+P+f2jf6jiLtlAvIAq8m6uviaEs+RVOMgnjYeYg4uryL6epA1saav8AEoboAqJmLi77V8SVXn5wMeA+XYmz94hR6DDYYlwv/wDP7So9DH0+jfUGPfbf8m5UM2EKAQwCseNJ3NyBcqG7VjR7XKOMgI//AFrYj2gitvMCT+qH9rAj77cwEysWcgBTtybuBAYvUFhl34PmFU0MABySIRLJarfMKlTbnb7QBvtvQ+ICMKB90BASf/MilJ34gKx3qRWrYwABABFQNAU8wGgbvAP6QD8iAIDWa3G0IZRewqUMBV94DBh44gMHPfaEMXtSt1v4lGxkLmDfgmRVRZY6bP42lRTHqIYtsAb5/vA6A7aRuDQsgn/m0qH0aiNgNZHe9JkDIpBamahsNqgFlV+GYNdgjsIVbDhyPqy5Gx6CQOaI/wCCRHTrHoKdgeQL+oQpcpRKdkVVYWNJ3uBg2I4WxaW0dwd7+IFqRemxBVAUCtvEn1SISXVSSR3PYQOpMnphH2dQR7arb7+ZBVExjLrBPqNwhJ2/JgTYEIzBbKkmhuftAI0ZcSZMmMpW1IpU/MDp0YsOYPj1MrUd9yPiQHPiUoW1ZVqyxq7kHEFLtqZm34Irn5mhzZMWO10ZGA4A2oftLB1K9IoZ/Yw7mxf2hHThzhsa41QKgUBDjTdTfJ7c9pMV1lceIUQzvwNQAPP9pkbIinGEfH6j8EsLr4EDlyenhOnGmAYwNJNUQPG0o5QFzrQbSibimsiaRDqsRy6/SsuBVNsAPvA8/qRkx9MvqKNfxwPtKH6PIuhrDEjYDSSbkquLrCvsAIsXwfmIHxlkwoyMAS297fkSo78ah0AdiTdg7j9IFQ40DWSCP6SCP+feBBwhZ71gj+kHYDzKjznXVlLPQy8CufG8KuupAxy0QvYb3KEZiGoadtj2hEciabo342gRbWANzpBv7iRSBwFuypPYmBI7Gu8AHcki6+0BWBrgXcipG7ocwNR7ijAWvMitRHeAK3gbgQBcDQBAINwCIGqx4gEQDX4hDAXztKKAEjmANJNgkfiA615vuIRlOqrI+0A0CQBxdSqslhTRAq6o0YQVYEe4gXvYFG4HTgQaQDRYEGyaEIqX9N1DqEs7UOPEAZSrKVRlDFqBBveFdCIA2nIR6m1kDsfvCOpnCY7UjQvLFf8AlSBM2JWYL6ZYMNQ9x2uFUyJ6mPHtxxdar+agQXG4U+kdjZIvf9IFgrrhDMFraxUlUb/nhgNqvgQLs6vSeitkG2Dd/tIOnpg5KsCKUFbX5gZ8yhmByGmWrbvIEPVovs/1IUkhQNv0MoqDodfUZyQaFEcyCWXIXJ1vpLXsTz8QN0uksQdqFn5gT9Mt1FgDY9u8uju6bLjy5F14gxC6Pp5Hx8yUdeLp06L+T0+BFwjcC7Jv5J+8nREY0GbSjIaGoFgTo+28C6OQ/sYNpUMzEHcwJ5+nxtlvSQQtbiq+0sHEnS9MjZXGJFdkG/e//MujjxurYVOJDor6SLIHzcqOPr0Vsa2wBU882T5PaUHpb9FhZBuwwNcSVXm9XjX1wKGrg12lg6sCNjGNRkJJ30uuw/I4hHYC4yUuM7ckEEn7XA52zhsxvUrDc2p2lQAwd9WNjpbgmBHIS7aAFDA0CW4gAh9VMa27HaUbJpBGN1q9/adjAkWCklnIPHB/WBHINDgUW80sgiyDTq8cEwpW2Fnc+YE7XitoCMOSOfiQKB52hQbf5gKRIrHcbwB94AMAQNUAQDUAiBtrgEbmjAbvKhtQHeQAPzpBJgOLBBO0o1UNu8B0oVfeBdTtQG9yoZ2YsFIJVu+3ECug2ujFYDcrCHYEMGCksNjyTcB8YLacTL327GApRhkLFht2VqhXQclKzaSCQK0tzAoDkdAhYjGQNZB7dhCO1eox+nqWyRQoCr/5X7yKfPiPUH1QlAjULvmQbDi0t9fIFkG2X7GAclZmYN7SDvvv8QrHELJs2NiLgUxKzMSFADHTRHMUXCZMhb0wgB3onTXxUyPEy483+pZsubAFLD6iR+L/AMTQ9A9Lg0JahARepRqN3zvJosFN+w0Cb3NQJMWfJoAbcVXmBbGhazuB/iQKXC5gFv0ye53/AOcSwekG6fBjYi9TCtQUkt8fEz6F6ZsebKXTGWQULYm7ijozIAjornSp9ybHaIOLH1Q6fIMADA3YNgjeXByvlb11xtjZ2yElC6kgyou6sWZta1VEgbnbb8QOBn02VZiO51cmUef1bBmBUmybII5Mo6MVjA+pRWgnj9pm9V52ZQOpPtBujQ5G01EeqiZfTRiEYHY32/8AEB8mPR7rLA8kniBznCuPIWKsFY7DsDKiI2DEM1k0CO8A5EXTdrdWb2JMDnZnVRSWRySarxAiTkIN5CAOP/uBmx2ot7rcE+YCZVYAsFBO1EGBDISNj/aFStRd8keeIE7IN1d8GRQJ/ttCAu973Cgau4CEjniQLyIUb2qADcAQB+YGgN2gaoBr7QD2gEGoQKs7wqijT95YhiDexMIwFkEi4VUDf/xKhlU0xBJ7ADiBTECL1KOfO9xB0JlZjpF79q2/WUVUtqHtGkEcH9zIirl9RRk2Ne7wRAUILJYgBRuQNjCsnpPlrE9jk3xv4P8AtBXXjVQChxtVEVdE/EgcpkOtPpHJ2+mB04Ux0vqOGB/pIoCQc4yMMlDGhDG6A/tKOoDLSklWDiqNTOqt6ByY3YYxdWWuAcDYHTKq2c+PkCx+8gfps2XSKW97YFud/Mtgj1fT4sy+nmw+wWSSdOm+9yDl6dOl3XG4dkJok9/F/wDOJR62JWxY0yGmLWoXyJKOXPhTTqFjfg3+oiUP05OhmXH6lKTUUMemxt1La/cleyhvdRonmx9ZnZen6PqPTcn3LqIFeLjztFV/hmbBpL9Q+c6wSMbbDtvf6/iNHS7ojkHGvussdNWKkHLlCDGwGpmPJYVf2lF8LIoYOrKw+pSe3iKI9TjKknHkDkcqKP6RBwZipBVEpTzXmaHndUytlrT7gfqlR2Kp9Fga2Xc1M1XmOl9W9mrNTSPVxt6WECrG4AHeABjVVPpkjU24q9+5gQOJ1QuPe3jXt9oE8is4OSwq7XpF0ZQMle7eyQKXvAk1NqpjpbYrW8qEcEY2s9qAIFH4gcq6WOostDYqJAz40X+rYcbyjmcMWABtSe8ipMd7BAHxAB9ygEbQJnuCd5Fbbm6+ICkwFPHzIBfwIULuBoCn4gaAYBgAwCON4DA3tA24HaEUtdhcoa9Ism4DauD27bSozcD3WT8SKog21Xt9pUVxltRDgqO28AtlDfRsTt8QKYj/ADApAIvff/Moti9zEqTV9u8iOrGG9axqRz2J5F7GBsmN1urPxX7wqqHEXR2JJHGkgfmEUJ1Y3ZXQ77Cv1AkUcSMqF3fVQoFjsIFlb3rjDICVo7Hb7SDdJ0wbZgVBYjUNzFo6z04GDWaJB2s/5k1ThMjksoOkjgGr+8gWyBkAT3HY+7mpR1Y3ZsFpjLafpY7Uf8zI4X/h2fqOqVsmfTjFBk7GXZATjXBj9JEthw52/YSh+mGUIvrhkpjuV5/eShnRfSARSzE0wU1/eRWwNpxhh7aIHj/7lQOqyHP1VkLjVfbpB4iQN0+JhkDIFWxWvx9/MUdWDqETEwB1rexQgjb+8mAPkGZgdGlQp16l5/tvA5s4VSpKUvNkb1LBBMg2/lk2asG6lFczZlwGhqo+0hdxEHCwcJbKV1bntUqPPzgimrezt5lHfhFo29UAa7TNV56C+octRBbgbkfiaR35NLlQ2DUBsNqF3dwKtjct9HtHO+8DjLUCLIDHZR+YE82XXq1v9gNuJUczuosGyvY3UB0IzLYJBoiyeYCPZ9pA22JI7SjkxqenZwoFE3xuJBsrDSCo25uBzMSAC3fgiFKCBdCh3kG1Ud7rtAix33BqFa9h3gKAOaMAEb8yAHaFD7CALgCBoG3gGAagEgCARuO0I1E94Bowp1s88fMqKFSaAIEqNqC96bxIHR9dWPaDLCr76jq2viBiBV18c3AsukAMAV22NVCLLkOm9io5oc/MDXk9RnVtI5v+0Drxv6qA+0tRvaBzjIyZggxnSx+oCwYV2KNWNmTSTQLqw3EgvhZcns1EUu4U7fEDILzKASAP2PmB04VfHkC0dAayL3vzJR0tkXHhohlAIAJ4YeZlYXFeZmPqm9tKk7/rHAcrL0OEnLQsmtXH4joXpsjnGrDIja98ZWth9+55gOmV8mZlpaA2vkmRXkLnzYsrL1GRTmBFY0F1+RNfiPYwu/UYUDA4xRO+1G+Lmb4QeodMagMWO3JFUYUMGlkJYtuOauBLHj9XPpWwABq1HmXfEd2TC2IqPcFvR7Tsd9xcmhkxYsAIdhdfRQ/B+DAZsfqjSXDahuw7X3ocwON+hxn2YjkfGi3eRtRb/m0aIjpwjAMpXfb3cnxU1olkYU2LWbH0jf3HvvCOZ8AdhrcqDwOdvEo87PjXHkCIDRPBJP4lV6GNQvT5AOKW/mZo4cWM/wCsbSxsk1vU0j0CPbTOwyDtdwBlYAUEIYbDTyfvA5MmJzi/qUqbIr9oRzEE4yXB2NLv/eVSKVKbC63NwBqUFlFCxsa3/aAMeq2AbtuRxCIujhb438yiOYHSdjq83IqIDXR5EDH2FgRsTcBNI3syK3YA3KhSBq4/SRQ4B3gIRe4kArYQocQBA3zA1XAFQCIDbiAAdqgMDUDVCHXmtpQ9HnneA9nTXAPeEKQpIABv5hTqK8CEW1GtRYG9gJQ4oBiACTsDUB1cjGoCgX2I2MBgdDe4KQd6BF3AuCzHSrKFH9J2MItidkUPWxG1VxAtVgHkH+m/yYUuVCjaRj9tXZMAo5DadPvO3s2v4kFrONiNT0OTW/iB24NKKcuPIxIWryUPi/3maKdUM2TD7m1GrFcR4pOnCs5FaXBA1Vx9pB0dRnpGRzjyUNID8fvEATAAq6ExnTwBjAG/P2gUNKw0Cu+/aQcTpj6bqHzHGxyOQoIO4PgTQr0pxdO14UJLnU+rfeS+imX/AOQzDI2kHipOKbpsQ0AF31Btq3gNgyM3UMzuuvfnfe/EfEe1gxhVJLWP6Q2wqvtM1Xn9QuNMS5BjD5/6gb5Pn8TURBcozKuO2ZzsQNxt2vtAAAwOfRbIw31VVivxL+iRQHMTkezqoe6zAmelxsxcZNxZ93f7S6OPqOkZnbHoRgwBW2Is/ccCXUcfVYmR11hAQB9PcyjrOSujdiuo7WqDcgbzN6rkwlD1ZYk+4XfeaR2oVyFVJAaqDE0ZAA3vKNv2G92JRN10KzDfa997+8I8brupyrp2UjkkQsQxY8uN9ZJtt6aBR8pNWP8A/JlFFKslqxutgW4gRYv6mmyTW9QB7VW6JPcntCOfUR9AJs+OBIpHPuArjeACQRvv+ZVDTp+RIJk2bEAFq4gKGuRQ38wN8wBUDGBrgCAe0A3AMDbwCLraEOB2MoZbO3JgPQJAEIwQg7cd+8Gqgd1oHzKMCTY+kDxwYFEZ7NNsBuTAb02bd2beBcooRVJo/wDfpswMxKaO699uYAbRmXQGdAeSBA6cWYdNiYBMr1QFrA6sIy5SNIIA/wC4cSDY8pxu9gaeQK2H+0CmQh8au2xO4Abc/JgWDkKVLb1ShuPv95AzM/oXkY7jYljAbAxAtWGq9jfeRWHVYqyqwBZfqUm4F+n/AIp0zepjyex6FagRd+ZLB2e12BVvaf2kHNlVkYgbkmwzi/0lg5BiyDqsQyWxcsdWnau1n4lHcinW4LppvgD+0yp+mXUpLAMqne4Esdp1Gs42yUbGk8H5lR6o6m01EhS21NZHHMzip9Zk9XR6fpqymx2/T9JYjnx9WVxrjNBgdQ0itRPk+YwYKuTKxTEq3ZcA2SDzKJjpvqOZkKk2gseP+frG/wABX0mJUIwJH0rtvA48nRo+Q52yMfTHtQPQMujzutVjlGqgaGyyxHWqBOnVUB2a78fEl6rzkxh3F68Y7FTVGaR6KYgMNljrv+od5ArDNjYWLB3sbAS+BeqIHTaWaiDx4+PtEHznW52P8sDSAe3eCK4Mv8sN3G24gpSodidx/aUKcYTL7mF8QMjKzVW/YmETJAYsdN/9phSkBEs0Ce3mBD+qzx9+JALG9fgmFAk9ztAX5AgI+44kUq1UA2IG2gY1AWAfxAAgGAR8wDQMDCoDL+KhDWBxKHBFQMWBGwr5gNjNndzCL4/qIugfJlhQNq1CtvjmBZVtDsRABGo/VsfPaB0ALXptq+NpUZyoUBCDX24kVzP6rABEoseeZB6fRYMiAb66HN3KO3FkKmgqJ5A3/Mgg+rP1AyKV0HmhAtiTcKSqsfJqA62uQbhhdnvA7WTFnAGi7G1f0mZ4qHUKcGBceEKK4FgKIHnjpM2P+aPTGU+473v2G3Bl0ep0mHOQDl062FnSvH3maO3Fl/8AkUWJMglkBL6jjLGhtVSwQfPlxl3fNiXHq+llPEYK4MiZKbFkDgnY1tCr9O/8s6yykG7UjsJBPoj/APJ2ptW4vj7mWo7erVsJGjhxYI2qZgniXCuYqym1IJBNiUL1GJNaFAoVxWy0bEQTOP0s7OWyBxzXf8Sij48zXpNqN/cL/AO8g5MjNjwDIjZDksLx/iUNht79MU17nKANvxxvA4v4hYyqClNV2OPxNRB1KejXIDpIP0vsQfNSfVef0zo3UAH2hfcGvc77zSO7JkTK4RAGUChvQPzJgCP7tIKALyS0o5OpZiGGuzfBP+YR5XVdEtlwxVz/AE3tClw6VxnUQTe+nxEDlXfG2gD4F1cohixZGYu/trsZBTK24TYUOw7yoiQbG4Fc7wpWBZbO9dqgT3IsAAftAUi2s1XxIA9AfEKne1yBa53gZdhCi1QF4EAfiAIGuBhAPEDAwDAIgMDAKrq38SoKDfc14iDEHxAK2HqoF1bQhOkX5lQpzuhsrt2MmmOhGGVNZ3HwN5RVEDBQPatQOgBwrrVUN6FXCOTIr5m0gA99u8KtgJAra0+IHZgdme+BRPbaEdCZNR2FAfMgd7ZrJOlu9gCoVRsWQkNuCB/UagbC4D3oF7mSjrVyvqKgIPYXxIp2xYdDHKAXUe21u5B5arjz5nUPyfoQ0R+e52mke302gKzBiN6onepmqoMrWVU+yt+5P2kHG+UkWxGs8kncf7SwAphc2y7NuQd4C+3EgTGQEvbTxA6UxlACjDIhBv427yCeHp8mTPspIFBu+1y6O/q8OUlUVTjAGkb9pIA+Z8HTsKOsjSyEKQT58x0c3rZGxqWttPgbLKA3WeoKpvUP0839t4wUGZwihvaD3NQOXq8adVjRGykMdgVYREbHiGLEuvJqcCiSa/8AuFcXVkMwJIYHcAGaiOh8YOLUVUg7kH7TKvMxAhyyIGHexfabRbIxwoCUssLsH/aBzJnBIVw5XmlapRTJlQG1dzpGykX+p7yDjz31KHbRQsmUcC9OVe1Y/Y95FdHS+pqYOjaa7HtKg5Suhiu97Uu9yo53FN5A5kUgYljahRVWIDj2rqUDSdueYEyuleQBfECRsDYbQpG353+xkE9q2EgBB3owrLt3ga+0Bd4Gv4gCBoGgGBhA1wCN4B78wKCq5uVDDj7fEAkkkVxAwYhtoF/cxF8cSoPpsNhwe0BktDs9Hn4gPjuiK2+TAvhOlSGs99u0AO+rgUDua5gBXolVNsf+4QOzHh9gY7k87bGEX1oQFqlQUKJ/SAFGFVADOQN7J5+JFXw6sr6ioIqq8QK5OoHTag+BzjBG6rYH2kAfq+mbFox5QNR4OxEKfD/LwlTkyEk1pdvbXm6ko8zLgxdO7uocMtHyv4M0j3f4UwUjJmNKVvVp2Xxcx/pVV1Pn1LSJffexA4HQ5rTIdVjfarlgCdMvSjX/AKoKK9i5Fv8AAjQiDI1EZK33FbGB6GEXiUNkGNeLUX+Tcgt0+TD0zs5VMlrae7SZOjL1Bdj6ia8TEmjvLYKZ84L7FAQB7q2/MkECz+7FTZEOystVY77yjoCsMeq6UClDNZ/Eglj6jIr47QuhaqHz5lwc3VImKymErlZv6aN9q+JYB02fK3SsXwFS59oJ3+P7QOPrnJy+nrJ07V2B+JYjodh/o1AS8hFgN32mfqvM6PI2oezQCCdPabRTqmBycLt8QOXKx1V7X7LR4EBdRC1qpRuSP8yjlfKjXp2+PMDWoxi277QK4tZGzgjwFhCZbO+qgONoHOCz/PzVwrHYmiPniUIXOqjyPMgm1k7EVXYQIk9pFDa9+PMBDyakUL3gDsYAuBrqADvAEg0Ayg8QAOYDQMIB2gMvxAb+ne4QUfcivvKVRa17UBCHscD81KMHYGgI0UBfTQNfAG8Ak7gs+42qrgW1LpA1tQGxFd4EcmTQh41djJVjlLtzZscQPa6XOcmDGjsqkcajZMrK6sWatIK96WBXQpFOWCjnbaRXRiGELqBPt8G/7wKKhdQ2pU8mz/y5Avp4uo9jKrKCTvCoZf4eNKnA7YtzVm40cq4eu6cMQ1qN+efwZdHp9Jm6h6GQ6Gb+ktUliPRQP6vqE2gUWdV/iZVBsaDOzLpKrZIPeJwSfql6dxSYmXk2RfwIwcv/ALkDlIalGqwANpcHo4SWwjJjLMvlRYAPmQHA+J1yYnAVSdn0WRXYQK4kx4wCj6mAFitgfvIKLnYMUQ4TqFUt7mvtARejzgHIihwDRF395dGLs+NbxXjNgUtkQOZsTj3tqC8qx4Mujk/1Od82lulyaWagwGqzLkR26XZVD6mI2Wibv9f2kHlZyMecUjVdHVtNDsVh6Ro6qs3XauJmq8pHBcaQ1EXt4mgXCepuRXye8qKYejTKgViaNi7uQcoxYcfq42c3ZoyjiXD7tNrd83tAri6fewAb+YFNJXIFINVv4uVCZVU2DVg715gQ+nJp22kVIsATS/HFwEOkOLUihyICGi3NQEPN3t8SKmxN/wCJAp2O0K3Y+YAvaoGsV4gLcDGAIGuQMJQPzA0AwGC7cwBAYbjtcCiE0BLEEi+28CyUALlRTtx+o5gLs12CDwIGLAWaqu1QCASAx1DzUDKdwfybgUzaGx6m3bniQjk0guBZ0mRXd02amUDHek1t3lR7GBUoIxOluDsdzKgFtIZUYt+YVRRiZ1DWSNrBqpBR8ZORn1j3bXe9yDdLhtqygkE8AjiKFzMzvYOlA2y/Pf8AWFPjBysxyiwRYvff4hFkzKR/Nw1kUkEE7fBkV09OSoYofkRQBjGZHKEBq4YmB5qYxhxlsmbGTqotpB0/rA68qYhpp0dh/UV9wFbyBsWQp0hGPJpXgqO8fQcTODsTZqxe0tFT1LBdD0a2FRg6emOPOfeFIRar6SftJQf9Rl0lfVVFA+lu37SYEfC4yeshU4ALNNv2gJ1LOyhEcHGaN6tpYG0sqpjR1NtYY2Nv0gF6yEnNp0oLGk1XzcDxOrDeqTamyNge02i+ViiryaBvte3xMq871WGUmzv52/NTSJdSzJkONq1Df7wIL1bKdALCvpANVKBqd2Ba9JN3Ap6Q0kY/fXJI4gD1FZg16Qu1jb9oDPnYjUGDCvdfmEcjZE+ruPN7wEsEEk6u9UYVFiyG+DzcgxbWRqNfaAjkg/ioVMmjUBGO/wAyBYUpMDA1ICTcoFQNUASDQNAI3gbvA0oNmuYBHyIDKRfEIbjgyhlJIgUXmz2lQ9qTeoioBb3VQ++8AXV6if0gEP7dNkfJgPxvvxAt6YcCxpHk3Z/EDmyKqvd7A+eJFdHSlC5KsQdzdyo9E56wrVA1zXeEEOTuMROo8qL+8Ch1YMgVVyCqNMp7yC2VyqGqO2o2eBCpjqQUBVhsObqoCdM/qM2vLjZVbe9pKrtx5UFkXp29P38fP/PEgbE15CAQEJtgVuB3isAK+lQ02SxDA/gSBcOTPjxerWMUP6clGr5+8CebqUyVeJFJ7tuGjBy5M62EXHjUCrHxfFCXB1D08uFBYJU3pHeQEPjwsrhW/wAjxv8AtL0SdlOdmJIs3YNwOlMhzZSUIUXuwWjID1QOG3Zg4O5DbccRB0dL1T5um1kkltmBW6ksHF1Pv6oK6AYwew7dqmpxEcjuuJ8nSYnJvSGI/wB/iP0VwO74AmTENagFqTnfzA87+IX/AKwhlAvgc1LBsr5BhNkKu5B2MDgDElj9XYFuZRz60XIfcPd/3DaUJmYtmYlwxvcgVAqpZ0UKCQv1G4FkyImJhZDkUKMDhyEBjVgfJgN9RDBqCj6QIAyfTak87CETYECj3+YVOivK3/8AlAQICCdq8yCVDWahSElW2kVhVEmEK25BEKUyBRzAYD4lBvaAOYC8SDVA0DQNAIO8AkyggwG1b8QCSIDJs0qHNHgfvAY77aTA2oAUAAYQ1hlokbQD6fHgymmsgitxyARIOn12YELVttuZTEMyORbqK81Uil6VtOXSqjU2wvsYSu3JeOg2QN40ixKO7pWLgvQAA5UcQinVZ8x9Mh/TVbLahqBAkVbpcIz5hqxKQRqo9hFHE/SKr5FXOiKDQU15kVsOJMYK2CVF2Nxco9PB6D4dVlWqyvbb+0zRfHkRcbKgosRYIgdGMP7mXuppj2/PmQc76dIK0WB3U8SgakOPVkAZjtWriBxZOnX1g9MKOx8jtKOhXXHiSvqPFDvA6sRxu2TIyhnLLYZqr9pkdeTD0x9/plf6lA2J8fiPRy+3EhON3GRjuGPJlRsmfNbYXDOWGwG1beYHN1KdSuJHytZ0j6GGx8VECZ8WTJiIGQYeK1m/dzW0okMx6YH1LCrZsng+YHX03XJ1HSAKCxBptPeTB5udsb9SQg+17Agd5QvUufQYkqSR3NDmUcyhsim6/HAgcmRRRPJuURBp/ED0MCf/AB3ye071ZPEFcj5LdgD3+IEnb3Hf8wHxnIosEbjtAm+Yj2Ku394AGMkU17b/AGgRyuNVdpBMltOkMSPEKKg/8MgBU/iULp3kUDxAVlpbgINoDfEAcGBiRAEgEAQDcDQMIGgGUMDXMDWTAZdhvCHo1sJQ+4AsVAxu4Cmx2gW9TUqqdiO8IoHUsLANChKMrANZG33gbJ1GlgtmvmQRdveSNt72MK6hWgHdrHMqOzFmcIoUHSBW44hHVjLaS2P3nnSK5hQPVDAdbE4jdize/wACQTIVgSGwszNepjdGA+IamI9PStbBexgdeIjGQFT5d/B7SKIes+kMdbHz/eB2Y8rZOnBOoe4Wqjn5k+ojkYHKVDD22CSe0qsw0J6i5CFc7XA5X6pnC43dSqjc6aJ+DGDow+m+MaCAWUgaaofmEEY8o6rWM1oNrVCST/tA9TqW1WSNXUKgAXgAD795mDzUsoTorezQ5E0LYS7tpOVlApVs/ptIOgBVyBPXTK1EBQdyYHB1mDJj2Znu70kggCWDmTW+J1KgKvJravv3lFumTCMbDAAv9bMrbX95ByvS5b1E6uaEohkF4WUc7bQOfCHTI1ZQNroE/pAWgzMcjgsex/vKFwBUyOGsK21qfmBTLmKuyr9LdzUCWg+4htjzvCILocNpBLAwrNmKKyA0D4PEBWyqy3sT94AV9VkcHseYEqtvpqjIohKNwazDwf2lQldgbHmFDjYG5Aj+eJAjNtUapJA3aUbkQBtAHeQaAsDQDA0DQHAvaUMMZ7xg1UYDoLPAliKgL5/EqMRdAjYQMEJI27yKOg9galBOJlona+LkGpgdxAriQGgQSblSpZcZBIrg8SVYmFOpQe8D0lxA4tDcEc+JcQMeP079zMPntA7MOQgagzKe24qvtCOfrKJDuwBXgeZFKMmTIg0hQxPfiq5gd2LO1aG3rjTwfmA2PqQWKOdK3yO0iksMSb3Bvn+8oq3UFE/lqVa92O1H5hHNhfOzBwoNneyDtcDsLDN/LdxorZVG8iuTqRiRNCY35sb8ff8A2gdnSXg6VQQCzX7a+YR146fJ6YDce4d/0gXXMXbRbO9kAvzfO3ipBDLm9JFDuWyVTvQFnuZYN0+Pp8q6nYtW+k7X+Yujny48ePNqws6g/wD5En9ZR2rhTBhTJrbKlavcdxcg87+IemjYXwbZGYjSu5aIOZWKoR7lZvr0qARtKJ4NQJBd2UcagIFczmm0qLoWfiQcjOipq0vq4a+JRNH3piw1C7O4qUKCDZXejVE1Ar1HpWqoavaxvvAXL6npnGpAINnaBwujoRYK38VIogBQe99/Eok4sbdu1SUMgIq9ogLABrO/cbyoRnOqhJqszgAgmAuq4ADWe33gKx7SCbXCgKkBlGgCQaAIAgaAYBEAygix8QKXtvUqBcgZNmIMQqtbEzSAppbIr8yCqvjairbiUVTIQQNQBPmDCZNQIJJowG06k9o3778iBbp1I4rUOx7SoPVN6jBmHuIrbvJVec4IawPpMyrtwsCqmjVG67TTK4ojVt9iOYV0L1FK6qim17j9oRHq82BgERFUgbg2T+JFc+MhQA2y8naB148uMraqoYnbbmUTsk+oDRHNiRRHVM/9Lc7g94FsmUDCaUANtQN9+bhGwMEJW9Vkbg0IU/Tn/T9T/MGpl8Hn8SA9Z1ZYjSo3Nmxf7Rg7elKdUuTLkx6Ag23r8SIK9aB/LUE2fq8HzLgtiyomQkhdGr6iNx5gJkKPkZ8dFTZAHAqUc3q76rbfkQA2UlaBs+RAfJ/EMgT0wQqAVQ5sRgj67ZM2BFf07W3Yi4FRjxp1DHFkXcbFuIHmhi2YqTv3qA76mwvpXULXvuIHHrehr91bUZQVpHT2lhe9cDtUDegBqIHtvjmpAqLqdFUgAHnxAlnR0yke4m9zcEMX9ZFsn2jcSiTXRJH6wEBYKSB+u8gpjfUNzvKFYb3rBgS/ron7SK1XZPIgAmxXEBKC3UgB55hS8jftAFDmBjA3EAd5AIGgbiBrgEVA0oIqoDEbX4gYE9+IDH6dhxCAKBO+8KqhvckyxAcgmu3iSh8bUv8ALx+48n4lBGQ7jk/2gUDs4A5A7A3KjoYDCGaye0BumzLTFm9oGwMBMlWq6tSkcg9j2gQfGUbQLrttINgzXaNyLAiFd2PQUVq28mVFKQqfYN+PiFc3UYxifWcqHVvQFSCYVcoyaSWNitu0C4RtV6aIoAgbShiezGx4uQdfS9IG338j/wAwLZcGJENINIbcsNr+IAwOcmUemukfUFUQI9XYNJka78Qo+o+VGdlY5FAUFeBA7B1GroyhfU7UCF20/wC8YieDEFcZWORgGuhxUBs+VMuR/THtJB93EQQfLnwtT+1W70AT+YDri1hc2t1VTTY2ogj/ABAZ8OPSQCH1C6J+n8QPN6o4kyIu6ryRzAPT+kl6MjMQe/iBfVblQq1W1rcqObR6WamRbO9AyLAA/nHLr0LW/n8QJHGztq30ncMdgZR3Yen1KUNnbbS3MGo5SwAGgUDeq7hBpD7tO44rsYEs2EvYLe4fHMCWLGgQu7XY5BraFLkCubxrYq7gQI2KgAgfMgTECgPcxFDUWbcUBAxO/G4gKx2uACQYC1IpSDAAgYwFgGoAqAJBt4AgaAYBuAePEAgygioDg0IRrPNwCpJNSjPjsjfe6MgpiAUAMa+0oYkK/wDL4794DDI2ote8Jhm30nSPneFFUdQU9PVwdoQmXIUsWFN7gdo1UWysTZs1tvA26tY77iQd2B0ONQHLNXfappl2pjs0CQw7HvA5M3TF8opQSQSTd8SLKr0isrkA6RwQRBXp6/8ASq2PHu53IdhxKORcrM9lRTGtIEg62dQhYJv/APr2gSdy+Ekrve5riA3T5DhvIPY3Gmt/1gPkxjN71VgpIJZrob95BEMPcBuvgD/lyjMhxIbL21b0NoAOY/6ZQAQdRAPJPzAKWqkhdIrcnvKI5MuZMex5NAniB1dI/oqutABxW1byCeTIGfYm62MqObKBkULktgfB3EK5C4wZGCaX8GQdHuC+oxY8bnYiUIr6ntGatQvX/vIE6rIwUL7djzcB8Ka8Fl6Gmu8op099Odix1cloE2bVkKqu4+YQusoCpJBMB8KYgCuoux4vevtC1z5WJJC7128RQgf+UdOzHar7SCB2Fspv4hTq9bg3cBCLYk7wJsdKn9pBhxuYG0kG7hS/FVABuAKPeAK35gAioGMAQBzINAEDQDA0DCA3aUENcgapQ9fMAfSbBhDhtV3zKMTX5gURtgDsfiAxrUavfyYAIawf7QithHJskEcEwOVzZ03Z7kmRpqOmhR8you+CsOoNbc0B2gjdK5x5KJAsbRErq6l30K2MmuSxNQIJ1ORyOTXJ+8D1cIx4cSsykqdyLO8AZHAcqXBsAipQ2J8uLKpVhrA2FjgyBuoyMW/6eVNR4Y7GBTp8wGEIxXUTVg00CQyKeqdExFhfN2f0gdi6cetXxOqkcajREgTqOrx4sNpiBB4NVQjBsubC+PW2Matu9bf7yo88m8YIDA2dieJVW1BQmvGd/JgcZQNlJZiQx2AMDp9asRxsFJra+0IZmU71vxAnj6MK+pac0SN+IVDPgZ6yLaMOQTwPMgfIt4Uq2J7jiUc2K0zrjdCSDVEd5AvU0M5ttO5+N4WOnpipxMdmoXR4lRZdGUjSq8b/ABCOc46dVtBZutVkSimYItjXd8AyDmQEFiB5hXJ6wXI2oHYbCRZxY6PT9sqEIo9ifEgRhpII/IhQ1DiArCyK8yAFb2EoTdTIFLEjY/iFYfbYyDcSgV3MAEX3gA1IAfiUYcSDWIAgGBoGgaAd6gYAnnaBQUBKCKrYwCPF7wh1ob8SjHncXAZTqFEVAZXB4JNfMAg02+4gEE8kd+KgJmUE3x4BkElJRxR3gd+NmyWAuwFWBzKjlYenn4NA3+JPquvqC2TEAmOgd7BlQEw5VYEhRQ7QrrGd9ZLFSgA2vaEKyajrUWDQsnmBgLyqoJBA5JgdbZsXoaSw1X5u4DYyGyBtQs/1X/mBZeufFu6KXI0q19vxJginUKttkxY3rc2P2lHM+QsWJdQp7XR/EK6Oqw426NSjaWsfV/VCJLiZFZwNR/pF/qZQMpObGqOTQ7wJpjogbmoDZWQKAzgX3PeEV1KoDUAB8QFTqD9d6xv22MCGP2IVYO9kn3cV3hVCEyYLxhVHfSe32hHn42L9ZrViWU2PkyVqF6o6xkY3qDb2JmFP0mQqjJex5Amold2gAaWyMWAu69tfEqOchx7fULNdi+IVt/qLqx70OYEcjqmoAgMRY3kHPgUZGbb7kyK1+l7ed9luXh1teosNwfiAAa3JsfMAEBgGBofEgAoVRAPkmAAzE1YjQCDe9QE79oVi0BLEg1bbyjbQF7yA3KNAFfMgEDQDAw3gaAbJlBgEXUA3Z/zAbUAYQdQgMGB71KCxFc/pAABDalsSB7J79/MoJoURfO9QBmYtp+1mxvIROvN/EK6uldhQOwPG8sQOrDlrPA+YpCY2VwEK21UN4HpYl0LWrYbCzvCFZyudkBFsALgIADlOtyFUWSDQuBR6xorqSwNWSvEK6cDlenOpiU80NoQS1ClG5NCztA5zldco1LVGiymFVXJiV1Fgj5G5gS6j2uGA2J2Pn7wDmyt/psa5LsPtQuzCL4+rC6UyZFV14v8Aq/PaVAHT5WzgqUdV+pbkFWxYUUEPXu0lSeJRz5cWPJRUmk38AmFDGwGPSSWoHf8AxCIANiU6SNzwftCk9chl1BTqP01W/mAnVOoU6TsT22ijn6ah1KG6Yb7ixIp+qyFsmXf6yCQOJmCKEiypN/HM0OzHkdwpIsDhte9faVFLuzqB82d4CanB0tp+NpBHItpRouv9oEkBxsBXfe+0kUmXfIaIsDmUMEpPPyIEmJBILfoZFa7XYmEKV25G0KNbagIQbJHzKEJ52kUo5gBpAL2lGswBIDxKBINYgCBoGgG4GEAwDcDWYBo/iUHvzAwHu+IFKEBRyaIFQHDbkf4hBBJJ/wASgf1c18QHV2qi1b8wKWShVmUE7bCAmPXjZd6PJAkK6cmlg6s42HccSpHEpXWurgc13kV6Csq5Upa23HNSoBzsxdiQFAqFD1MbLpCl6AJINQiwcUKDURpJ7DxCjqYqRTMt3vvcIppvRae3upvaBE5RjIIUkGxpG1QqYOQYxmONFB45uoFz1LkLsFYD3FuDA2d3OLC1UpNlg0VILphDjLlJCEaTRFk9oFOkyLhyn0SrMG2PF7SoHU9S+YmkUDVZIHaFKriyVWu2kmxAdaUEDTXGx7wA4YoCdJBG28Ig5LldeKmA5hXH1LENoJ3ElWG6VB72JvYbAyAdQgXWR9N0Ca3MYal0x/mCr/WWFXZWwg5AwG1/eEDHl1gEhtuQNo0YZdbEenvfftAOVzp4FMKvvFEA4WzdASKwJdqB2EoDnc+48cQJEb3X6yKNA8CvzAFfaoGHt2hClhR/xCgfgwFHMgxvxA33ga5RoAkGgaAIGgaBoBgGBjA20AjmUG7O8Aq1SBgxsbSgFrG3aBg2/cQCjG6FwhjQYHkGAWBokDY8bwHAcrv/AGlDsocCzueagYsEVdN3+xgQyG2J8yK60OnSwKrY4BO8rJwAM5ulFf0i7hVsWmnKtsfHaES9RSVBDUDRJXmFPaodYfcmyKvaETfK3u0tQ+Tv+IVhpGNLWmY3rvtILJk1r6a62B2NHj8yoDJiw5ucgC3fex94VTPkxFQzLkLBQaAqhCHfCmc+pQXIFFXv+sBMau2puRWw2BP/AIlFcTF1YZV8bjkeTAD+3GmP1ABZJJPaEI9DF6gbURsD5PEAKS5Gu67AwE6nIuMBrBLE1UivPyn+YST7uxuxIq/Ro7OSDsNviWFdHUsC9UzbeJUcOEqhs8XW5kiqjNYOtNtXPxGphSHZtKKQvcgwNpVAdJC+SYVLI97A2Ipib7UP1uQHGQFq/wAwFLktXbzAzc128wrWAAbga9jUBCT54gLIGNeJQsAHeQbiBoGMAQDAEDQNA0DQNANwNA0BgYG2MowFyBuSBcoYCtht8mANJO8AhSATCGDEi6/aBtO1k/pAojACwx27SjZMlrW6/iQKjKxpjfjaBshXSNhdxQ2DKQuk8cfaJSxRW1NyABxtKizhkBK3Y+KgSZ2K6tex7eJFD1WQVtTeZQWOltBO/cgg39oBpy4DZArA7A/+IDY8iBSGG54qEbI15PUZlJYVSwrNmYjSxYhqq4THYmcKvqqCAed+BCJ5Ooy5FPph6PLVyI1QONSoyFnJ493faBHNmJAGwAOw5sRRfF1OvEMYU0NvbtzAmEbEWXISAPpNcQIlFOJjpZjRN9vxA5TakHYgVIquPIiITfP9MqKnqtem1IB8He40xAFfUpHIvnVCqJb8nccUIQxIRQBsfkwOZnJ22Ak1YAN7AQrVua2EINHYGqgC9/tAFbVAHc8GFbUQO0CfeQG5QOYAgbvA0g1wNA0AQNA0DQNA0DQDA0DQCDA1wGG8oIBB8wCDvRhDXKDdwMaAEBg21AfmQBxbVVmt6MA6RW9gjwIExybEKq3vFg87b9oQcKbtqFiux4gqiOEYGgdQqweJRTqC9A76uSB2ikRpVxgvqDHtcgTT3JBH3gMN7+e1wGscGuL/ADKGXKoApFvyRzAUuS3s2vssgDvryAkNffe4FsVZHAA/EqOvI7Yl3JKoAALgSOYtjLlaGrah38mBysGyttXmFUxq4VhR9vPiBYW2NcjuPyLlRy5MtsfqK3wDIOYkXxtfFyNMBrYKO5gMV0kr3B5MIxUEj3A9uOIDq+mxf6ShcpBFWYpCKtgyKNVCFslgOdoBs7X2gDk9/tCgQQe9QAYG+YCd5BpRpALgaAIGgaBoGgaBoGgaBoGgGBoGgGAYBWvMoYHcwAOYBuvmAQSBxzAO9m4QQLvehcBgTpoSgtvYuhAkSNXeRT4z25HeIg2dW2wJgM40hWDah+lxRncs2rufBgDVo7A/feAFcgdiL4gb+oAVx5gPjcK1jmAWdiKLXRgICCw3PztAVibtdh2ECuN3QeoLBlHQ3UMzc7UL73CI3rWgzGuATxALvWNdNDt7RUKANiue5gEWTS+4EcXtCJOuhwCNxzUKi1XdVIRkPvBrvEU+UWxOwEtSGTJe3to7bxqBqA2AFDjaFJvIDRA53O8BbIu+8Dd7r4gCxfxChYBgYneAtwNcBeZAYAgaAIGgaBoGgaBoGgaBoGgaBoBga4BEoPaBr+TAwgEXA2qBjfMAht4D3Ys1Kgg6SDVQCXNdpAoO98wHBrapQGAsEDeA2rUukkVAQHfYyAFvvCgGo0IB1HztAcFVG1H7wgFiBpHHiAgsGhCtZBu+IFEc6u9+O0qU7MBkvSD9jAzZhYKjiQwvqk468wFW25uBUMWvZRXBlEiSCd9/MBWAJuqkUqC2AhDuDdXe8tCgaTR5kBYgcXAAPiFZm22hAv5hWJrfkwFPkn9ICgwDcAQBINA0DCB6y/wT1P4O/XYuqxuyBWfEFO2ptIXVwW3B0+IAyf8Apz+K4+pxdM3S3my5GxKq5Fb3ruVJBoEDejUCY/gX8QOX0/RT/pDNr9ZNGgmgdd6dztzztAjl/hfW4P4n/wC25OncdZqCeiKJ1Htt33gX/wDYP4iMmj0Ur0/V9T1k9PRq03rvTztzzAfD/wCm/wCLZ2yKnRtqx5jgZWdVPqVekAnc1vtA4us6HP0GRE6hFUuodSrq4ZbIsEEjkEfiBzQNA0DQNA0DQNA0AiAblGuAwgG9t4AMDWBtAHEA3tAcMNtuIGLCtjUIw+0oYQAbgA7fmQANvChcDCQNVUb/ABKNf6wDdi9hWwEBSCKgMAW4qBlNMRCGJvzfeApbniBgYDEUPbZHeAbOkgg34lAYaSNybgYJam7rxGA4SqsTRJHFxCgzDXxvcUgMDd0fmAhB43BkVoA+K/MDXXxAEDEdzcAbQMfEgWUaQaBqgaB9L/Df4v0Cvh6VcB6bBmz4cnU+plLY19M2SgqwW+SeagSy/wDqHCNS9N0uREPr5LfKGb1cq6SxNcAcCB2/w/8AiXRfxHE3S9Z6WHo0x9NjKtn0PWPVbD2kMCWYkc7ioHnt/G8K/wDqTL/FhiyOXzZSylgP5bAqK8EA/PaAMf8AGP4cmHqOjPQ5v9FlGIhVz+8lL3JII31GwAK2qBfL/wCqmy5VzHptOQZOozHS+2vIgRTVcKAPvA8j+IdaOtPShUKLg6dMIBN8cn8kk/mBxQNA0DQNA0DQNAPaBoGqAalDdt4G2EBSbgaASu1wMKreAb/WAPvAYdoQ4smuZQQCxI22gLZVqgKfqkVtzzAwMA1AOneAO/2gGjV8wCa1bQgVZ5gONHcG/vKJEfMiidS99jCKKVAHt3lG1Umo7n5gDUaFqOIB9zAAHvzAAQ6SS0YFoqdzINSk1qIHxKMU+/3kNKRXJhRADV4A4lSjQswDpU/cxgB07C94wLW5kVtvEAECuIRroGFLe8DXvAHMDXINcDXA1wBA0DQN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data:image/jpeg;base64,/9j/4AAQSkZJRgABAQEASABIAAD/2wBDAAgGBgcGBQgHBwcJCQgKDBQNDAsLDBkSEw8UHRofHh0aHBwgJC4nICIsIxwcKDcpLDAxNDQ0Hyc5PTgyPC4zNDL/2wBDAQkJCQwLDBgNDRgyIRwhMjIyMjIyMjIyMjIyMjIyMjIyMjIyMjIyMjIyMjIyMjIyMjIyMjIyMjIyMjIyMjIyMjL/wAARCAFPAfQDAREAAhEBAxEB/8QAGwAAAwEBAQEBAAAAAAAAAAAAAQIDAAQFBgf/xAA5EAACAgEDAwMDAgUDAwQDAQABAgARAxIhMQRBURMiYTJxgZGhBSNCscEU0fAzUuEGFSTxYnKCkv/EABYBAQEBAAAAAAAAAAAAAAAAAAABAv/EABwRAQEBAQEBAQEBAAAAAAAAAAABETEhQXFRAv/aAAwDAQACEQMRAD8A/AIBlGgHtA1wDAMDDeAYGAHaEEqDAwFQpwDYMqCdvEDPsdoGvcbwD2+0Cgqq7jtCNqsEar70ZQ9batx8wDyao+Nu0AkkNv8ArAVlHYEyKWwRRG54IEBgm5F38QOnEtICdz/cSoGMqXdfB2syQMdRfYVvv9pQ2ZlaqI43qBy9QAVHusCSqnh2s1vX7yDP/wBMSh8JRcHuF8wjpUWFZQSK2rvKi6KzCgABdg8wI5EtqoE8GuYAOIadyFY70IVz5FXUByD3gSrSKPJ2G0ghm+q5KsNh2B7b8xAbtjVVVmBCvcbhVsayxKroJu72FyoSuRv9oUdF9iBCAb11QuFhe9E/pAxAHEAD9pBjvAFQAfiBqgJv32kGhQgCoAMAQNIBAMAyjQDzA1QCRAMDD7wGNgbQCBCD52lAI3gNQ4JqBib27QMqiwLgNUDc3AJUMRY/NwKpjWyN745lQ6+NX0kjeAwU67IHNbQM172Bf9oRJ8uk0SR24kVlBuv3EK6lxhVN+JUZR/JXZTY77SAjGGNgUL3reUVbGe9k+QICsgKGidjvvzCOXOlKQJKsTxjevMkU2QfyQCN7lD4sYdNOT6DsN+PvCV19OAV0IFobAk2K+JUWfGNR2BHPPPxAV8R31mie45gcmZEskPYGykHmFT1KwrYdt+RAmFsCzdd5CufMKb4kqw+BCyntvACpWRxe9SiBHuNSK6cYtaEsZpkLgsH2N7HyIAfb7f3lDbECgdu0BDTMxUkyAUL35qFSdjroL+8Bu4FfmBiKgbkQBUBTztAU7SAbHcQoVAEAGBoAqBpAZQYGgaAYBgGoAr3cQCoN3VCEORW8oykyBwOblGI2+0Be8CiJQ3vfiEFQQxI/eBmQnfuYU9e1Nj4uVDp7zpPmwftAfSugAc8HyIQ64/b7STZ3uFBvcqvtZ+qED0hr3+kbg87SKygDHvuw8doFMbD0ipHbY87yjIxKFSorm+JBTGdLbna/EofXRFA2t71zARH1KCo3+RwIE83vxbD7yDlQMHrtR3EKpkFYh8WR8QKdMqvj0tzuSYSutU0Xp9zngCVDthyBtSEKa+pvHxAGTIPTJCFmBphcK5CyqNlNHgAbCBJ1SlJJDHtAgmJvWKF6+JDQ6nFobYcbX5ikHpsn83RXO4+ZItMAQ79u0qOQ/UT8yNOoe1e52vbvKyoy6jqvsOe0omUD2pFiQYj0wd6/EoGhSeRvvXEBdHLDmqgAqL43kAsQA1ESqFVtcgBgKTvAx4gJVSDcwoEQFgaBjAEgMoMAcQCBAP2gNCNCjzxzCGW5Q1WKgLpPiBQD2whdB5H5uA2g8nYQrpUA0T+kqD6akkEm4ACDdSRfiAq4yXOxPc1ArtYYLsB9JPceIDIrPQGpSN7q6hF9JOMaSt8E8QqTVdMtGBIMGO47bwGxvpBITa6u5FXxp9e4rtCHFBSHNCuBtcoCANR2AI7wLIpokG7bntICMRJcIBqB3B3J+0o482PIVokVf6SCOMaG8nfYmoVs26XR3HjiB09JgD4xezE2RXaErrxYshbYqP8AtlDvhYc2LXet7hEbCqwGNvTLWPbvA53cavbqvyRV/aAjsyYnYYxsDzCle3xDIACaB25+0g4sisfcxOo9j2iqbo1/nD4EgvkQgMaPzLB553Y7SK6MYOnUBY+TxLGXWXBX6QfiUK1YxekG/niBE5Vc1sD3oyaG2BHG0oTSSeSL4sQJsAWBJ3G0Dbd4GPB3gLxvzCh25kCFgOQZAO0qkHJkBMAQBABgaAJAZQYGgGARAIhBG8oNfMDDm+0B1Jao0MdgAblDKAYQ+mlgHQzACr24qA+lmUKLu4DkMd1ofnvAAVxkospPcCBiQHvUTYqArqBZVgf8QHw5QikODuNjArQRCQSwJ2hBUWWG5obg9oVPIut3YEnvxIERhqfHVDkGoV1YRWEl3Uk77dwBCCcXrLsxqr+YDY8WlF4JJ5reBbG6DEpIIH2gXVLx0rDTXA/vA5suNWQWKPN3uZRynH7lA3o2JFNmVXRaShr2+YR1dLgUBQSdY39o8wOwYcZQKukP2Y7d4QHwE0UI9o2AO1dyP0hQ9JUYZA2nXWzDv8QObOjuz3joBqBPeUJoVsLa9Wkg3tX/ANwI9KGHTAqrA6QNxX/3IOHrDpoaSBZv7xSB0Kh2JO+0Ra6OoNK3aru+8ajzBz8SK7salMYJVjtwOZpFhjRhW1nsYQXxo2IFyDfiB564CmbUp28SY1q29ansfEqMKJ1Gr7bwJODqrxAFHjvARGtabm6kUCaMDcmApUMKgaqFQEG5P3kVoGMAQAYA5gaBoBgGBuO8AiAe8Ib8SggAwA13UgKWDvLBawRdjxAYC/J25lQ2kajQJ8QHGzH9RAohAFmzZlQ7BVBo8+f7QJM1KCFojvIpdxRNm4Ga/WrVQG3EDMG0jVZA7mB0YWLY1vEtLdEwiqorYiWUqR8UdoEBjbR7VIPO8ilZDdgAAbG+YV1KrDEF013AqVHVixqEv+s/VY7SAJq1lSACo2KH5gO3T5MuM+nWsWRfAMBMC5MWP03UWvJA235gHLj1YzqsefmBxqja9QBsH22bgJ1OG3X3kH42ED0ek6TMBWVtzs1ntAYJ1RIpUrcqx3PjiBZ8PVPiHtxBgD/Udv2gceFmwoEw9PkyhWItnBI81Bqhzuv1dO6k76iAaPzCagc2PLbWwVW0kknf7wpFzYWsawVH0gMP7yjg64qStDsdpKsHogNO5qIU/wDEjXtAprs1/aSDkwYtbWVtR4lK6cblzwRv2EIrWt1IJ77jtKihTTjVeX+OJRJk5v2sfxIIMtfVt3HxCoh9qDD8GACQF53gDiuagKBe5P2AkUrLuagIbrgyDaoBu+8oXajUgFwrQFgaAIGgaoGMDWIDAwNdbwGDQAHJMaKKbB8yoHMgYkBaHMobH9QiCuRiDpH7SoYOO6WagMotiwNavMCuJRqBLDxVcwLjk9v73KhcmPWB7wW+ZAy9GTiLE73+B8QEGEjILBO9XttCqMqhiKDVfeAMTFfbY0t5MC+5SwgJ00Rf+YHN7tV3QqjtICuRUoEEk/G0K7kcLjW+T37L8EQh8WQ+r6ekANV348CBYkq9qw9ux2gXXUuNSqgBttj2+ZBJcILFRl1HUSwA5+IHI7FBpYMRXftKExAAqxPngQC6q742HFkH5getgxKmPQL1MB9XElFPSZt/TsNsy6v+VGh8hoM1EHhfn/xIOBz6WVmYFhRPipRLJmXJiJVlJAsEm7P2gO+FC39IcD+n/Mo5MPTs2UjSpAFgsveB5v8AEenx48oGwat68xSF6DEpV2vcVW8kVz9SzHqdBNb8QL4sLKqujLsOfMqOhMe+sPuT+sodMS4cYQ7ljsSO13CM6WOKJ/5co56de9//ALQpczBhRPgEVIOdBV2Bf2kBXcfHwJQjKfBqRSWVPHMDE3cBASdia8QFo8wCK3gDtxAW+ZFDtAHB4gaADA0DQGgaADAIG0AgWeIG0+64DXtCCOIDMBsPAlIbGaYGCiQRvA68WP2AHuLlQ4UlvcVBlQ9Wt7DaweYGxttuN+Ce0CjEMp1Cqqh3kFA5r2ksOCpEBTq1ljYXVRFURCgV0G9jcCS+whtN/FQO1ci5ceRk2CiwQt7yBFyaceoc+KuAjsCqgEgXuCNrhXRjJ9NSvuWuTsLhHXjwhSjHUKFkkSCer+fpOW/LVxKL4cYbGtEkEsF0mRR9IBrIJANHsKvmBydZgGNwVOx2+JdRLAoOkjewdgeIDsN8aDch9/mB7vTlhiIYkUOy8TNAfHkbOrs5OIgnSEsk+bEiizlcYZd9rUNsR/5lwcXVo2TF6bIVWra6/QSxHm9H0I6RMradQY1djYeZR1g42NYwqvdV3Nd7gPi1KBTqAW9w/wAQPG/iuLRkOWqvse0ES/hdAZFIuyCJlUOsFZ/HeaFumQZMOllBANgwlXRF4Pu8A9hKJstK1hq5sG/tAqFc7udQrY3tAXGiPmVwrENe57QE6kBnOk3XMDyScmTJtYHAmVW0kMATsJQe2918yoz0w4/SBJwBR1D8SBa1f85hWJgK3Mgx4q5QKAEih2gCtoAvtABgCQNtKNA3eAxG20BbMBhtAOoVAG7GgP1gOONzKgsKF+OYo2K2vvJCqkbXXEo6sb6VG/x9pWVA1HUVLCrJHBlFaJUaBRgTZmxgkgmu53kVTAo1kODZ+ldztCLohLK4YCuTfO/iB052DYSRvvdD4hXPYcEi9uaEDJjV71712gVxZGw4mCaf+3gbwERtZDaao3RO0g3+nNamXSLhV8IVcdKwbsAfMIfFmBynXajgb3R+ZFU0fzGdMlnyRQuEUXKMYpa087jgmANTMCEJsDULNX/zxATqgB9QBJG9D/HiBLDiKkENvztxUBSG1IKApruxKO9EfHnDOVClR/VRvwZkemgOhQzWxG9DiZVDqVUHRq3ItVIIG1XLBDOyEWtKzEL7th/5liOFcTglsTglzYFb18CUM2EJiBCcbGjzLoVcyYX0MdmFgDf8wPN/iaEhV3IPusm4Ef4agGpjV7TNVHr/APrAcbcd+ZodXSqDhQqAxA3+8qUSArNwa3BBuBTHkTKmhQEYVZ7GA2XFp0KGJ7jYQiAcqQzYwhY8E8fpAi64teolhXxxA58iU5AZa7QrHG31Ekgd/iAlAKbuh5gY41ZbZQu2xgROkAEkeIAO4u7kUhHcQF37wMKrneACIAMil+8DVvA0AbwNzAwEBgIG4gAAmARAYAfmAxG11vKjKDfiA+RbGxig4gUA7xA7qWNeTuYR0K6KdP6k8Shjqo01Dt4gP6zFdyOPO8DBh6ZIW/BgNidr1Kdk2NdoHapLNaqrADcNvXwNoHQntx6SqhSPPEI5dFEEf9M7imuviFUdkxi25P7wJIS7DVjBXg71cgfFSopoEXvXbxcDrZsWn3j2gVtIrH03xFbIBNBiOIRk6bZlRON7B3+4gOtBjuxrmkgdPqOcKoQRt4v+0ih6enMci6MpY6fH5+IEutFKHx0Sv9QP6wIdIHyqMmkhWGwI3/MqHGEZHAINXzz37QO7pMaM5fijdk714+JKPQRVw6mysgUmhkPf7TKhnIbSCwOw9p4NxBwFnRyHClFXZWXcfmaRAPrzjIVJQ7NtdSiyHI4ZG3sbMRz8SCeZEbGhUD1Dstyjx/4hjJUkG65oXKD0ODXiDUtKb37ipLVef1FvjDvu6mmIFRA/SMDt4oijVSo6T06MWGJiXY8E3+koyYFx5AE1NXOk3ZgK2UMyMceQNVXo3gKx1Aj0Wsb0OTCI5fajMA7E3Y5gcKNkZ9OTUL38SetLsQKG5+L2EqCdwe+3BgTyFyPp2EBCo+o7/EgDobsmviAhWhubHiFIRz+0BeOeZBt5QN7kUDzA1wAYAuQaUGA0Ad4BEDfaAw+0qHIOkVf4gGiXG0BgLsV+8IuuNRiBsWdvtKFUWQBXMBwr6yVVCPvArjpt9ALdwGgdDYwMTKAAe2r5EIRVK6gWCg9z/aBRcJzOQW04+RAb0aOg5mCnnbb7wO5CSmgsNuAw3MgUVWRWA23GleRX+IVzvjDuWxk/TuQNv3lDtjxL05PrlHqyzb/2kCIUtNGUve4IXYwroOMlxqYm+44NCQXXp8uTQuMiiQpBNEgnc1Go6D0rdJ1QBddBA3uj9pN0M2HKihWYb+T/AHjVFsKvgAV0Vr4/2+I0Nj6TG5XGX3N/SaEaPKz9HnX+KLYc4Qtkjahf95R3Y8Zxsx2scDfz3kCFgpxhGLG/qXtvKOv/AF3S9OzpkyFGG/vvc154kyh8H8QwdRis6vQ3pr4+/iTMAXLj6VwhOQ7bBfnx8/MB8+b0OnZ0ZXyEj2Ma228wGOBWRj040uCTp+P+f2jf6jiLtlAvIAq8m6uviaEs+RVOMgnjYeYg4uryL6epA1saav8AEoboAqJmLi77V8SVXn5wMeA+XYmz94hR6DDYYlwv/wDP7So9DH0+jfUGPfbf8m5UM2EKAQwCseNJ3NyBcqG7VjR7XKOMgI//AFrYj2gitvMCT+qH9rAj77cwEysWcgBTtybuBAYvUFhl34PmFU0MABySIRLJarfMKlTbnb7QBvtvQ+ICMKB90BASf/MilJ34gKx3qRWrYwABABFQNAU8wGgbvAP6QD8iAIDWa3G0IZRewqUMBV94DBh44gMHPfaEMXtSt1v4lGxkLmDfgmRVRZY6bP42lRTHqIYtsAb5/vA6A7aRuDQsgn/m0qH0aiNgNZHe9JkDIpBamahsNqgFlV+GYNdgjsIVbDhyPqy5Gx6CQOaI/wCCRHTrHoKdgeQL+oQpcpRKdkVVYWNJ3uBg2I4WxaW0dwd7+IFqRemxBVAUCtvEn1SISXVSSR3PYQOpMnphH2dQR7arb7+ZBVExjLrBPqNwhJ2/JgTYEIzBbKkmhuftAI0ZcSZMmMpW1IpU/MDp0YsOYPj1MrUd9yPiQHPiUoW1ZVqyxq7kHEFLtqZm34Irn5mhzZMWO10ZGA4A2oftLB1K9IoZ/Yw7mxf2hHThzhsa41QKgUBDjTdTfJ7c9pMV1lceIUQzvwNQAPP9pkbIinGEfH6j8EsLr4EDlyenhOnGmAYwNJNUQPG0o5QFzrQbSibimsiaRDqsRy6/SsuBVNsAPvA8/qRkx9MvqKNfxwPtKH6PIuhrDEjYDSSbkquLrCvsAIsXwfmIHxlkwoyMAS297fkSo78ah0AdiTdg7j9IFQ40DWSCP6SCP+feBBwhZ71gj+kHYDzKjznXVlLPQy8CufG8KuupAxy0QvYb3KEZiGoadtj2hEciabo342gRbWANzpBv7iRSBwFuypPYmBI7Gu8AHcki6+0BWBrgXcipG7ocwNR7ijAWvMitRHeAK3gbgQBcDQBAINwCIGqx4gEQDX4hDAXztKKAEjmANJNgkfiA615vuIRlOqrI+0A0CQBxdSqslhTRAq6o0YQVYEe4gXvYFG4HTgQaQDRYEGyaEIqX9N1DqEs7UOPEAZSrKVRlDFqBBveFdCIA2nIR6m1kDsfvCOpnCY7UjQvLFf8AlSBM2JWYL6ZYMNQ9x2uFUyJ6mPHtxxdar+agQXG4U+kdjZIvf9IFgrrhDMFraxUlUb/nhgNqvgQLs6vSeitkG2Dd/tIOnpg5KsCKUFbX5gZ8yhmByGmWrbvIEPVovs/1IUkhQNv0MoqDodfUZyQaFEcyCWXIXJ1vpLXsTz8QN0uksQdqFn5gT9Mt1FgDY9u8uju6bLjy5F14gxC6Pp5Hx8yUdeLp06L+T0+BFwjcC7Jv5J+8nREY0GbSjIaGoFgTo+28C6OQ/sYNpUMzEHcwJ5+nxtlvSQQtbiq+0sHEnS9MjZXGJFdkG/e//MujjxurYVOJDor6SLIHzcqOPr0Vsa2wBU882T5PaUHpb9FhZBuwwNcSVXm9XjX1wKGrg12lg6sCNjGNRkJJ30uuw/I4hHYC4yUuM7ckEEn7XA52zhsxvUrDc2p2lQAwd9WNjpbgmBHIS7aAFDA0CW4gAh9VMa27HaUbJpBGN1q9/adjAkWCklnIPHB/WBHINDgUW80sgiyDTq8cEwpW2Fnc+YE7XitoCMOSOfiQKB52hQbf5gKRIrHcbwB94AMAQNUAQDUAiBtrgEbmjAbvKhtQHeQAPzpBJgOLBBO0o1UNu8B0oVfeBdTtQG9yoZ2YsFIJVu+3ECug2ujFYDcrCHYEMGCksNjyTcB8YLacTL327GApRhkLFht2VqhXQclKzaSCQK0tzAoDkdAhYjGQNZB7dhCO1eox+nqWyRQoCr/5X7yKfPiPUH1QlAjULvmQbDi0t9fIFkG2X7GAclZmYN7SDvvv8QrHELJs2NiLgUxKzMSFADHTRHMUXCZMhb0wgB3onTXxUyPEy483+pZsubAFLD6iR+L/AMTQ9A9Lg0JahARepRqN3zvJosFN+w0Cb3NQJMWfJoAbcVXmBbGhazuB/iQKXC5gFv0ye53/AOcSwekG6fBjYi9TCtQUkt8fEz6F6ZsebKXTGWQULYm7ijozIAjornSp9ybHaIOLH1Q6fIMADA3YNgjeXByvlb11xtjZ2yElC6kgyou6sWZta1VEgbnbb8QOBn02VZiO51cmUef1bBmBUmybII5Mo6MVjA+pRWgnj9pm9V52ZQOpPtBujQ5G01EeqiZfTRiEYHY32/8AEB8mPR7rLA8kniBznCuPIWKsFY7DsDKiI2DEM1k0CO8A5EXTdrdWb2JMDnZnVRSWRySarxAiTkIN5CAOP/uBmx2ot7rcE+YCZVYAsFBO1EGBDISNj/aFStRd8keeIE7IN1d8GRQJ/ttCAu973Cgau4CEjniQLyIUb2qADcAQB+YGgN2gaoBr7QD2gEGoQKs7wqijT95YhiDexMIwFkEi4VUDf/xKhlU0xBJ7ADiBTECL1KOfO9xB0JlZjpF79q2/WUVUtqHtGkEcH9zIirl9RRk2Ne7wRAUILJYgBRuQNjCsnpPlrE9jk3xv4P8AtBXXjVQChxtVEVdE/EgcpkOtPpHJ2+mB04Ux0vqOGB/pIoCQc4yMMlDGhDG6A/tKOoDLSklWDiqNTOqt6ByY3YYxdWWuAcDYHTKq2c+PkCx+8gfps2XSKW97YFud/Mtgj1fT4sy+nmw+wWSSdOm+9yDl6dOl3XG4dkJok9/F/wDOJR62JWxY0yGmLWoXyJKOXPhTTqFjfg3+oiUP05OhmXH6lKTUUMemxt1La/cleyhvdRonmx9ZnZen6PqPTcn3LqIFeLjztFV/hmbBpL9Q+c6wSMbbDtvf6/iNHS7ojkHGvussdNWKkHLlCDGwGpmPJYVf2lF8LIoYOrKw+pSe3iKI9TjKknHkDkcqKP6RBwZipBVEpTzXmaHndUytlrT7gfqlR2Kp9Fga2Xc1M1XmOl9W9mrNTSPVxt6WECrG4AHeABjVVPpkjU24q9+5gQOJ1QuPe3jXt9oE8is4OSwq7XpF0ZQMle7eyQKXvAk1NqpjpbYrW8qEcEY2s9qAIFH4gcq6WOostDYqJAz40X+rYcbyjmcMWABtSe8ipMd7BAHxAB9ygEbQJnuCd5Fbbm6+ICkwFPHzIBfwIULuBoCn4gaAYBgAwCON4DA3tA24HaEUtdhcoa9Ism4DauD27bSozcD3WT8SKog21Xt9pUVxltRDgqO28AtlDfRsTt8QKYj/ADApAIvff/Moti9zEqTV9u8iOrGG9axqRz2J5F7GBsmN1urPxX7wqqHEXR2JJHGkgfmEUJ1Y3ZXQ77Cv1AkUcSMqF3fVQoFjsIFlb3rjDICVo7Hb7SDdJ0wbZgVBYjUNzFo6z04GDWaJB2s/5k1ThMjksoOkjgGr+8gWyBkAT3HY+7mpR1Y3ZsFpjLafpY7Uf8zI4X/h2fqOqVsmfTjFBk7GXZATjXBj9JEthw52/YSh+mGUIvrhkpjuV5/eShnRfSARSzE0wU1/eRWwNpxhh7aIHj/7lQOqyHP1VkLjVfbpB4iQN0+JhkDIFWxWvx9/MUdWDqETEwB1rexQgjb+8mAPkGZgdGlQp16l5/tvA5s4VSpKUvNkb1LBBMg2/lk2asG6lFczZlwGhqo+0hdxEHCwcJbKV1bntUqPPzgimrezt5lHfhFo29UAa7TNV56C+octRBbgbkfiaR35NLlQ2DUBsNqF3dwKtjct9HtHO+8DjLUCLIDHZR+YE82XXq1v9gNuJUczuosGyvY3UB0IzLYJBoiyeYCPZ9pA22JI7SjkxqenZwoFE3xuJBsrDSCo25uBzMSAC3fgiFKCBdCh3kG1Ud7rtAix33BqFa9h3gKAOaMAEb8yAHaFD7CALgCBoG3gGAagEgCARuO0I1E94Bowp1s88fMqKFSaAIEqNqC96bxIHR9dWPaDLCr76jq2viBiBV18c3AsukAMAV22NVCLLkOm9io5oc/MDXk9RnVtI5v+0Drxv6qA+0tRvaBzjIyZggxnSx+oCwYV2KNWNmTSTQLqw3EgvhZcns1EUu4U7fEDILzKASAP2PmB04VfHkC0dAayL3vzJR0tkXHhohlAIAJ4YeZlYXFeZmPqm9tKk7/rHAcrL0OEnLQsmtXH4joXpsjnGrDIja98ZWth9+55gOmV8mZlpaA2vkmRXkLnzYsrL1GRTmBFY0F1+RNfiPYwu/UYUDA4xRO+1G+Lmb4QeodMagMWO3JFUYUMGlkJYtuOauBLHj9XPpWwABq1HmXfEd2TC2IqPcFvR7Tsd9xcmhkxYsAIdhdfRQ/B+DAZsfqjSXDahuw7X3ocwON+hxn2YjkfGi3eRtRb/m0aIjpwjAMpXfb3cnxU1olkYU2LWbH0jf3HvvCOZ8AdhrcqDwOdvEo87PjXHkCIDRPBJP4lV6GNQvT5AOKW/mZo4cWM/wCsbSxsk1vU0j0CPbTOwyDtdwBlYAUEIYbDTyfvA5MmJzi/qUqbIr9oRzEE4yXB2NLv/eVSKVKbC63NwBqUFlFCxsa3/aAMeq2AbtuRxCIujhb438yiOYHSdjq83IqIDXR5EDH2FgRsTcBNI3syK3YA3KhSBq4/SRQ4B3gIRe4kArYQocQBA3zA1XAFQCIDbiAAdqgMDUDVCHXmtpQ9HnneA9nTXAPeEKQpIABv5hTqK8CEW1GtRYG9gJQ4oBiACTsDUB1cjGoCgX2I2MBgdDe4KQd6BF3AuCzHSrKFH9J2MItidkUPWxG1VxAtVgHkH+m/yYUuVCjaRj9tXZMAo5DadPvO3s2v4kFrONiNT0OTW/iB24NKKcuPIxIWryUPi/3maKdUM2TD7m1GrFcR4pOnCs5FaXBA1Vx9pB0dRnpGRzjyUNID8fvEATAAq6ExnTwBjAG/P2gUNKw0Cu+/aQcTpj6bqHzHGxyOQoIO4PgTQr0pxdO14UJLnU+rfeS+imX/AOQzDI2kHipOKbpsQ0AF31Btq3gNgyM3UMzuuvfnfe/EfEe1gxhVJLWP6Q2wqvtM1Xn9QuNMS5BjD5/6gb5Pn8TURBcozKuO2ZzsQNxt2vtAAAwOfRbIw31VVivxL+iRQHMTkezqoe6zAmelxsxcZNxZ93f7S6OPqOkZnbHoRgwBW2Is/ccCXUcfVYmR11hAQB9PcyjrOSujdiuo7WqDcgbzN6rkwlD1ZYk+4XfeaR2oVyFVJAaqDE0ZAA3vKNv2G92JRN10KzDfa997+8I8brupyrp2UjkkQsQxY8uN9ZJtt6aBR8pNWP8A/JlFFKslqxutgW4gRYv6mmyTW9QB7VW6JPcntCOfUR9AJs+OBIpHPuArjeACQRvv+ZVDTp+RIJk2bEAFq4gKGuRQ38wN8wBUDGBrgCAe0A3AMDbwCLraEOB2MoZbO3JgPQJAEIwQg7cd+8Gqgd1oHzKMCTY+kDxwYFEZ7NNsBuTAb02bd2beBcooRVJo/wDfpswMxKaO699uYAbRmXQGdAeSBA6cWYdNiYBMr1QFrA6sIy5SNIIA/wC4cSDY8pxu9gaeQK2H+0CmQh8au2xO4Abc/JgWDkKVLb1ShuPv95AzM/oXkY7jYljAbAxAtWGq9jfeRWHVYqyqwBZfqUm4F+n/AIp0zepjyex6FagRd+ZLB2e12BVvaf2kHNlVkYgbkmwzi/0lg5BiyDqsQyWxcsdWnau1n4lHcinW4LppvgD+0yp+mXUpLAMqne4Esdp1Gs42yUbGk8H5lR6o6m01EhS21NZHHMzip9Zk9XR6fpqymx2/T9JYjnx9WVxrjNBgdQ0itRPk+YwYKuTKxTEq3ZcA2SDzKJjpvqOZkKk2gseP+frG/wABX0mJUIwJH0rtvA48nRo+Q52yMfTHtQPQMujzutVjlGqgaGyyxHWqBOnVUB2a78fEl6rzkxh3F68Y7FTVGaR6KYgMNljrv+od5ArDNjYWLB3sbAS+BeqIHTaWaiDx4+PtEHznW52P8sDSAe3eCK4Mv8sN3G24gpSodidx/aUKcYTL7mF8QMjKzVW/YmETJAYsdN/9phSkBEs0Ce3mBD+qzx9+JALG9fgmFAk9ztAX5AgI+44kUq1UA2IG2gY1AWAfxAAgGAR8wDQMDCoDL+KhDWBxKHBFQMWBGwr5gNjNndzCL4/qIugfJlhQNq1CtvjmBZVtDsRABGo/VsfPaB0ALXptq+NpUZyoUBCDX24kVzP6rABEoseeZB6fRYMiAb66HN3KO3FkKmgqJ5A3/Mgg+rP1AyKV0HmhAtiTcKSqsfJqA62uQbhhdnvA7WTFnAGi7G1f0mZ4qHUKcGBceEKK4FgKIHnjpM2P+aPTGU+473v2G3Bl0ep0mHOQDl062FnSvH3maO3Fl/8AkUWJMglkBL6jjLGhtVSwQfPlxl3fNiXHq+llPEYK4MiZKbFkDgnY1tCr9O/8s6yykG7UjsJBPoj/APJ2ptW4vj7mWo7erVsJGjhxYI2qZgniXCuYqym1IJBNiUL1GJNaFAoVxWy0bEQTOP0s7OWyBxzXf8Sij48zXpNqN/cL/AO8g5MjNjwDIjZDksLx/iUNht79MU17nKANvxxvA4v4hYyqClNV2OPxNRB1KejXIDpIP0vsQfNSfVef0zo3UAH2hfcGvc77zSO7JkTK4RAGUChvQPzJgCP7tIKALyS0o5OpZiGGuzfBP+YR5XVdEtlwxVz/AE3tClw6VxnUQTe+nxEDlXfG2gD4F1cohixZGYu/trsZBTK24TYUOw7yoiQbG4Fc7wpWBZbO9dqgT3IsAAftAUi2s1XxIA9AfEKne1yBa53gZdhCi1QF4EAfiAIGuBhAPEDAwDAIgMDAKrq38SoKDfc14iDEHxAK2HqoF1bQhOkX5lQpzuhsrt2MmmOhGGVNZ3HwN5RVEDBQPatQOgBwrrVUN6FXCOTIr5m0gA99u8KtgJAra0+IHZgdme+BRPbaEdCZNR2FAfMgd7ZrJOlu9gCoVRsWQkNuCB/UagbC4D3oF7mSjrVyvqKgIPYXxIp2xYdDHKAXUe21u5B5arjz5nUPyfoQ0R+e52mke302gKzBiN6onepmqoMrWVU+yt+5P2kHG+UkWxGs8kncf7SwAphc2y7NuQd4C+3EgTGQEvbTxA6UxlACjDIhBv427yCeHp8mTPspIFBu+1y6O/q8OUlUVTjAGkb9pIA+Z8HTsKOsjSyEKQT58x0c3rZGxqWttPgbLKA3WeoKpvUP0839t4wUGZwihvaD3NQOXq8adVjRGykMdgVYREbHiGLEuvJqcCiSa/8AuFcXVkMwJIYHcAGaiOh8YOLUVUg7kH7TKvMxAhyyIGHexfabRbIxwoCUssLsH/aBzJnBIVw5XmlapRTJlQG1dzpGykX+p7yDjz31KHbRQsmUcC9OVe1Y/Y95FdHS+pqYOjaa7HtKg5Suhiu97Uu9yo53FN5A5kUgYljahRVWIDj2rqUDSdueYEyuleQBfECRsDYbQpG353+xkE9q2EgBB3owrLt3ga+0Bd4Gv4gCBoGgGBhA1wCN4B78wKCq5uVDDj7fEAkkkVxAwYhtoF/cxF8cSoPpsNhwe0BktDs9Hn4gPjuiK2+TAvhOlSGs99u0AO+rgUDua5gBXolVNsf+4QOzHh9gY7k87bGEX1oQFqlQUKJ/SAFGFVADOQN7J5+JFXw6sr6ioIqq8QK5OoHTag+BzjBG6rYH2kAfq+mbFox5QNR4OxEKfD/LwlTkyEk1pdvbXm6ko8zLgxdO7uocMtHyv4M0j3f4UwUjJmNKVvVp2Xxcx/pVV1Pn1LSJffexA4HQ5rTIdVjfarlgCdMvSjX/AKoKK9i5Fv8AAjQiDI1EZK33FbGB6GEXiUNkGNeLUX+Tcgt0+TD0zs5VMlrae7SZOjL1Bdj6ia8TEmjvLYKZ84L7FAQB7q2/MkECz+7FTZEOystVY77yjoCsMeq6UClDNZ/Eglj6jIr47QuhaqHz5lwc3VImKymErlZv6aN9q+JYB02fK3SsXwFS59oJ3+P7QOPrnJy+nrJ07V2B+JYjodh/o1AS8hFgN32mfqvM6PI2oezQCCdPabRTqmBycLt8QOXKx1V7X7LR4EBdRC1qpRuSP8yjlfKjXp2+PMDWoxi277QK4tZGzgjwFhCZbO+qgONoHOCz/PzVwrHYmiPniUIXOqjyPMgm1k7EVXYQIk9pFDa9+PMBDyakUL3gDsYAuBrqADvAEg0Ayg8QAOYDQMIB2gMvxAb+ne4QUfcivvKVRa17UBCHscD81KMHYGgI0UBfTQNfAG8Ak7gs+42qrgW1LpA1tQGxFd4EcmTQh41djJVjlLtzZscQPa6XOcmDGjsqkcajZMrK6sWatIK96WBXQpFOWCjnbaRXRiGELqBPt8G/7wKKhdQ2pU8mz/y5Avp4uo9jKrKCTvCoZf4eNKnA7YtzVm40cq4eu6cMQ1qN+efwZdHp9Jm6h6GQ6Gb+ktUliPRQP6vqE2gUWdV/iZVBsaDOzLpKrZIPeJwSfql6dxSYmXk2RfwIwcv/ALkDlIalGqwANpcHo4SWwjJjLMvlRYAPmQHA+J1yYnAVSdn0WRXYQK4kx4wCj6mAFitgfvIKLnYMUQ4TqFUt7mvtARejzgHIihwDRF395dGLs+NbxXjNgUtkQOZsTj3tqC8qx4Mujk/1Od82lulyaWagwGqzLkR26XZVD6mI2Wibv9f2kHlZyMecUjVdHVtNDsVh6Ro6qs3XauJmq8pHBcaQ1EXt4mgXCepuRXye8qKYejTKgViaNi7uQcoxYcfq42c3ZoyjiXD7tNrd83tAri6fewAb+YFNJXIFINVv4uVCZVU2DVg715gQ+nJp22kVIsATS/HFwEOkOLUihyICGi3NQEPN3t8SKmxN/wCJAp2O0K3Y+YAvaoGsV4gLcDGAIGuQMJQPzA0AwGC7cwBAYbjtcCiE0BLEEi+28CyUALlRTtx+o5gLs12CDwIGLAWaqu1QCASAx1DzUDKdwfybgUzaGx6m3bniQjk0guBZ0mRXd02amUDHek1t3lR7GBUoIxOluDsdzKgFtIZUYt+YVRRiZ1DWSNrBqpBR8ZORn1j3bXe9yDdLhtqygkE8AjiKFzMzvYOlA2y/Pf8AWFPjBysxyiwRYvff4hFkzKR/Nw1kUkEE7fBkV09OSoYofkRQBjGZHKEBq4YmB5qYxhxlsmbGTqotpB0/rA68qYhpp0dh/UV9wFbyBsWQp0hGPJpXgqO8fQcTODsTZqxe0tFT1LBdD0a2FRg6emOPOfeFIRar6SftJQf9Rl0lfVVFA+lu37SYEfC4yeshU4ALNNv2gJ1LOyhEcHGaN6tpYG0sqpjR1NtYY2Nv0gF6yEnNp0oLGk1XzcDxOrDeqTamyNge02i+ViiryaBvte3xMq871WGUmzv52/NTSJdSzJkONq1Df7wIL1bKdALCvpANVKBqd2Ba9JN3Ap6Q0kY/fXJI4gD1FZg16Qu1jb9oDPnYjUGDCvdfmEcjZE+ruPN7wEsEEk6u9UYVFiyG+DzcgxbWRqNfaAjkg/ioVMmjUBGO/wAyBYUpMDA1ICTcoFQNUASDQNAI3gbvA0oNmuYBHyIDKRfEIbjgyhlJIgUXmz2lQ9qTeoioBb3VQ++8AXV6if0gEP7dNkfJgPxvvxAt6YcCxpHk3Z/EDmyKqvd7A+eJFdHSlC5KsQdzdyo9E56wrVA1zXeEEOTuMROo8qL+8Ch1YMgVVyCqNMp7yC2VyqGqO2o2eBCpjqQUBVhsObqoCdM/qM2vLjZVbe9pKrtx5UFkXp29P38fP/PEgbE15CAQEJtgVuB3isAK+lQ02SxDA/gSBcOTPjxerWMUP6clGr5+8CebqUyVeJFJ7tuGjBy5M62EXHjUCrHxfFCXB1D08uFBYJU3pHeQEPjwsrhW/wAjxv8AtL0SdlOdmJIs3YNwOlMhzZSUIUXuwWjID1QOG3Zg4O5DbccRB0dL1T5um1kkltmBW6ksHF1Pv6oK6AYwew7dqmpxEcjuuJ8nSYnJvSGI/wB/iP0VwO74AmTENagFqTnfzA87+IX/AKwhlAvgc1LBsr5BhNkKu5B2MDgDElj9XYFuZRz60XIfcPd/3DaUJmYtmYlwxvcgVAqpZ0UKCQv1G4FkyImJhZDkUKMDhyEBjVgfJgN9RDBqCj6QIAyfTak87CETYECj3+YVOivK3/8AlAQICCdq8yCVDWahSElW2kVhVEmEK25BEKUyBRzAYD4lBvaAOYC8SDVA0DQNAIO8AkyggwG1b8QCSIDJs0qHNHgfvAY77aTA2oAUAAYQ1hlokbQD6fHgymmsgitxyARIOn12YELVttuZTEMyORbqK81Uil6VtOXSqjU2wvsYSu3JeOg2QN40ixKO7pWLgvQAA5UcQinVZ8x9Mh/TVbLahqBAkVbpcIz5hqxKQRqo9hFHE/SKr5FXOiKDQU15kVsOJMYK2CVF2Nxco9PB6D4dVlWqyvbb+0zRfHkRcbKgosRYIgdGMP7mXuppj2/PmQc76dIK0WB3U8SgakOPVkAZjtWriBxZOnX1g9MKOx8jtKOhXXHiSvqPFDvA6sRxu2TIyhnLLYZqr9pkdeTD0x9/plf6lA2J8fiPRy+3EhON3GRjuGPJlRsmfNbYXDOWGwG1beYHN1KdSuJHytZ0j6GGx8VECZ8WTJiIGQYeK1m/dzW0okMx6YH1LCrZsng+YHX03XJ1HSAKCxBptPeTB5udsb9SQg+17Agd5QvUufQYkqSR3NDmUcyhsim6/HAgcmRRRPJuURBp/ED0MCf/AB3ye071ZPEFcj5LdgD3+IEnb3Hf8wHxnIosEbjtAm+Yj2Ku394AGMkU17b/AGgRyuNVdpBMltOkMSPEKKg/8MgBU/iULp3kUDxAVlpbgINoDfEAcGBiRAEgEAQDcDQMIGgGUMDXMDWTAZdhvCHo1sJQ+4AsVAxu4Cmx2gW9TUqqdiO8IoHUsLANChKMrANZG33gbJ1GlgtmvmQRdveSNt72MK6hWgHdrHMqOzFmcIoUHSBW44hHVjLaS2P3nnSK5hQPVDAdbE4jdize/wACQTIVgSGwszNepjdGA+IamI9PStbBexgdeIjGQFT5d/B7SKIes+kMdbHz/eB2Y8rZOnBOoe4Wqjn5k+ojkYHKVDD22CSe0qsw0J6i5CFc7XA5X6pnC43dSqjc6aJ+DGDow+m+MaCAWUgaaofmEEY8o6rWM1oNrVCST/tA9TqW1WSNXUKgAXgAD795mDzUsoTorezQ5E0LYS7tpOVlApVs/ptIOgBVyBPXTK1EBQdyYHB1mDJj2Znu70kggCWDmTW+J1KgKvJravv3lFumTCMbDAAv9bMrbX95ByvS5b1E6uaEohkF4WUc7bQOfCHTI1ZQNroE/pAWgzMcjgsex/vKFwBUyOGsK21qfmBTLmKuyr9LdzUCWg+4htjzvCILocNpBLAwrNmKKyA0D4PEBWyqy3sT94AV9VkcHseYEqtvpqjIohKNwazDwf2lQldgbHmFDjYG5Aj+eJAjNtUapJA3aUbkQBtAHeQaAsDQDA0DQHAvaUMMZ7xg1UYDoLPAliKgL5/EqMRdAjYQMEJI27yKOg9galBOJlona+LkGpgdxAriQGgQSblSpZcZBIrg8SVYmFOpQe8D0lxA4tDcEc+JcQMeP079zMPntA7MOQgagzKe24qvtCOfrKJDuwBXgeZFKMmTIg0hQxPfiq5gd2LO1aG3rjTwfmA2PqQWKOdK3yO0iksMSb3Bvn+8oq3UFE/lqVa92O1H5hHNhfOzBwoNneyDtcDsLDN/LdxorZVG8iuTqRiRNCY35sb8ff8A2gdnSXg6VQQCzX7a+YR146fJ6YDce4d/0gXXMXbRbO9kAvzfO3ipBDLm9JFDuWyVTvQFnuZYN0+Pp8q6nYtW+k7X+Yujny48ePNqws6g/wD5En9ZR2rhTBhTJrbKlavcdxcg87+IemjYXwbZGYjSu5aIOZWKoR7lZvr0qARtKJ4NQJBd2UcagIFczmm0qLoWfiQcjOipq0vq4a+JRNH3piw1C7O4qUKCDZXejVE1Ar1HpWqoavaxvvAXL6npnGpAINnaBwujoRYK38VIogBQe99/Eok4sbdu1SUMgIq9ogLABrO/cbyoRnOqhJqszgAgmAuq4ADWe33gKx7SCbXCgKkBlGgCQaAIAgaAYBEAygix8QKXtvUqBcgZNmIMQqtbEzSAppbIr8yCqvjairbiUVTIQQNQBPmDCZNQIJJowG06k9o3778iBbp1I4rUOx7SoPVN6jBmHuIrbvJVec4IawPpMyrtwsCqmjVG67TTK4ojVt9iOYV0L1FK6qim17j9oRHq82BgERFUgbg2T+JFc+MhQA2y8naB148uMraqoYnbbmUTsk+oDRHNiRRHVM/9Lc7g94FsmUDCaUANtQN9+bhGwMEJW9Vkbg0IU/Tn/T9T/MGpl8Hn8SA9Z1ZYjSo3Nmxf7Rg7elKdUuTLkx6Ag23r8SIK9aB/LUE2fq8HzLgtiyomQkhdGr6iNx5gJkKPkZ8dFTZAHAqUc3q76rbfkQA2UlaBs+RAfJ/EMgT0wQqAVQ5sRgj67ZM2BFf07W3Yi4FRjxp1DHFkXcbFuIHmhi2YqTv3qA76mwvpXULXvuIHHrehr91bUZQVpHT2lhe9cDtUDegBqIHtvjmpAqLqdFUgAHnxAlnR0yke4m9zcEMX9ZFsn2jcSiTXRJH6wEBYKSB+u8gpjfUNzvKFYb3rBgS/ron7SK1XZPIgAmxXEBKC3UgB55hS8jftAFDmBjA3EAd5AIGgbiBrgEVA0oIqoDEbX4gYE9+IDH6dhxCAKBO+8KqhvckyxAcgmu3iSh8bUv8ALx+48n4lBGQ7jk/2gUDs4A5A7A3KjoYDCGaye0BumzLTFm9oGwMBMlWq6tSkcg9j2gQfGUbQLrttINgzXaNyLAiFd2PQUVq28mVFKQqfYN+PiFc3UYxifWcqHVvQFSCYVcoyaSWNitu0C4RtV6aIoAgbShiezGx4uQdfS9IG338j/wAwLZcGJENINIbcsNr+IAwOcmUemukfUFUQI9XYNJka78Qo+o+VGdlY5FAUFeBA7B1GroyhfU7UCF20/wC8YieDEFcZWORgGuhxUBs+VMuR/THtJB93EQQfLnwtT+1W70AT+YDri1hc2t1VTTY2ogj/ABAZ8OPSQCH1C6J+n8QPN6o4kyIu6ryRzAPT+kl6MjMQe/iBfVblQq1W1rcqObR6WamRbO9AyLAA/nHLr0LW/n8QJHGztq30ncMdgZR3Yen1KUNnbbS3MGo5SwAGgUDeq7hBpD7tO44rsYEs2EvYLe4fHMCWLGgQu7XY5BraFLkCubxrYq7gQI2KgAgfMgTECgPcxFDUWbcUBAxO/G4gKx2uACQYC1IpSDAAgYwFgGoAqAJBt4AgaAYBuAePEAgygioDg0IRrPNwCpJNSjPjsjfe6MgpiAUAMa+0oYkK/wDL4794DDI2ote8Jhm30nSPneFFUdQU9PVwdoQmXIUsWFN7gdo1UWysTZs1tvA26tY77iQd2B0ONQHLNXfappl2pjs0CQw7HvA5M3TF8opQSQSTd8SLKr0isrkA6RwQRBXp6/8ASq2PHu53IdhxKORcrM9lRTGtIEg62dQhYJv/APr2gSdy+Ekrve5riA3T5DhvIPY3Gmt/1gPkxjN71VgpIJZrob95BEMPcBuvgD/lyjMhxIbL21b0NoAOY/6ZQAQdRAPJPzAKWqkhdIrcnvKI5MuZMex5NAniB1dI/oqutABxW1byCeTIGfYm62MqObKBkULktgfB3EK5C4wZGCaX8GQdHuC+oxY8bnYiUIr6ntGatQvX/vIE6rIwUL7djzcB8Ka8Fl6Gmu8op099Odix1cloE2bVkKqu4+YQusoCpJBMB8KYgCuoux4vevtC1z5WJJC7128RQgf+UdOzHar7SCB2Fspv4hTq9bg3cBCLYk7wJsdKn9pBhxuYG0kG7hS/FVABuAKPeAK35gAioGMAQBzINAEDQDA0DCA3aUENcgapQ9fMAfSbBhDhtV3zKMTX5gURtgDsfiAxrUavfyYAIawf7QithHJskEcEwOVzZ03Z7kmRpqOmhR8you+CsOoNbc0B2gjdK5x5KJAsbRErq6l30K2MmuSxNQIJ1ORyOTXJ+8D1cIx4cSsykqdyLO8AZHAcqXBsAipQ2J8uLKpVhrA2FjgyBuoyMW/6eVNR4Y7GBTp8wGEIxXUTVg00CQyKeqdExFhfN2f0gdi6cetXxOqkcajREgTqOrx4sNpiBB4NVQjBsubC+PW2Matu9bf7yo88m8YIDA2dieJVW1BQmvGd/JgcZQNlJZiQx2AMDp9asRxsFJra+0IZmU71vxAnj6MK+pac0SN+IVDPgZ6yLaMOQTwPMgfIt4Uq2J7jiUc2K0zrjdCSDVEd5AvU0M5ttO5+N4WOnpipxMdmoXR4lRZdGUjSq8b/ABCOc46dVtBZutVkSimYItjXd8AyDmQEFiB5hXJ6wXI2oHYbCRZxY6PT9sqEIo9ifEgRhpII/IhQ1DiArCyK8yAFb2EoTdTIFLEjY/iFYfbYyDcSgV3MAEX3gA1IAfiUYcSDWIAgGBoGgaAd6gYAnnaBQUBKCKrYwCPF7wh1ob8SjHncXAZTqFEVAZXB4JNfMAg02+4gEE8kd+KgJmUE3x4BkElJRxR3gd+NmyWAuwFWBzKjlYenn4NA3+JPquvqC2TEAmOgd7BlQEw5VYEhRQ7QrrGd9ZLFSgA2vaEKyajrUWDQsnmBgLyqoJBA5JgdbZsXoaSw1X5u4DYyGyBtQs/1X/mBZeufFu6KXI0q19vxJginUKttkxY3rc2P2lHM+QsWJdQp7XR/EK6Oqw426NSjaWsfV/VCJLiZFZwNR/pF/qZQMpObGqOTQ7wJpjogbmoDZWQKAzgX3PeEV1KoDUAB8QFTqD9d6xv22MCGP2IVYO9kn3cV3hVCEyYLxhVHfSe32hHn42L9ZrViWU2PkyVqF6o6xkY3qDb2JmFP0mQqjJex5Amold2gAaWyMWAu69tfEqOchx7fULNdi+IVt/qLqx70OYEcjqmoAgMRY3kHPgUZGbb7kyK1+l7ed9luXh1teosNwfiAAa3JsfMAEBgGBofEgAoVRAPkmAAzE1YjQCDe9QE79oVi0BLEg1bbyjbQF7yA3KNAFfMgEDQDAw3gaAbJlBgEXUA3Z/zAbUAYQdQgMGB71KCxFc/pAABDalsSB7J79/MoJoURfO9QBmYtp+1mxvIROvN/EK6uldhQOwPG8sQOrDlrPA+YpCY2VwEK21UN4HpYl0LWrYbCzvCFZyudkBFsALgIADlOtyFUWSDQuBR6xorqSwNWSvEK6cDlenOpiU80NoQS1ClG5NCztA5zldco1LVGiymFVXJiV1Fgj5G5gS6j2uGA2J2Pn7wDmyt/psa5LsPtQuzCL4+rC6UyZFV14v8Aq/PaVAHT5WzgqUdV+pbkFWxYUUEPXu0lSeJRz5cWPJRUmk38AmFDGwGPSSWoHf8AxCIANiU6SNzwftCk9chl1BTqP01W/mAnVOoU6TsT22ijn6ah1KG6Yb7ixIp+qyFsmXf6yCQOJmCKEiypN/HM0OzHkdwpIsDhte9faVFLuzqB82d4CanB0tp+NpBHItpRouv9oEkBxsBXfe+0kUmXfIaIsDmUMEpPPyIEmJBILfoZFa7XYmEKV25G0KNbagIQbJHzKEJ52kUo5gBpAL2lGswBIDxKBINYgCBoGgG4GEAwDcDWYBo/iUHvzAwHu+IFKEBRyaIFQHDbkf4hBBJJ/wASgf1c18QHV2qi1b8wKWShVmUE7bCAmPXjZd6PJAkK6cmlg6s42HccSpHEpXWurgc13kV6Csq5Upa23HNSoBzsxdiQFAqFD1MbLpCl6AJINQiwcUKDURpJ7DxCjqYqRTMt3vvcIppvRae3upvaBE5RjIIUkGxpG1QqYOQYxmONFB45uoFz1LkLsFYD3FuDA2d3OLC1UpNlg0VILphDjLlJCEaTRFk9oFOkyLhyn0SrMG2PF7SoHU9S+YmkUDVZIHaFKriyVWu2kmxAdaUEDTXGx7wA4YoCdJBG28Ig5LldeKmA5hXH1LENoJ3ElWG6VB72JvYbAyAdQgXWR9N0Ca3MYal0x/mCr/WWFXZWwg5AwG1/eEDHl1gEhtuQNo0YZdbEenvfftAOVzp4FMKvvFEA4WzdASKwJdqB2EoDnc+48cQJEb3X6yKNA8CvzAFfaoGHt2hClhR/xCgfgwFHMgxvxA33ga5RoAkGgaAIGgaBoBgGBjA20AjmUG7O8Aq1SBgxsbSgFrG3aBg2/cQCjG6FwhjQYHkGAWBokDY8bwHAcrv/AGlDsocCzueagYsEVdN3+xgQyG2J8yK60OnSwKrY4BO8rJwAM5ulFf0i7hVsWmnKtsfHaES9RSVBDUDRJXmFPaodYfcmyKvaETfK3u0tQ+Tv+IVhpGNLWmY3rvtILJk1r6a62B2NHj8yoDJiw5ucgC3fex94VTPkxFQzLkLBQaAqhCHfCmc+pQXIFFXv+sBMau2puRWw2BP/AIlFcTF1YZV8bjkeTAD+3GmP1ABZJJPaEI9DF6gbURsD5PEAKS5Gu67AwE6nIuMBrBLE1UivPyn+YST7uxuxIq/Ro7OSDsNviWFdHUsC9UzbeJUcOEqhs8XW5kiqjNYOtNtXPxGphSHZtKKQvcgwNpVAdJC+SYVLI97A2Ipib7UP1uQHGQFq/wAwFLktXbzAzc128wrWAAbga9jUBCT54gLIGNeJQsAHeQbiBoGMAQDAEDQNA0DQNANwNA0BgYG2MowFyBuSBcoYCtht8mANJO8AhSATCGDEi6/aBtO1k/pAojACwx27SjZMlrW6/iQKjKxpjfjaBshXSNhdxQ2DKQuk8cfaJSxRW1NyABxtKizhkBK3Y+KgSZ2K6tex7eJFD1WQVtTeZQWOltBO/cgg39oBpy4DZArA7A/+IDY8iBSGG54qEbI15PUZlJYVSwrNmYjSxYhqq4THYmcKvqqCAed+BCJ5Ooy5FPph6PLVyI1QONSoyFnJ493faBHNmJAGwAOw5sRRfF1OvEMYU0NvbtzAmEbEWXISAPpNcQIlFOJjpZjRN9vxA5TakHYgVIquPIiITfP9MqKnqtem1IB8He40xAFfUpHIvnVCqJb8nccUIQxIRQBsfkwOZnJ22Ak1YAN7AQrVua2EINHYGqgC9/tAFbVAHc8GFbUQO0CfeQG5QOYAgbvA0g1wNA0AQNA0DQNA0DQDA0DQCDA1wGG8oIBB8wCDvRhDXKDdwMaAEBg21AfmQBxbVVmt6MA6RW9gjwIExybEKq3vFg87b9oQcKbtqFiux4gqiOEYGgdQqweJRTqC9A76uSB2ikRpVxgvqDHtcgTT3JBH3gMN7+e1wGscGuL/ADKGXKoApFvyRzAUuS3s2vssgDvryAkNffe4FsVZHAA/EqOvI7Yl3JKoAALgSOYtjLlaGrah38mBysGyttXmFUxq4VhR9vPiBYW2NcjuPyLlRy5MtsfqK3wDIOYkXxtfFyNMBrYKO5gMV0kr3B5MIxUEj3A9uOIDq+mxf6ShcpBFWYpCKtgyKNVCFslgOdoBs7X2gDk9/tCgQQe9QAYG+YCd5BpRpALgaAIGgaBoGgaBoGgaBoGgGBoGgGAYBWvMoYHcwAOYBuvmAQSBxzAO9m4QQLvehcBgTpoSgtvYuhAkSNXeRT4z25HeIg2dW2wJgM40hWDah+lxRncs2rufBgDVo7A/feAFcgdiL4gb+oAVx5gPjcK1jmAWdiKLXRgICCw3PztAVibtdh2ECuN3QeoLBlHQ3UMzc7UL73CI3rWgzGuATxALvWNdNDt7RUKANiue5gEWTS+4EcXtCJOuhwCNxzUKi1XdVIRkPvBrvEU+UWxOwEtSGTJe3to7bxqBqA2AFDjaFJvIDRA53O8BbIu+8Dd7r4gCxfxChYBgYneAtwNcBeZAYAgaAIGgaBoGgaBoGgaBoGgaBoBga4BEoPaBr+TAwgEXA2qBjfMAht4D3Ys1Kgg6SDVQCXNdpAoO98wHBrapQGAsEDeA2rUukkVAQHfYyAFvvCgGo0IB1HztAcFVG1H7wgFiBpHHiAgsGhCtZBu+IFEc6u9+O0qU7MBkvSD9jAzZhYKjiQwvqk468wFW25uBUMWvZRXBlEiSCd9/MBWAJuqkUqC2AhDuDdXe8tCgaTR5kBYgcXAAPiFZm22hAv5hWJrfkwFPkn9ICgwDcAQBINA0DCB6y/wT1P4O/XYuqxuyBWfEFO2ptIXVwW3B0+IAyf8Apz+K4+pxdM3S3my5GxKq5Fb3ruVJBoEDejUCY/gX8QOX0/RT/pDNr9ZNGgmgdd6dztzztAjl/hfW4P4n/wC25OncdZqCeiKJ1Htt33gX/wDYP4iMmj0Ur0/V9T1k9PRq03rvTztzzAfD/wCm/wCLZ2yKnRtqx5jgZWdVPqVekAnc1vtA4us6HP0GRE6hFUuodSrq4ZbIsEEjkEfiBzQNA0DQNA0DQNA0AiAblGuAwgG9t4AMDWBtAHEA3tAcMNtuIGLCtjUIw+0oYQAbgA7fmQANvChcDCQNVUb/ABKNf6wDdi9hWwEBSCKgMAW4qBlNMRCGJvzfeApbniBgYDEUPbZHeAbOkgg34lAYaSNybgYJam7rxGA4SqsTRJHFxCgzDXxvcUgMDd0fmAhB43BkVoA+K/MDXXxAEDEdzcAbQMfEgWUaQaBqgaB9L/Df4v0Cvh6VcB6bBmz4cnU+plLY19M2SgqwW+SeagSy/wDqHCNS9N0uREPr5LfKGb1cq6SxNcAcCB2/w/8AiXRfxHE3S9Z6WHo0x9NjKtn0PWPVbD2kMCWYkc7ioHnt/G8K/wDqTL/FhiyOXzZSylgP5bAqK8EA/PaAMf8AGP4cmHqOjPQ5v9FlGIhVz+8lL3JII31GwAK2qBfL/wCqmy5VzHptOQZOozHS+2vIgRTVcKAPvA8j+IdaOtPShUKLg6dMIBN8cn8kk/mBxQNA0DQNA0DQNAPaBoGqAalDdt4G2EBSbgaASu1wMKreAb/WAPvAYdoQ4smuZQQCxI22gLZVqgKfqkVtzzAwMA1AOneAO/2gGjV8wCa1bQgVZ5gONHcG/vKJEfMiidS99jCKKVAHt3lG1Umo7n5gDUaFqOIB9zAAHvzAAQ6SS0YFoqdzINSk1qIHxKMU+/3kNKRXJhRADV4A4lSjQswDpU/cxgB07C94wLW5kVtvEAECuIRroGFLe8DXvAHMDXINcDXA1wBA0DQN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实现技术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开屏、游戏开头：</a:t>
            </a:r>
            <a:r>
              <a:rPr lang="en-US" dirty="0" err="1"/>
              <a:t>TextView</a:t>
            </a:r>
            <a:r>
              <a:rPr lang="zh-CN" altLang="en-US" dirty="0"/>
              <a:t>打字机效果</a:t>
            </a:r>
            <a:r>
              <a:rPr lang="en-US" altLang="zh-CN" dirty="0"/>
              <a:t>/</a:t>
            </a:r>
            <a:r>
              <a:rPr lang="en-US" dirty="0"/>
              <a:t>Animation</a:t>
            </a:r>
            <a:endParaRPr lang="en-US" dirty="0"/>
          </a:p>
          <a:p>
            <a:r>
              <a:rPr lang="zh-CN" altLang="en-US" dirty="0"/>
              <a:t>主界面</a:t>
            </a:r>
            <a:endParaRPr lang="zh-CN" altLang="en-US" dirty="0"/>
          </a:p>
          <a:p>
            <a:r>
              <a:rPr lang="zh-CN" altLang="en-US" dirty="0"/>
              <a:t>	导航栏：</a:t>
            </a:r>
            <a:r>
              <a:rPr lang="en-US" dirty="0" err="1"/>
              <a:t>TabLayout</a:t>
            </a:r>
            <a:endParaRPr lang="en-US" dirty="0"/>
          </a:p>
          <a:p>
            <a:r>
              <a:rPr lang="en-US" dirty="0"/>
              <a:t>	fragment</a:t>
            </a:r>
            <a:endParaRPr lang="en-US" dirty="0"/>
          </a:p>
          <a:p>
            <a:r>
              <a:rPr lang="en-US" dirty="0"/>
              <a:t>		</a:t>
            </a:r>
            <a:r>
              <a:rPr lang="zh-CN" altLang="en-US" dirty="0"/>
              <a:t>聊天</a:t>
            </a:r>
            <a:r>
              <a:rPr lang="en-US" altLang="zh-CN" dirty="0"/>
              <a:t>/</a:t>
            </a:r>
            <a:r>
              <a:rPr lang="zh-CN" altLang="en-US" dirty="0"/>
              <a:t>线索：</a:t>
            </a:r>
            <a:r>
              <a:rPr lang="en-US" dirty="0" err="1"/>
              <a:t>RecyclerView</a:t>
            </a:r>
            <a:r>
              <a:rPr lang="en-US" dirty="0"/>
              <a:t>  </a:t>
            </a:r>
            <a:r>
              <a:rPr lang="zh-CN" altLang="en-US" dirty="0"/>
              <a:t>聊天界面：渐变文字</a:t>
            </a:r>
            <a:endParaRPr lang="zh-CN" altLang="en-US" dirty="0"/>
          </a:p>
          <a:p>
            <a:r>
              <a:rPr lang="zh-CN" altLang="en-US" dirty="0"/>
              <a:t>		搜证：</a:t>
            </a:r>
            <a:r>
              <a:rPr lang="en-US" altLang="zh-CN" dirty="0"/>
              <a:t>3</a:t>
            </a:r>
            <a:r>
              <a:rPr lang="en-US" dirty="0"/>
              <a:t>D</a:t>
            </a:r>
            <a:r>
              <a:rPr lang="zh-CN" altLang="en-US" dirty="0"/>
              <a:t>翻转动画</a:t>
            </a:r>
            <a:endParaRPr lang="zh-CN" altLang="en-US" dirty="0"/>
          </a:p>
          <a:p>
            <a:r>
              <a:rPr lang="zh-CN" altLang="en-US" dirty="0"/>
              <a:t>		设置：	背景音乐：</a:t>
            </a:r>
            <a:r>
              <a:rPr lang="en-US" dirty="0"/>
              <a:t>Service/</a:t>
            </a:r>
            <a:r>
              <a:rPr lang="en-US" dirty="0" err="1"/>
              <a:t>MediaPlayer</a:t>
            </a:r>
            <a:endParaRPr lang="en-US" dirty="0"/>
          </a:p>
          <a:p>
            <a:r>
              <a:rPr lang="en-US" dirty="0"/>
              <a:t>				</a:t>
            </a:r>
            <a:r>
              <a:rPr lang="zh-CN" altLang="en-US" dirty="0"/>
              <a:t>提示：</a:t>
            </a:r>
            <a:r>
              <a:rPr lang="en-US" dirty="0" err="1"/>
              <a:t>AlertDialog</a:t>
            </a:r>
            <a:endParaRPr lang="en-US" dirty="0"/>
          </a:p>
          <a:p>
            <a:r>
              <a:rPr lang="en-US" dirty="0"/>
              <a:t>	</a:t>
            </a:r>
            <a:r>
              <a:rPr lang="zh-CN" altLang="en-US" dirty="0"/>
              <a:t>结束：</a:t>
            </a:r>
            <a:r>
              <a:rPr lang="en-US" dirty="0" err="1"/>
              <a:t>TranslateAnimation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zh-CN" altLang="en-US" dirty="0"/>
              <a:t>存储数据：</a:t>
            </a:r>
            <a:r>
              <a:rPr lang="en-US" dirty="0" err="1"/>
              <a:t>SharedPreferences</a:t>
            </a:r>
            <a:r>
              <a:rPr lang="en-US" dirty="0"/>
              <a:t>/</a:t>
            </a:r>
            <a:r>
              <a:rPr lang="en-US" dirty="0" err="1"/>
              <a:t>SQLite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试用者的感受与建议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试用者的感受和建议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：很喜欢这个形式的游戏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：很好玩，如果能就线索和证据和角色展开讨论会更好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：玩完一遍后，想看后续</a:t>
            </a:r>
            <a:r>
              <a:rPr lang="en-US" altLang="zh-CN" dirty="0"/>
              <a:t>..</a:t>
            </a:r>
            <a:r>
              <a:rPr lang="zh-CN" altLang="en-US" dirty="0"/>
              <a:t>想知道凶手的作案动机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：游戏界面挺好看的，符合游戏主题，但一些细节地方可以更精细些</a:t>
            </a:r>
            <a:endParaRPr lang="zh-CN" altLang="en-US" dirty="0"/>
          </a:p>
          <a:p>
            <a:r>
              <a:rPr lang="en-US" altLang="zh-CN" dirty="0"/>
              <a:t>5:</a:t>
            </a:r>
            <a:r>
              <a:rPr lang="zh-CN" altLang="en-US" dirty="0"/>
              <a:t>剧情很有趣，情节很吸引人，但聊天内容可以再精简一些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：线索的按钮可以再改进一下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1785926"/>
            <a:ext cx="8097381" cy="230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662" y="4714884"/>
            <a:ext cx="7500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测试网站：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Wetest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主要问题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Activity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跳转时黑屏，数据库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attempt to write a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readonly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database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问题解决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的配色，配图等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测试发现数据库操作Cursor可能存在的空指针问题，修改后避免了这个问题</a:t>
            </a:r>
            <a:endParaRPr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测试发现图片资源太大会造成内存泄漏，进行了图片压缩</a:t>
            </a:r>
            <a:endParaRPr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组内分工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小组成员：陈海燕 韩依璇 龙秋仪</a:t>
            </a:r>
            <a:endParaRPr lang="zh-CN" altLang="en-US" dirty="0"/>
          </a:p>
          <a:p>
            <a:endParaRPr lang="zh-CN" altLang="en-US" dirty="0"/>
          </a:p>
          <a:p>
            <a:pPr algn="l"/>
            <a:r>
              <a:rPr lang="zh-CN" altLang="en-US" dirty="0"/>
              <a:t>陈海燕：聊天界面与逻辑实现、动画、界面设计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韩依璇：</a:t>
            </a:r>
            <a:r>
              <a:rPr lang="en-US" altLang="zh-CN" dirty="0"/>
              <a:t>TextView</a:t>
            </a:r>
            <a:r>
              <a:rPr lang="zh-CN" altLang="en-US" dirty="0"/>
              <a:t>的一系列效果、界面设计、剧本整理、汇报展示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龙秋仪：界面设计、数据存储、背景音乐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imgsa.baidu.com/timg?image&amp;quality=80&amp;size=b9999_10000&amp;sec=1577258587709&amp;di=52aaac84b52ccb80d81464477b84f206&amp;imgtype=0&amp;src=http%3A%2F%2Ffile02.16sucai.com%2Fd%2Ffile%2F2014%2F1103%2Ffd4e5a338b39b3ac8891876dc9455def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885888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sz="6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04774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华文行楷</vt:lpstr>
      <vt:lpstr>黑体</vt:lpstr>
      <vt:lpstr>Calibri</vt:lpstr>
      <vt:lpstr>微软雅黑</vt:lpstr>
      <vt:lpstr>Arial Unicode MS</vt:lpstr>
      <vt:lpstr>华文彩云</vt:lpstr>
      <vt:lpstr>幼圆</vt:lpstr>
      <vt:lpstr>微软雅黑 Light</vt:lpstr>
      <vt:lpstr>方正姚体</vt:lpstr>
      <vt:lpstr>方正兰亭超细黑简体</vt:lpstr>
      <vt:lpstr>华文新魏</vt:lpstr>
      <vt:lpstr>华文细黑</vt:lpstr>
      <vt:lpstr>方正粗黑宋简体</vt:lpstr>
      <vt:lpstr>等线 Light</vt:lpstr>
      <vt:lpstr>华文中宋</vt:lpstr>
      <vt:lpstr>Office 主题</vt:lpstr>
      <vt:lpstr>恶意</vt:lpstr>
      <vt:lpstr>实现技术</vt:lpstr>
      <vt:lpstr>试用者的感受与建议</vt:lpstr>
      <vt:lpstr>测试</vt:lpstr>
      <vt:lpstr>PowerPoint 演示文稿</vt:lpstr>
      <vt:lpstr>组内分工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恶意</dc:title>
  <dc:creator>Windows 用户</dc:creator>
  <cp:lastModifiedBy>     </cp:lastModifiedBy>
  <cp:revision>3</cp:revision>
  <dcterms:created xsi:type="dcterms:W3CDTF">2019-12-25T04:27:00Z</dcterms:created>
  <dcterms:modified xsi:type="dcterms:W3CDTF">2019-12-27T02:20:24Z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