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3170" r:id="rId3"/>
    <p:sldId id="3172" r:id="rId5"/>
    <p:sldId id="3174" r:id="rId6"/>
    <p:sldId id="3186" r:id="rId7"/>
    <p:sldId id="3196" r:id="rId8"/>
    <p:sldId id="3183" r:id="rId9"/>
    <p:sldId id="3182" r:id="rId10"/>
    <p:sldId id="3197" r:id="rId11"/>
    <p:sldId id="3177" r:id="rId12"/>
    <p:sldId id="3190" r:id="rId13"/>
    <p:sldId id="3198" r:id="rId14"/>
    <p:sldId id="3189" r:id="rId15"/>
    <p:sldId id="3200" r:id="rId16"/>
  </p:sldIdLst>
  <p:sldSz cx="8959850" cy="5039995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47040" indent="-12763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96620" indent="-2571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45565" indent="-387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795145" indent="-51689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59766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1706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3647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55587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95959"/>
    <a:srgbClr val="66FFCC"/>
    <a:srgbClr val="17B59E"/>
    <a:srgbClr val="D0E66C"/>
    <a:srgbClr val="5D7D41"/>
    <a:srgbClr val="B3D787"/>
    <a:srgbClr val="DC5F54"/>
    <a:srgbClr val="EBB867"/>
    <a:srgbClr val="E4B842"/>
    <a:srgbClr val="D24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3" autoAdjust="0"/>
    <p:restoredTop sz="95317" autoAdjust="0"/>
  </p:normalViewPr>
  <p:slideViewPr>
    <p:cSldViewPr>
      <p:cViewPr varScale="1">
        <p:scale>
          <a:sx n="116" d="100"/>
          <a:sy n="116" d="100"/>
        </p:scale>
        <p:origin x="787" y="72"/>
      </p:cViewPr>
      <p:guideLst>
        <p:guide orient="horz" pos="229"/>
        <p:guide orient="horz" pos="2915"/>
        <p:guide pos="2822"/>
        <p:guide pos="388"/>
        <p:guide pos="5224"/>
        <p:guide pos="4814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39" d="100"/>
        <a:sy n="139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/>
            </a:lvl1pPr>
          </a:lstStyle>
          <a:p>
            <a:fld id="{53CB15B2-6539-414E-885F-134AB7BAEF7A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/>
            </a:lvl1pPr>
          </a:lstStyle>
          <a:p>
            <a:fld id="{70CA4341-F6FF-475E-A543-0194832CB00B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13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81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58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98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2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43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83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24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3174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74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6CCB4E9-9D0A-45DF-9453-F94144BC618C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4403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A338069-61B5-440D-ADF5-D23FC9F6D346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3D0C2F-9BBC-4DC0-9E16-428744801FD4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4682E7B-842F-4305-9FA6-D4A70FEFB1CB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2355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B3601C1-F537-43E9-A2B0-06B5AF4C4BE0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3A60DE-3294-4AF8-B174-28228D1CAE8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5"/>
            </a:lvl1pPr>
            <a:lvl2pPr marL="335915" indent="0" algn="ctr">
              <a:buNone/>
              <a:defRPr sz="1470"/>
            </a:lvl2pPr>
            <a:lvl3pPr marL="671830" indent="0" algn="ctr">
              <a:buNone/>
              <a:defRPr sz="1325"/>
            </a:lvl3pPr>
            <a:lvl4pPr marL="1007745" indent="0" algn="ctr">
              <a:buNone/>
              <a:defRPr sz="1175"/>
            </a:lvl4pPr>
            <a:lvl5pPr marL="1344295" indent="0" algn="ctr">
              <a:buNone/>
              <a:defRPr sz="1175"/>
            </a:lvl5pPr>
            <a:lvl6pPr marL="1680210" indent="0" algn="ctr">
              <a:buNone/>
              <a:defRPr sz="1175"/>
            </a:lvl6pPr>
            <a:lvl7pPr marL="2016125" indent="0" algn="ctr">
              <a:buNone/>
              <a:defRPr sz="1175"/>
            </a:lvl7pPr>
            <a:lvl8pPr marL="2352040" indent="0" algn="ctr">
              <a:buNone/>
              <a:defRPr sz="1175"/>
            </a:lvl8pPr>
            <a:lvl9pPr marL="2687955" indent="0" algn="ctr">
              <a:buNone/>
              <a:defRPr sz="117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00D82-2001-449E-AD90-3BB6FC1EF930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7F294-569F-46BE-9414-D1C28A8AC9F5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1pPr>
            <a:lvl2pPr marL="33591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83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3pPr>
            <a:lvl4pPr marL="100774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4pPr>
            <a:lvl5pPr marL="134429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6pPr>
            <a:lvl7pPr marL="201612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7pPr>
            <a:lvl8pPr marL="235204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8pPr>
            <a:lvl9pPr marL="268795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7745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7955" indent="0">
              <a:buNone/>
              <a:defRPr sz="117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7745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7955" indent="0">
              <a:buNone/>
              <a:defRPr sz="117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784117" y="468033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56C02-6AC0-4150-BF14-3C2902387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9ED6-FA7E-4333-AD61-EE26BDBEFB97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0"/>
            </a:lvl1pPr>
            <a:lvl2pPr>
              <a:defRPr sz="2060"/>
            </a:lvl2pPr>
            <a:lvl3pPr>
              <a:defRPr sz="1765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7745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7955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0"/>
            </a:lvl1pPr>
            <a:lvl2pPr marL="335915" indent="0">
              <a:buNone/>
              <a:defRPr sz="2060"/>
            </a:lvl2pPr>
            <a:lvl3pPr marL="671830" indent="0">
              <a:buNone/>
              <a:defRPr sz="1765"/>
            </a:lvl3pPr>
            <a:lvl4pPr marL="1007745" indent="0">
              <a:buNone/>
              <a:defRPr sz="1470"/>
            </a:lvl4pPr>
            <a:lvl5pPr marL="1344295" indent="0">
              <a:buNone/>
              <a:defRPr sz="1470"/>
            </a:lvl5pPr>
            <a:lvl6pPr marL="1680210" indent="0">
              <a:buNone/>
              <a:defRPr sz="1470"/>
            </a:lvl6pPr>
            <a:lvl7pPr marL="2016125" indent="0">
              <a:buNone/>
              <a:defRPr sz="1470"/>
            </a:lvl7pPr>
            <a:lvl8pPr marL="2352040" indent="0">
              <a:buNone/>
              <a:defRPr sz="1470"/>
            </a:lvl8pPr>
            <a:lvl9pPr marL="2687955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7745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7955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71830" rtl="0" eaLnBrk="1" latinLnBrk="0" hangingPunct="1">
        <a:lnSpc>
          <a:spcPct val="90000"/>
        </a:lnSpc>
        <a:spcBef>
          <a:spcPct val="0"/>
        </a:spcBef>
        <a:buNone/>
        <a:defRPr sz="32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275" indent="-168275" algn="l" defTabSz="671830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60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020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847850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183765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519680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856230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3591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7183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3pPr>
      <a:lvl4pPr marL="100774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34429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01612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35204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68795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83232" y="1266871"/>
            <a:ext cx="15933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en-US" altLang="zh-CN" sz="4400" dirty="0" err="1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  <a:endParaRPr lang="zh-CN" altLang="en-US" sz="44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54646" y="2066207"/>
            <a:ext cx="13244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App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83817" y="2554264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汇报人：曾德明</a:t>
            </a:r>
            <a:endParaRPr lang="zh-CN" altLang="en-US" sz="105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51931" y="2554264"/>
            <a:ext cx="13292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05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90"/>
                            </p:stCondLst>
                            <p:childTnLst>
                              <p:par>
                                <p:cTn id="13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39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3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1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447590" y="359976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产品创新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86"/>
          <p:cNvGrpSpPr/>
          <p:nvPr/>
        </p:nvGrpSpPr>
        <p:grpSpPr>
          <a:xfrm>
            <a:off x="766963" y="1239857"/>
            <a:ext cx="2147143" cy="742047"/>
            <a:chOff x="1143000" y="1201738"/>
            <a:chExt cx="2181225" cy="757238"/>
          </a:xfrm>
          <a:solidFill>
            <a:srgbClr val="595959"/>
          </a:solidFill>
        </p:grpSpPr>
        <p:sp>
          <p:nvSpPr>
            <p:cNvPr id="3" name="Freeform 14"/>
            <p:cNvSpPr>
              <a:spLocks noEditPoints="1"/>
            </p:cNvSpPr>
            <p:nvPr/>
          </p:nvSpPr>
          <p:spPr bwMode="auto">
            <a:xfrm>
              <a:off x="2632075" y="1201738"/>
              <a:ext cx="692150" cy="757238"/>
            </a:xfrm>
            <a:custGeom>
              <a:avLst/>
              <a:gdLst/>
              <a:ahLst/>
              <a:cxnLst>
                <a:cxn ang="0">
                  <a:pos x="0" y="250"/>
                </a:cxn>
                <a:cxn ang="0">
                  <a:pos x="228" y="500"/>
                </a:cxn>
                <a:cxn ang="0">
                  <a:pos x="457" y="250"/>
                </a:cxn>
                <a:cxn ang="0">
                  <a:pos x="228" y="0"/>
                </a:cxn>
                <a:cxn ang="0">
                  <a:pos x="0" y="250"/>
                </a:cxn>
                <a:cxn ang="0">
                  <a:pos x="60" y="250"/>
                </a:cxn>
                <a:cxn ang="0">
                  <a:pos x="228" y="66"/>
                </a:cxn>
                <a:cxn ang="0">
                  <a:pos x="397" y="250"/>
                </a:cxn>
                <a:cxn ang="0">
                  <a:pos x="228" y="434"/>
                </a:cxn>
                <a:cxn ang="0">
                  <a:pos x="60" y="250"/>
                </a:cxn>
              </a:cxnLst>
              <a:rect l="0" t="0" r="r" b="b"/>
              <a:pathLst>
                <a:path w="457" h="500">
                  <a:moveTo>
                    <a:pt x="0" y="250"/>
                  </a:moveTo>
                  <a:cubicBezTo>
                    <a:pt x="0" y="388"/>
                    <a:pt x="102" y="500"/>
                    <a:pt x="228" y="500"/>
                  </a:cubicBezTo>
                  <a:cubicBezTo>
                    <a:pt x="355" y="500"/>
                    <a:pt x="457" y="388"/>
                    <a:pt x="457" y="250"/>
                  </a:cubicBezTo>
                  <a:cubicBezTo>
                    <a:pt x="457" y="112"/>
                    <a:pt x="355" y="0"/>
                    <a:pt x="228" y="0"/>
                  </a:cubicBezTo>
                  <a:cubicBezTo>
                    <a:pt x="102" y="0"/>
                    <a:pt x="0" y="112"/>
                    <a:pt x="0" y="250"/>
                  </a:cubicBezTo>
                  <a:close/>
                  <a:moveTo>
                    <a:pt x="60" y="250"/>
                  </a:moveTo>
                  <a:cubicBezTo>
                    <a:pt x="60" y="148"/>
                    <a:pt x="135" y="66"/>
                    <a:pt x="228" y="66"/>
                  </a:cubicBezTo>
                  <a:cubicBezTo>
                    <a:pt x="321" y="66"/>
                    <a:pt x="397" y="148"/>
                    <a:pt x="397" y="250"/>
                  </a:cubicBezTo>
                  <a:cubicBezTo>
                    <a:pt x="397" y="352"/>
                    <a:pt x="321" y="434"/>
                    <a:pt x="228" y="434"/>
                  </a:cubicBezTo>
                  <a:cubicBezTo>
                    <a:pt x="135" y="434"/>
                    <a:pt x="60" y="352"/>
                    <a:pt x="60" y="2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4" name="Freeform 15"/>
            <p:cNvSpPr/>
            <p:nvPr/>
          </p:nvSpPr>
          <p:spPr bwMode="auto">
            <a:xfrm>
              <a:off x="2416175" y="1416050"/>
              <a:ext cx="290513" cy="333375"/>
            </a:xfrm>
            <a:custGeom>
              <a:avLst/>
              <a:gdLst/>
              <a:ahLst/>
              <a:cxnLst>
                <a:cxn ang="0">
                  <a:pos x="192" y="58"/>
                </a:cxn>
                <a:cxn ang="0">
                  <a:pos x="134" y="0"/>
                </a:cxn>
                <a:cxn ang="0">
                  <a:pos x="58" y="0"/>
                </a:cxn>
                <a:cxn ang="0">
                  <a:pos x="0" y="58"/>
                </a:cxn>
                <a:cxn ang="0">
                  <a:pos x="0" y="162"/>
                </a:cxn>
                <a:cxn ang="0">
                  <a:pos x="58" y="220"/>
                </a:cxn>
                <a:cxn ang="0">
                  <a:pos x="134" y="220"/>
                </a:cxn>
                <a:cxn ang="0">
                  <a:pos x="192" y="162"/>
                </a:cxn>
                <a:cxn ang="0">
                  <a:pos x="192" y="58"/>
                </a:cxn>
              </a:cxnLst>
              <a:rect l="0" t="0" r="r" b="b"/>
              <a:pathLst>
                <a:path w="192" h="220">
                  <a:moveTo>
                    <a:pt x="192" y="58"/>
                  </a:moveTo>
                  <a:cubicBezTo>
                    <a:pt x="192" y="26"/>
                    <a:pt x="166" y="0"/>
                    <a:pt x="13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94"/>
                    <a:pt x="26" y="220"/>
                    <a:pt x="58" y="220"/>
                  </a:cubicBezTo>
                  <a:cubicBezTo>
                    <a:pt x="134" y="220"/>
                    <a:pt x="134" y="220"/>
                    <a:pt x="134" y="220"/>
                  </a:cubicBezTo>
                  <a:cubicBezTo>
                    <a:pt x="166" y="220"/>
                    <a:pt x="192" y="194"/>
                    <a:pt x="192" y="162"/>
                  </a:cubicBezTo>
                  <a:lnTo>
                    <a:pt x="192" y="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5" name="Freeform 16"/>
            <p:cNvSpPr/>
            <p:nvPr/>
          </p:nvSpPr>
          <p:spPr bwMode="auto">
            <a:xfrm>
              <a:off x="1143000" y="1530350"/>
              <a:ext cx="1381125" cy="115888"/>
            </a:xfrm>
            <a:custGeom>
              <a:avLst/>
              <a:gdLst/>
              <a:ahLst/>
              <a:cxnLst>
                <a:cxn ang="0">
                  <a:pos x="912" y="37"/>
                </a:cxn>
                <a:cxn ang="0">
                  <a:pos x="875" y="0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0" y="39"/>
                </a:cxn>
                <a:cxn ang="0">
                  <a:pos x="37" y="76"/>
                </a:cxn>
                <a:cxn ang="0">
                  <a:pos x="875" y="76"/>
                </a:cxn>
                <a:cxn ang="0">
                  <a:pos x="912" y="39"/>
                </a:cxn>
                <a:cxn ang="0">
                  <a:pos x="912" y="37"/>
                </a:cxn>
              </a:cxnLst>
              <a:rect l="0" t="0" r="r" b="b"/>
              <a:pathLst>
                <a:path w="912" h="76">
                  <a:moveTo>
                    <a:pt x="912" y="37"/>
                  </a:moveTo>
                  <a:cubicBezTo>
                    <a:pt x="912" y="17"/>
                    <a:pt x="895" y="0"/>
                    <a:pt x="87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59"/>
                    <a:pt x="17" y="76"/>
                    <a:pt x="37" y="76"/>
                  </a:cubicBezTo>
                  <a:cubicBezTo>
                    <a:pt x="875" y="76"/>
                    <a:pt x="875" y="76"/>
                    <a:pt x="875" y="76"/>
                  </a:cubicBezTo>
                  <a:cubicBezTo>
                    <a:pt x="895" y="76"/>
                    <a:pt x="912" y="59"/>
                    <a:pt x="912" y="39"/>
                  </a:cubicBezTo>
                  <a:lnTo>
                    <a:pt x="912" y="3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6" name="Freeform 17"/>
            <p:cNvSpPr/>
            <p:nvPr/>
          </p:nvSpPr>
          <p:spPr bwMode="auto">
            <a:xfrm>
              <a:off x="1597025" y="1493838"/>
              <a:ext cx="73025" cy="206375"/>
            </a:xfrm>
            <a:custGeom>
              <a:avLst/>
              <a:gdLst/>
              <a:ahLst/>
              <a:cxnLst>
                <a:cxn ang="0">
                  <a:pos x="48" y="23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113"/>
                </a:cxn>
                <a:cxn ang="0">
                  <a:pos x="23" y="136"/>
                </a:cxn>
                <a:cxn ang="0">
                  <a:pos x="25" y="136"/>
                </a:cxn>
                <a:cxn ang="0">
                  <a:pos x="48" y="113"/>
                </a:cxn>
                <a:cxn ang="0">
                  <a:pos x="48" y="23"/>
                </a:cxn>
              </a:cxnLst>
              <a:rect l="0" t="0" r="r" b="b"/>
              <a:pathLst>
                <a:path w="48" h="136">
                  <a:moveTo>
                    <a:pt x="48" y="23"/>
                  </a:moveTo>
                  <a:cubicBezTo>
                    <a:pt x="48" y="10"/>
                    <a:pt x="38" y="0"/>
                    <a:pt x="2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26"/>
                    <a:pt x="10" y="136"/>
                    <a:pt x="23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38" y="136"/>
                    <a:pt x="48" y="126"/>
                    <a:pt x="48" y="113"/>
                  </a:cubicBezTo>
                  <a:lnTo>
                    <a:pt x="48" y="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7" name="Freeform 18"/>
            <p:cNvSpPr/>
            <p:nvPr/>
          </p:nvSpPr>
          <p:spPr bwMode="auto">
            <a:xfrm>
              <a:off x="1233488" y="1620838"/>
              <a:ext cx="260350" cy="255588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128" y="0"/>
                </a:cxn>
                <a:cxn ang="0">
                  <a:pos x="172" y="42"/>
                </a:cxn>
                <a:cxn ang="0">
                  <a:pos x="172" y="121"/>
                </a:cxn>
                <a:cxn ang="0">
                  <a:pos x="140" y="164"/>
                </a:cxn>
                <a:cxn ang="0">
                  <a:pos x="140" y="91"/>
                </a:cxn>
                <a:cxn ang="0">
                  <a:pos x="120" y="72"/>
                </a:cxn>
                <a:cxn ang="0">
                  <a:pos x="118" y="72"/>
                </a:cxn>
                <a:cxn ang="0">
                  <a:pos x="100" y="91"/>
                </a:cxn>
                <a:cxn ang="0">
                  <a:pos x="100" y="168"/>
                </a:cxn>
                <a:cxn ang="0">
                  <a:pos x="64" y="168"/>
                </a:cxn>
                <a:cxn ang="0">
                  <a:pos x="64" y="91"/>
                </a:cxn>
                <a:cxn ang="0">
                  <a:pos x="45" y="72"/>
                </a:cxn>
                <a:cxn ang="0">
                  <a:pos x="43" y="72"/>
                </a:cxn>
                <a:cxn ang="0">
                  <a:pos x="24" y="91"/>
                </a:cxn>
                <a:cxn ang="0">
                  <a:pos x="24" y="162"/>
                </a:cxn>
                <a:cxn ang="0">
                  <a:pos x="0" y="121"/>
                </a:cxn>
                <a:cxn ang="0">
                  <a:pos x="0" y="42"/>
                </a:cxn>
                <a:cxn ang="0">
                  <a:pos x="45" y="0"/>
                </a:cxn>
              </a:cxnLst>
              <a:rect l="0" t="0" r="r" b="b"/>
              <a:pathLst>
                <a:path w="172" h="168">
                  <a:moveTo>
                    <a:pt x="45" y="0"/>
                  </a:moveTo>
                  <a:cubicBezTo>
                    <a:pt x="128" y="0"/>
                    <a:pt x="128" y="0"/>
                    <a:pt x="128" y="0"/>
                  </a:cubicBezTo>
                  <a:cubicBezTo>
                    <a:pt x="153" y="0"/>
                    <a:pt x="172" y="17"/>
                    <a:pt x="172" y="42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2" y="142"/>
                    <a:pt x="160" y="159"/>
                    <a:pt x="140" y="164"/>
                  </a:cubicBezTo>
                  <a:cubicBezTo>
                    <a:pt x="140" y="91"/>
                    <a:pt x="140" y="91"/>
                    <a:pt x="140" y="91"/>
                  </a:cubicBezTo>
                  <a:cubicBezTo>
                    <a:pt x="140" y="78"/>
                    <a:pt x="130" y="72"/>
                    <a:pt x="120" y="72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09" y="72"/>
                    <a:pt x="100" y="78"/>
                    <a:pt x="100" y="91"/>
                  </a:cubicBezTo>
                  <a:cubicBezTo>
                    <a:pt x="100" y="168"/>
                    <a:pt x="100" y="168"/>
                    <a:pt x="100" y="168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78"/>
                    <a:pt x="55" y="72"/>
                    <a:pt x="45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33" y="72"/>
                    <a:pt x="24" y="78"/>
                    <a:pt x="24" y="91"/>
                  </a:cubicBezTo>
                  <a:cubicBezTo>
                    <a:pt x="24" y="162"/>
                    <a:pt x="24" y="162"/>
                    <a:pt x="24" y="162"/>
                  </a:cubicBezTo>
                  <a:cubicBezTo>
                    <a:pt x="8" y="154"/>
                    <a:pt x="0" y="139"/>
                    <a:pt x="0" y="12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7"/>
                    <a:pt x="20" y="0"/>
                    <a:pt x="45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" name="Group 92"/>
          <p:cNvGrpSpPr/>
          <p:nvPr/>
        </p:nvGrpSpPr>
        <p:grpSpPr>
          <a:xfrm>
            <a:off x="2054624" y="2293033"/>
            <a:ext cx="1015753" cy="2299255"/>
            <a:chOff x="2451100" y="2276475"/>
            <a:chExt cx="1031876" cy="2346326"/>
          </a:xfrm>
          <a:solidFill>
            <a:srgbClr val="17B59E"/>
          </a:solidFill>
        </p:grpSpPr>
        <p:sp>
          <p:nvSpPr>
            <p:cNvPr id="9" name="Freeform 5"/>
            <p:cNvSpPr/>
            <p:nvPr/>
          </p:nvSpPr>
          <p:spPr bwMode="auto">
            <a:xfrm>
              <a:off x="2547938" y="2312988"/>
              <a:ext cx="935038" cy="2309813"/>
            </a:xfrm>
            <a:custGeom>
              <a:avLst/>
              <a:gdLst/>
              <a:ahLst/>
              <a:cxnLst>
                <a:cxn ang="0">
                  <a:pos x="191" y="76"/>
                </a:cxn>
                <a:cxn ang="0">
                  <a:pos x="287" y="7"/>
                </a:cxn>
                <a:cxn ang="0">
                  <a:pos x="538" y="42"/>
                </a:cxn>
                <a:cxn ang="0">
                  <a:pos x="610" y="135"/>
                </a:cxn>
                <a:cxn ang="0">
                  <a:pos x="425" y="1445"/>
                </a:cxn>
                <a:cxn ang="0">
                  <a:pos x="329" y="1517"/>
                </a:cxn>
                <a:cxn ang="0">
                  <a:pos x="79" y="1482"/>
                </a:cxn>
                <a:cxn ang="0">
                  <a:pos x="7" y="1386"/>
                </a:cxn>
                <a:cxn ang="0">
                  <a:pos x="191" y="76"/>
                </a:cxn>
              </a:cxnLst>
              <a:rect l="0" t="0" r="r" b="b"/>
              <a:pathLst>
                <a:path w="617" h="1524">
                  <a:moveTo>
                    <a:pt x="191" y="76"/>
                  </a:moveTo>
                  <a:cubicBezTo>
                    <a:pt x="198" y="30"/>
                    <a:pt x="241" y="0"/>
                    <a:pt x="287" y="7"/>
                  </a:cubicBezTo>
                  <a:cubicBezTo>
                    <a:pt x="538" y="42"/>
                    <a:pt x="538" y="42"/>
                    <a:pt x="538" y="42"/>
                  </a:cubicBezTo>
                  <a:cubicBezTo>
                    <a:pt x="584" y="49"/>
                    <a:pt x="617" y="89"/>
                    <a:pt x="610" y="135"/>
                  </a:cubicBezTo>
                  <a:cubicBezTo>
                    <a:pt x="425" y="1445"/>
                    <a:pt x="425" y="1445"/>
                    <a:pt x="425" y="1445"/>
                  </a:cubicBezTo>
                  <a:cubicBezTo>
                    <a:pt x="419" y="1492"/>
                    <a:pt x="376" y="1524"/>
                    <a:pt x="329" y="1517"/>
                  </a:cubicBezTo>
                  <a:cubicBezTo>
                    <a:pt x="79" y="1482"/>
                    <a:pt x="79" y="1482"/>
                    <a:pt x="79" y="1482"/>
                  </a:cubicBezTo>
                  <a:cubicBezTo>
                    <a:pt x="32" y="1475"/>
                    <a:pt x="0" y="1432"/>
                    <a:pt x="7" y="1386"/>
                  </a:cubicBezTo>
                  <a:lnTo>
                    <a:pt x="191" y="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19"/>
            <p:cNvSpPr/>
            <p:nvPr/>
          </p:nvSpPr>
          <p:spPr bwMode="auto">
            <a:xfrm>
              <a:off x="2451100" y="2276475"/>
              <a:ext cx="935038" cy="2309813"/>
            </a:xfrm>
            <a:custGeom>
              <a:avLst/>
              <a:gdLst/>
              <a:ahLst/>
              <a:cxnLst>
                <a:cxn ang="0">
                  <a:pos x="191" y="76"/>
                </a:cxn>
                <a:cxn ang="0">
                  <a:pos x="287" y="7"/>
                </a:cxn>
                <a:cxn ang="0">
                  <a:pos x="538" y="42"/>
                </a:cxn>
                <a:cxn ang="0">
                  <a:pos x="610" y="135"/>
                </a:cxn>
                <a:cxn ang="0">
                  <a:pos x="425" y="1445"/>
                </a:cxn>
                <a:cxn ang="0">
                  <a:pos x="329" y="1517"/>
                </a:cxn>
                <a:cxn ang="0">
                  <a:pos x="79" y="1482"/>
                </a:cxn>
                <a:cxn ang="0">
                  <a:pos x="7" y="1386"/>
                </a:cxn>
                <a:cxn ang="0">
                  <a:pos x="191" y="76"/>
                </a:cxn>
              </a:cxnLst>
              <a:rect l="0" t="0" r="r" b="b"/>
              <a:pathLst>
                <a:path w="617" h="1524">
                  <a:moveTo>
                    <a:pt x="191" y="76"/>
                  </a:moveTo>
                  <a:cubicBezTo>
                    <a:pt x="198" y="30"/>
                    <a:pt x="241" y="0"/>
                    <a:pt x="287" y="7"/>
                  </a:cubicBezTo>
                  <a:cubicBezTo>
                    <a:pt x="538" y="42"/>
                    <a:pt x="538" y="42"/>
                    <a:pt x="538" y="42"/>
                  </a:cubicBezTo>
                  <a:cubicBezTo>
                    <a:pt x="584" y="49"/>
                    <a:pt x="617" y="89"/>
                    <a:pt x="610" y="135"/>
                  </a:cubicBezTo>
                  <a:cubicBezTo>
                    <a:pt x="425" y="1445"/>
                    <a:pt x="425" y="1445"/>
                    <a:pt x="425" y="1445"/>
                  </a:cubicBezTo>
                  <a:cubicBezTo>
                    <a:pt x="419" y="1492"/>
                    <a:pt x="376" y="1524"/>
                    <a:pt x="329" y="1517"/>
                  </a:cubicBezTo>
                  <a:cubicBezTo>
                    <a:pt x="79" y="1482"/>
                    <a:pt x="79" y="1482"/>
                    <a:pt x="79" y="1482"/>
                  </a:cubicBezTo>
                  <a:cubicBezTo>
                    <a:pt x="32" y="1475"/>
                    <a:pt x="0" y="1432"/>
                    <a:pt x="7" y="1386"/>
                  </a:cubicBezTo>
                  <a:lnTo>
                    <a:pt x="191" y="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20"/>
            <p:cNvSpPr/>
            <p:nvPr/>
          </p:nvSpPr>
          <p:spPr bwMode="auto">
            <a:xfrm>
              <a:off x="2905125" y="2387600"/>
              <a:ext cx="196850" cy="198438"/>
            </a:xfrm>
            <a:custGeom>
              <a:avLst/>
              <a:gdLst/>
              <a:ahLst/>
              <a:cxnLst>
                <a:cxn ang="0">
                  <a:pos x="118" y="43"/>
                </a:cxn>
                <a:cxn ang="0">
                  <a:pos x="43" y="12"/>
                </a:cxn>
                <a:cxn ang="0">
                  <a:pos x="12" y="86"/>
                </a:cxn>
                <a:cxn ang="0">
                  <a:pos x="86" y="118"/>
                </a:cxn>
                <a:cxn ang="0">
                  <a:pos x="118" y="43"/>
                </a:cxn>
              </a:cxnLst>
              <a:rect l="0" t="0" r="r" b="b"/>
              <a:pathLst>
                <a:path w="130" h="130">
                  <a:moveTo>
                    <a:pt x="118" y="43"/>
                  </a:moveTo>
                  <a:cubicBezTo>
                    <a:pt x="106" y="14"/>
                    <a:pt x="73" y="0"/>
                    <a:pt x="43" y="12"/>
                  </a:cubicBezTo>
                  <a:cubicBezTo>
                    <a:pt x="14" y="23"/>
                    <a:pt x="0" y="57"/>
                    <a:pt x="12" y="86"/>
                  </a:cubicBezTo>
                  <a:cubicBezTo>
                    <a:pt x="24" y="115"/>
                    <a:pt x="57" y="130"/>
                    <a:pt x="86" y="118"/>
                  </a:cubicBezTo>
                  <a:cubicBezTo>
                    <a:pt x="116" y="106"/>
                    <a:pt x="130" y="73"/>
                    <a:pt x="118" y="4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21"/>
            <p:cNvSpPr/>
            <p:nvPr/>
          </p:nvSpPr>
          <p:spPr bwMode="auto">
            <a:xfrm>
              <a:off x="2905125" y="2393950"/>
              <a:ext cx="147638" cy="177800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98" y="14"/>
                </a:cxn>
                <a:cxn ang="0">
                  <a:pos x="43" y="8"/>
                </a:cxn>
                <a:cxn ang="0">
                  <a:pos x="12" y="82"/>
                </a:cxn>
                <a:cxn ang="0">
                  <a:pos x="55" y="117"/>
                </a:cxn>
                <a:cxn ang="0">
                  <a:pos x="35" y="92"/>
                </a:cxn>
                <a:cxn ang="0">
                  <a:pos x="66" y="17"/>
                </a:cxn>
              </a:cxnLst>
              <a:rect l="0" t="0" r="r" b="b"/>
              <a:pathLst>
                <a:path w="98" h="117">
                  <a:moveTo>
                    <a:pt x="66" y="17"/>
                  </a:moveTo>
                  <a:cubicBezTo>
                    <a:pt x="77" y="13"/>
                    <a:pt x="88" y="12"/>
                    <a:pt x="98" y="14"/>
                  </a:cubicBezTo>
                  <a:cubicBezTo>
                    <a:pt x="83" y="3"/>
                    <a:pt x="62" y="0"/>
                    <a:pt x="43" y="8"/>
                  </a:cubicBezTo>
                  <a:cubicBezTo>
                    <a:pt x="14" y="19"/>
                    <a:pt x="0" y="53"/>
                    <a:pt x="12" y="82"/>
                  </a:cubicBezTo>
                  <a:cubicBezTo>
                    <a:pt x="19" y="101"/>
                    <a:pt x="36" y="114"/>
                    <a:pt x="55" y="117"/>
                  </a:cubicBezTo>
                  <a:cubicBezTo>
                    <a:pt x="46" y="111"/>
                    <a:pt x="39" y="102"/>
                    <a:pt x="35" y="92"/>
                  </a:cubicBezTo>
                  <a:cubicBezTo>
                    <a:pt x="23" y="63"/>
                    <a:pt x="37" y="29"/>
                    <a:pt x="66" y="1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" name="Group 97"/>
          <p:cNvGrpSpPr/>
          <p:nvPr/>
        </p:nvGrpSpPr>
        <p:grpSpPr>
          <a:xfrm>
            <a:off x="2717208" y="2224584"/>
            <a:ext cx="1229841" cy="2307032"/>
            <a:chOff x="3124200" y="2206625"/>
            <a:chExt cx="1249363" cy="2354263"/>
          </a:xfrm>
          <a:solidFill>
            <a:srgbClr val="17B59E"/>
          </a:solidFill>
        </p:grpSpPr>
        <p:sp>
          <p:nvSpPr>
            <p:cNvPr id="14" name="Freeform 8"/>
            <p:cNvSpPr/>
            <p:nvPr/>
          </p:nvSpPr>
          <p:spPr bwMode="auto">
            <a:xfrm>
              <a:off x="3221038" y="2243138"/>
              <a:ext cx="1152525" cy="2317750"/>
            </a:xfrm>
            <a:custGeom>
              <a:avLst/>
              <a:gdLst/>
              <a:ahLst/>
              <a:cxnLst>
                <a:cxn ang="0">
                  <a:pos x="12" y="175"/>
                </a:cxn>
                <a:cxn ang="0">
                  <a:pos x="73" y="75"/>
                </a:cxn>
                <a:cxn ang="0">
                  <a:pos x="319" y="12"/>
                </a:cxn>
                <a:cxn ang="0">
                  <a:pos x="421" y="70"/>
                </a:cxn>
                <a:cxn ang="0">
                  <a:pos x="750" y="1352"/>
                </a:cxn>
                <a:cxn ang="0">
                  <a:pos x="689" y="1454"/>
                </a:cxn>
                <a:cxn ang="0">
                  <a:pos x="443" y="1517"/>
                </a:cxn>
                <a:cxn ang="0">
                  <a:pos x="340" y="1457"/>
                </a:cxn>
                <a:cxn ang="0">
                  <a:pos x="12" y="175"/>
                </a:cxn>
              </a:cxnLst>
              <a:rect l="0" t="0" r="r" b="b"/>
              <a:pathLst>
                <a:path w="761" h="1529">
                  <a:moveTo>
                    <a:pt x="12" y="175"/>
                  </a:moveTo>
                  <a:cubicBezTo>
                    <a:pt x="0" y="130"/>
                    <a:pt x="28" y="86"/>
                    <a:pt x="73" y="75"/>
                  </a:cubicBezTo>
                  <a:cubicBezTo>
                    <a:pt x="319" y="12"/>
                    <a:pt x="319" y="12"/>
                    <a:pt x="319" y="12"/>
                  </a:cubicBezTo>
                  <a:cubicBezTo>
                    <a:pt x="364" y="0"/>
                    <a:pt x="410" y="25"/>
                    <a:pt x="421" y="70"/>
                  </a:cubicBezTo>
                  <a:cubicBezTo>
                    <a:pt x="750" y="1352"/>
                    <a:pt x="750" y="1352"/>
                    <a:pt x="750" y="1352"/>
                  </a:cubicBezTo>
                  <a:cubicBezTo>
                    <a:pt x="761" y="1397"/>
                    <a:pt x="734" y="1443"/>
                    <a:pt x="689" y="1454"/>
                  </a:cubicBezTo>
                  <a:cubicBezTo>
                    <a:pt x="443" y="1517"/>
                    <a:pt x="443" y="1517"/>
                    <a:pt x="443" y="1517"/>
                  </a:cubicBezTo>
                  <a:cubicBezTo>
                    <a:pt x="398" y="1529"/>
                    <a:pt x="352" y="1502"/>
                    <a:pt x="340" y="1457"/>
                  </a:cubicBezTo>
                  <a:lnTo>
                    <a:pt x="12" y="17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22"/>
            <p:cNvSpPr/>
            <p:nvPr/>
          </p:nvSpPr>
          <p:spPr bwMode="auto">
            <a:xfrm>
              <a:off x="3124200" y="2206625"/>
              <a:ext cx="1152525" cy="2317750"/>
            </a:xfrm>
            <a:custGeom>
              <a:avLst/>
              <a:gdLst/>
              <a:ahLst/>
              <a:cxnLst>
                <a:cxn ang="0">
                  <a:pos x="12" y="175"/>
                </a:cxn>
                <a:cxn ang="0">
                  <a:pos x="73" y="75"/>
                </a:cxn>
                <a:cxn ang="0">
                  <a:pos x="319" y="12"/>
                </a:cxn>
                <a:cxn ang="0">
                  <a:pos x="421" y="70"/>
                </a:cxn>
                <a:cxn ang="0">
                  <a:pos x="750" y="1352"/>
                </a:cxn>
                <a:cxn ang="0">
                  <a:pos x="689" y="1454"/>
                </a:cxn>
                <a:cxn ang="0">
                  <a:pos x="443" y="1517"/>
                </a:cxn>
                <a:cxn ang="0">
                  <a:pos x="340" y="1457"/>
                </a:cxn>
                <a:cxn ang="0">
                  <a:pos x="12" y="175"/>
                </a:cxn>
              </a:cxnLst>
              <a:rect l="0" t="0" r="r" b="b"/>
              <a:pathLst>
                <a:path w="761" h="1529">
                  <a:moveTo>
                    <a:pt x="12" y="175"/>
                  </a:moveTo>
                  <a:cubicBezTo>
                    <a:pt x="0" y="130"/>
                    <a:pt x="28" y="86"/>
                    <a:pt x="73" y="75"/>
                  </a:cubicBezTo>
                  <a:cubicBezTo>
                    <a:pt x="319" y="12"/>
                    <a:pt x="319" y="12"/>
                    <a:pt x="319" y="12"/>
                  </a:cubicBezTo>
                  <a:cubicBezTo>
                    <a:pt x="364" y="0"/>
                    <a:pt x="410" y="25"/>
                    <a:pt x="421" y="70"/>
                  </a:cubicBezTo>
                  <a:cubicBezTo>
                    <a:pt x="750" y="1352"/>
                    <a:pt x="750" y="1352"/>
                    <a:pt x="750" y="1352"/>
                  </a:cubicBezTo>
                  <a:cubicBezTo>
                    <a:pt x="761" y="1397"/>
                    <a:pt x="734" y="1443"/>
                    <a:pt x="689" y="1454"/>
                  </a:cubicBezTo>
                  <a:cubicBezTo>
                    <a:pt x="443" y="1517"/>
                    <a:pt x="443" y="1517"/>
                    <a:pt x="443" y="1517"/>
                  </a:cubicBezTo>
                  <a:cubicBezTo>
                    <a:pt x="398" y="1529"/>
                    <a:pt x="352" y="1502"/>
                    <a:pt x="340" y="1457"/>
                  </a:cubicBezTo>
                  <a:lnTo>
                    <a:pt x="12" y="17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23"/>
            <p:cNvSpPr/>
            <p:nvPr/>
          </p:nvSpPr>
          <p:spPr bwMode="auto">
            <a:xfrm>
              <a:off x="3324225" y="2363788"/>
              <a:ext cx="190500" cy="192088"/>
            </a:xfrm>
            <a:custGeom>
              <a:avLst/>
              <a:gdLst/>
              <a:ahLst/>
              <a:cxnLst>
                <a:cxn ang="0">
                  <a:pos x="104" y="23"/>
                </a:cxn>
                <a:cxn ang="0">
                  <a:pos x="23" y="22"/>
                </a:cxn>
                <a:cxn ang="0">
                  <a:pos x="22" y="103"/>
                </a:cxn>
                <a:cxn ang="0">
                  <a:pos x="103" y="104"/>
                </a:cxn>
                <a:cxn ang="0">
                  <a:pos x="104" y="23"/>
                </a:cxn>
              </a:cxnLst>
              <a:rect l="0" t="0" r="r" b="b"/>
              <a:pathLst>
                <a:path w="126" h="126">
                  <a:moveTo>
                    <a:pt x="104" y="23"/>
                  </a:moveTo>
                  <a:cubicBezTo>
                    <a:pt x="82" y="0"/>
                    <a:pt x="46" y="0"/>
                    <a:pt x="23" y="22"/>
                  </a:cubicBezTo>
                  <a:cubicBezTo>
                    <a:pt x="0" y="44"/>
                    <a:pt x="0" y="81"/>
                    <a:pt x="22" y="103"/>
                  </a:cubicBezTo>
                  <a:cubicBezTo>
                    <a:pt x="44" y="126"/>
                    <a:pt x="81" y="126"/>
                    <a:pt x="103" y="104"/>
                  </a:cubicBezTo>
                  <a:cubicBezTo>
                    <a:pt x="126" y="82"/>
                    <a:pt x="126" y="46"/>
                    <a:pt x="104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24"/>
            <p:cNvSpPr/>
            <p:nvPr/>
          </p:nvSpPr>
          <p:spPr bwMode="auto">
            <a:xfrm>
              <a:off x="3324225" y="2368550"/>
              <a:ext cx="115888" cy="182563"/>
            </a:xfrm>
            <a:custGeom>
              <a:avLst/>
              <a:gdLst/>
              <a:ahLst/>
              <a:cxnLst>
                <a:cxn ang="0">
                  <a:pos x="48" y="19"/>
                </a:cxn>
                <a:cxn ang="0">
                  <a:pos x="76" y="4"/>
                </a:cxn>
                <a:cxn ang="0">
                  <a:pos x="23" y="19"/>
                </a:cxn>
                <a:cxn ang="0">
                  <a:pos x="22" y="100"/>
                </a:cxn>
                <a:cxn ang="0">
                  <a:pos x="75" y="116"/>
                </a:cxn>
                <a:cxn ang="0">
                  <a:pos x="47" y="100"/>
                </a:cxn>
                <a:cxn ang="0">
                  <a:pos x="48" y="19"/>
                </a:cxn>
              </a:cxnLst>
              <a:rect l="0" t="0" r="r" b="b"/>
              <a:pathLst>
                <a:path w="76" h="120">
                  <a:moveTo>
                    <a:pt x="48" y="19"/>
                  </a:moveTo>
                  <a:cubicBezTo>
                    <a:pt x="56" y="12"/>
                    <a:pt x="66" y="7"/>
                    <a:pt x="76" y="4"/>
                  </a:cubicBezTo>
                  <a:cubicBezTo>
                    <a:pt x="58" y="0"/>
                    <a:pt x="38" y="5"/>
                    <a:pt x="23" y="19"/>
                  </a:cubicBezTo>
                  <a:cubicBezTo>
                    <a:pt x="0" y="41"/>
                    <a:pt x="0" y="78"/>
                    <a:pt x="22" y="100"/>
                  </a:cubicBezTo>
                  <a:cubicBezTo>
                    <a:pt x="36" y="115"/>
                    <a:pt x="56" y="120"/>
                    <a:pt x="75" y="116"/>
                  </a:cubicBezTo>
                  <a:cubicBezTo>
                    <a:pt x="65" y="114"/>
                    <a:pt x="55" y="108"/>
                    <a:pt x="47" y="100"/>
                  </a:cubicBezTo>
                  <a:cubicBezTo>
                    <a:pt x="25" y="78"/>
                    <a:pt x="25" y="42"/>
                    <a:pt x="48" y="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8" name="Group 102"/>
          <p:cNvGrpSpPr/>
          <p:nvPr/>
        </p:nvGrpSpPr>
        <p:grpSpPr>
          <a:xfrm>
            <a:off x="3087566" y="1967902"/>
            <a:ext cx="1864295" cy="2114131"/>
            <a:chOff x="3500438" y="1944688"/>
            <a:chExt cx="1893887" cy="2157412"/>
          </a:xfrm>
          <a:solidFill>
            <a:srgbClr val="17B59E"/>
          </a:solidFill>
        </p:grpSpPr>
        <p:sp>
          <p:nvSpPr>
            <p:cNvPr id="19" name="Freeform 11"/>
            <p:cNvSpPr/>
            <p:nvPr/>
          </p:nvSpPr>
          <p:spPr bwMode="auto">
            <a:xfrm>
              <a:off x="3597275" y="1981200"/>
              <a:ext cx="1797050" cy="2120900"/>
            </a:xfrm>
            <a:custGeom>
              <a:avLst/>
              <a:gdLst/>
              <a:ahLst/>
              <a:cxnLst>
                <a:cxn ang="0">
                  <a:pos x="28" y="296"/>
                </a:cxn>
                <a:cxn ang="0">
                  <a:pos x="47" y="180"/>
                </a:cxn>
                <a:cxn ang="0">
                  <a:pos x="250" y="28"/>
                </a:cxn>
                <a:cxn ang="0">
                  <a:pos x="367" y="43"/>
                </a:cxn>
                <a:cxn ang="0">
                  <a:pos x="1159" y="1102"/>
                </a:cxn>
                <a:cxn ang="0">
                  <a:pos x="1142" y="1221"/>
                </a:cxn>
                <a:cxn ang="0">
                  <a:pos x="939" y="1373"/>
                </a:cxn>
                <a:cxn ang="0">
                  <a:pos x="821" y="1356"/>
                </a:cxn>
                <a:cxn ang="0">
                  <a:pos x="28" y="296"/>
                </a:cxn>
              </a:cxnLst>
              <a:rect l="0" t="0" r="r" b="b"/>
              <a:pathLst>
                <a:path w="1187" h="1400">
                  <a:moveTo>
                    <a:pt x="28" y="296"/>
                  </a:moveTo>
                  <a:cubicBezTo>
                    <a:pt x="0" y="259"/>
                    <a:pt x="10" y="208"/>
                    <a:pt x="47" y="180"/>
                  </a:cubicBezTo>
                  <a:cubicBezTo>
                    <a:pt x="250" y="28"/>
                    <a:pt x="250" y="28"/>
                    <a:pt x="250" y="28"/>
                  </a:cubicBezTo>
                  <a:cubicBezTo>
                    <a:pt x="287" y="0"/>
                    <a:pt x="339" y="6"/>
                    <a:pt x="367" y="43"/>
                  </a:cubicBezTo>
                  <a:cubicBezTo>
                    <a:pt x="1159" y="1102"/>
                    <a:pt x="1159" y="1102"/>
                    <a:pt x="1159" y="1102"/>
                  </a:cubicBezTo>
                  <a:cubicBezTo>
                    <a:pt x="1187" y="1140"/>
                    <a:pt x="1179" y="1193"/>
                    <a:pt x="1142" y="1221"/>
                  </a:cubicBezTo>
                  <a:cubicBezTo>
                    <a:pt x="939" y="1373"/>
                    <a:pt x="939" y="1373"/>
                    <a:pt x="939" y="1373"/>
                  </a:cubicBezTo>
                  <a:cubicBezTo>
                    <a:pt x="902" y="1400"/>
                    <a:pt x="849" y="1393"/>
                    <a:pt x="821" y="1356"/>
                  </a:cubicBezTo>
                  <a:lnTo>
                    <a:pt x="28" y="2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5"/>
            <p:cNvSpPr/>
            <p:nvPr/>
          </p:nvSpPr>
          <p:spPr bwMode="auto">
            <a:xfrm>
              <a:off x="3500438" y="1944688"/>
              <a:ext cx="1797050" cy="2120900"/>
            </a:xfrm>
            <a:custGeom>
              <a:avLst/>
              <a:gdLst/>
              <a:ahLst/>
              <a:cxnLst>
                <a:cxn ang="0">
                  <a:pos x="28" y="296"/>
                </a:cxn>
                <a:cxn ang="0">
                  <a:pos x="47" y="180"/>
                </a:cxn>
                <a:cxn ang="0">
                  <a:pos x="250" y="28"/>
                </a:cxn>
                <a:cxn ang="0">
                  <a:pos x="367" y="43"/>
                </a:cxn>
                <a:cxn ang="0">
                  <a:pos x="1159" y="1102"/>
                </a:cxn>
                <a:cxn ang="0">
                  <a:pos x="1142" y="1221"/>
                </a:cxn>
                <a:cxn ang="0">
                  <a:pos x="939" y="1373"/>
                </a:cxn>
                <a:cxn ang="0">
                  <a:pos x="821" y="1356"/>
                </a:cxn>
                <a:cxn ang="0">
                  <a:pos x="28" y="296"/>
                </a:cxn>
              </a:cxnLst>
              <a:rect l="0" t="0" r="r" b="b"/>
              <a:pathLst>
                <a:path w="1187" h="1400">
                  <a:moveTo>
                    <a:pt x="28" y="296"/>
                  </a:moveTo>
                  <a:cubicBezTo>
                    <a:pt x="0" y="259"/>
                    <a:pt x="10" y="208"/>
                    <a:pt x="47" y="180"/>
                  </a:cubicBezTo>
                  <a:cubicBezTo>
                    <a:pt x="250" y="28"/>
                    <a:pt x="250" y="28"/>
                    <a:pt x="250" y="28"/>
                  </a:cubicBezTo>
                  <a:cubicBezTo>
                    <a:pt x="287" y="0"/>
                    <a:pt x="339" y="6"/>
                    <a:pt x="367" y="43"/>
                  </a:cubicBezTo>
                  <a:cubicBezTo>
                    <a:pt x="1159" y="1102"/>
                    <a:pt x="1159" y="1102"/>
                    <a:pt x="1159" y="1102"/>
                  </a:cubicBezTo>
                  <a:cubicBezTo>
                    <a:pt x="1187" y="1140"/>
                    <a:pt x="1179" y="1193"/>
                    <a:pt x="1142" y="1221"/>
                  </a:cubicBezTo>
                  <a:cubicBezTo>
                    <a:pt x="939" y="1373"/>
                    <a:pt x="939" y="1373"/>
                    <a:pt x="939" y="1373"/>
                  </a:cubicBezTo>
                  <a:cubicBezTo>
                    <a:pt x="902" y="1400"/>
                    <a:pt x="849" y="1393"/>
                    <a:pt x="821" y="1356"/>
                  </a:cubicBezTo>
                  <a:lnTo>
                    <a:pt x="28" y="2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6"/>
            <p:cNvSpPr/>
            <p:nvPr/>
          </p:nvSpPr>
          <p:spPr bwMode="auto">
            <a:xfrm>
              <a:off x="3697288" y="2178050"/>
              <a:ext cx="196850" cy="196850"/>
            </a:xfrm>
            <a:custGeom>
              <a:avLst/>
              <a:gdLst/>
              <a:ahLst/>
              <a:cxnLst>
                <a:cxn ang="0">
                  <a:pos x="87" y="12"/>
                </a:cxn>
                <a:cxn ang="0">
                  <a:pos x="12" y="42"/>
                </a:cxn>
                <a:cxn ang="0">
                  <a:pos x="42" y="117"/>
                </a:cxn>
                <a:cxn ang="0">
                  <a:pos x="117" y="87"/>
                </a:cxn>
                <a:cxn ang="0">
                  <a:pos x="87" y="12"/>
                </a:cxn>
              </a:cxnLst>
              <a:rect l="0" t="0" r="r" b="b"/>
              <a:pathLst>
                <a:path w="130" h="130">
                  <a:moveTo>
                    <a:pt x="87" y="12"/>
                  </a:moveTo>
                  <a:cubicBezTo>
                    <a:pt x="58" y="0"/>
                    <a:pt x="25" y="13"/>
                    <a:pt x="12" y="42"/>
                  </a:cubicBezTo>
                  <a:cubicBezTo>
                    <a:pt x="0" y="71"/>
                    <a:pt x="13" y="105"/>
                    <a:pt x="42" y="117"/>
                  </a:cubicBezTo>
                  <a:cubicBezTo>
                    <a:pt x="71" y="130"/>
                    <a:pt x="105" y="116"/>
                    <a:pt x="117" y="87"/>
                  </a:cubicBezTo>
                  <a:cubicBezTo>
                    <a:pt x="130" y="58"/>
                    <a:pt x="116" y="25"/>
                    <a:pt x="8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/>
            </a:p>
          </p:txBody>
        </p:sp>
        <p:sp>
          <p:nvSpPr>
            <p:cNvPr id="22" name="Freeform 27"/>
            <p:cNvSpPr/>
            <p:nvPr/>
          </p:nvSpPr>
          <p:spPr bwMode="auto">
            <a:xfrm>
              <a:off x="3697288" y="2189163"/>
              <a:ext cx="146050" cy="177800"/>
            </a:xfrm>
            <a:custGeom>
              <a:avLst/>
              <a:gdLst/>
              <a:ahLst/>
              <a:cxnLst>
                <a:cxn ang="0">
                  <a:pos x="35" y="25"/>
                </a:cxn>
                <a:cxn ang="0">
                  <a:pos x="56" y="0"/>
                </a:cxn>
                <a:cxn ang="0">
                  <a:pos x="12" y="34"/>
                </a:cxn>
                <a:cxn ang="0">
                  <a:pos x="42" y="109"/>
                </a:cxn>
                <a:cxn ang="0">
                  <a:pos x="97" y="104"/>
                </a:cxn>
                <a:cxn ang="0">
                  <a:pos x="65" y="100"/>
                </a:cxn>
                <a:cxn ang="0">
                  <a:pos x="35" y="25"/>
                </a:cxn>
              </a:cxnLst>
              <a:rect l="0" t="0" r="r" b="b"/>
              <a:pathLst>
                <a:path w="97" h="117">
                  <a:moveTo>
                    <a:pt x="35" y="25"/>
                  </a:moveTo>
                  <a:cubicBezTo>
                    <a:pt x="40" y="15"/>
                    <a:pt x="47" y="6"/>
                    <a:pt x="56" y="0"/>
                  </a:cubicBezTo>
                  <a:cubicBezTo>
                    <a:pt x="37" y="3"/>
                    <a:pt x="20" y="16"/>
                    <a:pt x="12" y="34"/>
                  </a:cubicBezTo>
                  <a:cubicBezTo>
                    <a:pt x="0" y="63"/>
                    <a:pt x="13" y="97"/>
                    <a:pt x="42" y="109"/>
                  </a:cubicBezTo>
                  <a:cubicBezTo>
                    <a:pt x="61" y="117"/>
                    <a:pt x="81" y="115"/>
                    <a:pt x="97" y="104"/>
                  </a:cubicBezTo>
                  <a:cubicBezTo>
                    <a:pt x="87" y="106"/>
                    <a:pt x="76" y="105"/>
                    <a:pt x="65" y="100"/>
                  </a:cubicBezTo>
                  <a:cubicBezTo>
                    <a:pt x="36" y="88"/>
                    <a:pt x="23" y="54"/>
                    <a:pt x="35" y="2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</p:grpSp>
      <p:grpSp>
        <p:nvGrpSpPr>
          <p:cNvPr id="23" name="Group 107"/>
          <p:cNvGrpSpPr/>
          <p:nvPr/>
        </p:nvGrpSpPr>
        <p:grpSpPr>
          <a:xfrm>
            <a:off x="2540622" y="1820113"/>
            <a:ext cx="134392" cy="617594"/>
            <a:chOff x="2944813" y="1793875"/>
            <a:chExt cx="136525" cy="630238"/>
          </a:xfrm>
        </p:grpSpPr>
        <p:sp>
          <p:nvSpPr>
            <p:cNvPr id="24" name="Freeform 28"/>
            <p:cNvSpPr/>
            <p:nvPr/>
          </p:nvSpPr>
          <p:spPr bwMode="auto">
            <a:xfrm>
              <a:off x="2944813" y="1793875"/>
              <a:ext cx="103188" cy="630238"/>
            </a:xfrm>
            <a:custGeom>
              <a:avLst/>
              <a:gdLst/>
              <a:ahLst/>
              <a:cxnLst>
                <a:cxn ang="0">
                  <a:pos x="46" y="416"/>
                </a:cxn>
                <a:cxn ang="0">
                  <a:pos x="31" y="409"/>
                </a:cxn>
                <a:cxn ang="0">
                  <a:pos x="9" y="306"/>
                </a:cxn>
                <a:cxn ang="0">
                  <a:pos x="6" y="207"/>
                </a:cxn>
                <a:cxn ang="0">
                  <a:pos x="32" y="4"/>
                </a:cxn>
                <a:cxn ang="0">
                  <a:pos x="57" y="5"/>
                </a:cxn>
                <a:cxn ang="0">
                  <a:pos x="69" y="33"/>
                </a:cxn>
                <a:cxn ang="0">
                  <a:pos x="63" y="39"/>
                </a:cxn>
                <a:cxn ang="0">
                  <a:pos x="57" y="33"/>
                </a:cxn>
                <a:cxn ang="0">
                  <a:pos x="50" y="15"/>
                </a:cxn>
                <a:cxn ang="0">
                  <a:pos x="36" y="16"/>
                </a:cxn>
                <a:cxn ang="0">
                  <a:pos x="35" y="16"/>
                </a:cxn>
                <a:cxn ang="0">
                  <a:pos x="18" y="207"/>
                </a:cxn>
                <a:cxn ang="0">
                  <a:pos x="21" y="306"/>
                </a:cxn>
                <a:cxn ang="0">
                  <a:pos x="40" y="401"/>
                </a:cxn>
                <a:cxn ang="0">
                  <a:pos x="45" y="404"/>
                </a:cxn>
                <a:cxn ang="0">
                  <a:pos x="45" y="404"/>
                </a:cxn>
                <a:cxn ang="0">
                  <a:pos x="52" y="409"/>
                </a:cxn>
                <a:cxn ang="0">
                  <a:pos x="46" y="416"/>
                </a:cxn>
                <a:cxn ang="0">
                  <a:pos x="46" y="416"/>
                </a:cxn>
              </a:cxnLst>
              <a:rect l="0" t="0" r="r" b="b"/>
              <a:pathLst>
                <a:path w="69" h="416">
                  <a:moveTo>
                    <a:pt x="46" y="416"/>
                  </a:moveTo>
                  <a:cubicBezTo>
                    <a:pt x="43" y="416"/>
                    <a:pt x="38" y="415"/>
                    <a:pt x="31" y="409"/>
                  </a:cubicBezTo>
                  <a:cubicBezTo>
                    <a:pt x="16" y="395"/>
                    <a:pt x="8" y="359"/>
                    <a:pt x="9" y="306"/>
                  </a:cubicBezTo>
                  <a:cubicBezTo>
                    <a:pt x="9" y="277"/>
                    <a:pt x="8" y="243"/>
                    <a:pt x="6" y="207"/>
                  </a:cubicBezTo>
                  <a:cubicBezTo>
                    <a:pt x="1" y="87"/>
                    <a:pt x="0" y="13"/>
                    <a:pt x="32" y="4"/>
                  </a:cubicBezTo>
                  <a:cubicBezTo>
                    <a:pt x="42" y="0"/>
                    <a:pt x="51" y="1"/>
                    <a:pt x="57" y="5"/>
                  </a:cubicBezTo>
                  <a:cubicBezTo>
                    <a:pt x="69" y="14"/>
                    <a:pt x="69" y="31"/>
                    <a:pt x="69" y="33"/>
                  </a:cubicBezTo>
                  <a:cubicBezTo>
                    <a:pt x="69" y="37"/>
                    <a:pt x="67" y="39"/>
                    <a:pt x="63" y="39"/>
                  </a:cubicBezTo>
                  <a:cubicBezTo>
                    <a:pt x="60" y="39"/>
                    <a:pt x="57" y="37"/>
                    <a:pt x="57" y="33"/>
                  </a:cubicBezTo>
                  <a:cubicBezTo>
                    <a:pt x="57" y="30"/>
                    <a:pt x="56" y="19"/>
                    <a:pt x="50" y="15"/>
                  </a:cubicBezTo>
                  <a:cubicBezTo>
                    <a:pt x="47" y="13"/>
                    <a:pt x="42" y="13"/>
                    <a:pt x="36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1" y="22"/>
                    <a:pt x="15" y="125"/>
                    <a:pt x="18" y="207"/>
                  </a:cubicBezTo>
                  <a:cubicBezTo>
                    <a:pt x="20" y="243"/>
                    <a:pt x="21" y="277"/>
                    <a:pt x="21" y="306"/>
                  </a:cubicBezTo>
                  <a:cubicBezTo>
                    <a:pt x="20" y="372"/>
                    <a:pt x="32" y="394"/>
                    <a:pt x="40" y="401"/>
                  </a:cubicBezTo>
                  <a:cubicBezTo>
                    <a:pt x="43" y="404"/>
                    <a:pt x="45" y="404"/>
                    <a:pt x="45" y="404"/>
                  </a:cubicBezTo>
                  <a:cubicBezTo>
                    <a:pt x="45" y="404"/>
                    <a:pt x="45" y="404"/>
                    <a:pt x="45" y="404"/>
                  </a:cubicBezTo>
                  <a:cubicBezTo>
                    <a:pt x="49" y="404"/>
                    <a:pt x="51" y="406"/>
                    <a:pt x="52" y="409"/>
                  </a:cubicBezTo>
                  <a:cubicBezTo>
                    <a:pt x="52" y="413"/>
                    <a:pt x="50" y="416"/>
                    <a:pt x="46" y="416"/>
                  </a:cubicBezTo>
                  <a:cubicBezTo>
                    <a:pt x="46" y="416"/>
                    <a:pt x="46" y="416"/>
                    <a:pt x="46" y="41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9"/>
            <p:cNvSpPr/>
            <p:nvPr/>
          </p:nvSpPr>
          <p:spPr bwMode="auto">
            <a:xfrm>
              <a:off x="3040063" y="1949450"/>
              <a:ext cx="41275" cy="365760"/>
            </a:xfrm>
            <a:custGeom>
              <a:avLst/>
              <a:gdLst/>
              <a:ahLst/>
              <a:cxnLst>
                <a:cxn ang="0">
                  <a:pos x="12" y="244"/>
                </a:cxn>
                <a:cxn ang="0">
                  <a:pos x="11" y="244"/>
                </a:cxn>
                <a:cxn ang="0">
                  <a:pos x="6" y="237"/>
                </a:cxn>
                <a:cxn ang="0">
                  <a:pos x="1" y="7"/>
                </a:cxn>
                <a:cxn ang="0">
                  <a:pos x="6" y="0"/>
                </a:cxn>
                <a:cxn ang="0">
                  <a:pos x="13" y="5"/>
                </a:cxn>
                <a:cxn ang="0">
                  <a:pos x="18" y="239"/>
                </a:cxn>
                <a:cxn ang="0">
                  <a:pos x="12" y="244"/>
                </a:cxn>
              </a:cxnLst>
              <a:rect l="0" t="0" r="r" b="b"/>
              <a:pathLst>
                <a:path w="28" h="244">
                  <a:moveTo>
                    <a:pt x="12" y="244"/>
                  </a:moveTo>
                  <a:cubicBezTo>
                    <a:pt x="12" y="244"/>
                    <a:pt x="11" y="244"/>
                    <a:pt x="11" y="244"/>
                  </a:cubicBezTo>
                  <a:cubicBezTo>
                    <a:pt x="8" y="243"/>
                    <a:pt x="5" y="240"/>
                    <a:pt x="6" y="237"/>
                  </a:cubicBezTo>
                  <a:cubicBezTo>
                    <a:pt x="16" y="161"/>
                    <a:pt x="1" y="8"/>
                    <a:pt x="1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2"/>
                    <a:pt x="13" y="5"/>
                  </a:cubicBezTo>
                  <a:cubicBezTo>
                    <a:pt x="13" y="12"/>
                    <a:pt x="28" y="161"/>
                    <a:pt x="18" y="239"/>
                  </a:cubicBezTo>
                  <a:cubicBezTo>
                    <a:pt x="17" y="242"/>
                    <a:pt x="15" y="244"/>
                    <a:pt x="12" y="2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</p:grpSp>
      <p:grpSp>
        <p:nvGrpSpPr>
          <p:cNvPr id="26" name="Group 110"/>
          <p:cNvGrpSpPr/>
          <p:nvPr/>
        </p:nvGrpSpPr>
        <p:grpSpPr>
          <a:xfrm>
            <a:off x="2628132" y="1778112"/>
            <a:ext cx="362546" cy="645596"/>
            <a:chOff x="3033713" y="1751013"/>
            <a:chExt cx="368300" cy="658813"/>
          </a:xfrm>
        </p:grpSpPr>
        <p:sp>
          <p:nvSpPr>
            <p:cNvPr id="27" name="Freeform 30"/>
            <p:cNvSpPr/>
            <p:nvPr/>
          </p:nvSpPr>
          <p:spPr bwMode="auto">
            <a:xfrm>
              <a:off x="3033713" y="1751013"/>
              <a:ext cx="368300" cy="658813"/>
            </a:xfrm>
            <a:custGeom>
              <a:avLst/>
              <a:gdLst/>
              <a:ahLst/>
              <a:cxnLst>
                <a:cxn ang="0">
                  <a:pos x="238" y="432"/>
                </a:cxn>
                <a:cxn ang="0">
                  <a:pos x="222" y="431"/>
                </a:cxn>
                <a:cxn ang="0">
                  <a:pos x="151" y="334"/>
                </a:cxn>
                <a:cxn ang="0">
                  <a:pos x="100" y="233"/>
                </a:cxn>
                <a:cxn ang="0">
                  <a:pos x="23" y="12"/>
                </a:cxn>
                <a:cxn ang="0">
                  <a:pos x="47" y="2"/>
                </a:cxn>
                <a:cxn ang="0">
                  <a:pos x="72" y="26"/>
                </a:cxn>
                <a:cxn ang="0">
                  <a:pos x="69" y="35"/>
                </a:cxn>
                <a:cxn ang="0">
                  <a:pos x="61" y="31"/>
                </a:cxn>
                <a:cxn ang="0">
                  <a:pos x="46" y="15"/>
                </a:cxn>
                <a:cxn ang="0">
                  <a:pos x="33" y="22"/>
                </a:cxn>
                <a:cxn ang="0">
                  <a:pos x="32" y="22"/>
                </a:cxn>
                <a:cxn ang="0">
                  <a:pos x="111" y="227"/>
                </a:cxn>
                <a:cxn ang="0">
                  <a:pos x="162" y="329"/>
                </a:cxn>
                <a:cxn ang="0">
                  <a:pos x="225" y="418"/>
                </a:cxn>
                <a:cxn ang="0">
                  <a:pos x="232" y="419"/>
                </a:cxn>
                <a:cxn ang="0">
                  <a:pos x="232" y="419"/>
                </a:cxn>
                <a:cxn ang="0">
                  <a:pos x="241" y="422"/>
                </a:cxn>
                <a:cxn ang="0">
                  <a:pos x="239" y="431"/>
                </a:cxn>
                <a:cxn ang="0">
                  <a:pos x="238" y="432"/>
                </a:cxn>
              </a:cxnLst>
              <a:rect l="0" t="0" r="r" b="b"/>
              <a:pathLst>
                <a:path w="243" h="434">
                  <a:moveTo>
                    <a:pt x="238" y="432"/>
                  </a:moveTo>
                  <a:cubicBezTo>
                    <a:pt x="236" y="432"/>
                    <a:pt x="231" y="434"/>
                    <a:pt x="222" y="431"/>
                  </a:cubicBezTo>
                  <a:cubicBezTo>
                    <a:pt x="201" y="423"/>
                    <a:pt x="177" y="389"/>
                    <a:pt x="151" y="334"/>
                  </a:cubicBezTo>
                  <a:cubicBezTo>
                    <a:pt x="137" y="303"/>
                    <a:pt x="119" y="269"/>
                    <a:pt x="100" y="233"/>
                  </a:cubicBezTo>
                  <a:cubicBezTo>
                    <a:pt x="37" y="110"/>
                    <a:pt x="0" y="34"/>
                    <a:pt x="23" y="12"/>
                  </a:cubicBezTo>
                  <a:cubicBezTo>
                    <a:pt x="31" y="4"/>
                    <a:pt x="39" y="0"/>
                    <a:pt x="47" y="2"/>
                  </a:cubicBezTo>
                  <a:cubicBezTo>
                    <a:pt x="62" y="6"/>
                    <a:pt x="71" y="24"/>
                    <a:pt x="72" y="26"/>
                  </a:cubicBezTo>
                  <a:cubicBezTo>
                    <a:pt x="74" y="29"/>
                    <a:pt x="72" y="33"/>
                    <a:pt x="69" y="35"/>
                  </a:cubicBezTo>
                  <a:cubicBezTo>
                    <a:pt x="66" y="36"/>
                    <a:pt x="63" y="34"/>
                    <a:pt x="61" y="31"/>
                  </a:cubicBezTo>
                  <a:cubicBezTo>
                    <a:pt x="59" y="27"/>
                    <a:pt x="53" y="17"/>
                    <a:pt x="46" y="15"/>
                  </a:cubicBezTo>
                  <a:cubicBezTo>
                    <a:pt x="42" y="15"/>
                    <a:pt x="37" y="17"/>
                    <a:pt x="33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13" y="40"/>
                    <a:pt x="67" y="144"/>
                    <a:pt x="111" y="227"/>
                  </a:cubicBezTo>
                  <a:cubicBezTo>
                    <a:pt x="130" y="264"/>
                    <a:pt x="148" y="298"/>
                    <a:pt x="162" y="329"/>
                  </a:cubicBezTo>
                  <a:cubicBezTo>
                    <a:pt x="194" y="397"/>
                    <a:pt x="215" y="414"/>
                    <a:pt x="225" y="418"/>
                  </a:cubicBezTo>
                  <a:cubicBezTo>
                    <a:pt x="230" y="420"/>
                    <a:pt x="232" y="419"/>
                    <a:pt x="232" y="419"/>
                  </a:cubicBezTo>
                  <a:cubicBezTo>
                    <a:pt x="232" y="419"/>
                    <a:pt x="232" y="419"/>
                    <a:pt x="232" y="419"/>
                  </a:cubicBezTo>
                  <a:cubicBezTo>
                    <a:pt x="235" y="418"/>
                    <a:pt x="239" y="419"/>
                    <a:pt x="241" y="422"/>
                  </a:cubicBezTo>
                  <a:cubicBezTo>
                    <a:pt x="243" y="425"/>
                    <a:pt x="242" y="429"/>
                    <a:pt x="239" y="431"/>
                  </a:cubicBezTo>
                  <a:cubicBezTo>
                    <a:pt x="239" y="431"/>
                    <a:pt x="239" y="431"/>
                    <a:pt x="238" y="43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31"/>
            <p:cNvSpPr/>
            <p:nvPr/>
          </p:nvSpPr>
          <p:spPr bwMode="auto">
            <a:xfrm>
              <a:off x="3179763" y="1881188"/>
              <a:ext cx="209550" cy="400050"/>
            </a:xfrm>
            <a:custGeom>
              <a:avLst/>
              <a:gdLst/>
              <a:ahLst/>
              <a:cxnLst>
                <a:cxn ang="0">
                  <a:pos x="134" y="263"/>
                </a:cxn>
                <a:cxn ang="0">
                  <a:pos x="133" y="263"/>
                </a:cxn>
                <a:cxn ang="0">
                  <a:pos x="125" y="258"/>
                </a:cxn>
                <a:cxn ang="0">
                  <a:pos x="2" y="11"/>
                </a:cxn>
                <a:cxn ang="0">
                  <a:pos x="3" y="1"/>
                </a:cxn>
                <a:cxn ang="0">
                  <a:pos x="12" y="4"/>
                </a:cxn>
                <a:cxn ang="0">
                  <a:pos x="136" y="254"/>
                </a:cxn>
                <a:cxn ang="0">
                  <a:pos x="134" y="263"/>
                </a:cxn>
              </a:cxnLst>
              <a:rect l="0" t="0" r="r" b="b"/>
              <a:pathLst>
                <a:path w="138" h="264">
                  <a:moveTo>
                    <a:pt x="134" y="263"/>
                  </a:moveTo>
                  <a:cubicBezTo>
                    <a:pt x="134" y="263"/>
                    <a:pt x="133" y="263"/>
                    <a:pt x="133" y="263"/>
                  </a:cubicBezTo>
                  <a:cubicBezTo>
                    <a:pt x="130" y="264"/>
                    <a:pt x="126" y="262"/>
                    <a:pt x="125" y="258"/>
                  </a:cubicBezTo>
                  <a:cubicBezTo>
                    <a:pt x="95" y="171"/>
                    <a:pt x="3" y="12"/>
                    <a:pt x="2" y="11"/>
                  </a:cubicBezTo>
                  <a:cubicBezTo>
                    <a:pt x="0" y="7"/>
                    <a:pt x="1" y="3"/>
                    <a:pt x="3" y="1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16" y="11"/>
                    <a:pt x="105" y="166"/>
                    <a:pt x="136" y="254"/>
                  </a:cubicBezTo>
                  <a:cubicBezTo>
                    <a:pt x="138" y="258"/>
                    <a:pt x="136" y="261"/>
                    <a:pt x="134" y="26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</p:grpSp>
      <p:grpSp>
        <p:nvGrpSpPr>
          <p:cNvPr id="29" name="Group 113"/>
          <p:cNvGrpSpPr/>
          <p:nvPr/>
        </p:nvGrpSpPr>
        <p:grpSpPr>
          <a:xfrm>
            <a:off x="2693767" y="1690995"/>
            <a:ext cx="662583" cy="575592"/>
            <a:chOff x="3100388" y="1662113"/>
            <a:chExt cx="673100" cy="587375"/>
          </a:xfrm>
        </p:grpSpPr>
        <p:sp>
          <p:nvSpPr>
            <p:cNvPr id="30" name="Freeform 32"/>
            <p:cNvSpPr/>
            <p:nvPr/>
          </p:nvSpPr>
          <p:spPr bwMode="auto">
            <a:xfrm>
              <a:off x="3100388" y="1662113"/>
              <a:ext cx="673100" cy="587375"/>
            </a:xfrm>
            <a:custGeom>
              <a:avLst/>
              <a:gdLst/>
              <a:ahLst/>
              <a:cxnLst>
                <a:cxn ang="0">
                  <a:pos x="443" y="382"/>
                </a:cxn>
                <a:cxn ang="0">
                  <a:pos x="427" y="386"/>
                </a:cxn>
                <a:cxn ang="0">
                  <a:pos x="305" y="310"/>
                </a:cxn>
                <a:cxn ang="0">
                  <a:pos x="203" y="222"/>
                </a:cxn>
                <a:cxn ang="0">
                  <a:pos x="11" y="19"/>
                </a:cxn>
                <a:cxn ang="0">
                  <a:pos x="29" y="1"/>
                </a:cxn>
                <a:cxn ang="0">
                  <a:pos x="66" y="17"/>
                </a:cxn>
                <a:cxn ang="0">
                  <a:pos x="68" y="27"/>
                </a:cxn>
                <a:cxn ang="0">
                  <a:pos x="58" y="26"/>
                </a:cxn>
                <a:cxn ang="0">
                  <a:pos x="35" y="15"/>
                </a:cxn>
                <a:cxn ang="0">
                  <a:pos x="25" y="27"/>
                </a:cxn>
                <a:cxn ang="0">
                  <a:pos x="25" y="27"/>
                </a:cxn>
                <a:cxn ang="0">
                  <a:pos x="210" y="213"/>
                </a:cxn>
                <a:cxn ang="0">
                  <a:pos x="314" y="301"/>
                </a:cxn>
                <a:cxn ang="0">
                  <a:pos x="423" y="372"/>
                </a:cxn>
                <a:cxn ang="0">
                  <a:pos x="430" y="371"/>
                </a:cxn>
                <a:cxn ang="0">
                  <a:pos x="430" y="371"/>
                </a:cxn>
                <a:cxn ang="0">
                  <a:pos x="440" y="371"/>
                </a:cxn>
                <a:cxn ang="0">
                  <a:pos x="443" y="381"/>
                </a:cxn>
                <a:cxn ang="0">
                  <a:pos x="443" y="382"/>
                </a:cxn>
              </a:cxnLst>
              <a:rect l="0" t="0" r="r" b="b"/>
              <a:pathLst>
                <a:path w="445" h="387">
                  <a:moveTo>
                    <a:pt x="443" y="382"/>
                  </a:moveTo>
                  <a:cubicBezTo>
                    <a:pt x="441" y="383"/>
                    <a:pt x="437" y="387"/>
                    <a:pt x="427" y="386"/>
                  </a:cubicBezTo>
                  <a:cubicBezTo>
                    <a:pt x="402" y="385"/>
                    <a:pt x="360" y="358"/>
                    <a:pt x="305" y="310"/>
                  </a:cubicBezTo>
                  <a:cubicBezTo>
                    <a:pt x="276" y="283"/>
                    <a:pt x="240" y="253"/>
                    <a:pt x="203" y="222"/>
                  </a:cubicBezTo>
                  <a:cubicBezTo>
                    <a:pt x="76" y="117"/>
                    <a:pt x="0" y="51"/>
                    <a:pt x="11" y="19"/>
                  </a:cubicBezTo>
                  <a:cubicBezTo>
                    <a:pt x="14" y="8"/>
                    <a:pt x="20" y="2"/>
                    <a:pt x="29" y="1"/>
                  </a:cubicBezTo>
                  <a:cubicBezTo>
                    <a:pt x="46" y="0"/>
                    <a:pt x="64" y="15"/>
                    <a:pt x="66" y="17"/>
                  </a:cubicBezTo>
                  <a:cubicBezTo>
                    <a:pt x="69" y="20"/>
                    <a:pt x="70" y="25"/>
                    <a:pt x="68" y="27"/>
                  </a:cubicBezTo>
                  <a:cubicBezTo>
                    <a:pt x="66" y="30"/>
                    <a:pt x="61" y="29"/>
                    <a:pt x="58" y="26"/>
                  </a:cubicBezTo>
                  <a:cubicBezTo>
                    <a:pt x="54" y="23"/>
                    <a:pt x="43" y="15"/>
                    <a:pt x="35" y="15"/>
                  </a:cubicBezTo>
                  <a:cubicBezTo>
                    <a:pt x="30" y="16"/>
                    <a:pt x="27" y="20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16" y="51"/>
                    <a:pt x="124" y="141"/>
                    <a:pt x="210" y="213"/>
                  </a:cubicBezTo>
                  <a:cubicBezTo>
                    <a:pt x="248" y="244"/>
                    <a:pt x="284" y="274"/>
                    <a:pt x="314" y="301"/>
                  </a:cubicBezTo>
                  <a:cubicBezTo>
                    <a:pt x="381" y="361"/>
                    <a:pt x="411" y="372"/>
                    <a:pt x="423" y="372"/>
                  </a:cubicBezTo>
                  <a:cubicBezTo>
                    <a:pt x="428" y="373"/>
                    <a:pt x="430" y="371"/>
                    <a:pt x="430" y="371"/>
                  </a:cubicBezTo>
                  <a:cubicBezTo>
                    <a:pt x="430" y="371"/>
                    <a:pt x="430" y="371"/>
                    <a:pt x="430" y="371"/>
                  </a:cubicBezTo>
                  <a:cubicBezTo>
                    <a:pt x="432" y="368"/>
                    <a:pt x="437" y="368"/>
                    <a:pt x="440" y="371"/>
                  </a:cubicBezTo>
                  <a:cubicBezTo>
                    <a:pt x="444" y="374"/>
                    <a:pt x="445" y="378"/>
                    <a:pt x="443" y="381"/>
                  </a:cubicBezTo>
                  <a:cubicBezTo>
                    <a:pt x="443" y="381"/>
                    <a:pt x="443" y="381"/>
                    <a:pt x="443" y="3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33"/>
            <p:cNvSpPr/>
            <p:nvPr/>
          </p:nvSpPr>
          <p:spPr bwMode="auto">
            <a:xfrm>
              <a:off x="3275013" y="1757363"/>
              <a:ext cx="430213" cy="368300"/>
            </a:xfrm>
            <a:custGeom>
              <a:avLst/>
              <a:gdLst/>
              <a:ahLst/>
              <a:cxnLst>
                <a:cxn ang="0">
                  <a:pos x="282" y="241"/>
                </a:cxn>
                <a:cxn ang="0">
                  <a:pos x="282" y="241"/>
                </a:cxn>
                <a:cxn ang="0">
                  <a:pos x="271" y="238"/>
                </a:cxn>
                <a:cxn ang="0">
                  <a:pos x="5" y="13"/>
                </a:cxn>
                <a:cxn ang="0">
                  <a:pos x="1" y="3"/>
                </a:cxn>
                <a:cxn ang="0">
                  <a:pos x="12" y="3"/>
                </a:cxn>
                <a:cxn ang="0">
                  <a:pos x="280" y="231"/>
                </a:cxn>
                <a:cxn ang="0">
                  <a:pos x="282" y="241"/>
                </a:cxn>
              </a:cxnLst>
              <a:rect l="0" t="0" r="r" b="b"/>
              <a:pathLst>
                <a:path w="284" h="243">
                  <a:moveTo>
                    <a:pt x="282" y="241"/>
                  </a:moveTo>
                  <a:cubicBezTo>
                    <a:pt x="282" y="241"/>
                    <a:pt x="282" y="241"/>
                    <a:pt x="282" y="241"/>
                  </a:cubicBezTo>
                  <a:cubicBezTo>
                    <a:pt x="279" y="243"/>
                    <a:pt x="274" y="242"/>
                    <a:pt x="271" y="238"/>
                  </a:cubicBezTo>
                  <a:cubicBezTo>
                    <a:pt x="190" y="155"/>
                    <a:pt x="7" y="15"/>
                    <a:pt x="5" y="13"/>
                  </a:cubicBezTo>
                  <a:cubicBezTo>
                    <a:pt x="1" y="10"/>
                    <a:pt x="0" y="6"/>
                    <a:pt x="1" y="3"/>
                  </a:cubicBezTo>
                  <a:cubicBezTo>
                    <a:pt x="3" y="0"/>
                    <a:pt x="8" y="0"/>
                    <a:pt x="12" y="3"/>
                  </a:cubicBezTo>
                  <a:cubicBezTo>
                    <a:pt x="19" y="9"/>
                    <a:pt x="199" y="146"/>
                    <a:pt x="280" y="231"/>
                  </a:cubicBezTo>
                  <a:cubicBezTo>
                    <a:pt x="284" y="234"/>
                    <a:pt x="284" y="238"/>
                    <a:pt x="282" y="2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 rot="6000171">
            <a:off x="2133266" y="3300456"/>
            <a:ext cx="751651" cy="437382"/>
          </a:xfrm>
          <a:prstGeom prst="rect">
            <a:avLst/>
          </a:prstGeom>
          <a:noFill/>
        </p:spPr>
        <p:txBody>
          <a:bodyPr wrap="none" lIns="67391" tIns="33696" rIns="67391" bIns="33696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创新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4529229">
            <a:off x="2962211" y="3255815"/>
            <a:ext cx="751651" cy="437382"/>
          </a:xfrm>
          <a:prstGeom prst="rect">
            <a:avLst/>
          </a:prstGeom>
          <a:noFill/>
        </p:spPr>
        <p:txBody>
          <a:bodyPr wrap="none" lIns="67391" tIns="33696" rIns="67391" bIns="33696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创新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3137183">
            <a:off x="3682143" y="2887426"/>
            <a:ext cx="751651" cy="437382"/>
          </a:xfrm>
          <a:prstGeom prst="rect">
            <a:avLst/>
          </a:prstGeom>
          <a:noFill/>
        </p:spPr>
        <p:txBody>
          <a:bodyPr wrap="none" lIns="67391" tIns="33696" rIns="67391" bIns="33696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创新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35" name="Group 118"/>
          <p:cNvGrpSpPr/>
          <p:nvPr/>
        </p:nvGrpSpPr>
        <p:grpSpPr>
          <a:xfrm>
            <a:off x="5217518" y="1575515"/>
            <a:ext cx="675084" cy="672042"/>
            <a:chOff x="6858000" y="2647950"/>
            <a:chExt cx="533400" cy="533400"/>
          </a:xfrm>
        </p:grpSpPr>
        <p:sp>
          <p:nvSpPr>
            <p:cNvPr id="36" name="Rounded Rectangle 120"/>
            <p:cNvSpPr/>
            <p:nvPr/>
          </p:nvSpPr>
          <p:spPr>
            <a:xfrm>
              <a:off x="6858000" y="2647950"/>
              <a:ext cx="533400" cy="533400"/>
            </a:xfrm>
            <a:prstGeom prst="roundRect">
              <a:avLst>
                <a:gd name="adj" fmla="val 23810"/>
              </a:avLst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103"/>
            <p:cNvGrpSpPr/>
            <p:nvPr/>
          </p:nvGrpSpPr>
          <p:grpSpPr>
            <a:xfrm>
              <a:off x="6928379" y="2716243"/>
              <a:ext cx="392518" cy="396785"/>
              <a:chOff x="4427538" y="1254125"/>
              <a:chExt cx="292100" cy="295275"/>
            </a:xfrm>
            <a:solidFill>
              <a:schemeClr val="bg1"/>
            </a:solidFill>
          </p:grpSpPr>
          <p:sp>
            <p:nvSpPr>
              <p:cNvPr id="38" name="Freeform 211"/>
              <p:cNvSpPr/>
              <p:nvPr/>
            </p:nvSpPr>
            <p:spPr bwMode="auto">
              <a:xfrm>
                <a:off x="4471988" y="1287463"/>
                <a:ext cx="33338" cy="33338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7" y="2"/>
                  </a:cxn>
                  <a:cxn ang="0">
                    <a:pos x="2" y="2"/>
                  </a:cxn>
                  <a:cxn ang="0">
                    <a:pos x="2" y="7"/>
                  </a:cxn>
                  <a:cxn ang="0">
                    <a:pos x="7" y="12"/>
                  </a:cxn>
                  <a:cxn ang="0">
                    <a:pos x="12" y="12"/>
                  </a:cxn>
                  <a:cxn ang="0">
                    <a:pos x="12" y="7"/>
                  </a:cxn>
                </a:cxnLst>
                <a:rect l="0" t="0" r="r" b="b"/>
                <a:pathLst>
                  <a:path w="13" h="13">
                    <a:moveTo>
                      <a:pt x="12" y="7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5" y="0"/>
                      <a:pt x="3" y="0"/>
                      <a:pt x="2" y="2"/>
                    </a:cubicBezTo>
                    <a:cubicBezTo>
                      <a:pt x="0" y="3"/>
                      <a:pt x="0" y="6"/>
                      <a:pt x="2" y="7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3"/>
                      <a:pt x="10" y="13"/>
                      <a:pt x="12" y="12"/>
                    </a:cubicBezTo>
                    <a:cubicBezTo>
                      <a:pt x="13" y="11"/>
                      <a:pt x="13" y="8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9" name="Freeform 212"/>
              <p:cNvSpPr/>
              <p:nvPr/>
            </p:nvSpPr>
            <p:spPr bwMode="auto">
              <a:xfrm>
                <a:off x="4427538" y="1382713"/>
                <a:ext cx="34925" cy="1905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7"/>
                  </a:cxn>
                  <a:cxn ang="0">
                    <a:pos x="11" y="7"/>
                  </a:cxn>
                  <a:cxn ang="0">
                    <a:pos x="14" y="4"/>
                  </a:cxn>
                  <a:cxn ang="0">
                    <a:pos x="11" y="0"/>
                  </a:cxn>
                </a:cxnLst>
                <a:rect l="0" t="0" r="r" b="b"/>
                <a:pathLst>
                  <a:path w="14" h="7">
                    <a:moveTo>
                      <a:pt x="1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3" y="7"/>
                      <a:pt x="14" y="6"/>
                      <a:pt x="14" y="4"/>
                    </a:cubicBezTo>
                    <a:cubicBezTo>
                      <a:pt x="14" y="2"/>
                      <a:pt x="13" y="0"/>
                      <a:pt x="1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0" name="Freeform 213"/>
              <p:cNvSpPr/>
              <p:nvPr/>
            </p:nvSpPr>
            <p:spPr bwMode="auto">
              <a:xfrm>
                <a:off x="4684713" y="1401763"/>
                <a:ext cx="34925" cy="190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3" y="8"/>
                  </a:cxn>
                  <a:cxn ang="0">
                    <a:pos x="10" y="8"/>
                  </a:cxn>
                  <a:cxn ang="0">
                    <a:pos x="14" y="4"/>
                  </a:cxn>
                  <a:cxn ang="0">
                    <a:pos x="10" y="0"/>
                  </a:cxn>
                </a:cxnLst>
                <a:rect l="0" t="0" r="r" b="b"/>
                <a:pathLst>
                  <a:path w="14" h="8">
                    <a:moveTo>
                      <a:pt x="1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2" y="8"/>
                      <a:pt x="14" y="6"/>
                      <a:pt x="14" y="4"/>
                    </a:cubicBezTo>
                    <a:cubicBezTo>
                      <a:pt x="14" y="2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1" name="Freeform 214"/>
              <p:cNvSpPr/>
              <p:nvPr/>
            </p:nvSpPr>
            <p:spPr bwMode="auto">
              <a:xfrm>
                <a:off x="4654551" y="1303338"/>
                <a:ext cx="31750" cy="31750"/>
              </a:xfrm>
              <a:custGeom>
                <a:avLst/>
                <a:gdLst/>
                <a:ahLst/>
                <a:cxnLst>
                  <a:cxn ang="0">
                    <a:pos x="12" y="1"/>
                  </a:cxn>
                  <a:cxn ang="0">
                    <a:pos x="6" y="1"/>
                  </a:cxn>
                  <a:cxn ang="0">
                    <a:pos x="1" y="6"/>
                  </a:cxn>
                  <a:cxn ang="0">
                    <a:pos x="1" y="11"/>
                  </a:cxn>
                  <a:cxn ang="0">
                    <a:pos x="6" y="11"/>
                  </a:cxn>
                  <a:cxn ang="0">
                    <a:pos x="12" y="6"/>
                  </a:cxn>
                  <a:cxn ang="0">
                    <a:pos x="12" y="1"/>
                  </a:cxn>
                </a:cxnLst>
                <a:rect l="0" t="0" r="r" b="b"/>
                <a:pathLst>
                  <a:path w="13" h="13">
                    <a:moveTo>
                      <a:pt x="12" y="1"/>
                    </a:moveTo>
                    <a:cubicBezTo>
                      <a:pt x="10" y="0"/>
                      <a:pt x="8" y="0"/>
                      <a:pt x="6" y="1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10"/>
                      <a:pt x="1" y="11"/>
                    </a:cubicBezTo>
                    <a:cubicBezTo>
                      <a:pt x="3" y="13"/>
                      <a:pt x="5" y="13"/>
                      <a:pt x="6" y="11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5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2" name="Freeform 215"/>
              <p:cNvSpPr/>
              <p:nvPr/>
            </p:nvSpPr>
            <p:spPr bwMode="auto">
              <a:xfrm>
                <a:off x="4573588" y="1254125"/>
                <a:ext cx="17463" cy="38100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6" y="14"/>
                  </a:cxn>
                  <a:cxn ang="0">
                    <a:pos x="7" y="11"/>
                  </a:cxn>
                  <a:cxn ang="0">
                    <a:pos x="7" y="4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4" y="15"/>
                  </a:cxn>
                </a:cxnLst>
                <a:rect l="0" t="0" r="r" b="b"/>
                <a:pathLst>
                  <a:path w="7" h="15">
                    <a:moveTo>
                      <a:pt x="4" y="15"/>
                    </a:moveTo>
                    <a:cubicBezTo>
                      <a:pt x="5" y="15"/>
                      <a:pt x="6" y="14"/>
                      <a:pt x="6" y="14"/>
                    </a:cubicBezTo>
                    <a:cubicBezTo>
                      <a:pt x="7" y="13"/>
                      <a:pt x="7" y="12"/>
                      <a:pt x="7" y="11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2" y="0"/>
                      <a:pt x="1" y="1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2" y="15"/>
                      <a:pt x="4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3" name="Freeform 216"/>
              <p:cNvSpPr>
                <a:spLocks noEditPoints="1"/>
              </p:cNvSpPr>
              <p:nvPr/>
            </p:nvSpPr>
            <p:spPr bwMode="auto">
              <a:xfrm>
                <a:off x="4500563" y="1327150"/>
                <a:ext cx="146050" cy="16668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0" y="29"/>
                  </a:cxn>
                  <a:cxn ang="0">
                    <a:pos x="14" y="54"/>
                  </a:cxn>
                  <a:cxn ang="0">
                    <a:pos x="14" y="66"/>
                  </a:cxn>
                  <a:cxn ang="0">
                    <a:pos x="44" y="66"/>
                  </a:cxn>
                  <a:cxn ang="0">
                    <a:pos x="44" y="54"/>
                  </a:cxn>
                  <a:cxn ang="0">
                    <a:pos x="58" y="29"/>
                  </a:cxn>
                  <a:cxn ang="0">
                    <a:pos x="29" y="0"/>
                  </a:cxn>
                  <a:cxn ang="0">
                    <a:pos x="40" y="48"/>
                  </a:cxn>
                  <a:cxn ang="0">
                    <a:pos x="36" y="50"/>
                  </a:cxn>
                  <a:cxn ang="0">
                    <a:pos x="36" y="54"/>
                  </a:cxn>
                  <a:cxn ang="0">
                    <a:pos x="36" y="58"/>
                  </a:cxn>
                  <a:cxn ang="0">
                    <a:pos x="22" y="58"/>
                  </a:cxn>
                  <a:cxn ang="0">
                    <a:pos x="22" y="54"/>
                  </a:cxn>
                  <a:cxn ang="0">
                    <a:pos x="22" y="50"/>
                  </a:cxn>
                  <a:cxn ang="0">
                    <a:pos x="18" y="48"/>
                  </a:cxn>
                  <a:cxn ang="0">
                    <a:pos x="7" y="29"/>
                  </a:cxn>
                  <a:cxn ang="0">
                    <a:pos x="29" y="8"/>
                  </a:cxn>
                  <a:cxn ang="0">
                    <a:pos x="51" y="29"/>
                  </a:cxn>
                  <a:cxn ang="0">
                    <a:pos x="40" y="48"/>
                  </a:cxn>
                </a:cxnLst>
                <a:rect l="0" t="0" r="r" b="b"/>
                <a:pathLst>
                  <a:path w="58" h="66">
                    <a:moveTo>
                      <a:pt x="29" y="0"/>
                    </a:moveTo>
                    <a:cubicBezTo>
                      <a:pt x="13" y="0"/>
                      <a:pt x="0" y="13"/>
                      <a:pt x="0" y="29"/>
                    </a:cubicBezTo>
                    <a:cubicBezTo>
                      <a:pt x="0" y="40"/>
                      <a:pt x="6" y="49"/>
                      <a:pt x="14" y="54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54"/>
                      <a:pt x="44" y="54"/>
                      <a:pt x="44" y="54"/>
                    </a:cubicBezTo>
                    <a:cubicBezTo>
                      <a:pt x="52" y="49"/>
                      <a:pt x="58" y="40"/>
                      <a:pt x="58" y="29"/>
                    </a:cubicBezTo>
                    <a:cubicBezTo>
                      <a:pt x="58" y="13"/>
                      <a:pt x="45" y="0"/>
                      <a:pt x="29" y="0"/>
                    </a:cubicBezTo>
                    <a:close/>
                    <a:moveTo>
                      <a:pt x="40" y="48"/>
                    </a:moveTo>
                    <a:cubicBezTo>
                      <a:pt x="36" y="50"/>
                      <a:pt x="36" y="50"/>
                      <a:pt x="36" y="50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1" y="44"/>
                      <a:pt x="7" y="37"/>
                      <a:pt x="7" y="29"/>
                    </a:cubicBezTo>
                    <a:cubicBezTo>
                      <a:pt x="7" y="17"/>
                      <a:pt x="17" y="8"/>
                      <a:pt x="29" y="8"/>
                    </a:cubicBezTo>
                    <a:cubicBezTo>
                      <a:pt x="41" y="8"/>
                      <a:pt x="51" y="17"/>
                      <a:pt x="51" y="29"/>
                    </a:cubicBezTo>
                    <a:cubicBezTo>
                      <a:pt x="51" y="37"/>
                      <a:pt x="47" y="44"/>
                      <a:pt x="40" y="4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4" name="Freeform 217"/>
              <p:cNvSpPr/>
              <p:nvPr/>
            </p:nvSpPr>
            <p:spPr bwMode="auto">
              <a:xfrm>
                <a:off x="4535488" y="1511300"/>
                <a:ext cx="76200" cy="38100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8" y="7"/>
                  </a:cxn>
                  <a:cxn ang="0">
                    <a:pos x="8" y="8"/>
                  </a:cxn>
                  <a:cxn ang="0">
                    <a:pos x="15" y="15"/>
                  </a:cxn>
                  <a:cxn ang="0">
                    <a:pos x="22" y="8"/>
                  </a:cxn>
                  <a:cxn ang="0">
                    <a:pos x="22" y="7"/>
                  </a:cxn>
                  <a:cxn ang="0">
                    <a:pos x="30" y="7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w="30" h="15">
                    <a:moveTo>
                      <a:pt x="0" y="7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12"/>
                      <a:pt x="11" y="15"/>
                      <a:pt x="15" y="15"/>
                    </a:cubicBezTo>
                    <a:cubicBezTo>
                      <a:pt x="19" y="15"/>
                      <a:pt x="22" y="12"/>
                      <a:pt x="22" y="8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</p:grpSp>
      </p:grpSp>
      <p:sp>
        <p:nvSpPr>
          <p:cNvPr id="56" name="Text Placeholder 3"/>
          <p:cNvSpPr txBox="1"/>
          <p:nvPr/>
        </p:nvSpPr>
        <p:spPr>
          <a:xfrm>
            <a:off x="6069321" y="1759183"/>
            <a:ext cx="2075255" cy="221599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897890"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社交互动：用户可以分享任务情况、时间统计情况等等各种截图到社交圈，大家可以相互点赞和评论。还能发起一些任务挑战、时间安排相互监督等活动。同时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app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会推荐一些优秀的任务计划。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Group 118"/>
          <p:cNvGrpSpPr/>
          <p:nvPr/>
        </p:nvGrpSpPr>
        <p:grpSpPr>
          <a:xfrm>
            <a:off x="5229567" y="2547302"/>
            <a:ext cx="675084" cy="672042"/>
            <a:chOff x="6858000" y="2647950"/>
            <a:chExt cx="533400" cy="533400"/>
          </a:xfrm>
        </p:grpSpPr>
        <p:sp>
          <p:nvSpPr>
            <p:cNvPr id="62" name="Rounded Rectangle 120"/>
            <p:cNvSpPr/>
            <p:nvPr/>
          </p:nvSpPr>
          <p:spPr>
            <a:xfrm>
              <a:off x="6858000" y="2647950"/>
              <a:ext cx="533400" cy="533400"/>
            </a:xfrm>
            <a:prstGeom prst="roundRect">
              <a:avLst>
                <a:gd name="adj" fmla="val 23810"/>
              </a:avLst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103"/>
            <p:cNvGrpSpPr/>
            <p:nvPr/>
          </p:nvGrpSpPr>
          <p:grpSpPr>
            <a:xfrm>
              <a:off x="6928379" y="2716243"/>
              <a:ext cx="392518" cy="396785"/>
              <a:chOff x="4427538" y="1254125"/>
              <a:chExt cx="292100" cy="295275"/>
            </a:xfrm>
            <a:solidFill>
              <a:schemeClr val="bg1"/>
            </a:solidFill>
          </p:grpSpPr>
          <p:sp>
            <p:nvSpPr>
              <p:cNvPr id="64" name="Freeform 211"/>
              <p:cNvSpPr/>
              <p:nvPr/>
            </p:nvSpPr>
            <p:spPr bwMode="auto">
              <a:xfrm>
                <a:off x="4471988" y="1287463"/>
                <a:ext cx="33338" cy="33338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7" y="2"/>
                  </a:cxn>
                  <a:cxn ang="0">
                    <a:pos x="2" y="2"/>
                  </a:cxn>
                  <a:cxn ang="0">
                    <a:pos x="2" y="7"/>
                  </a:cxn>
                  <a:cxn ang="0">
                    <a:pos x="7" y="12"/>
                  </a:cxn>
                  <a:cxn ang="0">
                    <a:pos x="12" y="12"/>
                  </a:cxn>
                  <a:cxn ang="0">
                    <a:pos x="12" y="7"/>
                  </a:cxn>
                </a:cxnLst>
                <a:rect l="0" t="0" r="r" b="b"/>
                <a:pathLst>
                  <a:path w="13" h="13">
                    <a:moveTo>
                      <a:pt x="12" y="7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5" y="0"/>
                      <a:pt x="3" y="0"/>
                      <a:pt x="2" y="2"/>
                    </a:cubicBezTo>
                    <a:cubicBezTo>
                      <a:pt x="0" y="3"/>
                      <a:pt x="0" y="6"/>
                      <a:pt x="2" y="7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3"/>
                      <a:pt x="10" y="13"/>
                      <a:pt x="12" y="12"/>
                    </a:cubicBezTo>
                    <a:cubicBezTo>
                      <a:pt x="13" y="11"/>
                      <a:pt x="13" y="8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5" name="Freeform 212"/>
              <p:cNvSpPr/>
              <p:nvPr/>
            </p:nvSpPr>
            <p:spPr bwMode="auto">
              <a:xfrm>
                <a:off x="4427538" y="1382713"/>
                <a:ext cx="34925" cy="1905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7"/>
                  </a:cxn>
                  <a:cxn ang="0">
                    <a:pos x="11" y="7"/>
                  </a:cxn>
                  <a:cxn ang="0">
                    <a:pos x="14" y="4"/>
                  </a:cxn>
                  <a:cxn ang="0">
                    <a:pos x="11" y="0"/>
                  </a:cxn>
                </a:cxnLst>
                <a:rect l="0" t="0" r="r" b="b"/>
                <a:pathLst>
                  <a:path w="14" h="7">
                    <a:moveTo>
                      <a:pt x="1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3" y="7"/>
                      <a:pt x="14" y="6"/>
                      <a:pt x="14" y="4"/>
                    </a:cubicBezTo>
                    <a:cubicBezTo>
                      <a:pt x="14" y="2"/>
                      <a:pt x="13" y="0"/>
                      <a:pt x="1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6" name="Freeform 213"/>
              <p:cNvSpPr/>
              <p:nvPr/>
            </p:nvSpPr>
            <p:spPr bwMode="auto">
              <a:xfrm>
                <a:off x="4684713" y="1401763"/>
                <a:ext cx="34925" cy="190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3" y="8"/>
                  </a:cxn>
                  <a:cxn ang="0">
                    <a:pos x="10" y="8"/>
                  </a:cxn>
                  <a:cxn ang="0">
                    <a:pos x="14" y="4"/>
                  </a:cxn>
                  <a:cxn ang="0">
                    <a:pos x="10" y="0"/>
                  </a:cxn>
                </a:cxnLst>
                <a:rect l="0" t="0" r="r" b="b"/>
                <a:pathLst>
                  <a:path w="14" h="8">
                    <a:moveTo>
                      <a:pt x="1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2" y="8"/>
                      <a:pt x="14" y="6"/>
                      <a:pt x="14" y="4"/>
                    </a:cubicBezTo>
                    <a:cubicBezTo>
                      <a:pt x="14" y="2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7" name="Freeform 214"/>
              <p:cNvSpPr/>
              <p:nvPr/>
            </p:nvSpPr>
            <p:spPr bwMode="auto">
              <a:xfrm>
                <a:off x="4654551" y="1303338"/>
                <a:ext cx="31750" cy="31750"/>
              </a:xfrm>
              <a:custGeom>
                <a:avLst/>
                <a:gdLst/>
                <a:ahLst/>
                <a:cxnLst>
                  <a:cxn ang="0">
                    <a:pos x="12" y="1"/>
                  </a:cxn>
                  <a:cxn ang="0">
                    <a:pos x="6" y="1"/>
                  </a:cxn>
                  <a:cxn ang="0">
                    <a:pos x="1" y="6"/>
                  </a:cxn>
                  <a:cxn ang="0">
                    <a:pos x="1" y="11"/>
                  </a:cxn>
                  <a:cxn ang="0">
                    <a:pos x="6" y="11"/>
                  </a:cxn>
                  <a:cxn ang="0">
                    <a:pos x="12" y="6"/>
                  </a:cxn>
                  <a:cxn ang="0">
                    <a:pos x="12" y="1"/>
                  </a:cxn>
                </a:cxnLst>
                <a:rect l="0" t="0" r="r" b="b"/>
                <a:pathLst>
                  <a:path w="13" h="13">
                    <a:moveTo>
                      <a:pt x="12" y="1"/>
                    </a:moveTo>
                    <a:cubicBezTo>
                      <a:pt x="10" y="0"/>
                      <a:pt x="8" y="0"/>
                      <a:pt x="6" y="1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10"/>
                      <a:pt x="1" y="11"/>
                    </a:cubicBezTo>
                    <a:cubicBezTo>
                      <a:pt x="3" y="13"/>
                      <a:pt x="5" y="13"/>
                      <a:pt x="6" y="11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5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8" name="Freeform 215"/>
              <p:cNvSpPr/>
              <p:nvPr/>
            </p:nvSpPr>
            <p:spPr bwMode="auto">
              <a:xfrm>
                <a:off x="4573588" y="1254125"/>
                <a:ext cx="17463" cy="38100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6" y="14"/>
                  </a:cxn>
                  <a:cxn ang="0">
                    <a:pos x="7" y="11"/>
                  </a:cxn>
                  <a:cxn ang="0">
                    <a:pos x="7" y="4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4" y="15"/>
                  </a:cxn>
                </a:cxnLst>
                <a:rect l="0" t="0" r="r" b="b"/>
                <a:pathLst>
                  <a:path w="7" h="15">
                    <a:moveTo>
                      <a:pt x="4" y="15"/>
                    </a:moveTo>
                    <a:cubicBezTo>
                      <a:pt x="5" y="15"/>
                      <a:pt x="6" y="14"/>
                      <a:pt x="6" y="14"/>
                    </a:cubicBezTo>
                    <a:cubicBezTo>
                      <a:pt x="7" y="13"/>
                      <a:pt x="7" y="12"/>
                      <a:pt x="7" y="11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2" y="0"/>
                      <a:pt x="1" y="1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2" y="15"/>
                      <a:pt x="4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9" name="Freeform 216"/>
              <p:cNvSpPr>
                <a:spLocks noEditPoints="1"/>
              </p:cNvSpPr>
              <p:nvPr/>
            </p:nvSpPr>
            <p:spPr bwMode="auto">
              <a:xfrm>
                <a:off x="4500563" y="1327150"/>
                <a:ext cx="146050" cy="16668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0" y="29"/>
                  </a:cxn>
                  <a:cxn ang="0">
                    <a:pos x="14" y="54"/>
                  </a:cxn>
                  <a:cxn ang="0">
                    <a:pos x="14" y="66"/>
                  </a:cxn>
                  <a:cxn ang="0">
                    <a:pos x="44" y="66"/>
                  </a:cxn>
                  <a:cxn ang="0">
                    <a:pos x="44" y="54"/>
                  </a:cxn>
                  <a:cxn ang="0">
                    <a:pos x="58" y="29"/>
                  </a:cxn>
                  <a:cxn ang="0">
                    <a:pos x="29" y="0"/>
                  </a:cxn>
                  <a:cxn ang="0">
                    <a:pos x="40" y="48"/>
                  </a:cxn>
                  <a:cxn ang="0">
                    <a:pos x="36" y="50"/>
                  </a:cxn>
                  <a:cxn ang="0">
                    <a:pos x="36" y="54"/>
                  </a:cxn>
                  <a:cxn ang="0">
                    <a:pos x="36" y="58"/>
                  </a:cxn>
                  <a:cxn ang="0">
                    <a:pos x="22" y="58"/>
                  </a:cxn>
                  <a:cxn ang="0">
                    <a:pos x="22" y="54"/>
                  </a:cxn>
                  <a:cxn ang="0">
                    <a:pos x="22" y="50"/>
                  </a:cxn>
                  <a:cxn ang="0">
                    <a:pos x="18" y="48"/>
                  </a:cxn>
                  <a:cxn ang="0">
                    <a:pos x="7" y="29"/>
                  </a:cxn>
                  <a:cxn ang="0">
                    <a:pos x="29" y="8"/>
                  </a:cxn>
                  <a:cxn ang="0">
                    <a:pos x="51" y="29"/>
                  </a:cxn>
                  <a:cxn ang="0">
                    <a:pos x="40" y="48"/>
                  </a:cxn>
                </a:cxnLst>
                <a:rect l="0" t="0" r="r" b="b"/>
                <a:pathLst>
                  <a:path w="58" h="66">
                    <a:moveTo>
                      <a:pt x="29" y="0"/>
                    </a:moveTo>
                    <a:cubicBezTo>
                      <a:pt x="13" y="0"/>
                      <a:pt x="0" y="13"/>
                      <a:pt x="0" y="29"/>
                    </a:cubicBezTo>
                    <a:cubicBezTo>
                      <a:pt x="0" y="40"/>
                      <a:pt x="6" y="49"/>
                      <a:pt x="14" y="54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54"/>
                      <a:pt x="44" y="54"/>
                      <a:pt x="44" y="54"/>
                    </a:cubicBezTo>
                    <a:cubicBezTo>
                      <a:pt x="52" y="49"/>
                      <a:pt x="58" y="40"/>
                      <a:pt x="58" y="29"/>
                    </a:cubicBezTo>
                    <a:cubicBezTo>
                      <a:pt x="58" y="13"/>
                      <a:pt x="45" y="0"/>
                      <a:pt x="29" y="0"/>
                    </a:cubicBezTo>
                    <a:close/>
                    <a:moveTo>
                      <a:pt x="40" y="48"/>
                    </a:moveTo>
                    <a:cubicBezTo>
                      <a:pt x="36" y="50"/>
                      <a:pt x="36" y="50"/>
                      <a:pt x="36" y="50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1" y="44"/>
                      <a:pt x="7" y="37"/>
                      <a:pt x="7" y="29"/>
                    </a:cubicBezTo>
                    <a:cubicBezTo>
                      <a:pt x="7" y="17"/>
                      <a:pt x="17" y="8"/>
                      <a:pt x="29" y="8"/>
                    </a:cubicBezTo>
                    <a:cubicBezTo>
                      <a:pt x="41" y="8"/>
                      <a:pt x="51" y="17"/>
                      <a:pt x="51" y="29"/>
                    </a:cubicBezTo>
                    <a:cubicBezTo>
                      <a:pt x="51" y="37"/>
                      <a:pt x="47" y="44"/>
                      <a:pt x="40" y="4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0" name="Freeform 217"/>
              <p:cNvSpPr/>
              <p:nvPr/>
            </p:nvSpPr>
            <p:spPr bwMode="auto">
              <a:xfrm>
                <a:off x="4535488" y="1511300"/>
                <a:ext cx="76200" cy="38100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8" y="7"/>
                  </a:cxn>
                  <a:cxn ang="0">
                    <a:pos x="8" y="8"/>
                  </a:cxn>
                  <a:cxn ang="0">
                    <a:pos x="15" y="15"/>
                  </a:cxn>
                  <a:cxn ang="0">
                    <a:pos x="22" y="8"/>
                  </a:cxn>
                  <a:cxn ang="0">
                    <a:pos x="22" y="7"/>
                  </a:cxn>
                  <a:cxn ang="0">
                    <a:pos x="30" y="7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w="30" h="15">
                    <a:moveTo>
                      <a:pt x="0" y="7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12"/>
                      <a:pt x="11" y="15"/>
                      <a:pt x="15" y="15"/>
                    </a:cubicBezTo>
                    <a:cubicBezTo>
                      <a:pt x="19" y="15"/>
                      <a:pt x="22" y="12"/>
                      <a:pt x="22" y="8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71" name="Group 118"/>
          <p:cNvGrpSpPr/>
          <p:nvPr/>
        </p:nvGrpSpPr>
        <p:grpSpPr>
          <a:xfrm>
            <a:off x="5214796" y="3525779"/>
            <a:ext cx="675084" cy="672042"/>
            <a:chOff x="6858000" y="2647950"/>
            <a:chExt cx="533400" cy="533400"/>
          </a:xfrm>
        </p:grpSpPr>
        <p:sp>
          <p:nvSpPr>
            <p:cNvPr id="72" name="Rounded Rectangle 120"/>
            <p:cNvSpPr/>
            <p:nvPr/>
          </p:nvSpPr>
          <p:spPr>
            <a:xfrm>
              <a:off x="6858000" y="2647950"/>
              <a:ext cx="533400" cy="533400"/>
            </a:xfrm>
            <a:prstGeom prst="roundRect">
              <a:avLst>
                <a:gd name="adj" fmla="val 23810"/>
              </a:avLst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3" name="Group 103"/>
            <p:cNvGrpSpPr/>
            <p:nvPr/>
          </p:nvGrpSpPr>
          <p:grpSpPr>
            <a:xfrm>
              <a:off x="6928379" y="2716243"/>
              <a:ext cx="392518" cy="396785"/>
              <a:chOff x="4427538" y="1254125"/>
              <a:chExt cx="292100" cy="295275"/>
            </a:xfrm>
            <a:solidFill>
              <a:schemeClr val="bg1"/>
            </a:solidFill>
          </p:grpSpPr>
          <p:sp>
            <p:nvSpPr>
              <p:cNvPr id="74" name="Freeform 211"/>
              <p:cNvSpPr/>
              <p:nvPr/>
            </p:nvSpPr>
            <p:spPr bwMode="auto">
              <a:xfrm>
                <a:off x="4471988" y="1287463"/>
                <a:ext cx="33338" cy="33338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7" y="2"/>
                  </a:cxn>
                  <a:cxn ang="0">
                    <a:pos x="2" y="2"/>
                  </a:cxn>
                  <a:cxn ang="0">
                    <a:pos x="2" y="7"/>
                  </a:cxn>
                  <a:cxn ang="0">
                    <a:pos x="7" y="12"/>
                  </a:cxn>
                  <a:cxn ang="0">
                    <a:pos x="12" y="12"/>
                  </a:cxn>
                  <a:cxn ang="0">
                    <a:pos x="12" y="7"/>
                  </a:cxn>
                </a:cxnLst>
                <a:rect l="0" t="0" r="r" b="b"/>
                <a:pathLst>
                  <a:path w="13" h="13">
                    <a:moveTo>
                      <a:pt x="12" y="7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5" y="0"/>
                      <a:pt x="3" y="0"/>
                      <a:pt x="2" y="2"/>
                    </a:cubicBezTo>
                    <a:cubicBezTo>
                      <a:pt x="0" y="3"/>
                      <a:pt x="0" y="6"/>
                      <a:pt x="2" y="7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3"/>
                      <a:pt x="10" y="13"/>
                      <a:pt x="12" y="12"/>
                    </a:cubicBezTo>
                    <a:cubicBezTo>
                      <a:pt x="13" y="11"/>
                      <a:pt x="13" y="8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5" name="Freeform 212"/>
              <p:cNvSpPr/>
              <p:nvPr/>
            </p:nvSpPr>
            <p:spPr bwMode="auto">
              <a:xfrm>
                <a:off x="4427538" y="1382713"/>
                <a:ext cx="34925" cy="1905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7"/>
                  </a:cxn>
                  <a:cxn ang="0">
                    <a:pos x="11" y="7"/>
                  </a:cxn>
                  <a:cxn ang="0">
                    <a:pos x="14" y="4"/>
                  </a:cxn>
                  <a:cxn ang="0">
                    <a:pos x="11" y="0"/>
                  </a:cxn>
                </a:cxnLst>
                <a:rect l="0" t="0" r="r" b="b"/>
                <a:pathLst>
                  <a:path w="14" h="7">
                    <a:moveTo>
                      <a:pt x="1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3" y="7"/>
                      <a:pt x="14" y="6"/>
                      <a:pt x="14" y="4"/>
                    </a:cubicBezTo>
                    <a:cubicBezTo>
                      <a:pt x="14" y="2"/>
                      <a:pt x="13" y="0"/>
                      <a:pt x="1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6" name="Freeform 213"/>
              <p:cNvSpPr/>
              <p:nvPr/>
            </p:nvSpPr>
            <p:spPr bwMode="auto">
              <a:xfrm>
                <a:off x="4684713" y="1401763"/>
                <a:ext cx="34925" cy="190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3" y="8"/>
                  </a:cxn>
                  <a:cxn ang="0">
                    <a:pos x="10" y="8"/>
                  </a:cxn>
                  <a:cxn ang="0">
                    <a:pos x="14" y="4"/>
                  </a:cxn>
                  <a:cxn ang="0">
                    <a:pos x="10" y="0"/>
                  </a:cxn>
                </a:cxnLst>
                <a:rect l="0" t="0" r="r" b="b"/>
                <a:pathLst>
                  <a:path w="14" h="8">
                    <a:moveTo>
                      <a:pt x="1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2" y="8"/>
                      <a:pt x="14" y="6"/>
                      <a:pt x="14" y="4"/>
                    </a:cubicBezTo>
                    <a:cubicBezTo>
                      <a:pt x="14" y="2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7" name="Freeform 214"/>
              <p:cNvSpPr/>
              <p:nvPr/>
            </p:nvSpPr>
            <p:spPr bwMode="auto">
              <a:xfrm>
                <a:off x="4654551" y="1303338"/>
                <a:ext cx="31750" cy="31750"/>
              </a:xfrm>
              <a:custGeom>
                <a:avLst/>
                <a:gdLst/>
                <a:ahLst/>
                <a:cxnLst>
                  <a:cxn ang="0">
                    <a:pos x="12" y="1"/>
                  </a:cxn>
                  <a:cxn ang="0">
                    <a:pos x="6" y="1"/>
                  </a:cxn>
                  <a:cxn ang="0">
                    <a:pos x="1" y="6"/>
                  </a:cxn>
                  <a:cxn ang="0">
                    <a:pos x="1" y="11"/>
                  </a:cxn>
                  <a:cxn ang="0">
                    <a:pos x="6" y="11"/>
                  </a:cxn>
                  <a:cxn ang="0">
                    <a:pos x="12" y="6"/>
                  </a:cxn>
                  <a:cxn ang="0">
                    <a:pos x="12" y="1"/>
                  </a:cxn>
                </a:cxnLst>
                <a:rect l="0" t="0" r="r" b="b"/>
                <a:pathLst>
                  <a:path w="13" h="13">
                    <a:moveTo>
                      <a:pt x="12" y="1"/>
                    </a:moveTo>
                    <a:cubicBezTo>
                      <a:pt x="10" y="0"/>
                      <a:pt x="8" y="0"/>
                      <a:pt x="6" y="1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10"/>
                      <a:pt x="1" y="11"/>
                    </a:cubicBezTo>
                    <a:cubicBezTo>
                      <a:pt x="3" y="13"/>
                      <a:pt x="5" y="13"/>
                      <a:pt x="6" y="11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5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8" name="Freeform 215"/>
              <p:cNvSpPr/>
              <p:nvPr/>
            </p:nvSpPr>
            <p:spPr bwMode="auto">
              <a:xfrm>
                <a:off x="4573588" y="1254125"/>
                <a:ext cx="17463" cy="38100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6" y="14"/>
                  </a:cxn>
                  <a:cxn ang="0">
                    <a:pos x="7" y="11"/>
                  </a:cxn>
                  <a:cxn ang="0">
                    <a:pos x="7" y="4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4" y="15"/>
                  </a:cxn>
                </a:cxnLst>
                <a:rect l="0" t="0" r="r" b="b"/>
                <a:pathLst>
                  <a:path w="7" h="15">
                    <a:moveTo>
                      <a:pt x="4" y="15"/>
                    </a:moveTo>
                    <a:cubicBezTo>
                      <a:pt x="5" y="15"/>
                      <a:pt x="6" y="14"/>
                      <a:pt x="6" y="14"/>
                    </a:cubicBezTo>
                    <a:cubicBezTo>
                      <a:pt x="7" y="13"/>
                      <a:pt x="7" y="12"/>
                      <a:pt x="7" y="11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2" y="0"/>
                      <a:pt x="1" y="1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2" y="15"/>
                      <a:pt x="4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9" name="Freeform 216"/>
              <p:cNvSpPr>
                <a:spLocks noEditPoints="1"/>
              </p:cNvSpPr>
              <p:nvPr/>
            </p:nvSpPr>
            <p:spPr bwMode="auto">
              <a:xfrm>
                <a:off x="4500563" y="1327150"/>
                <a:ext cx="146050" cy="16668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0" y="29"/>
                  </a:cxn>
                  <a:cxn ang="0">
                    <a:pos x="14" y="54"/>
                  </a:cxn>
                  <a:cxn ang="0">
                    <a:pos x="14" y="66"/>
                  </a:cxn>
                  <a:cxn ang="0">
                    <a:pos x="44" y="66"/>
                  </a:cxn>
                  <a:cxn ang="0">
                    <a:pos x="44" y="54"/>
                  </a:cxn>
                  <a:cxn ang="0">
                    <a:pos x="58" y="29"/>
                  </a:cxn>
                  <a:cxn ang="0">
                    <a:pos x="29" y="0"/>
                  </a:cxn>
                  <a:cxn ang="0">
                    <a:pos x="40" y="48"/>
                  </a:cxn>
                  <a:cxn ang="0">
                    <a:pos x="36" y="50"/>
                  </a:cxn>
                  <a:cxn ang="0">
                    <a:pos x="36" y="54"/>
                  </a:cxn>
                  <a:cxn ang="0">
                    <a:pos x="36" y="58"/>
                  </a:cxn>
                  <a:cxn ang="0">
                    <a:pos x="22" y="58"/>
                  </a:cxn>
                  <a:cxn ang="0">
                    <a:pos x="22" y="54"/>
                  </a:cxn>
                  <a:cxn ang="0">
                    <a:pos x="22" y="50"/>
                  </a:cxn>
                  <a:cxn ang="0">
                    <a:pos x="18" y="48"/>
                  </a:cxn>
                  <a:cxn ang="0">
                    <a:pos x="7" y="29"/>
                  </a:cxn>
                  <a:cxn ang="0">
                    <a:pos x="29" y="8"/>
                  </a:cxn>
                  <a:cxn ang="0">
                    <a:pos x="51" y="29"/>
                  </a:cxn>
                  <a:cxn ang="0">
                    <a:pos x="40" y="48"/>
                  </a:cxn>
                </a:cxnLst>
                <a:rect l="0" t="0" r="r" b="b"/>
                <a:pathLst>
                  <a:path w="58" h="66">
                    <a:moveTo>
                      <a:pt x="29" y="0"/>
                    </a:moveTo>
                    <a:cubicBezTo>
                      <a:pt x="13" y="0"/>
                      <a:pt x="0" y="13"/>
                      <a:pt x="0" y="29"/>
                    </a:cubicBezTo>
                    <a:cubicBezTo>
                      <a:pt x="0" y="40"/>
                      <a:pt x="6" y="49"/>
                      <a:pt x="14" y="54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54"/>
                      <a:pt x="44" y="54"/>
                      <a:pt x="44" y="54"/>
                    </a:cubicBezTo>
                    <a:cubicBezTo>
                      <a:pt x="52" y="49"/>
                      <a:pt x="58" y="40"/>
                      <a:pt x="58" y="29"/>
                    </a:cubicBezTo>
                    <a:cubicBezTo>
                      <a:pt x="58" y="13"/>
                      <a:pt x="45" y="0"/>
                      <a:pt x="29" y="0"/>
                    </a:cubicBezTo>
                    <a:close/>
                    <a:moveTo>
                      <a:pt x="40" y="48"/>
                    </a:moveTo>
                    <a:cubicBezTo>
                      <a:pt x="36" y="50"/>
                      <a:pt x="36" y="50"/>
                      <a:pt x="36" y="50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1" y="44"/>
                      <a:pt x="7" y="37"/>
                      <a:pt x="7" y="29"/>
                    </a:cubicBezTo>
                    <a:cubicBezTo>
                      <a:pt x="7" y="17"/>
                      <a:pt x="17" y="8"/>
                      <a:pt x="29" y="8"/>
                    </a:cubicBezTo>
                    <a:cubicBezTo>
                      <a:pt x="41" y="8"/>
                      <a:pt x="51" y="17"/>
                      <a:pt x="51" y="29"/>
                    </a:cubicBezTo>
                    <a:cubicBezTo>
                      <a:pt x="51" y="37"/>
                      <a:pt x="47" y="44"/>
                      <a:pt x="40" y="4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0" name="Freeform 217"/>
              <p:cNvSpPr/>
              <p:nvPr/>
            </p:nvSpPr>
            <p:spPr bwMode="auto">
              <a:xfrm>
                <a:off x="4535488" y="1511300"/>
                <a:ext cx="76200" cy="38100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8" y="7"/>
                  </a:cxn>
                  <a:cxn ang="0">
                    <a:pos x="8" y="8"/>
                  </a:cxn>
                  <a:cxn ang="0">
                    <a:pos x="15" y="15"/>
                  </a:cxn>
                  <a:cxn ang="0">
                    <a:pos x="22" y="8"/>
                  </a:cxn>
                  <a:cxn ang="0">
                    <a:pos x="22" y="7"/>
                  </a:cxn>
                  <a:cxn ang="0">
                    <a:pos x="30" y="7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w="30" h="15">
                    <a:moveTo>
                      <a:pt x="0" y="7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12"/>
                      <a:pt x="11" y="15"/>
                      <a:pt x="15" y="15"/>
                    </a:cubicBezTo>
                    <a:cubicBezTo>
                      <a:pt x="19" y="15"/>
                      <a:pt x="22" y="12"/>
                      <a:pt x="22" y="8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9788566">
            <a:off x="-693343" y="92783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2016114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29223" y="351577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后期推广</a:t>
            </a:r>
            <a:endParaRPr lang="zh-CN" altLang="en-US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图片 19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193" name="文本框 192"/>
          <p:cNvSpPr txBox="1"/>
          <p:nvPr/>
        </p:nvSpPr>
        <p:spPr>
          <a:xfrm>
            <a:off x="447590" y="359976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后期推广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3727" y="1522666"/>
            <a:ext cx="4206343" cy="2083681"/>
            <a:chOff x="3247261" y="2131898"/>
            <a:chExt cx="5697481" cy="2835118"/>
          </a:xfrm>
          <a:solidFill>
            <a:srgbClr val="17B59E"/>
          </a:solidFill>
        </p:grpSpPr>
        <p:sp>
          <p:nvSpPr>
            <p:cNvPr id="3" name="Freeform 30"/>
            <p:cNvSpPr/>
            <p:nvPr/>
          </p:nvSpPr>
          <p:spPr bwMode="auto">
            <a:xfrm>
              <a:off x="4251440" y="3304772"/>
              <a:ext cx="8245" cy="1030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0" y="2"/>
                    <a:pt x="0" y="3"/>
                    <a:pt x="0" y="6"/>
                  </a:cubicBezTo>
                  <a:cubicBezTo>
                    <a:pt x="2" y="6"/>
                    <a:pt x="4" y="6"/>
                    <a:pt x="4" y="6"/>
                  </a:cubicBezTo>
                  <a:cubicBezTo>
                    <a:pt x="4" y="3"/>
                    <a:pt x="5" y="2"/>
                    <a:pt x="5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rgbClr val="17B59E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013460"/>
              <a:endParaRPr lang="en-US" sz="2000" dirty="0">
                <a:solidFill>
                  <a:srgbClr val="262626"/>
                </a:solidFill>
                <a:latin typeface="Arial" panose="020B0604020202020204"/>
              </a:endParaRPr>
            </a:p>
          </p:txBody>
        </p:sp>
        <p:sp>
          <p:nvSpPr>
            <p:cNvPr id="4" name="Freeform 163"/>
            <p:cNvSpPr/>
            <p:nvPr/>
          </p:nvSpPr>
          <p:spPr bwMode="auto">
            <a:xfrm>
              <a:off x="4568879" y="2381314"/>
              <a:ext cx="37103" cy="3298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2" y="19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7" y="0"/>
                </a:cxn>
              </a:cxnLst>
              <a:rect l="0" t="0" r="r" b="b"/>
              <a:pathLst>
                <a:path w="22" h="19">
                  <a:moveTo>
                    <a:pt x="7" y="0"/>
                  </a:moveTo>
                  <a:cubicBezTo>
                    <a:pt x="13" y="7"/>
                    <a:pt x="19" y="9"/>
                    <a:pt x="22" y="19"/>
                  </a:cubicBezTo>
                  <a:cubicBezTo>
                    <a:pt x="13" y="17"/>
                    <a:pt x="0" y="3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 w="9525">
              <a:solidFill>
                <a:srgbClr val="17B59E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013460"/>
              <a:endParaRPr lang="en-US" sz="2000" dirty="0">
                <a:solidFill>
                  <a:srgbClr val="262626"/>
                </a:solidFill>
                <a:latin typeface="Arial" panose="020B0604020202020204"/>
              </a:endParaRPr>
            </a:p>
          </p:txBody>
        </p:sp>
        <p:grpSp>
          <p:nvGrpSpPr>
            <p:cNvPr id="5" name="Group 341"/>
            <p:cNvGrpSpPr/>
            <p:nvPr/>
          </p:nvGrpSpPr>
          <p:grpSpPr>
            <a:xfrm>
              <a:off x="5641898" y="3330731"/>
              <a:ext cx="1086820" cy="1215484"/>
              <a:chOff x="4097338" y="2217738"/>
              <a:chExt cx="1139825" cy="1274763"/>
            </a:xfrm>
            <a:grpFill/>
          </p:grpSpPr>
          <p:sp>
            <p:nvSpPr>
              <p:cNvPr id="176" name="Freeform 5"/>
              <p:cNvSpPr/>
              <p:nvPr/>
            </p:nvSpPr>
            <p:spPr bwMode="auto">
              <a:xfrm>
                <a:off x="5102225" y="3086100"/>
                <a:ext cx="120650" cy="233363"/>
              </a:xfrm>
              <a:custGeom>
                <a:avLst/>
                <a:gdLst/>
                <a:ahLst/>
                <a:cxnLst>
                  <a:cxn ang="0">
                    <a:pos x="9" y="114"/>
                  </a:cxn>
                  <a:cxn ang="0">
                    <a:pos x="18" y="94"/>
                  </a:cxn>
                  <a:cxn ang="0">
                    <a:pos x="11" y="71"/>
                  </a:cxn>
                  <a:cxn ang="0">
                    <a:pos x="40" y="43"/>
                  </a:cxn>
                  <a:cxn ang="0">
                    <a:pos x="71" y="13"/>
                  </a:cxn>
                  <a:cxn ang="0">
                    <a:pos x="73" y="0"/>
                  </a:cxn>
                  <a:cxn ang="0">
                    <a:pos x="91" y="42"/>
                  </a:cxn>
                  <a:cxn ang="0">
                    <a:pos x="91" y="49"/>
                  </a:cxn>
                  <a:cxn ang="0">
                    <a:pos x="84" y="47"/>
                  </a:cxn>
                  <a:cxn ang="0">
                    <a:pos x="64" y="126"/>
                  </a:cxn>
                  <a:cxn ang="0">
                    <a:pos x="25" y="175"/>
                  </a:cxn>
                  <a:cxn ang="0">
                    <a:pos x="5" y="151"/>
                  </a:cxn>
                  <a:cxn ang="0">
                    <a:pos x="5" y="140"/>
                  </a:cxn>
                  <a:cxn ang="0">
                    <a:pos x="0" y="122"/>
                  </a:cxn>
                  <a:cxn ang="0">
                    <a:pos x="9" y="114"/>
                  </a:cxn>
                </a:cxnLst>
                <a:rect l="0" t="0" r="r" b="b"/>
                <a:pathLst>
                  <a:path w="91" h="175">
                    <a:moveTo>
                      <a:pt x="9" y="114"/>
                    </a:moveTo>
                    <a:cubicBezTo>
                      <a:pt x="9" y="114"/>
                      <a:pt x="18" y="95"/>
                      <a:pt x="18" y="94"/>
                    </a:cubicBezTo>
                    <a:cubicBezTo>
                      <a:pt x="18" y="89"/>
                      <a:pt x="11" y="78"/>
                      <a:pt x="11" y="71"/>
                    </a:cubicBezTo>
                    <a:cubicBezTo>
                      <a:pt x="11" y="49"/>
                      <a:pt x="27" y="50"/>
                      <a:pt x="40" y="43"/>
                    </a:cubicBezTo>
                    <a:cubicBezTo>
                      <a:pt x="50" y="37"/>
                      <a:pt x="64" y="20"/>
                      <a:pt x="71" y="13"/>
                    </a:cubicBezTo>
                    <a:cubicBezTo>
                      <a:pt x="73" y="11"/>
                      <a:pt x="72" y="4"/>
                      <a:pt x="73" y="0"/>
                    </a:cubicBezTo>
                    <a:cubicBezTo>
                      <a:pt x="88" y="2"/>
                      <a:pt x="87" y="31"/>
                      <a:pt x="91" y="42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89" y="48"/>
                      <a:pt x="85" y="47"/>
                      <a:pt x="84" y="47"/>
                    </a:cubicBezTo>
                    <a:cubicBezTo>
                      <a:pt x="84" y="79"/>
                      <a:pt x="74" y="101"/>
                      <a:pt x="64" y="126"/>
                    </a:cubicBezTo>
                    <a:cubicBezTo>
                      <a:pt x="56" y="146"/>
                      <a:pt x="52" y="175"/>
                      <a:pt x="25" y="175"/>
                    </a:cubicBezTo>
                    <a:cubicBezTo>
                      <a:pt x="14" y="175"/>
                      <a:pt x="5" y="163"/>
                      <a:pt x="5" y="151"/>
                    </a:cubicBezTo>
                    <a:cubicBezTo>
                      <a:pt x="5" y="145"/>
                      <a:pt x="6" y="143"/>
                      <a:pt x="5" y="140"/>
                    </a:cubicBezTo>
                    <a:cubicBezTo>
                      <a:pt x="0" y="136"/>
                      <a:pt x="0" y="129"/>
                      <a:pt x="0" y="122"/>
                    </a:cubicBezTo>
                    <a:cubicBezTo>
                      <a:pt x="0" y="121"/>
                      <a:pt x="8" y="114"/>
                      <a:pt x="9" y="114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77" name="Freeform 6"/>
              <p:cNvSpPr/>
              <p:nvPr/>
            </p:nvSpPr>
            <p:spPr bwMode="auto">
              <a:xfrm>
                <a:off x="4097338" y="2217738"/>
                <a:ext cx="1139825" cy="1274763"/>
              </a:xfrm>
              <a:custGeom>
                <a:avLst/>
                <a:gdLst/>
                <a:ahLst/>
                <a:cxnLst>
                  <a:cxn ang="0">
                    <a:pos x="499" y="66"/>
                  </a:cxn>
                  <a:cxn ang="0">
                    <a:pos x="527" y="81"/>
                  </a:cxn>
                  <a:cxn ang="0">
                    <a:pos x="609" y="86"/>
                  </a:cxn>
                  <a:cxn ang="0">
                    <a:pos x="644" y="89"/>
                  </a:cxn>
                  <a:cxn ang="0">
                    <a:pos x="644" y="136"/>
                  </a:cxn>
                  <a:cxn ang="0">
                    <a:pos x="620" y="115"/>
                  </a:cxn>
                  <a:cxn ang="0">
                    <a:pos x="679" y="223"/>
                  </a:cxn>
                  <a:cxn ang="0">
                    <a:pos x="699" y="267"/>
                  </a:cxn>
                  <a:cxn ang="0">
                    <a:pos x="730" y="310"/>
                  </a:cxn>
                  <a:cxn ang="0">
                    <a:pos x="755" y="348"/>
                  </a:cxn>
                  <a:cxn ang="0">
                    <a:pos x="787" y="359"/>
                  </a:cxn>
                  <a:cxn ang="0">
                    <a:pos x="853" y="346"/>
                  </a:cxn>
                  <a:cxn ang="0">
                    <a:pos x="826" y="425"/>
                  </a:cxn>
                  <a:cxn ang="0">
                    <a:pos x="719" y="541"/>
                  </a:cxn>
                  <a:cxn ang="0">
                    <a:pos x="708" y="600"/>
                  </a:cxn>
                  <a:cxn ang="0">
                    <a:pos x="721" y="638"/>
                  </a:cxn>
                  <a:cxn ang="0">
                    <a:pos x="720" y="676"/>
                  </a:cxn>
                  <a:cxn ang="0">
                    <a:pos x="660" y="745"/>
                  </a:cxn>
                  <a:cxn ang="0">
                    <a:pos x="659" y="788"/>
                  </a:cxn>
                  <a:cxn ang="0">
                    <a:pos x="643" y="816"/>
                  </a:cxn>
                  <a:cxn ang="0">
                    <a:pos x="627" y="846"/>
                  </a:cxn>
                  <a:cxn ang="0">
                    <a:pos x="592" y="902"/>
                  </a:cxn>
                  <a:cxn ang="0">
                    <a:pos x="538" y="946"/>
                  </a:cxn>
                  <a:cxn ang="0">
                    <a:pos x="512" y="944"/>
                  </a:cxn>
                  <a:cxn ang="0">
                    <a:pos x="452" y="949"/>
                  </a:cxn>
                  <a:cxn ang="0">
                    <a:pos x="440" y="929"/>
                  </a:cxn>
                  <a:cxn ang="0">
                    <a:pos x="431" y="893"/>
                  </a:cxn>
                  <a:cxn ang="0">
                    <a:pos x="395" y="789"/>
                  </a:cxn>
                  <a:cxn ang="0">
                    <a:pos x="360" y="708"/>
                  </a:cxn>
                  <a:cxn ang="0">
                    <a:pos x="382" y="621"/>
                  </a:cxn>
                  <a:cxn ang="0">
                    <a:pos x="364" y="558"/>
                  </a:cxn>
                  <a:cxn ang="0">
                    <a:pos x="337" y="490"/>
                  </a:cxn>
                  <a:cxn ang="0">
                    <a:pos x="342" y="461"/>
                  </a:cxn>
                  <a:cxn ang="0">
                    <a:pos x="295" y="443"/>
                  </a:cxn>
                  <a:cxn ang="0">
                    <a:pos x="206" y="433"/>
                  </a:cxn>
                  <a:cxn ang="0">
                    <a:pos x="164" y="434"/>
                  </a:cxn>
                  <a:cxn ang="0">
                    <a:pos x="109" y="439"/>
                  </a:cxn>
                  <a:cxn ang="0">
                    <a:pos x="40" y="369"/>
                  </a:cxn>
                  <a:cxn ang="0">
                    <a:pos x="7" y="338"/>
                  </a:cxn>
                  <a:cxn ang="0">
                    <a:pos x="7" y="324"/>
                  </a:cxn>
                  <a:cxn ang="0">
                    <a:pos x="18" y="269"/>
                  </a:cxn>
                  <a:cxn ang="0">
                    <a:pos x="22" y="199"/>
                  </a:cxn>
                  <a:cxn ang="0">
                    <a:pos x="77" y="132"/>
                  </a:cxn>
                  <a:cxn ang="0">
                    <a:pos x="104" y="77"/>
                  </a:cxn>
                  <a:cxn ang="0">
                    <a:pos x="141" y="36"/>
                  </a:cxn>
                  <a:cxn ang="0">
                    <a:pos x="187" y="35"/>
                  </a:cxn>
                  <a:cxn ang="0">
                    <a:pos x="273" y="6"/>
                  </a:cxn>
                  <a:cxn ang="0">
                    <a:pos x="307" y="4"/>
                  </a:cxn>
                  <a:cxn ang="0">
                    <a:pos x="338" y="0"/>
                  </a:cxn>
                  <a:cxn ang="0">
                    <a:pos x="358" y="6"/>
                  </a:cxn>
                  <a:cxn ang="0">
                    <a:pos x="357" y="27"/>
                  </a:cxn>
                  <a:cxn ang="0">
                    <a:pos x="371" y="64"/>
                  </a:cxn>
                  <a:cxn ang="0">
                    <a:pos x="455" y="100"/>
                  </a:cxn>
                  <a:cxn ang="0">
                    <a:pos x="464" y="84"/>
                  </a:cxn>
                  <a:cxn ang="0">
                    <a:pos x="490" y="66"/>
                  </a:cxn>
                </a:cxnLst>
                <a:rect l="0" t="0" r="r" b="b"/>
                <a:pathLst>
                  <a:path w="856" h="957">
                    <a:moveTo>
                      <a:pt x="490" y="66"/>
                    </a:moveTo>
                    <a:cubicBezTo>
                      <a:pt x="499" y="66"/>
                      <a:pt x="499" y="66"/>
                      <a:pt x="499" y="66"/>
                    </a:cubicBezTo>
                    <a:cubicBezTo>
                      <a:pt x="499" y="73"/>
                      <a:pt x="504" y="74"/>
                      <a:pt x="506" y="77"/>
                    </a:cubicBezTo>
                    <a:cubicBezTo>
                      <a:pt x="510" y="82"/>
                      <a:pt x="520" y="78"/>
                      <a:pt x="527" y="81"/>
                    </a:cubicBezTo>
                    <a:cubicBezTo>
                      <a:pt x="541" y="86"/>
                      <a:pt x="561" y="93"/>
                      <a:pt x="576" y="93"/>
                    </a:cubicBezTo>
                    <a:cubicBezTo>
                      <a:pt x="591" y="93"/>
                      <a:pt x="595" y="86"/>
                      <a:pt x="609" y="86"/>
                    </a:cubicBezTo>
                    <a:cubicBezTo>
                      <a:pt x="617" y="86"/>
                      <a:pt x="622" y="92"/>
                      <a:pt x="632" y="92"/>
                    </a:cubicBezTo>
                    <a:cubicBezTo>
                      <a:pt x="638" y="92"/>
                      <a:pt x="638" y="90"/>
                      <a:pt x="644" y="89"/>
                    </a:cubicBezTo>
                    <a:cubicBezTo>
                      <a:pt x="647" y="96"/>
                      <a:pt x="653" y="102"/>
                      <a:pt x="653" y="111"/>
                    </a:cubicBezTo>
                    <a:cubicBezTo>
                      <a:pt x="653" y="115"/>
                      <a:pt x="646" y="131"/>
                      <a:pt x="644" y="136"/>
                    </a:cubicBezTo>
                    <a:cubicBezTo>
                      <a:pt x="635" y="135"/>
                      <a:pt x="627" y="115"/>
                      <a:pt x="620" y="107"/>
                    </a:cubicBezTo>
                    <a:cubicBezTo>
                      <a:pt x="620" y="115"/>
                      <a:pt x="620" y="115"/>
                      <a:pt x="620" y="115"/>
                    </a:cubicBezTo>
                    <a:cubicBezTo>
                      <a:pt x="662" y="189"/>
                      <a:pt x="662" y="189"/>
                      <a:pt x="662" y="189"/>
                    </a:cubicBezTo>
                    <a:cubicBezTo>
                      <a:pt x="659" y="198"/>
                      <a:pt x="673" y="218"/>
                      <a:pt x="679" y="223"/>
                    </a:cubicBezTo>
                    <a:cubicBezTo>
                      <a:pt x="679" y="246"/>
                      <a:pt x="679" y="246"/>
                      <a:pt x="679" y="246"/>
                    </a:cubicBezTo>
                    <a:cubicBezTo>
                      <a:pt x="684" y="258"/>
                      <a:pt x="692" y="258"/>
                      <a:pt x="699" y="267"/>
                    </a:cubicBezTo>
                    <a:cubicBezTo>
                      <a:pt x="707" y="278"/>
                      <a:pt x="702" y="289"/>
                      <a:pt x="710" y="297"/>
                    </a:cubicBezTo>
                    <a:cubicBezTo>
                      <a:pt x="717" y="304"/>
                      <a:pt x="722" y="305"/>
                      <a:pt x="730" y="310"/>
                    </a:cubicBezTo>
                    <a:cubicBezTo>
                      <a:pt x="737" y="316"/>
                      <a:pt x="741" y="334"/>
                      <a:pt x="755" y="334"/>
                    </a:cubicBezTo>
                    <a:cubicBezTo>
                      <a:pt x="755" y="341"/>
                      <a:pt x="759" y="343"/>
                      <a:pt x="755" y="348"/>
                    </a:cubicBezTo>
                    <a:cubicBezTo>
                      <a:pt x="761" y="352"/>
                      <a:pt x="767" y="366"/>
                      <a:pt x="774" y="366"/>
                    </a:cubicBezTo>
                    <a:cubicBezTo>
                      <a:pt x="781" y="366"/>
                      <a:pt x="782" y="361"/>
                      <a:pt x="787" y="359"/>
                    </a:cubicBezTo>
                    <a:cubicBezTo>
                      <a:pt x="794" y="357"/>
                      <a:pt x="798" y="360"/>
                      <a:pt x="805" y="359"/>
                    </a:cubicBezTo>
                    <a:cubicBezTo>
                      <a:pt x="822" y="356"/>
                      <a:pt x="838" y="350"/>
                      <a:pt x="853" y="346"/>
                    </a:cubicBezTo>
                    <a:cubicBezTo>
                      <a:pt x="855" y="348"/>
                      <a:pt x="856" y="350"/>
                      <a:pt x="856" y="352"/>
                    </a:cubicBezTo>
                    <a:cubicBezTo>
                      <a:pt x="856" y="377"/>
                      <a:pt x="837" y="410"/>
                      <a:pt x="826" y="425"/>
                    </a:cubicBezTo>
                    <a:cubicBezTo>
                      <a:pt x="812" y="443"/>
                      <a:pt x="807" y="459"/>
                      <a:pt x="790" y="471"/>
                    </a:cubicBezTo>
                    <a:cubicBezTo>
                      <a:pt x="761" y="494"/>
                      <a:pt x="730" y="501"/>
                      <a:pt x="719" y="541"/>
                    </a:cubicBezTo>
                    <a:cubicBezTo>
                      <a:pt x="716" y="552"/>
                      <a:pt x="704" y="555"/>
                      <a:pt x="704" y="567"/>
                    </a:cubicBezTo>
                    <a:cubicBezTo>
                      <a:pt x="704" y="581"/>
                      <a:pt x="708" y="587"/>
                      <a:pt x="708" y="600"/>
                    </a:cubicBezTo>
                    <a:cubicBezTo>
                      <a:pt x="708" y="615"/>
                      <a:pt x="724" y="623"/>
                      <a:pt x="724" y="631"/>
                    </a:cubicBezTo>
                    <a:cubicBezTo>
                      <a:pt x="724" y="634"/>
                      <a:pt x="722" y="637"/>
                      <a:pt x="721" y="638"/>
                    </a:cubicBezTo>
                    <a:cubicBezTo>
                      <a:pt x="721" y="649"/>
                      <a:pt x="721" y="649"/>
                      <a:pt x="721" y="649"/>
                    </a:cubicBezTo>
                    <a:cubicBezTo>
                      <a:pt x="721" y="656"/>
                      <a:pt x="720" y="664"/>
                      <a:pt x="720" y="676"/>
                    </a:cubicBezTo>
                    <a:cubicBezTo>
                      <a:pt x="722" y="679"/>
                      <a:pt x="723" y="682"/>
                      <a:pt x="723" y="685"/>
                    </a:cubicBezTo>
                    <a:cubicBezTo>
                      <a:pt x="723" y="720"/>
                      <a:pt x="665" y="716"/>
                      <a:pt x="660" y="745"/>
                    </a:cubicBezTo>
                    <a:cubicBezTo>
                      <a:pt x="654" y="746"/>
                      <a:pt x="647" y="753"/>
                      <a:pt x="647" y="758"/>
                    </a:cubicBezTo>
                    <a:cubicBezTo>
                      <a:pt x="647" y="768"/>
                      <a:pt x="659" y="774"/>
                      <a:pt x="659" y="788"/>
                    </a:cubicBezTo>
                    <a:cubicBezTo>
                      <a:pt x="659" y="795"/>
                      <a:pt x="658" y="809"/>
                      <a:pt x="656" y="813"/>
                    </a:cubicBezTo>
                    <a:cubicBezTo>
                      <a:pt x="653" y="817"/>
                      <a:pt x="646" y="815"/>
                      <a:pt x="643" y="816"/>
                    </a:cubicBezTo>
                    <a:cubicBezTo>
                      <a:pt x="632" y="822"/>
                      <a:pt x="626" y="826"/>
                      <a:pt x="621" y="837"/>
                    </a:cubicBezTo>
                    <a:cubicBezTo>
                      <a:pt x="624" y="839"/>
                      <a:pt x="627" y="842"/>
                      <a:pt x="627" y="846"/>
                    </a:cubicBezTo>
                    <a:cubicBezTo>
                      <a:pt x="627" y="859"/>
                      <a:pt x="615" y="868"/>
                      <a:pt x="610" y="874"/>
                    </a:cubicBezTo>
                    <a:cubicBezTo>
                      <a:pt x="600" y="883"/>
                      <a:pt x="599" y="893"/>
                      <a:pt x="592" y="902"/>
                    </a:cubicBezTo>
                    <a:cubicBezTo>
                      <a:pt x="581" y="916"/>
                      <a:pt x="576" y="929"/>
                      <a:pt x="558" y="938"/>
                    </a:cubicBezTo>
                    <a:cubicBezTo>
                      <a:pt x="550" y="941"/>
                      <a:pt x="539" y="938"/>
                      <a:pt x="538" y="946"/>
                    </a:cubicBezTo>
                    <a:cubicBezTo>
                      <a:pt x="532" y="946"/>
                      <a:pt x="529" y="949"/>
                      <a:pt x="525" y="949"/>
                    </a:cubicBezTo>
                    <a:cubicBezTo>
                      <a:pt x="520" y="949"/>
                      <a:pt x="517" y="944"/>
                      <a:pt x="512" y="944"/>
                    </a:cubicBezTo>
                    <a:cubicBezTo>
                      <a:pt x="494" y="944"/>
                      <a:pt x="483" y="957"/>
                      <a:pt x="466" y="957"/>
                    </a:cubicBezTo>
                    <a:cubicBezTo>
                      <a:pt x="459" y="957"/>
                      <a:pt x="455" y="953"/>
                      <a:pt x="452" y="949"/>
                    </a:cubicBezTo>
                    <a:cubicBezTo>
                      <a:pt x="449" y="949"/>
                      <a:pt x="449" y="950"/>
                      <a:pt x="448" y="951"/>
                    </a:cubicBezTo>
                    <a:cubicBezTo>
                      <a:pt x="448" y="942"/>
                      <a:pt x="443" y="932"/>
                      <a:pt x="440" y="929"/>
                    </a:cubicBezTo>
                    <a:cubicBezTo>
                      <a:pt x="443" y="925"/>
                      <a:pt x="445" y="922"/>
                      <a:pt x="445" y="917"/>
                    </a:cubicBezTo>
                    <a:cubicBezTo>
                      <a:pt x="445" y="910"/>
                      <a:pt x="433" y="897"/>
                      <a:pt x="431" y="893"/>
                    </a:cubicBezTo>
                    <a:cubicBezTo>
                      <a:pt x="415" y="866"/>
                      <a:pt x="395" y="840"/>
                      <a:pt x="395" y="801"/>
                    </a:cubicBezTo>
                    <a:cubicBezTo>
                      <a:pt x="395" y="794"/>
                      <a:pt x="395" y="792"/>
                      <a:pt x="395" y="789"/>
                    </a:cubicBezTo>
                    <a:cubicBezTo>
                      <a:pt x="395" y="783"/>
                      <a:pt x="389" y="781"/>
                      <a:pt x="386" y="774"/>
                    </a:cubicBezTo>
                    <a:cubicBezTo>
                      <a:pt x="374" y="754"/>
                      <a:pt x="360" y="737"/>
                      <a:pt x="360" y="708"/>
                    </a:cubicBezTo>
                    <a:cubicBezTo>
                      <a:pt x="360" y="677"/>
                      <a:pt x="388" y="670"/>
                      <a:pt x="388" y="646"/>
                    </a:cubicBezTo>
                    <a:cubicBezTo>
                      <a:pt x="388" y="635"/>
                      <a:pt x="384" y="631"/>
                      <a:pt x="382" y="621"/>
                    </a:cubicBezTo>
                    <a:cubicBezTo>
                      <a:pt x="379" y="602"/>
                      <a:pt x="376" y="596"/>
                      <a:pt x="371" y="585"/>
                    </a:cubicBezTo>
                    <a:cubicBezTo>
                      <a:pt x="368" y="576"/>
                      <a:pt x="370" y="566"/>
                      <a:pt x="364" y="558"/>
                    </a:cubicBezTo>
                    <a:cubicBezTo>
                      <a:pt x="352" y="544"/>
                      <a:pt x="327" y="528"/>
                      <a:pt x="327" y="508"/>
                    </a:cubicBezTo>
                    <a:cubicBezTo>
                      <a:pt x="327" y="503"/>
                      <a:pt x="334" y="492"/>
                      <a:pt x="337" y="490"/>
                    </a:cubicBezTo>
                    <a:cubicBezTo>
                      <a:pt x="336" y="486"/>
                      <a:pt x="337" y="485"/>
                      <a:pt x="337" y="483"/>
                    </a:cubicBezTo>
                    <a:cubicBezTo>
                      <a:pt x="337" y="478"/>
                      <a:pt x="337" y="465"/>
                      <a:pt x="342" y="461"/>
                    </a:cubicBezTo>
                    <a:cubicBezTo>
                      <a:pt x="337" y="451"/>
                      <a:pt x="329" y="443"/>
                      <a:pt x="314" y="443"/>
                    </a:cubicBezTo>
                    <a:cubicBezTo>
                      <a:pt x="306" y="443"/>
                      <a:pt x="299" y="443"/>
                      <a:pt x="295" y="443"/>
                    </a:cubicBezTo>
                    <a:cubicBezTo>
                      <a:pt x="282" y="443"/>
                      <a:pt x="279" y="417"/>
                      <a:pt x="261" y="417"/>
                    </a:cubicBezTo>
                    <a:cubicBezTo>
                      <a:pt x="239" y="417"/>
                      <a:pt x="223" y="427"/>
                      <a:pt x="206" y="433"/>
                    </a:cubicBezTo>
                    <a:cubicBezTo>
                      <a:pt x="199" y="435"/>
                      <a:pt x="197" y="440"/>
                      <a:pt x="191" y="440"/>
                    </a:cubicBezTo>
                    <a:cubicBezTo>
                      <a:pt x="184" y="440"/>
                      <a:pt x="173" y="434"/>
                      <a:pt x="164" y="434"/>
                    </a:cubicBezTo>
                    <a:cubicBezTo>
                      <a:pt x="147" y="434"/>
                      <a:pt x="139" y="443"/>
                      <a:pt x="122" y="443"/>
                    </a:cubicBezTo>
                    <a:cubicBezTo>
                      <a:pt x="117" y="443"/>
                      <a:pt x="111" y="440"/>
                      <a:pt x="109" y="439"/>
                    </a:cubicBezTo>
                    <a:cubicBezTo>
                      <a:pt x="97" y="430"/>
                      <a:pt x="71" y="415"/>
                      <a:pt x="62" y="401"/>
                    </a:cubicBezTo>
                    <a:cubicBezTo>
                      <a:pt x="53" y="388"/>
                      <a:pt x="51" y="377"/>
                      <a:pt x="40" y="369"/>
                    </a:cubicBezTo>
                    <a:cubicBezTo>
                      <a:pt x="37" y="366"/>
                      <a:pt x="13" y="346"/>
                      <a:pt x="13" y="344"/>
                    </a:cubicBezTo>
                    <a:cubicBezTo>
                      <a:pt x="11" y="341"/>
                      <a:pt x="10" y="340"/>
                      <a:pt x="7" y="338"/>
                    </a:cubicBezTo>
                    <a:cubicBezTo>
                      <a:pt x="9" y="338"/>
                      <a:pt x="9" y="338"/>
                      <a:pt x="9" y="338"/>
                    </a:cubicBezTo>
                    <a:cubicBezTo>
                      <a:pt x="9" y="331"/>
                      <a:pt x="7" y="328"/>
                      <a:pt x="7" y="324"/>
                    </a:cubicBezTo>
                    <a:cubicBezTo>
                      <a:pt x="7" y="317"/>
                      <a:pt x="3" y="315"/>
                      <a:pt x="0" y="309"/>
                    </a:cubicBezTo>
                    <a:cubicBezTo>
                      <a:pt x="10" y="304"/>
                      <a:pt x="18" y="280"/>
                      <a:pt x="18" y="269"/>
                    </a:cubicBezTo>
                    <a:cubicBezTo>
                      <a:pt x="18" y="250"/>
                      <a:pt x="10" y="238"/>
                      <a:pt x="10" y="220"/>
                    </a:cubicBezTo>
                    <a:cubicBezTo>
                      <a:pt x="10" y="211"/>
                      <a:pt x="20" y="206"/>
                      <a:pt x="22" y="199"/>
                    </a:cubicBezTo>
                    <a:cubicBezTo>
                      <a:pt x="28" y="182"/>
                      <a:pt x="41" y="158"/>
                      <a:pt x="52" y="144"/>
                    </a:cubicBezTo>
                    <a:cubicBezTo>
                      <a:pt x="58" y="135"/>
                      <a:pt x="69" y="136"/>
                      <a:pt x="77" y="132"/>
                    </a:cubicBezTo>
                    <a:cubicBezTo>
                      <a:pt x="84" y="128"/>
                      <a:pt x="95" y="119"/>
                      <a:pt x="97" y="112"/>
                    </a:cubicBezTo>
                    <a:cubicBezTo>
                      <a:pt x="102" y="96"/>
                      <a:pt x="96" y="89"/>
                      <a:pt x="104" y="77"/>
                    </a:cubicBezTo>
                    <a:cubicBezTo>
                      <a:pt x="116" y="63"/>
                      <a:pt x="131" y="49"/>
                      <a:pt x="142" y="36"/>
                    </a:cubicBezTo>
                    <a:cubicBezTo>
                      <a:pt x="141" y="36"/>
                      <a:pt x="141" y="36"/>
                      <a:pt x="141" y="36"/>
                    </a:cubicBezTo>
                    <a:cubicBezTo>
                      <a:pt x="145" y="31"/>
                      <a:pt x="146" y="27"/>
                      <a:pt x="150" y="24"/>
                    </a:cubicBezTo>
                    <a:cubicBezTo>
                      <a:pt x="161" y="32"/>
                      <a:pt x="172" y="35"/>
                      <a:pt x="187" y="35"/>
                    </a:cubicBezTo>
                    <a:cubicBezTo>
                      <a:pt x="197" y="35"/>
                      <a:pt x="198" y="29"/>
                      <a:pt x="204" y="27"/>
                    </a:cubicBezTo>
                    <a:cubicBezTo>
                      <a:pt x="221" y="18"/>
                      <a:pt x="254" y="6"/>
                      <a:pt x="273" y="6"/>
                    </a:cubicBezTo>
                    <a:cubicBezTo>
                      <a:pt x="280" y="6"/>
                      <a:pt x="285" y="10"/>
                      <a:pt x="289" y="10"/>
                    </a:cubicBezTo>
                    <a:cubicBezTo>
                      <a:pt x="294" y="10"/>
                      <a:pt x="301" y="4"/>
                      <a:pt x="307" y="4"/>
                    </a:cubicBezTo>
                    <a:cubicBezTo>
                      <a:pt x="313" y="4"/>
                      <a:pt x="316" y="7"/>
                      <a:pt x="321" y="7"/>
                    </a:cubicBezTo>
                    <a:cubicBezTo>
                      <a:pt x="329" y="7"/>
                      <a:pt x="330" y="0"/>
                      <a:pt x="338" y="0"/>
                    </a:cubicBezTo>
                    <a:cubicBezTo>
                      <a:pt x="347" y="0"/>
                      <a:pt x="344" y="8"/>
                      <a:pt x="351" y="8"/>
                    </a:cubicBezTo>
                    <a:cubicBezTo>
                      <a:pt x="354" y="8"/>
                      <a:pt x="355" y="6"/>
                      <a:pt x="358" y="6"/>
                    </a:cubicBezTo>
                    <a:cubicBezTo>
                      <a:pt x="358" y="12"/>
                      <a:pt x="351" y="11"/>
                      <a:pt x="351" y="17"/>
                    </a:cubicBezTo>
                    <a:cubicBezTo>
                      <a:pt x="351" y="21"/>
                      <a:pt x="357" y="23"/>
                      <a:pt x="357" y="27"/>
                    </a:cubicBezTo>
                    <a:cubicBezTo>
                      <a:pt x="357" y="33"/>
                      <a:pt x="351" y="37"/>
                      <a:pt x="351" y="44"/>
                    </a:cubicBezTo>
                    <a:cubicBezTo>
                      <a:pt x="351" y="55"/>
                      <a:pt x="363" y="64"/>
                      <a:pt x="371" y="64"/>
                    </a:cubicBezTo>
                    <a:cubicBezTo>
                      <a:pt x="377" y="64"/>
                      <a:pt x="380" y="64"/>
                      <a:pt x="384" y="64"/>
                    </a:cubicBezTo>
                    <a:cubicBezTo>
                      <a:pt x="412" y="64"/>
                      <a:pt x="423" y="100"/>
                      <a:pt x="455" y="100"/>
                    </a:cubicBezTo>
                    <a:cubicBezTo>
                      <a:pt x="459" y="100"/>
                      <a:pt x="464" y="95"/>
                      <a:pt x="464" y="93"/>
                    </a:cubicBezTo>
                    <a:cubicBezTo>
                      <a:pt x="464" y="90"/>
                      <a:pt x="464" y="87"/>
                      <a:pt x="464" y="84"/>
                    </a:cubicBezTo>
                    <a:cubicBezTo>
                      <a:pt x="464" y="70"/>
                      <a:pt x="475" y="70"/>
                      <a:pt x="488" y="66"/>
                    </a:cubicBezTo>
                    <a:lnTo>
                      <a:pt x="490" y="66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6" name="Group 274"/>
            <p:cNvGrpSpPr/>
            <p:nvPr/>
          </p:nvGrpSpPr>
          <p:grpSpPr>
            <a:xfrm>
              <a:off x="4624707" y="3766669"/>
              <a:ext cx="743216" cy="1200347"/>
              <a:chOff x="3030538" y="2674938"/>
              <a:chExt cx="779463" cy="1258888"/>
            </a:xfrm>
            <a:grpFill/>
          </p:grpSpPr>
          <p:sp>
            <p:nvSpPr>
              <p:cNvPr id="174" name="Freeform 22"/>
              <p:cNvSpPr/>
              <p:nvPr/>
            </p:nvSpPr>
            <p:spPr bwMode="auto">
              <a:xfrm>
                <a:off x="3541713" y="2881313"/>
                <a:ext cx="39688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0" y="4"/>
                  </a:cxn>
                  <a:cxn ang="0">
                    <a:pos x="27" y="5"/>
                  </a:cxn>
                  <a:cxn ang="0">
                    <a:pos x="30" y="9"/>
                  </a:cxn>
                  <a:cxn ang="0">
                    <a:pos x="18" y="23"/>
                  </a:cxn>
                  <a:cxn ang="0">
                    <a:pos x="0" y="11"/>
                  </a:cxn>
                  <a:cxn ang="0">
                    <a:pos x="9" y="0"/>
                  </a:cxn>
                  <a:cxn ang="0">
                    <a:pos x="10" y="0"/>
                  </a:cxn>
                </a:cxnLst>
                <a:rect l="0" t="0" r="r" b="b"/>
                <a:pathLst>
                  <a:path w="30" h="23">
                    <a:moveTo>
                      <a:pt x="10" y="0"/>
                    </a:moveTo>
                    <a:cubicBezTo>
                      <a:pt x="13" y="1"/>
                      <a:pt x="16" y="4"/>
                      <a:pt x="20" y="4"/>
                    </a:cubicBezTo>
                    <a:cubicBezTo>
                      <a:pt x="21" y="9"/>
                      <a:pt x="25" y="5"/>
                      <a:pt x="27" y="5"/>
                    </a:cubicBezTo>
                    <a:cubicBezTo>
                      <a:pt x="29" y="5"/>
                      <a:pt x="30" y="8"/>
                      <a:pt x="30" y="9"/>
                    </a:cubicBezTo>
                    <a:cubicBezTo>
                      <a:pt x="30" y="12"/>
                      <a:pt x="23" y="23"/>
                      <a:pt x="18" y="23"/>
                    </a:cubicBezTo>
                    <a:cubicBezTo>
                      <a:pt x="11" y="23"/>
                      <a:pt x="0" y="15"/>
                      <a:pt x="0" y="11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75" name="Freeform 23"/>
              <p:cNvSpPr/>
              <p:nvPr/>
            </p:nvSpPr>
            <p:spPr bwMode="auto">
              <a:xfrm>
                <a:off x="3030538" y="2674938"/>
                <a:ext cx="779463" cy="1258888"/>
              </a:xfrm>
              <a:custGeom>
                <a:avLst/>
                <a:gdLst/>
                <a:ahLst/>
                <a:cxnLst>
                  <a:cxn ang="0">
                    <a:pos x="46" y="91"/>
                  </a:cxn>
                  <a:cxn ang="0">
                    <a:pos x="51" y="51"/>
                  </a:cxn>
                  <a:cxn ang="0">
                    <a:pos x="59" y="46"/>
                  </a:cxn>
                  <a:cxn ang="0">
                    <a:pos x="82" y="18"/>
                  </a:cxn>
                  <a:cxn ang="0">
                    <a:pos x="128" y="6"/>
                  </a:cxn>
                  <a:cxn ang="0">
                    <a:pos x="126" y="42"/>
                  </a:cxn>
                  <a:cxn ang="0">
                    <a:pos x="136" y="13"/>
                  </a:cxn>
                  <a:cxn ang="0">
                    <a:pos x="146" y="5"/>
                  </a:cxn>
                  <a:cxn ang="0">
                    <a:pos x="194" y="24"/>
                  </a:cxn>
                  <a:cxn ang="0">
                    <a:pos x="227" y="20"/>
                  </a:cxn>
                  <a:cxn ang="0">
                    <a:pos x="233" y="26"/>
                  </a:cxn>
                  <a:cxn ang="0">
                    <a:pos x="270" y="50"/>
                  </a:cxn>
                  <a:cxn ang="0">
                    <a:pos x="328" y="84"/>
                  </a:cxn>
                  <a:cxn ang="0">
                    <a:pos x="354" y="89"/>
                  </a:cxn>
                  <a:cxn ang="0">
                    <a:pos x="389" y="130"/>
                  </a:cxn>
                  <a:cxn ang="0">
                    <a:pos x="383" y="170"/>
                  </a:cxn>
                  <a:cxn ang="0">
                    <a:pos x="403" y="185"/>
                  </a:cxn>
                  <a:cxn ang="0">
                    <a:pos x="454" y="175"/>
                  </a:cxn>
                  <a:cxn ang="0">
                    <a:pos x="467" y="191"/>
                  </a:cxn>
                  <a:cxn ang="0">
                    <a:pos x="513" y="191"/>
                  </a:cxn>
                  <a:cxn ang="0">
                    <a:pos x="575" y="220"/>
                  </a:cxn>
                  <a:cxn ang="0">
                    <a:pos x="549" y="310"/>
                  </a:cxn>
                  <a:cxn ang="0">
                    <a:pos x="532" y="374"/>
                  </a:cxn>
                  <a:cxn ang="0">
                    <a:pos x="522" y="405"/>
                  </a:cxn>
                  <a:cxn ang="0">
                    <a:pos x="485" y="449"/>
                  </a:cxn>
                  <a:cxn ang="0">
                    <a:pos x="429" y="474"/>
                  </a:cxn>
                  <a:cxn ang="0">
                    <a:pos x="412" y="524"/>
                  </a:cxn>
                  <a:cxn ang="0">
                    <a:pos x="388" y="559"/>
                  </a:cxn>
                  <a:cxn ang="0">
                    <a:pos x="311" y="614"/>
                  </a:cxn>
                  <a:cxn ang="0">
                    <a:pos x="297" y="619"/>
                  </a:cxn>
                  <a:cxn ang="0">
                    <a:pos x="308" y="654"/>
                  </a:cxn>
                  <a:cxn ang="0">
                    <a:pos x="244" y="677"/>
                  </a:cxn>
                  <a:cxn ang="0">
                    <a:pos x="240" y="707"/>
                  </a:cxn>
                  <a:cxn ang="0">
                    <a:pos x="205" y="711"/>
                  </a:cxn>
                  <a:cxn ang="0">
                    <a:pos x="225" y="730"/>
                  </a:cxn>
                  <a:cxn ang="0">
                    <a:pos x="214" y="739"/>
                  </a:cxn>
                  <a:cxn ang="0">
                    <a:pos x="178" y="787"/>
                  </a:cxn>
                  <a:cxn ang="0">
                    <a:pos x="176" y="846"/>
                  </a:cxn>
                  <a:cxn ang="0">
                    <a:pos x="161" y="884"/>
                  </a:cxn>
                  <a:cxn ang="0">
                    <a:pos x="200" y="935"/>
                  </a:cxn>
                  <a:cxn ang="0">
                    <a:pos x="169" y="945"/>
                  </a:cxn>
                  <a:cxn ang="0">
                    <a:pos x="127" y="921"/>
                  </a:cxn>
                  <a:cxn ang="0">
                    <a:pos x="92" y="903"/>
                  </a:cxn>
                  <a:cxn ang="0">
                    <a:pos x="93" y="889"/>
                  </a:cxn>
                  <a:cxn ang="0">
                    <a:pos x="84" y="857"/>
                  </a:cxn>
                  <a:cxn ang="0">
                    <a:pos x="82" y="791"/>
                  </a:cxn>
                  <a:cxn ang="0">
                    <a:pos x="86" y="782"/>
                  </a:cxn>
                  <a:cxn ang="0">
                    <a:pos x="112" y="718"/>
                  </a:cxn>
                  <a:cxn ang="0">
                    <a:pos x="95" y="708"/>
                  </a:cxn>
                  <a:cxn ang="0">
                    <a:pos x="102" y="680"/>
                  </a:cxn>
                  <a:cxn ang="0">
                    <a:pos x="114" y="626"/>
                  </a:cxn>
                  <a:cxn ang="0">
                    <a:pos x="124" y="562"/>
                  </a:cxn>
                  <a:cxn ang="0">
                    <a:pos x="136" y="494"/>
                  </a:cxn>
                  <a:cxn ang="0">
                    <a:pos x="143" y="434"/>
                  </a:cxn>
                  <a:cxn ang="0">
                    <a:pos x="104" y="370"/>
                  </a:cxn>
                  <a:cxn ang="0">
                    <a:pos x="62" y="330"/>
                  </a:cxn>
                  <a:cxn ang="0">
                    <a:pos x="28" y="261"/>
                  </a:cxn>
                  <a:cxn ang="0">
                    <a:pos x="11" y="242"/>
                  </a:cxn>
                  <a:cxn ang="0">
                    <a:pos x="18" y="191"/>
                  </a:cxn>
                  <a:cxn ang="0">
                    <a:pos x="14" y="148"/>
                  </a:cxn>
                  <a:cxn ang="0">
                    <a:pos x="47" y="106"/>
                  </a:cxn>
                </a:cxnLst>
                <a:rect l="0" t="0" r="r" b="b"/>
                <a:pathLst>
                  <a:path w="586" h="945">
                    <a:moveTo>
                      <a:pt x="49" y="103"/>
                    </a:moveTo>
                    <a:cubicBezTo>
                      <a:pt x="49" y="102"/>
                      <a:pt x="49" y="101"/>
                      <a:pt x="49" y="100"/>
                    </a:cubicBezTo>
                    <a:cubicBezTo>
                      <a:pt x="49" y="97"/>
                      <a:pt x="46" y="94"/>
                      <a:pt x="46" y="91"/>
                    </a:cubicBezTo>
                    <a:cubicBezTo>
                      <a:pt x="46" y="85"/>
                      <a:pt x="48" y="84"/>
                      <a:pt x="48" y="79"/>
                    </a:cubicBezTo>
                    <a:cubicBezTo>
                      <a:pt x="48" y="70"/>
                      <a:pt x="40" y="71"/>
                      <a:pt x="40" y="63"/>
                    </a:cubicBezTo>
                    <a:cubicBezTo>
                      <a:pt x="40" y="57"/>
                      <a:pt x="49" y="55"/>
                      <a:pt x="51" y="51"/>
                    </a:cubicBezTo>
                    <a:cubicBezTo>
                      <a:pt x="55" y="52"/>
                      <a:pt x="53" y="52"/>
                      <a:pt x="57" y="51"/>
                    </a:cubicBezTo>
                    <a:cubicBezTo>
                      <a:pt x="57" y="50"/>
                      <a:pt x="57" y="49"/>
                      <a:pt x="57" y="48"/>
                    </a:cubicBezTo>
                    <a:cubicBezTo>
                      <a:pt x="57" y="48"/>
                      <a:pt x="58" y="46"/>
                      <a:pt x="59" y="46"/>
                    </a:cubicBezTo>
                    <a:cubicBezTo>
                      <a:pt x="59" y="42"/>
                      <a:pt x="64" y="40"/>
                      <a:pt x="66" y="39"/>
                    </a:cubicBezTo>
                    <a:cubicBezTo>
                      <a:pt x="69" y="37"/>
                      <a:pt x="69" y="31"/>
                      <a:pt x="70" y="28"/>
                    </a:cubicBezTo>
                    <a:cubicBezTo>
                      <a:pt x="72" y="21"/>
                      <a:pt x="76" y="19"/>
                      <a:pt x="82" y="18"/>
                    </a:cubicBezTo>
                    <a:cubicBezTo>
                      <a:pt x="93" y="14"/>
                      <a:pt x="100" y="12"/>
                      <a:pt x="111" y="9"/>
                    </a:cubicBezTo>
                    <a:cubicBezTo>
                      <a:pt x="117" y="7"/>
                      <a:pt x="118" y="0"/>
                      <a:pt x="124" y="0"/>
                    </a:cubicBezTo>
                    <a:cubicBezTo>
                      <a:pt x="126" y="0"/>
                      <a:pt x="128" y="5"/>
                      <a:pt x="128" y="6"/>
                    </a:cubicBezTo>
                    <a:cubicBezTo>
                      <a:pt x="128" y="9"/>
                      <a:pt x="125" y="11"/>
                      <a:pt x="123" y="11"/>
                    </a:cubicBezTo>
                    <a:cubicBezTo>
                      <a:pt x="122" y="18"/>
                      <a:pt x="119" y="25"/>
                      <a:pt x="119" y="29"/>
                    </a:cubicBezTo>
                    <a:cubicBezTo>
                      <a:pt x="119" y="34"/>
                      <a:pt x="122" y="42"/>
                      <a:pt x="126" y="42"/>
                    </a:cubicBezTo>
                    <a:cubicBezTo>
                      <a:pt x="128" y="42"/>
                      <a:pt x="131" y="37"/>
                      <a:pt x="131" y="35"/>
                    </a:cubicBezTo>
                    <a:cubicBezTo>
                      <a:pt x="131" y="30"/>
                      <a:pt x="125" y="27"/>
                      <a:pt x="125" y="21"/>
                    </a:cubicBezTo>
                    <a:cubicBezTo>
                      <a:pt x="125" y="15"/>
                      <a:pt x="132" y="16"/>
                      <a:pt x="136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5" y="8"/>
                      <a:pt x="139" y="10"/>
                      <a:pt x="139" y="5"/>
                    </a:cubicBezTo>
                    <a:cubicBezTo>
                      <a:pt x="146" y="5"/>
                      <a:pt x="146" y="5"/>
                      <a:pt x="146" y="5"/>
                    </a:cubicBezTo>
                    <a:cubicBezTo>
                      <a:pt x="148" y="12"/>
                      <a:pt x="158" y="14"/>
                      <a:pt x="165" y="16"/>
                    </a:cubicBezTo>
                    <a:cubicBezTo>
                      <a:pt x="165" y="20"/>
                      <a:pt x="167" y="23"/>
                      <a:pt x="170" y="24"/>
                    </a:cubicBezTo>
                    <a:cubicBezTo>
                      <a:pt x="177" y="24"/>
                      <a:pt x="190" y="24"/>
                      <a:pt x="194" y="24"/>
                    </a:cubicBezTo>
                    <a:cubicBezTo>
                      <a:pt x="194" y="28"/>
                      <a:pt x="199" y="29"/>
                      <a:pt x="203" y="29"/>
                    </a:cubicBezTo>
                    <a:cubicBezTo>
                      <a:pt x="209" y="28"/>
                      <a:pt x="214" y="28"/>
                      <a:pt x="216" y="22"/>
                    </a:cubicBezTo>
                    <a:cubicBezTo>
                      <a:pt x="217" y="21"/>
                      <a:pt x="226" y="21"/>
                      <a:pt x="227" y="20"/>
                    </a:cubicBezTo>
                    <a:cubicBezTo>
                      <a:pt x="232" y="20"/>
                      <a:pt x="240" y="21"/>
                      <a:pt x="240" y="21"/>
                    </a:cubicBezTo>
                    <a:cubicBezTo>
                      <a:pt x="238" y="23"/>
                      <a:pt x="234" y="23"/>
                      <a:pt x="233" y="22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6" y="32"/>
                      <a:pt x="245" y="33"/>
                      <a:pt x="252" y="36"/>
                    </a:cubicBezTo>
                    <a:cubicBezTo>
                      <a:pt x="258" y="37"/>
                      <a:pt x="256" y="44"/>
                      <a:pt x="258" y="50"/>
                    </a:cubicBezTo>
                    <a:cubicBezTo>
                      <a:pt x="270" y="50"/>
                      <a:pt x="270" y="50"/>
                      <a:pt x="270" y="50"/>
                    </a:cubicBezTo>
                    <a:cubicBezTo>
                      <a:pt x="279" y="58"/>
                      <a:pt x="283" y="57"/>
                      <a:pt x="288" y="68"/>
                    </a:cubicBezTo>
                    <a:cubicBezTo>
                      <a:pt x="289" y="70"/>
                      <a:pt x="293" y="70"/>
                      <a:pt x="295" y="70"/>
                    </a:cubicBezTo>
                    <a:cubicBezTo>
                      <a:pt x="298" y="83"/>
                      <a:pt x="316" y="81"/>
                      <a:pt x="328" y="84"/>
                    </a:cubicBezTo>
                    <a:cubicBezTo>
                      <a:pt x="340" y="84"/>
                      <a:pt x="340" y="84"/>
                      <a:pt x="340" y="84"/>
                    </a:cubicBezTo>
                    <a:cubicBezTo>
                      <a:pt x="343" y="85"/>
                      <a:pt x="350" y="89"/>
                      <a:pt x="354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5" y="89"/>
                      <a:pt x="356" y="89"/>
                      <a:pt x="357" y="89"/>
                    </a:cubicBezTo>
                    <a:cubicBezTo>
                      <a:pt x="364" y="89"/>
                      <a:pt x="373" y="104"/>
                      <a:pt x="381" y="106"/>
                    </a:cubicBezTo>
                    <a:cubicBezTo>
                      <a:pt x="381" y="111"/>
                      <a:pt x="386" y="125"/>
                      <a:pt x="389" y="130"/>
                    </a:cubicBezTo>
                    <a:cubicBezTo>
                      <a:pt x="391" y="134"/>
                      <a:pt x="397" y="134"/>
                      <a:pt x="397" y="139"/>
                    </a:cubicBezTo>
                    <a:cubicBezTo>
                      <a:pt x="390" y="148"/>
                      <a:pt x="377" y="152"/>
                      <a:pt x="377" y="165"/>
                    </a:cubicBezTo>
                    <a:cubicBezTo>
                      <a:pt x="377" y="170"/>
                      <a:pt x="381" y="169"/>
                      <a:pt x="383" y="170"/>
                    </a:cubicBezTo>
                    <a:cubicBezTo>
                      <a:pt x="387" y="172"/>
                      <a:pt x="390" y="176"/>
                      <a:pt x="390" y="180"/>
                    </a:cubicBezTo>
                    <a:cubicBezTo>
                      <a:pt x="401" y="180"/>
                      <a:pt x="401" y="180"/>
                      <a:pt x="401" y="180"/>
                    </a:cubicBezTo>
                    <a:cubicBezTo>
                      <a:pt x="401" y="182"/>
                      <a:pt x="402" y="185"/>
                      <a:pt x="403" y="185"/>
                    </a:cubicBezTo>
                    <a:cubicBezTo>
                      <a:pt x="405" y="185"/>
                      <a:pt x="407" y="182"/>
                      <a:pt x="408" y="180"/>
                    </a:cubicBezTo>
                    <a:cubicBezTo>
                      <a:pt x="413" y="173"/>
                      <a:pt x="418" y="164"/>
                      <a:pt x="425" y="164"/>
                    </a:cubicBezTo>
                    <a:cubicBezTo>
                      <a:pt x="433" y="164"/>
                      <a:pt x="449" y="172"/>
                      <a:pt x="454" y="175"/>
                    </a:cubicBezTo>
                    <a:cubicBezTo>
                      <a:pt x="458" y="178"/>
                      <a:pt x="462" y="177"/>
                      <a:pt x="463" y="180"/>
                    </a:cubicBezTo>
                    <a:cubicBezTo>
                      <a:pt x="464" y="184"/>
                      <a:pt x="464" y="187"/>
                      <a:pt x="464" y="191"/>
                    </a:cubicBezTo>
                    <a:cubicBezTo>
                      <a:pt x="467" y="191"/>
                      <a:pt x="467" y="191"/>
                      <a:pt x="467" y="191"/>
                    </a:cubicBezTo>
                    <a:cubicBezTo>
                      <a:pt x="471" y="190"/>
                      <a:pt x="472" y="186"/>
                      <a:pt x="476" y="186"/>
                    </a:cubicBezTo>
                    <a:cubicBezTo>
                      <a:pt x="486" y="186"/>
                      <a:pt x="487" y="194"/>
                      <a:pt x="496" y="194"/>
                    </a:cubicBezTo>
                    <a:cubicBezTo>
                      <a:pt x="513" y="191"/>
                      <a:pt x="513" y="191"/>
                      <a:pt x="513" y="191"/>
                    </a:cubicBezTo>
                    <a:cubicBezTo>
                      <a:pt x="521" y="193"/>
                      <a:pt x="529" y="196"/>
                      <a:pt x="534" y="198"/>
                    </a:cubicBezTo>
                    <a:cubicBezTo>
                      <a:pt x="538" y="205"/>
                      <a:pt x="551" y="217"/>
                      <a:pt x="558" y="220"/>
                    </a:cubicBezTo>
                    <a:cubicBezTo>
                      <a:pt x="565" y="221"/>
                      <a:pt x="569" y="219"/>
                      <a:pt x="575" y="220"/>
                    </a:cubicBezTo>
                    <a:cubicBezTo>
                      <a:pt x="584" y="223"/>
                      <a:pt x="586" y="232"/>
                      <a:pt x="586" y="242"/>
                    </a:cubicBezTo>
                    <a:cubicBezTo>
                      <a:pt x="586" y="274"/>
                      <a:pt x="568" y="283"/>
                      <a:pt x="556" y="301"/>
                    </a:cubicBezTo>
                    <a:cubicBezTo>
                      <a:pt x="553" y="305"/>
                      <a:pt x="551" y="306"/>
                      <a:pt x="549" y="310"/>
                    </a:cubicBezTo>
                    <a:cubicBezTo>
                      <a:pt x="544" y="317"/>
                      <a:pt x="540" y="317"/>
                      <a:pt x="535" y="322"/>
                    </a:cubicBezTo>
                    <a:cubicBezTo>
                      <a:pt x="529" y="328"/>
                      <a:pt x="535" y="343"/>
                      <a:pt x="535" y="353"/>
                    </a:cubicBezTo>
                    <a:cubicBezTo>
                      <a:pt x="535" y="361"/>
                      <a:pt x="532" y="369"/>
                      <a:pt x="532" y="374"/>
                    </a:cubicBezTo>
                    <a:cubicBezTo>
                      <a:pt x="532" y="377"/>
                      <a:pt x="530" y="378"/>
                      <a:pt x="530" y="380"/>
                    </a:cubicBezTo>
                    <a:cubicBezTo>
                      <a:pt x="528" y="382"/>
                      <a:pt x="524" y="386"/>
                      <a:pt x="524" y="390"/>
                    </a:cubicBezTo>
                    <a:cubicBezTo>
                      <a:pt x="524" y="394"/>
                      <a:pt x="523" y="403"/>
                      <a:pt x="522" y="405"/>
                    </a:cubicBezTo>
                    <a:cubicBezTo>
                      <a:pt x="515" y="415"/>
                      <a:pt x="513" y="419"/>
                      <a:pt x="506" y="428"/>
                    </a:cubicBezTo>
                    <a:cubicBezTo>
                      <a:pt x="505" y="431"/>
                      <a:pt x="505" y="436"/>
                      <a:pt x="504" y="438"/>
                    </a:cubicBezTo>
                    <a:cubicBezTo>
                      <a:pt x="502" y="443"/>
                      <a:pt x="492" y="449"/>
                      <a:pt x="485" y="449"/>
                    </a:cubicBezTo>
                    <a:cubicBezTo>
                      <a:pt x="476" y="449"/>
                      <a:pt x="470" y="449"/>
                      <a:pt x="463" y="452"/>
                    </a:cubicBezTo>
                    <a:cubicBezTo>
                      <a:pt x="461" y="453"/>
                      <a:pt x="460" y="455"/>
                      <a:pt x="459" y="457"/>
                    </a:cubicBezTo>
                    <a:cubicBezTo>
                      <a:pt x="448" y="467"/>
                      <a:pt x="437" y="461"/>
                      <a:pt x="429" y="474"/>
                    </a:cubicBezTo>
                    <a:cubicBezTo>
                      <a:pt x="426" y="479"/>
                      <a:pt x="420" y="479"/>
                      <a:pt x="416" y="483"/>
                    </a:cubicBezTo>
                    <a:cubicBezTo>
                      <a:pt x="411" y="489"/>
                      <a:pt x="412" y="495"/>
                      <a:pt x="412" y="503"/>
                    </a:cubicBezTo>
                    <a:cubicBezTo>
                      <a:pt x="412" y="524"/>
                      <a:pt x="412" y="524"/>
                      <a:pt x="412" y="524"/>
                    </a:cubicBezTo>
                    <a:cubicBezTo>
                      <a:pt x="403" y="528"/>
                      <a:pt x="398" y="536"/>
                      <a:pt x="394" y="545"/>
                    </a:cubicBezTo>
                    <a:cubicBezTo>
                      <a:pt x="394" y="545"/>
                      <a:pt x="394" y="545"/>
                      <a:pt x="394" y="545"/>
                    </a:cubicBezTo>
                    <a:cubicBezTo>
                      <a:pt x="391" y="550"/>
                      <a:pt x="391" y="553"/>
                      <a:pt x="388" y="559"/>
                    </a:cubicBezTo>
                    <a:cubicBezTo>
                      <a:pt x="380" y="571"/>
                      <a:pt x="371" y="572"/>
                      <a:pt x="364" y="584"/>
                    </a:cubicBezTo>
                    <a:cubicBezTo>
                      <a:pt x="355" y="597"/>
                      <a:pt x="351" y="619"/>
                      <a:pt x="331" y="619"/>
                    </a:cubicBezTo>
                    <a:cubicBezTo>
                      <a:pt x="324" y="619"/>
                      <a:pt x="314" y="614"/>
                      <a:pt x="311" y="614"/>
                    </a:cubicBezTo>
                    <a:cubicBezTo>
                      <a:pt x="305" y="614"/>
                      <a:pt x="299" y="609"/>
                      <a:pt x="293" y="609"/>
                    </a:cubicBezTo>
                    <a:cubicBezTo>
                      <a:pt x="291" y="609"/>
                      <a:pt x="289" y="610"/>
                      <a:pt x="289" y="611"/>
                    </a:cubicBezTo>
                    <a:cubicBezTo>
                      <a:pt x="289" y="615"/>
                      <a:pt x="296" y="617"/>
                      <a:pt x="297" y="619"/>
                    </a:cubicBezTo>
                    <a:cubicBezTo>
                      <a:pt x="300" y="622"/>
                      <a:pt x="300" y="627"/>
                      <a:pt x="302" y="632"/>
                    </a:cubicBezTo>
                    <a:cubicBezTo>
                      <a:pt x="304" y="637"/>
                      <a:pt x="311" y="637"/>
                      <a:pt x="311" y="642"/>
                    </a:cubicBezTo>
                    <a:cubicBezTo>
                      <a:pt x="311" y="647"/>
                      <a:pt x="311" y="650"/>
                      <a:pt x="308" y="654"/>
                    </a:cubicBezTo>
                    <a:cubicBezTo>
                      <a:pt x="304" y="660"/>
                      <a:pt x="301" y="663"/>
                      <a:pt x="297" y="667"/>
                    </a:cubicBezTo>
                    <a:cubicBezTo>
                      <a:pt x="289" y="675"/>
                      <a:pt x="280" y="673"/>
                      <a:pt x="270" y="676"/>
                    </a:cubicBezTo>
                    <a:cubicBezTo>
                      <a:pt x="263" y="678"/>
                      <a:pt x="248" y="673"/>
                      <a:pt x="244" y="677"/>
                    </a:cubicBezTo>
                    <a:cubicBezTo>
                      <a:pt x="238" y="683"/>
                      <a:pt x="243" y="696"/>
                      <a:pt x="240" y="703"/>
                    </a:cubicBezTo>
                    <a:cubicBezTo>
                      <a:pt x="240" y="702"/>
                      <a:pt x="240" y="702"/>
                      <a:pt x="240" y="702"/>
                    </a:cubicBezTo>
                    <a:cubicBezTo>
                      <a:pt x="240" y="703"/>
                      <a:pt x="240" y="706"/>
                      <a:pt x="240" y="707"/>
                    </a:cubicBezTo>
                    <a:cubicBezTo>
                      <a:pt x="240" y="709"/>
                      <a:pt x="233" y="712"/>
                      <a:pt x="229" y="712"/>
                    </a:cubicBezTo>
                    <a:cubicBezTo>
                      <a:pt x="220" y="712"/>
                      <a:pt x="218" y="706"/>
                      <a:pt x="210" y="706"/>
                    </a:cubicBezTo>
                    <a:cubicBezTo>
                      <a:pt x="207" y="706"/>
                      <a:pt x="205" y="709"/>
                      <a:pt x="205" y="711"/>
                    </a:cubicBezTo>
                    <a:cubicBezTo>
                      <a:pt x="205" y="717"/>
                      <a:pt x="211" y="729"/>
                      <a:pt x="214" y="729"/>
                    </a:cubicBezTo>
                    <a:cubicBezTo>
                      <a:pt x="217" y="729"/>
                      <a:pt x="219" y="726"/>
                      <a:pt x="221" y="726"/>
                    </a:cubicBezTo>
                    <a:cubicBezTo>
                      <a:pt x="222" y="728"/>
                      <a:pt x="225" y="728"/>
                      <a:pt x="225" y="730"/>
                    </a:cubicBezTo>
                    <a:cubicBezTo>
                      <a:pt x="225" y="733"/>
                      <a:pt x="221" y="736"/>
                      <a:pt x="220" y="736"/>
                    </a:cubicBezTo>
                    <a:cubicBezTo>
                      <a:pt x="215" y="736"/>
                      <a:pt x="213" y="732"/>
                      <a:pt x="209" y="732"/>
                    </a:cubicBezTo>
                    <a:cubicBezTo>
                      <a:pt x="209" y="737"/>
                      <a:pt x="211" y="738"/>
                      <a:pt x="214" y="739"/>
                    </a:cubicBezTo>
                    <a:cubicBezTo>
                      <a:pt x="206" y="747"/>
                      <a:pt x="206" y="755"/>
                      <a:pt x="203" y="766"/>
                    </a:cubicBezTo>
                    <a:cubicBezTo>
                      <a:pt x="202" y="770"/>
                      <a:pt x="194" y="771"/>
                      <a:pt x="191" y="771"/>
                    </a:cubicBezTo>
                    <a:cubicBezTo>
                      <a:pt x="184" y="773"/>
                      <a:pt x="178" y="779"/>
                      <a:pt x="178" y="787"/>
                    </a:cubicBezTo>
                    <a:cubicBezTo>
                      <a:pt x="178" y="804"/>
                      <a:pt x="198" y="798"/>
                      <a:pt x="198" y="811"/>
                    </a:cubicBezTo>
                    <a:cubicBezTo>
                      <a:pt x="198" y="824"/>
                      <a:pt x="187" y="825"/>
                      <a:pt x="181" y="831"/>
                    </a:cubicBezTo>
                    <a:cubicBezTo>
                      <a:pt x="177" y="835"/>
                      <a:pt x="178" y="841"/>
                      <a:pt x="176" y="846"/>
                    </a:cubicBezTo>
                    <a:cubicBezTo>
                      <a:pt x="173" y="852"/>
                      <a:pt x="166" y="850"/>
                      <a:pt x="162" y="854"/>
                    </a:cubicBezTo>
                    <a:cubicBezTo>
                      <a:pt x="156" y="859"/>
                      <a:pt x="154" y="865"/>
                      <a:pt x="154" y="874"/>
                    </a:cubicBezTo>
                    <a:cubicBezTo>
                      <a:pt x="154" y="878"/>
                      <a:pt x="158" y="883"/>
                      <a:pt x="161" y="884"/>
                    </a:cubicBezTo>
                    <a:cubicBezTo>
                      <a:pt x="169" y="888"/>
                      <a:pt x="168" y="908"/>
                      <a:pt x="174" y="914"/>
                    </a:cubicBezTo>
                    <a:cubicBezTo>
                      <a:pt x="184" y="924"/>
                      <a:pt x="196" y="928"/>
                      <a:pt x="207" y="934"/>
                    </a:cubicBezTo>
                    <a:cubicBezTo>
                      <a:pt x="206" y="936"/>
                      <a:pt x="203" y="935"/>
                      <a:pt x="200" y="935"/>
                    </a:cubicBezTo>
                    <a:cubicBezTo>
                      <a:pt x="194" y="935"/>
                      <a:pt x="183" y="943"/>
                      <a:pt x="179" y="943"/>
                    </a:cubicBezTo>
                    <a:cubicBezTo>
                      <a:pt x="176" y="943"/>
                      <a:pt x="176" y="943"/>
                      <a:pt x="174" y="943"/>
                    </a:cubicBezTo>
                    <a:cubicBezTo>
                      <a:pt x="173" y="943"/>
                      <a:pt x="171" y="945"/>
                      <a:pt x="169" y="945"/>
                    </a:cubicBezTo>
                    <a:cubicBezTo>
                      <a:pt x="165" y="945"/>
                      <a:pt x="162" y="945"/>
                      <a:pt x="157" y="945"/>
                    </a:cubicBezTo>
                    <a:cubicBezTo>
                      <a:pt x="147" y="945"/>
                      <a:pt x="151" y="933"/>
                      <a:pt x="143" y="931"/>
                    </a:cubicBezTo>
                    <a:cubicBezTo>
                      <a:pt x="137" y="929"/>
                      <a:pt x="127" y="929"/>
                      <a:pt x="127" y="921"/>
                    </a:cubicBezTo>
                    <a:cubicBezTo>
                      <a:pt x="124" y="921"/>
                      <a:pt x="122" y="921"/>
                      <a:pt x="119" y="921"/>
                    </a:cubicBezTo>
                    <a:cubicBezTo>
                      <a:pt x="115" y="921"/>
                      <a:pt x="114" y="917"/>
                      <a:pt x="114" y="915"/>
                    </a:cubicBezTo>
                    <a:cubicBezTo>
                      <a:pt x="102" y="915"/>
                      <a:pt x="98" y="909"/>
                      <a:pt x="92" y="903"/>
                    </a:cubicBezTo>
                    <a:cubicBezTo>
                      <a:pt x="91" y="902"/>
                      <a:pt x="88" y="900"/>
                      <a:pt x="88" y="899"/>
                    </a:cubicBezTo>
                    <a:cubicBezTo>
                      <a:pt x="88" y="895"/>
                      <a:pt x="96" y="895"/>
                      <a:pt x="97" y="891"/>
                    </a:cubicBezTo>
                    <a:cubicBezTo>
                      <a:pt x="95" y="891"/>
                      <a:pt x="94" y="890"/>
                      <a:pt x="93" y="889"/>
                    </a:cubicBezTo>
                    <a:cubicBezTo>
                      <a:pt x="94" y="887"/>
                      <a:pt x="96" y="884"/>
                      <a:pt x="96" y="882"/>
                    </a:cubicBezTo>
                    <a:cubicBezTo>
                      <a:pt x="96" y="871"/>
                      <a:pt x="84" y="873"/>
                      <a:pt x="84" y="863"/>
                    </a:cubicBezTo>
                    <a:cubicBezTo>
                      <a:pt x="84" y="860"/>
                      <a:pt x="84" y="859"/>
                      <a:pt x="84" y="857"/>
                    </a:cubicBezTo>
                    <a:cubicBezTo>
                      <a:pt x="84" y="848"/>
                      <a:pt x="78" y="832"/>
                      <a:pt x="78" y="825"/>
                    </a:cubicBezTo>
                    <a:cubicBezTo>
                      <a:pt x="78" y="817"/>
                      <a:pt x="88" y="814"/>
                      <a:pt x="88" y="807"/>
                    </a:cubicBezTo>
                    <a:cubicBezTo>
                      <a:pt x="88" y="803"/>
                      <a:pt x="83" y="796"/>
                      <a:pt x="82" y="791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4"/>
                      <a:pt x="84" y="782"/>
                      <a:pt x="86" y="782"/>
                    </a:cubicBezTo>
                    <a:cubicBezTo>
                      <a:pt x="94" y="782"/>
                      <a:pt x="91" y="790"/>
                      <a:pt x="98" y="790"/>
                    </a:cubicBezTo>
                    <a:cubicBezTo>
                      <a:pt x="112" y="725"/>
                      <a:pt x="112" y="725"/>
                      <a:pt x="112" y="725"/>
                    </a:cubicBezTo>
                    <a:cubicBezTo>
                      <a:pt x="112" y="718"/>
                      <a:pt x="112" y="718"/>
                      <a:pt x="112" y="718"/>
                    </a:cubicBezTo>
                    <a:cubicBezTo>
                      <a:pt x="111" y="718"/>
                      <a:pt x="109" y="717"/>
                      <a:pt x="108" y="718"/>
                    </a:cubicBezTo>
                    <a:cubicBezTo>
                      <a:pt x="105" y="719"/>
                      <a:pt x="105" y="723"/>
                      <a:pt x="102" y="723"/>
                    </a:cubicBezTo>
                    <a:cubicBezTo>
                      <a:pt x="98" y="723"/>
                      <a:pt x="95" y="713"/>
                      <a:pt x="95" y="708"/>
                    </a:cubicBezTo>
                    <a:cubicBezTo>
                      <a:pt x="95" y="699"/>
                      <a:pt x="98" y="696"/>
                      <a:pt x="100" y="688"/>
                    </a:cubicBezTo>
                    <a:cubicBezTo>
                      <a:pt x="103" y="688"/>
                      <a:pt x="104" y="687"/>
                      <a:pt x="104" y="685"/>
                    </a:cubicBezTo>
                    <a:cubicBezTo>
                      <a:pt x="104" y="683"/>
                      <a:pt x="102" y="680"/>
                      <a:pt x="102" y="680"/>
                    </a:cubicBezTo>
                    <a:cubicBezTo>
                      <a:pt x="100" y="680"/>
                      <a:pt x="99" y="668"/>
                      <a:pt x="99" y="665"/>
                    </a:cubicBezTo>
                    <a:cubicBezTo>
                      <a:pt x="99" y="655"/>
                      <a:pt x="106" y="645"/>
                      <a:pt x="109" y="639"/>
                    </a:cubicBezTo>
                    <a:cubicBezTo>
                      <a:pt x="111" y="635"/>
                      <a:pt x="112" y="629"/>
                      <a:pt x="114" y="626"/>
                    </a:cubicBezTo>
                    <a:cubicBezTo>
                      <a:pt x="116" y="624"/>
                      <a:pt x="118" y="625"/>
                      <a:pt x="118" y="623"/>
                    </a:cubicBezTo>
                    <a:cubicBezTo>
                      <a:pt x="121" y="613"/>
                      <a:pt x="121" y="605"/>
                      <a:pt x="124" y="595"/>
                    </a:cubicBezTo>
                    <a:cubicBezTo>
                      <a:pt x="124" y="562"/>
                      <a:pt x="124" y="562"/>
                      <a:pt x="124" y="562"/>
                    </a:cubicBezTo>
                    <a:cubicBezTo>
                      <a:pt x="121" y="554"/>
                      <a:pt x="126" y="548"/>
                      <a:pt x="126" y="541"/>
                    </a:cubicBezTo>
                    <a:cubicBezTo>
                      <a:pt x="126" y="524"/>
                      <a:pt x="136" y="513"/>
                      <a:pt x="136" y="498"/>
                    </a:cubicBezTo>
                    <a:cubicBezTo>
                      <a:pt x="136" y="497"/>
                      <a:pt x="136" y="495"/>
                      <a:pt x="136" y="494"/>
                    </a:cubicBezTo>
                    <a:cubicBezTo>
                      <a:pt x="136" y="491"/>
                      <a:pt x="138" y="483"/>
                      <a:pt x="139" y="478"/>
                    </a:cubicBezTo>
                    <a:cubicBezTo>
                      <a:pt x="139" y="465"/>
                      <a:pt x="139" y="465"/>
                      <a:pt x="139" y="459"/>
                    </a:cubicBezTo>
                    <a:cubicBezTo>
                      <a:pt x="139" y="453"/>
                      <a:pt x="143" y="441"/>
                      <a:pt x="143" y="434"/>
                    </a:cubicBezTo>
                    <a:cubicBezTo>
                      <a:pt x="143" y="429"/>
                      <a:pt x="141" y="403"/>
                      <a:pt x="140" y="399"/>
                    </a:cubicBezTo>
                    <a:cubicBezTo>
                      <a:pt x="136" y="388"/>
                      <a:pt x="128" y="381"/>
                      <a:pt x="121" y="377"/>
                    </a:cubicBezTo>
                    <a:cubicBezTo>
                      <a:pt x="114" y="374"/>
                      <a:pt x="109" y="375"/>
                      <a:pt x="104" y="370"/>
                    </a:cubicBezTo>
                    <a:cubicBezTo>
                      <a:pt x="99" y="365"/>
                      <a:pt x="96" y="363"/>
                      <a:pt x="90" y="362"/>
                    </a:cubicBezTo>
                    <a:cubicBezTo>
                      <a:pt x="78" y="358"/>
                      <a:pt x="72" y="351"/>
                      <a:pt x="64" y="343"/>
                    </a:cubicBezTo>
                    <a:cubicBezTo>
                      <a:pt x="60" y="340"/>
                      <a:pt x="62" y="335"/>
                      <a:pt x="62" y="330"/>
                    </a:cubicBezTo>
                    <a:cubicBezTo>
                      <a:pt x="62" y="323"/>
                      <a:pt x="55" y="319"/>
                      <a:pt x="53" y="313"/>
                    </a:cubicBezTo>
                    <a:cubicBezTo>
                      <a:pt x="50" y="302"/>
                      <a:pt x="41" y="294"/>
                      <a:pt x="38" y="285"/>
                    </a:cubicBezTo>
                    <a:cubicBezTo>
                      <a:pt x="35" y="275"/>
                      <a:pt x="32" y="269"/>
                      <a:pt x="28" y="261"/>
                    </a:cubicBezTo>
                    <a:cubicBezTo>
                      <a:pt x="27" y="258"/>
                      <a:pt x="24" y="259"/>
                      <a:pt x="23" y="257"/>
                    </a:cubicBezTo>
                    <a:cubicBezTo>
                      <a:pt x="20" y="254"/>
                      <a:pt x="19" y="248"/>
                      <a:pt x="17" y="245"/>
                    </a:cubicBezTo>
                    <a:cubicBezTo>
                      <a:pt x="16" y="242"/>
                      <a:pt x="12" y="243"/>
                      <a:pt x="11" y="242"/>
                    </a:cubicBezTo>
                    <a:cubicBezTo>
                      <a:pt x="6" y="237"/>
                      <a:pt x="0" y="228"/>
                      <a:pt x="0" y="220"/>
                    </a:cubicBezTo>
                    <a:cubicBezTo>
                      <a:pt x="0" y="215"/>
                      <a:pt x="3" y="209"/>
                      <a:pt x="5" y="207"/>
                    </a:cubicBezTo>
                    <a:cubicBezTo>
                      <a:pt x="8" y="200"/>
                      <a:pt x="16" y="198"/>
                      <a:pt x="18" y="191"/>
                    </a:cubicBezTo>
                    <a:cubicBezTo>
                      <a:pt x="14" y="189"/>
                      <a:pt x="15" y="191"/>
                      <a:pt x="12" y="191"/>
                    </a:cubicBezTo>
                    <a:cubicBezTo>
                      <a:pt x="5" y="191"/>
                      <a:pt x="5" y="182"/>
                      <a:pt x="5" y="176"/>
                    </a:cubicBezTo>
                    <a:cubicBezTo>
                      <a:pt x="5" y="166"/>
                      <a:pt x="16" y="168"/>
                      <a:pt x="14" y="148"/>
                    </a:cubicBezTo>
                    <a:cubicBezTo>
                      <a:pt x="26" y="148"/>
                      <a:pt x="29" y="136"/>
                      <a:pt x="32" y="129"/>
                    </a:cubicBezTo>
                    <a:cubicBezTo>
                      <a:pt x="37" y="119"/>
                      <a:pt x="49" y="123"/>
                      <a:pt x="51" y="111"/>
                    </a:cubicBezTo>
                    <a:cubicBezTo>
                      <a:pt x="49" y="110"/>
                      <a:pt x="47" y="107"/>
                      <a:pt x="47" y="106"/>
                    </a:cubicBezTo>
                    <a:cubicBezTo>
                      <a:pt x="49" y="103"/>
                      <a:pt x="49" y="103"/>
                      <a:pt x="49" y="103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7" name="Group 277"/>
            <p:cNvGrpSpPr/>
            <p:nvPr/>
          </p:nvGrpSpPr>
          <p:grpSpPr>
            <a:xfrm>
              <a:off x="3247261" y="2131898"/>
              <a:ext cx="2470321" cy="1721052"/>
              <a:chOff x="1585913" y="960438"/>
              <a:chExt cx="2590800" cy="1804987"/>
            </a:xfrm>
            <a:grpFill/>
          </p:grpSpPr>
          <p:sp>
            <p:nvSpPr>
              <p:cNvPr id="111" name="Freeform 21"/>
              <p:cNvSpPr/>
              <p:nvPr/>
            </p:nvSpPr>
            <p:spPr bwMode="auto">
              <a:xfrm>
                <a:off x="3359150" y="2703513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0" y="9"/>
                  </a:cxn>
                  <a:cxn ang="0">
                    <a:pos x="4" y="9"/>
                  </a:cxn>
                  <a:cxn ang="0">
                    <a:pos x="9" y="4"/>
                  </a:cxn>
                </a:cxnLst>
                <a:rect l="0" t="0" r="r" b="b"/>
                <a:pathLst>
                  <a:path w="9" h="11">
                    <a:moveTo>
                      <a:pt x="9" y="4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6" y="9"/>
                      <a:pt x="8" y="5"/>
                      <a:pt x="9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12" name="Freeform 39"/>
              <p:cNvSpPr/>
              <p:nvPr/>
            </p:nvSpPr>
            <p:spPr bwMode="auto">
              <a:xfrm>
                <a:off x="3989388" y="1552575"/>
                <a:ext cx="169863" cy="77788"/>
              </a:xfrm>
              <a:custGeom>
                <a:avLst/>
                <a:gdLst/>
                <a:ahLst/>
                <a:cxnLst>
                  <a:cxn ang="0">
                    <a:pos x="127" y="31"/>
                  </a:cxn>
                  <a:cxn ang="0">
                    <a:pos x="108" y="47"/>
                  </a:cxn>
                  <a:cxn ang="0">
                    <a:pos x="74" y="58"/>
                  </a:cxn>
                  <a:cxn ang="0">
                    <a:pos x="34" y="50"/>
                  </a:cxn>
                  <a:cxn ang="0">
                    <a:pos x="14" y="42"/>
                  </a:cxn>
                  <a:cxn ang="0">
                    <a:pos x="18" y="40"/>
                  </a:cxn>
                  <a:cxn ang="0">
                    <a:pos x="21" y="27"/>
                  </a:cxn>
                  <a:cxn ang="0">
                    <a:pos x="2" y="25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0" y="8"/>
                  </a:cxn>
                  <a:cxn ang="0">
                    <a:pos x="9" y="9"/>
                  </a:cxn>
                  <a:cxn ang="0">
                    <a:pos x="9" y="5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3" y="7"/>
                  </a:cxn>
                  <a:cxn ang="0">
                    <a:pos x="30" y="16"/>
                  </a:cxn>
                  <a:cxn ang="0">
                    <a:pos x="38" y="13"/>
                  </a:cxn>
                  <a:cxn ang="0">
                    <a:pos x="38" y="8"/>
                  </a:cxn>
                  <a:cxn ang="0">
                    <a:pos x="44" y="12"/>
                  </a:cxn>
                  <a:cxn ang="0">
                    <a:pos x="54" y="9"/>
                  </a:cxn>
                  <a:cxn ang="0">
                    <a:pos x="60" y="12"/>
                  </a:cxn>
                  <a:cxn ang="0">
                    <a:pos x="60" y="8"/>
                  </a:cxn>
                  <a:cxn ang="0">
                    <a:pos x="74" y="9"/>
                  </a:cxn>
                  <a:cxn ang="0">
                    <a:pos x="89" y="8"/>
                  </a:cxn>
                  <a:cxn ang="0">
                    <a:pos x="91" y="1"/>
                  </a:cxn>
                  <a:cxn ang="0">
                    <a:pos x="96" y="1"/>
                  </a:cxn>
                  <a:cxn ang="0">
                    <a:pos x="104" y="7"/>
                  </a:cxn>
                  <a:cxn ang="0">
                    <a:pos x="115" y="4"/>
                  </a:cxn>
                  <a:cxn ang="0">
                    <a:pos x="112" y="8"/>
                  </a:cxn>
                  <a:cxn ang="0">
                    <a:pos x="128" y="30"/>
                  </a:cxn>
                  <a:cxn ang="0">
                    <a:pos x="127" y="31"/>
                  </a:cxn>
                </a:cxnLst>
                <a:rect l="0" t="0" r="r" b="b"/>
                <a:pathLst>
                  <a:path w="128" h="58">
                    <a:moveTo>
                      <a:pt x="127" y="31"/>
                    </a:moveTo>
                    <a:cubicBezTo>
                      <a:pt x="124" y="38"/>
                      <a:pt x="113" y="45"/>
                      <a:pt x="108" y="47"/>
                    </a:cubicBezTo>
                    <a:cubicBezTo>
                      <a:pt x="97" y="51"/>
                      <a:pt x="89" y="58"/>
                      <a:pt x="74" y="58"/>
                    </a:cubicBezTo>
                    <a:cubicBezTo>
                      <a:pt x="57" y="58"/>
                      <a:pt x="46" y="54"/>
                      <a:pt x="34" y="50"/>
                    </a:cubicBezTo>
                    <a:cubicBezTo>
                      <a:pt x="28" y="49"/>
                      <a:pt x="24" y="42"/>
                      <a:pt x="14" y="42"/>
                    </a:cubicBezTo>
                    <a:cubicBezTo>
                      <a:pt x="16" y="41"/>
                      <a:pt x="17" y="40"/>
                      <a:pt x="18" y="40"/>
                    </a:cubicBezTo>
                    <a:cubicBezTo>
                      <a:pt x="18" y="34"/>
                      <a:pt x="20" y="32"/>
                      <a:pt x="21" y="27"/>
                    </a:cubicBezTo>
                    <a:cubicBezTo>
                      <a:pt x="14" y="25"/>
                      <a:pt x="6" y="30"/>
                      <a:pt x="2" y="25"/>
                    </a:cubicBezTo>
                    <a:cubicBezTo>
                      <a:pt x="8" y="25"/>
                      <a:pt x="20" y="23"/>
                      <a:pt x="25" y="21"/>
                    </a:cubicBezTo>
                    <a:cubicBezTo>
                      <a:pt x="23" y="20"/>
                      <a:pt x="23" y="19"/>
                      <a:pt x="23" y="18"/>
                    </a:cubicBezTo>
                    <a:cubicBezTo>
                      <a:pt x="18" y="18"/>
                      <a:pt x="1" y="13"/>
                      <a:pt x="0" y="8"/>
                    </a:cubicBezTo>
                    <a:cubicBezTo>
                      <a:pt x="4" y="7"/>
                      <a:pt x="7" y="8"/>
                      <a:pt x="9" y="9"/>
                    </a:cubicBezTo>
                    <a:cubicBezTo>
                      <a:pt x="9" y="8"/>
                      <a:pt x="9" y="7"/>
                      <a:pt x="9" y="5"/>
                    </a:cubicBezTo>
                    <a:cubicBezTo>
                      <a:pt x="13" y="5"/>
                      <a:pt x="14" y="0"/>
                      <a:pt x="17" y="0"/>
                    </a:cubicBezTo>
                    <a:cubicBezTo>
                      <a:pt x="18" y="0"/>
                      <a:pt x="19" y="0"/>
                      <a:pt x="21" y="0"/>
                    </a:cubicBezTo>
                    <a:cubicBezTo>
                      <a:pt x="21" y="3"/>
                      <a:pt x="23" y="4"/>
                      <a:pt x="23" y="7"/>
                    </a:cubicBezTo>
                    <a:cubicBezTo>
                      <a:pt x="23" y="10"/>
                      <a:pt x="27" y="16"/>
                      <a:pt x="30" y="16"/>
                    </a:cubicBezTo>
                    <a:cubicBezTo>
                      <a:pt x="33" y="16"/>
                      <a:pt x="36" y="14"/>
                      <a:pt x="38" y="13"/>
                    </a:cubicBezTo>
                    <a:cubicBezTo>
                      <a:pt x="37" y="10"/>
                      <a:pt x="37" y="9"/>
                      <a:pt x="38" y="8"/>
                    </a:cubicBezTo>
                    <a:cubicBezTo>
                      <a:pt x="40" y="9"/>
                      <a:pt x="41" y="12"/>
                      <a:pt x="44" y="12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8" y="10"/>
                      <a:pt x="59" y="11"/>
                      <a:pt x="60" y="12"/>
                    </a:cubicBezTo>
                    <a:cubicBezTo>
                      <a:pt x="60" y="11"/>
                      <a:pt x="60" y="9"/>
                      <a:pt x="60" y="8"/>
                    </a:cubicBezTo>
                    <a:cubicBezTo>
                      <a:pt x="67" y="8"/>
                      <a:pt x="70" y="9"/>
                      <a:pt x="74" y="9"/>
                    </a:cubicBezTo>
                    <a:cubicBezTo>
                      <a:pt x="80" y="9"/>
                      <a:pt x="85" y="4"/>
                      <a:pt x="89" y="8"/>
                    </a:cubicBezTo>
                    <a:cubicBezTo>
                      <a:pt x="89" y="4"/>
                      <a:pt x="90" y="3"/>
                      <a:pt x="91" y="1"/>
                    </a:cubicBezTo>
                    <a:cubicBezTo>
                      <a:pt x="94" y="2"/>
                      <a:pt x="94" y="2"/>
                      <a:pt x="96" y="1"/>
                    </a:cubicBezTo>
                    <a:cubicBezTo>
                      <a:pt x="96" y="6"/>
                      <a:pt x="100" y="7"/>
                      <a:pt x="104" y="7"/>
                    </a:cubicBezTo>
                    <a:cubicBezTo>
                      <a:pt x="108" y="7"/>
                      <a:pt x="111" y="4"/>
                      <a:pt x="115" y="4"/>
                    </a:cubicBezTo>
                    <a:cubicBezTo>
                      <a:pt x="113" y="5"/>
                      <a:pt x="112" y="7"/>
                      <a:pt x="112" y="8"/>
                    </a:cubicBezTo>
                    <a:cubicBezTo>
                      <a:pt x="112" y="21"/>
                      <a:pt x="128" y="18"/>
                      <a:pt x="128" y="30"/>
                    </a:cubicBezTo>
                    <a:lnTo>
                      <a:pt x="127" y="31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13" name="Freeform 40"/>
              <p:cNvSpPr/>
              <p:nvPr/>
            </p:nvSpPr>
            <p:spPr bwMode="auto">
              <a:xfrm>
                <a:off x="2971800" y="2487613"/>
                <a:ext cx="174625" cy="60325"/>
              </a:xfrm>
              <a:custGeom>
                <a:avLst/>
                <a:gdLst/>
                <a:ahLst/>
                <a:cxnLst>
                  <a:cxn ang="0">
                    <a:pos x="131" y="40"/>
                  </a:cxn>
                  <a:cxn ang="0">
                    <a:pos x="114" y="45"/>
                  </a:cxn>
                  <a:cxn ang="0">
                    <a:pos x="88" y="42"/>
                  </a:cxn>
                  <a:cxn ang="0">
                    <a:pos x="88" y="39"/>
                  </a:cxn>
                  <a:cxn ang="0">
                    <a:pos x="93" y="35"/>
                  </a:cxn>
                  <a:cxn ang="0">
                    <a:pos x="78" y="26"/>
                  </a:cxn>
                  <a:cxn ang="0">
                    <a:pos x="73" y="22"/>
                  </a:cxn>
                  <a:cxn ang="0">
                    <a:pos x="64" y="22"/>
                  </a:cxn>
                  <a:cxn ang="0">
                    <a:pos x="48" y="15"/>
                  </a:cxn>
                  <a:cxn ang="0">
                    <a:pos x="35" y="15"/>
                  </a:cxn>
                  <a:cxn ang="0">
                    <a:pos x="34" y="10"/>
                  </a:cxn>
                  <a:cxn ang="0">
                    <a:pos x="28" y="9"/>
                  </a:cxn>
                  <a:cxn ang="0">
                    <a:pos x="4" y="20"/>
                  </a:cxn>
                  <a:cxn ang="0">
                    <a:pos x="0" y="20"/>
                  </a:cxn>
                  <a:cxn ang="0">
                    <a:pos x="36" y="0"/>
                  </a:cxn>
                  <a:cxn ang="0">
                    <a:pos x="79" y="11"/>
                  </a:cxn>
                  <a:cxn ang="0">
                    <a:pos x="86" y="17"/>
                  </a:cxn>
                  <a:cxn ang="0">
                    <a:pos x="114" y="28"/>
                  </a:cxn>
                  <a:cxn ang="0">
                    <a:pos x="114" y="31"/>
                  </a:cxn>
                  <a:cxn ang="0">
                    <a:pos x="120" y="31"/>
                  </a:cxn>
                  <a:cxn ang="0">
                    <a:pos x="131" y="40"/>
                  </a:cxn>
                </a:cxnLst>
                <a:rect l="0" t="0" r="r" b="b"/>
                <a:pathLst>
                  <a:path w="131" h="45">
                    <a:moveTo>
                      <a:pt x="131" y="40"/>
                    </a:moveTo>
                    <a:cubicBezTo>
                      <a:pt x="127" y="45"/>
                      <a:pt x="119" y="45"/>
                      <a:pt x="114" y="45"/>
                    </a:cubicBezTo>
                    <a:cubicBezTo>
                      <a:pt x="104" y="45"/>
                      <a:pt x="97" y="42"/>
                      <a:pt x="88" y="42"/>
                    </a:cubicBezTo>
                    <a:cubicBezTo>
                      <a:pt x="88" y="41"/>
                      <a:pt x="88" y="40"/>
                      <a:pt x="88" y="39"/>
                    </a:cubicBezTo>
                    <a:cubicBezTo>
                      <a:pt x="90" y="39"/>
                      <a:pt x="92" y="38"/>
                      <a:pt x="93" y="35"/>
                    </a:cubicBezTo>
                    <a:cubicBezTo>
                      <a:pt x="86" y="32"/>
                      <a:pt x="79" y="33"/>
                      <a:pt x="78" y="26"/>
                    </a:cubicBezTo>
                    <a:cubicBezTo>
                      <a:pt x="74" y="26"/>
                      <a:pt x="75" y="23"/>
                      <a:pt x="73" y="22"/>
                    </a:cubicBezTo>
                    <a:cubicBezTo>
                      <a:pt x="69" y="20"/>
                      <a:pt x="67" y="22"/>
                      <a:pt x="64" y="22"/>
                    </a:cubicBezTo>
                    <a:cubicBezTo>
                      <a:pt x="57" y="22"/>
                      <a:pt x="54" y="15"/>
                      <a:pt x="48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3" y="13"/>
                      <a:pt x="33" y="12"/>
                      <a:pt x="34" y="10"/>
                    </a:cubicBezTo>
                    <a:cubicBezTo>
                      <a:pt x="33" y="9"/>
                      <a:pt x="30" y="9"/>
                      <a:pt x="28" y="9"/>
                    </a:cubicBezTo>
                    <a:cubicBezTo>
                      <a:pt x="20" y="9"/>
                      <a:pt x="8" y="15"/>
                      <a:pt x="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8"/>
                      <a:pt x="16" y="0"/>
                      <a:pt x="36" y="0"/>
                    </a:cubicBezTo>
                    <a:cubicBezTo>
                      <a:pt x="55" y="0"/>
                      <a:pt x="64" y="11"/>
                      <a:pt x="79" y="11"/>
                    </a:cubicBezTo>
                    <a:cubicBezTo>
                      <a:pt x="82" y="11"/>
                      <a:pt x="86" y="16"/>
                      <a:pt x="86" y="17"/>
                    </a:cubicBezTo>
                    <a:cubicBezTo>
                      <a:pt x="93" y="23"/>
                      <a:pt x="104" y="28"/>
                      <a:pt x="114" y="28"/>
                    </a:cubicBezTo>
                    <a:cubicBezTo>
                      <a:pt x="114" y="28"/>
                      <a:pt x="113" y="30"/>
                      <a:pt x="114" y="31"/>
                    </a:cubicBezTo>
                    <a:cubicBezTo>
                      <a:pt x="120" y="31"/>
                      <a:pt x="120" y="31"/>
                      <a:pt x="120" y="31"/>
                    </a:cubicBezTo>
                    <a:cubicBezTo>
                      <a:pt x="125" y="32"/>
                      <a:pt x="127" y="39"/>
                      <a:pt x="131" y="4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14" name="Freeform 41"/>
              <p:cNvSpPr/>
              <p:nvPr/>
            </p:nvSpPr>
            <p:spPr bwMode="auto">
              <a:xfrm>
                <a:off x="2995613" y="2509838"/>
                <a:ext cx="9525" cy="1111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7"/>
                  </a:cxn>
                  <a:cxn ang="0">
                    <a:pos x="0" y="7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3"/>
                      <a:pt x="7" y="5"/>
                      <a:pt x="6" y="7"/>
                    </a:cubicBezTo>
                    <a:cubicBezTo>
                      <a:pt x="5" y="7"/>
                      <a:pt x="0" y="8"/>
                      <a:pt x="0" y="7"/>
                    </a:cubicBezTo>
                    <a:cubicBezTo>
                      <a:pt x="0" y="4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15" name="Freeform 42"/>
              <p:cNvSpPr/>
              <p:nvPr/>
            </p:nvSpPr>
            <p:spPr bwMode="auto">
              <a:xfrm>
                <a:off x="3082925" y="2568575"/>
                <a:ext cx="28575" cy="14288"/>
              </a:xfrm>
              <a:custGeom>
                <a:avLst/>
                <a:gdLst/>
                <a:ahLst/>
                <a:cxnLst>
                  <a:cxn ang="0">
                    <a:pos x="18" y="3"/>
                  </a:cxn>
                  <a:cxn ang="0">
                    <a:pos x="22" y="7"/>
                  </a:cxn>
                  <a:cxn ang="0">
                    <a:pos x="7" y="10"/>
                  </a:cxn>
                  <a:cxn ang="0">
                    <a:pos x="0" y="3"/>
                  </a:cxn>
                  <a:cxn ang="0">
                    <a:pos x="5" y="0"/>
                  </a:cxn>
                  <a:cxn ang="0">
                    <a:pos x="19" y="4"/>
                  </a:cxn>
                  <a:cxn ang="0">
                    <a:pos x="18" y="3"/>
                  </a:cxn>
                </a:cxnLst>
                <a:rect l="0" t="0" r="r" b="b"/>
                <a:pathLst>
                  <a:path w="22" h="10">
                    <a:moveTo>
                      <a:pt x="18" y="3"/>
                    </a:moveTo>
                    <a:cubicBezTo>
                      <a:pt x="21" y="4"/>
                      <a:pt x="22" y="5"/>
                      <a:pt x="22" y="7"/>
                    </a:cubicBezTo>
                    <a:cubicBezTo>
                      <a:pt x="17" y="8"/>
                      <a:pt x="13" y="10"/>
                      <a:pt x="7" y="10"/>
                    </a:cubicBezTo>
                    <a:cubicBezTo>
                      <a:pt x="4" y="10"/>
                      <a:pt x="0" y="7"/>
                      <a:pt x="0" y="3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0" y="0"/>
                      <a:pt x="16" y="3"/>
                      <a:pt x="19" y="4"/>
                    </a:cubicBezTo>
                    <a:lnTo>
                      <a:pt x="18" y="3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16" name="Freeform 43"/>
              <p:cNvSpPr/>
              <p:nvPr/>
            </p:nvSpPr>
            <p:spPr bwMode="auto">
              <a:xfrm>
                <a:off x="3267075" y="2568575"/>
                <a:ext cx="23813" cy="9525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1" y="7"/>
                  </a:cxn>
                  <a:cxn ang="0">
                    <a:pos x="0" y="2"/>
                  </a:cxn>
                  <a:cxn ang="0">
                    <a:pos x="5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7">
                    <a:moveTo>
                      <a:pt x="18" y="4"/>
                    </a:moveTo>
                    <a:cubicBezTo>
                      <a:pt x="17" y="7"/>
                      <a:pt x="14" y="7"/>
                      <a:pt x="11" y="7"/>
                    </a:cubicBezTo>
                    <a:cubicBezTo>
                      <a:pt x="6" y="7"/>
                      <a:pt x="0" y="7"/>
                      <a:pt x="0" y="2"/>
                    </a:cubicBezTo>
                    <a:cubicBezTo>
                      <a:pt x="0" y="0"/>
                      <a:pt x="4" y="0"/>
                      <a:pt x="5" y="0"/>
                    </a:cubicBezTo>
                    <a:cubicBezTo>
                      <a:pt x="6" y="0"/>
                      <a:pt x="17" y="2"/>
                      <a:pt x="18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17" name="Freeform 44"/>
              <p:cNvSpPr/>
              <p:nvPr/>
            </p:nvSpPr>
            <p:spPr bwMode="auto">
              <a:xfrm>
                <a:off x="3146425" y="2543175"/>
                <a:ext cx="100013" cy="39688"/>
              </a:xfrm>
              <a:custGeom>
                <a:avLst/>
                <a:gdLst/>
                <a:ahLst/>
                <a:cxnLst>
                  <a:cxn ang="0">
                    <a:pos x="64" y="11"/>
                  </a:cxn>
                  <a:cxn ang="0">
                    <a:pos x="75" y="21"/>
                  </a:cxn>
                  <a:cxn ang="0">
                    <a:pos x="59" y="21"/>
                  </a:cxn>
                  <a:cxn ang="0">
                    <a:pos x="51" y="24"/>
                  </a:cxn>
                  <a:cxn ang="0">
                    <a:pos x="47" y="22"/>
                  </a:cxn>
                  <a:cxn ang="0">
                    <a:pos x="37" y="30"/>
                  </a:cxn>
                  <a:cxn ang="0">
                    <a:pos x="31" y="24"/>
                  </a:cxn>
                  <a:cxn ang="0">
                    <a:pos x="11" y="23"/>
                  </a:cxn>
                  <a:cxn ang="0">
                    <a:pos x="6" y="23"/>
                  </a:cxn>
                  <a:cxn ang="0">
                    <a:pos x="6" y="27"/>
                  </a:cxn>
                  <a:cxn ang="0">
                    <a:pos x="0" y="19"/>
                  </a:cxn>
                  <a:cxn ang="0">
                    <a:pos x="3" y="18"/>
                  </a:cxn>
                  <a:cxn ang="0">
                    <a:pos x="22" y="17"/>
                  </a:cxn>
                  <a:cxn ang="0">
                    <a:pos x="19" y="8"/>
                  </a:cxn>
                  <a:cxn ang="0">
                    <a:pos x="14" y="3"/>
                  </a:cxn>
                  <a:cxn ang="0">
                    <a:pos x="17" y="0"/>
                  </a:cxn>
                  <a:cxn ang="0">
                    <a:pos x="28" y="3"/>
                  </a:cxn>
                  <a:cxn ang="0">
                    <a:pos x="41" y="1"/>
                  </a:cxn>
                  <a:cxn ang="0">
                    <a:pos x="66" y="13"/>
                  </a:cxn>
                  <a:cxn ang="0">
                    <a:pos x="64" y="11"/>
                  </a:cxn>
                </a:cxnLst>
                <a:rect l="0" t="0" r="r" b="b"/>
                <a:pathLst>
                  <a:path w="75" h="30">
                    <a:moveTo>
                      <a:pt x="64" y="11"/>
                    </a:moveTo>
                    <a:cubicBezTo>
                      <a:pt x="68" y="15"/>
                      <a:pt x="72" y="16"/>
                      <a:pt x="75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6" y="23"/>
                      <a:pt x="54" y="24"/>
                      <a:pt x="51" y="24"/>
                    </a:cubicBezTo>
                    <a:cubicBezTo>
                      <a:pt x="49" y="24"/>
                      <a:pt x="49" y="22"/>
                      <a:pt x="47" y="22"/>
                    </a:cubicBezTo>
                    <a:cubicBezTo>
                      <a:pt x="41" y="22"/>
                      <a:pt x="41" y="30"/>
                      <a:pt x="37" y="30"/>
                    </a:cubicBezTo>
                    <a:cubicBezTo>
                      <a:pt x="33" y="30"/>
                      <a:pt x="34" y="26"/>
                      <a:pt x="31" y="24"/>
                    </a:cubicBezTo>
                    <a:cubicBezTo>
                      <a:pt x="27" y="22"/>
                      <a:pt x="17" y="23"/>
                      <a:pt x="11" y="23"/>
                    </a:cubicBezTo>
                    <a:cubicBezTo>
                      <a:pt x="8" y="23"/>
                      <a:pt x="8" y="24"/>
                      <a:pt x="6" y="23"/>
                    </a:cubicBezTo>
                    <a:cubicBezTo>
                      <a:pt x="6" y="24"/>
                      <a:pt x="6" y="25"/>
                      <a:pt x="6" y="27"/>
                    </a:cubicBezTo>
                    <a:cubicBezTo>
                      <a:pt x="3" y="26"/>
                      <a:pt x="0" y="22"/>
                      <a:pt x="0" y="19"/>
                    </a:cubicBezTo>
                    <a:cubicBezTo>
                      <a:pt x="1" y="19"/>
                      <a:pt x="2" y="18"/>
                      <a:pt x="3" y="18"/>
                    </a:cubicBezTo>
                    <a:cubicBezTo>
                      <a:pt x="13" y="18"/>
                      <a:pt x="17" y="20"/>
                      <a:pt x="22" y="17"/>
                    </a:cubicBezTo>
                    <a:cubicBezTo>
                      <a:pt x="20" y="15"/>
                      <a:pt x="19" y="12"/>
                      <a:pt x="19" y="8"/>
                    </a:cubicBezTo>
                    <a:cubicBezTo>
                      <a:pt x="17" y="8"/>
                      <a:pt x="14" y="6"/>
                      <a:pt x="14" y="3"/>
                    </a:cubicBezTo>
                    <a:cubicBezTo>
                      <a:pt x="14" y="2"/>
                      <a:pt x="16" y="0"/>
                      <a:pt x="17" y="0"/>
                    </a:cubicBezTo>
                    <a:cubicBezTo>
                      <a:pt x="21" y="0"/>
                      <a:pt x="24" y="3"/>
                      <a:pt x="28" y="3"/>
                    </a:cubicBezTo>
                    <a:cubicBezTo>
                      <a:pt x="34" y="3"/>
                      <a:pt x="36" y="1"/>
                      <a:pt x="41" y="1"/>
                    </a:cubicBezTo>
                    <a:cubicBezTo>
                      <a:pt x="55" y="1"/>
                      <a:pt x="58" y="9"/>
                      <a:pt x="66" y="13"/>
                    </a:cubicBezTo>
                    <a:lnTo>
                      <a:pt x="64" y="11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18" name="Freeform 45"/>
              <p:cNvSpPr/>
              <p:nvPr/>
            </p:nvSpPr>
            <p:spPr bwMode="auto">
              <a:xfrm>
                <a:off x="3076575" y="2455863"/>
                <a:ext cx="9525" cy="111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6"/>
                  </a:cxn>
                  <a:cxn ang="0">
                    <a:pos x="5" y="8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7" h="8">
                    <a:moveTo>
                      <a:pt x="2" y="0"/>
                    </a:moveTo>
                    <a:cubicBezTo>
                      <a:pt x="6" y="0"/>
                      <a:pt x="7" y="3"/>
                      <a:pt x="7" y="6"/>
                    </a:cubicBezTo>
                    <a:cubicBezTo>
                      <a:pt x="7" y="7"/>
                      <a:pt x="6" y="8"/>
                      <a:pt x="5" y="8"/>
                    </a:cubicBezTo>
                    <a:cubicBezTo>
                      <a:pt x="0" y="8"/>
                      <a:pt x="0" y="3"/>
                      <a:pt x="0" y="0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19" name="Freeform 46"/>
              <p:cNvSpPr/>
              <p:nvPr/>
            </p:nvSpPr>
            <p:spPr bwMode="auto">
              <a:xfrm>
                <a:off x="3068638" y="2422525"/>
                <a:ext cx="14288" cy="47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0"/>
                  </a:cxn>
                  <a:cxn ang="0">
                    <a:pos x="11" y="3"/>
                  </a:cxn>
                  <a:cxn ang="0">
                    <a:pos x="0" y="3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1" y="2"/>
                      <a:pt x="4" y="0"/>
                      <a:pt x="6" y="0"/>
                    </a:cubicBezTo>
                    <a:cubicBezTo>
                      <a:pt x="9" y="0"/>
                      <a:pt x="10" y="2"/>
                      <a:pt x="11" y="3"/>
                    </a:cubicBezTo>
                    <a:cubicBezTo>
                      <a:pt x="7" y="4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20" name="Freeform 47"/>
              <p:cNvSpPr/>
              <p:nvPr/>
            </p:nvSpPr>
            <p:spPr bwMode="auto">
              <a:xfrm>
                <a:off x="3094038" y="2428875"/>
                <a:ext cx="4763" cy="6350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1" y="0"/>
                  </a:cxn>
                  <a:cxn ang="0">
                    <a:pos x="3" y="4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2" y="4"/>
                      <a:pt x="0" y="1"/>
                      <a:pt x="1" y="0"/>
                    </a:cubicBezTo>
                    <a:lnTo>
                      <a:pt x="3" y="4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21" name="Freeform 48"/>
              <p:cNvSpPr/>
              <p:nvPr/>
            </p:nvSpPr>
            <p:spPr bwMode="auto">
              <a:xfrm>
                <a:off x="3154363" y="2517775"/>
                <a:ext cx="11113" cy="79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9" h="7">
                    <a:moveTo>
                      <a:pt x="0" y="4"/>
                    </a:move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7"/>
                      <a:pt x="7" y="6"/>
                      <a:pt x="9" y="4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3"/>
                      <a:pt x="4" y="5"/>
                      <a:pt x="0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22" name="Freeform 49"/>
              <p:cNvSpPr/>
              <p:nvPr/>
            </p:nvSpPr>
            <p:spPr bwMode="auto">
              <a:xfrm>
                <a:off x="2301875" y="1979613"/>
                <a:ext cx="966788" cy="473075"/>
              </a:xfrm>
              <a:custGeom>
                <a:avLst/>
                <a:gdLst/>
                <a:ahLst/>
                <a:cxnLst>
                  <a:cxn ang="0">
                    <a:pos x="543" y="285"/>
                  </a:cxn>
                  <a:cxn ang="0">
                    <a:pos x="555" y="317"/>
                  </a:cxn>
                  <a:cxn ang="0">
                    <a:pos x="560" y="338"/>
                  </a:cxn>
                  <a:cxn ang="0">
                    <a:pos x="542" y="345"/>
                  </a:cxn>
                  <a:cxn ang="0">
                    <a:pos x="507" y="287"/>
                  </a:cxn>
                  <a:cxn ang="0">
                    <a:pos x="474" y="283"/>
                  </a:cxn>
                  <a:cxn ang="0">
                    <a:pos x="460" y="283"/>
                  </a:cxn>
                  <a:cxn ang="0">
                    <a:pos x="443" y="286"/>
                  </a:cxn>
                  <a:cxn ang="0">
                    <a:pos x="412" y="292"/>
                  </a:cxn>
                  <a:cxn ang="0">
                    <a:pos x="393" y="291"/>
                  </a:cxn>
                  <a:cxn ang="0">
                    <a:pos x="357" y="309"/>
                  </a:cxn>
                  <a:cxn ang="0">
                    <a:pos x="343" y="342"/>
                  </a:cxn>
                  <a:cxn ang="0">
                    <a:pos x="282" y="290"/>
                  </a:cxn>
                  <a:cxn ang="0">
                    <a:pos x="246" y="281"/>
                  </a:cxn>
                  <a:cxn ang="0">
                    <a:pos x="207" y="262"/>
                  </a:cxn>
                  <a:cxn ang="0">
                    <a:pos x="170" y="268"/>
                  </a:cxn>
                  <a:cxn ang="0">
                    <a:pos x="95" y="252"/>
                  </a:cxn>
                  <a:cxn ang="0">
                    <a:pos x="47" y="214"/>
                  </a:cxn>
                  <a:cxn ang="0">
                    <a:pos x="4" y="141"/>
                  </a:cxn>
                  <a:cxn ang="0">
                    <a:pos x="4" y="95"/>
                  </a:cxn>
                  <a:cxn ang="0">
                    <a:pos x="0" y="23"/>
                  </a:cxn>
                  <a:cxn ang="0">
                    <a:pos x="20" y="27"/>
                  </a:cxn>
                  <a:cxn ang="0">
                    <a:pos x="20" y="5"/>
                  </a:cxn>
                  <a:cxn ang="0">
                    <a:pos x="373" y="0"/>
                  </a:cxn>
                  <a:cxn ang="0">
                    <a:pos x="406" y="11"/>
                  </a:cxn>
                  <a:cxn ang="0">
                    <a:pos x="408" y="45"/>
                  </a:cxn>
                  <a:cxn ang="0">
                    <a:pos x="423" y="42"/>
                  </a:cxn>
                  <a:cxn ang="0">
                    <a:pos x="441" y="40"/>
                  </a:cxn>
                  <a:cxn ang="0">
                    <a:pos x="456" y="42"/>
                  </a:cxn>
                  <a:cxn ang="0">
                    <a:pos x="472" y="47"/>
                  </a:cxn>
                  <a:cxn ang="0">
                    <a:pos x="510" y="48"/>
                  </a:cxn>
                  <a:cxn ang="0">
                    <a:pos x="490" y="54"/>
                  </a:cxn>
                  <a:cxn ang="0">
                    <a:pos x="472" y="69"/>
                  </a:cxn>
                  <a:cxn ang="0">
                    <a:pos x="471" y="121"/>
                  </a:cxn>
                  <a:cxn ang="0">
                    <a:pos x="480" y="88"/>
                  </a:cxn>
                  <a:cxn ang="0">
                    <a:pos x="501" y="57"/>
                  </a:cxn>
                  <a:cxn ang="0">
                    <a:pos x="516" y="87"/>
                  </a:cxn>
                  <a:cxn ang="0">
                    <a:pos x="531" y="97"/>
                  </a:cxn>
                  <a:cxn ang="0">
                    <a:pos x="527" y="123"/>
                  </a:cxn>
                  <a:cxn ang="0">
                    <a:pos x="564" y="97"/>
                  </a:cxn>
                  <a:cxn ang="0">
                    <a:pos x="610" y="84"/>
                  </a:cxn>
                  <a:cxn ang="0">
                    <a:pos x="653" y="65"/>
                  </a:cxn>
                  <a:cxn ang="0">
                    <a:pos x="675" y="63"/>
                  </a:cxn>
                  <a:cxn ang="0">
                    <a:pos x="699" y="28"/>
                  </a:cxn>
                  <a:cxn ang="0">
                    <a:pos x="726" y="73"/>
                  </a:cxn>
                  <a:cxn ang="0">
                    <a:pos x="701" y="80"/>
                  </a:cxn>
                  <a:cxn ang="0">
                    <a:pos x="681" y="113"/>
                  </a:cxn>
                  <a:cxn ang="0">
                    <a:pos x="690" y="118"/>
                  </a:cxn>
                  <a:cxn ang="0">
                    <a:pos x="676" y="122"/>
                  </a:cxn>
                  <a:cxn ang="0">
                    <a:pos x="648" y="132"/>
                  </a:cxn>
                  <a:cxn ang="0">
                    <a:pos x="642" y="134"/>
                  </a:cxn>
                  <a:cxn ang="0">
                    <a:pos x="635" y="137"/>
                  </a:cxn>
                  <a:cxn ang="0">
                    <a:pos x="627" y="161"/>
                  </a:cxn>
                  <a:cxn ang="0">
                    <a:pos x="622" y="159"/>
                  </a:cxn>
                  <a:cxn ang="0">
                    <a:pos x="615" y="186"/>
                  </a:cxn>
                  <a:cxn ang="0">
                    <a:pos x="614" y="178"/>
                  </a:cxn>
                  <a:cxn ang="0">
                    <a:pos x="608" y="170"/>
                  </a:cxn>
                  <a:cxn ang="0">
                    <a:pos x="611" y="192"/>
                  </a:cxn>
                  <a:cxn ang="0">
                    <a:pos x="614" y="196"/>
                  </a:cxn>
                  <a:cxn ang="0">
                    <a:pos x="614" y="205"/>
                  </a:cxn>
                  <a:cxn ang="0">
                    <a:pos x="607" y="213"/>
                  </a:cxn>
                  <a:cxn ang="0">
                    <a:pos x="607" y="221"/>
                  </a:cxn>
                  <a:cxn ang="0">
                    <a:pos x="589" y="232"/>
                  </a:cxn>
                </a:cxnLst>
                <a:rect l="0" t="0" r="r" b="b"/>
                <a:pathLst>
                  <a:path w="726" h="356">
                    <a:moveTo>
                      <a:pt x="590" y="233"/>
                    </a:moveTo>
                    <a:cubicBezTo>
                      <a:pt x="569" y="245"/>
                      <a:pt x="543" y="253"/>
                      <a:pt x="543" y="285"/>
                    </a:cubicBezTo>
                    <a:cubicBezTo>
                      <a:pt x="543" y="300"/>
                      <a:pt x="555" y="304"/>
                      <a:pt x="555" y="318"/>
                    </a:cubicBezTo>
                    <a:cubicBezTo>
                      <a:pt x="555" y="317"/>
                      <a:pt x="555" y="317"/>
                      <a:pt x="555" y="317"/>
                    </a:cubicBezTo>
                    <a:cubicBezTo>
                      <a:pt x="555" y="320"/>
                      <a:pt x="555" y="320"/>
                      <a:pt x="555" y="320"/>
                    </a:cubicBezTo>
                    <a:cubicBezTo>
                      <a:pt x="556" y="326"/>
                      <a:pt x="560" y="330"/>
                      <a:pt x="560" y="338"/>
                    </a:cubicBezTo>
                    <a:cubicBezTo>
                      <a:pt x="560" y="347"/>
                      <a:pt x="558" y="356"/>
                      <a:pt x="551" y="356"/>
                    </a:cubicBezTo>
                    <a:cubicBezTo>
                      <a:pt x="544" y="356"/>
                      <a:pt x="544" y="349"/>
                      <a:pt x="542" y="345"/>
                    </a:cubicBezTo>
                    <a:cubicBezTo>
                      <a:pt x="537" y="338"/>
                      <a:pt x="532" y="335"/>
                      <a:pt x="529" y="328"/>
                    </a:cubicBezTo>
                    <a:cubicBezTo>
                      <a:pt x="522" y="314"/>
                      <a:pt x="527" y="287"/>
                      <a:pt x="507" y="287"/>
                    </a:cubicBezTo>
                    <a:cubicBezTo>
                      <a:pt x="503" y="287"/>
                      <a:pt x="502" y="293"/>
                      <a:pt x="498" y="293"/>
                    </a:cubicBezTo>
                    <a:cubicBezTo>
                      <a:pt x="490" y="293"/>
                      <a:pt x="485" y="283"/>
                      <a:pt x="474" y="283"/>
                    </a:cubicBezTo>
                    <a:cubicBezTo>
                      <a:pt x="468" y="283"/>
                      <a:pt x="467" y="286"/>
                      <a:pt x="463" y="286"/>
                    </a:cubicBezTo>
                    <a:cubicBezTo>
                      <a:pt x="462" y="286"/>
                      <a:pt x="460" y="284"/>
                      <a:pt x="460" y="283"/>
                    </a:cubicBezTo>
                    <a:cubicBezTo>
                      <a:pt x="453" y="285"/>
                      <a:pt x="444" y="284"/>
                      <a:pt x="436" y="286"/>
                    </a:cubicBezTo>
                    <a:cubicBezTo>
                      <a:pt x="441" y="288"/>
                      <a:pt x="440" y="288"/>
                      <a:pt x="443" y="286"/>
                    </a:cubicBezTo>
                    <a:cubicBezTo>
                      <a:pt x="442" y="293"/>
                      <a:pt x="438" y="297"/>
                      <a:pt x="443" y="301"/>
                    </a:cubicBezTo>
                    <a:cubicBezTo>
                      <a:pt x="431" y="307"/>
                      <a:pt x="421" y="292"/>
                      <a:pt x="412" y="292"/>
                    </a:cubicBezTo>
                    <a:cubicBezTo>
                      <a:pt x="409" y="292"/>
                      <a:pt x="408" y="295"/>
                      <a:pt x="405" y="295"/>
                    </a:cubicBezTo>
                    <a:cubicBezTo>
                      <a:pt x="400" y="295"/>
                      <a:pt x="398" y="291"/>
                      <a:pt x="393" y="291"/>
                    </a:cubicBezTo>
                    <a:cubicBezTo>
                      <a:pt x="380" y="291"/>
                      <a:pt x="374" y="302"/>
                      <a:pt x="368" y="307"/>
                    </a:cubicBezTo>
                    <a:cubicBezTo>
                      <a:pt x="365" y="311"/>
                      <a:pt x="361" y="308"/>
                      <a:pt x="357" y="309"/>
                    </a:cubicBezTo>
                    <a:cubicBezTo>
                      <a:pt x="347" y="313"/>
                      <a:pt x="341" y="325"/>
                      <a:pt x="341" y="338"/>
                    </a:cubicBezTo>
                    <a:cubicBezTo>
                      <a:pt x="341" y="339"/>
                      <a:pt x="343" y="341"/>
                      <a:pt x="343" y="342"/>
                    </a:cubicBezTo>
                    <a:cubicBezTo>
                      <a:pt x="336" y="342"/>
                      <a:pt x="325" y="339"/>
                      <a:pt x="321" y="336"/>
                    </a:cubicBezTo>
                    <a:cubicBezTo>
                      <a:pt x="307" y="322"/>
                      <a:pt x="308" y="290"/>
                      <a:pt x="282" y="290"/>
                    </a:cubicBezTo>
                    <a:cubicBezTo>
                      <a:pt x="272" y="290"/>
                      <a:pt x="275" y="302"/>
                      <a:pt x="266" y="302"/>
                    </a:cubicBezTo>
                    <a:cubicBezTo>
                      <a:pt x="257" y="302"/>
                      <a:pt x="250" y="287"/>
                      <a:pt x="246" y="281"/>
                    </a:cubicBezTo>
                    <a:cubicBezTo>
                      <a:pt x="239" y="268"/>
                      <a:pt x="230" y="266"/>
                      <a:pt x="215" y="262"/>
                    </a:cubicBezTo>
                    <a:cubicBezTo>
                      <a:pt x="207" y="262"/>
                      <a:pt x="207" y="262"/>
                      <a:pt x="207" y="262"/>
                    </a:cubicBezTo>
                    <a:cubicBezTo>
                      <a:pt x="207" y="268"/>
                      <a:pt x="207" y="268"/>
                      <a:pt x="207" y="268"/>
                    </a:cubicBezTo>
                    <a:cubicBezTo>
                      <a:pt x="170" y="268"/>
                      <a:pt x="170" y="268"/>
                      <a:pt x="170" y="268"/>
                    </a:cubicBezTo>
                    <a:cubicBezTo>
                      <a:pt x="123" y="252"/>
                      <a:pt x="123" y="252"/>
                      <a:pt x="123" y="252"/>
                    </a:cubicBezTo>
                    <a:cubicBezTo>
                      <a:pt x="95" y="252"/>
                      <a:pt x="95" y="252"/>
                      <a:pt x="95" y="252"/>
                    </a:cubicBezTo>
                    <a:cubicBezTo>
                      <a:pt x="88" y="239"/>
                      <a:pt x="66" y="230"/>
                      <a:pt x="50" y="223"/>
                    </a:cubicBezTo>
                    <a:cubicBezTo>
                      <a:pt x="47" y="222"/>
                      <a:pt x="48" y="217"/>
                      <a:pt x="47" y="214"/>
                    </a:cubicBezTo>
                    <a:cubicBezTo>
                      <a:pt x="40" y="198"/>
                      <a:pt x="28" y="193"/>
                      <a:pt x="30" y="175"/>
                    </a:cubicBezTo>
                    <a:cubicBezTo>
                      <a:pt x="21" y="174"/>
                      <a:pt x="11" y="154"/>
                      <a:pt x="4" y="141"/>
                    </a:cubicBezTo>
                    <a:cubicBezTo>
                      <a:pt x="2" y="137"/>
                      <a:pt x="6" y="134"/>
                      <a:pt x="8" y="133"/>
                    </a:cubicBezTo>
                    <a:cubicBezTo>
                      <a:pt x="3" y="123"/>
                      <a:pt x="8" y="107"/>
                      <a:pt x="4" y="95"/>
                    </a:cubicBezTo>
                    <a:cubicBezTo>
                      <a:pt x="0" y="85"/>
                      <a:pt x="11" y="60"/>
                      <a:pt x="11" y="46"/>
                    </a:cubicBezTo>
                    <a:cubicBezTo>
                      <a:pt x="11" y="36"/>
                      <a:pt x="0" y="32"/>
                      <a:pt x="0" y="23"/>
                    </a:cubicBezTo>
                    <a:cubicBezTo>
                      <a:pt x="0" y="20"/>
                      <a:pt x="5" y="20"/>
                      <a:pt x="7" y="20"/>
                    </a:cubicBezTo>
                    <a:cubicBezTo>
                      <a:pt x="13" y="20"/>
                      <a:pt x="17" y="23"/>
                      <a:pt x="20" y="27"/>
                    </a:cubicBezTo>
                    <a:cubicBezTo>
                      <a:pt x="22" y="24"/>
                      <a:pt x="26" y="19"/>
                      <a:pt x="26" y="15"/>
                    </a:cubicBezTo>
                    <a:cubicBezTo>
                      <a:pt x="26" y="11"/>
                      <a:pt x="22" y="10"/>
                      <a:pt x="20" y="5"/>
                    </a:cubicBezTo>
                    <a:cubicBezTo>
                      <a:pt x="373" y="5"/>
                      <a:pt x="373" y="5"/>
                      <a:pt x="373" y="5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4"/>
                      <a:pt x="378" y="8"/>
                      <a:pt x="384" y="11"/>
                    </a:cubicBezTo>
                    <a:cubicBezTo>
                      <a:pt x="406" y="11"/>
                      <a:pt x="406" y="11"/>
                      <a:pt x="406" y="11"/>
                    </a:cubicBezTo>
                    <a:cubicBezTo>
                      <a:pt x="415" y="20"/>
                      <a:pt x="426" y="20"/>
                      <a:pt x="443" y="20"/>
                    </a:cubicBezTo>
                    <a:cubicBezTo>
                      <a:pt x="431" y="28"/>
                      <a:pt x="418" y="32"/>
                      <a:pt x="408" y="45"/>
                    </a:cubicBezTo>
                    <a:cubicBezTo>
                      <a:pt x="415" y="45"/>
                      <a:pt x="415" y="45"/>
                      <a:pt x="415" y="45"/>
                    </a:cubicBezTo>
                    <a:cubicBezTo>
                      <a:pt x="418" y="43"/>
                      <a:pt x="420" y="42"/>
                      <a:pt x="423" y="42"/>
                    </a:cubicBezTo>
                    <a:cubicBezTo>
                      <a:pt x="425" y="46"/>
                      <a:pt x="426" y="46"/>
                      <a:pt x="429" y="46"/>
                    </a:cubicBezTo>
                    <a:cubicBezTo>
                      <a:pt x="437" y="46"/>
                      <a:pt x="437" y="40"/>
                      <a:pt x="441" y="40"/>
                    </a:cubicBezTo>
                    <a:cubicBezTo>
                      <a:pt x="446" y="40"/>
                      <a:pt x="454" y="32"/>
                      <a:pt x="461" y="31"/>
                    </a:cubicBezTo>
                    <a:cubicBezTo>
                      <a:pt x="461" y="37"/>
                      <a:pt x="458" y="38"/>
                      <a:pt x="456" y="42"/>
                    </a:cubicBezTo>
                    <a:cubicBezTo>
                      <a:pt x="465" y="42"/>
                      <a:pt x="465" y="42"/>
                      <a:pt x="465" y="42"/>
                    </a:cubicBezTo>
                    <a:cubicBezTo>
                      <a:pt x="465" y="45"/>
                      <a:pt x="469" y="47"/>
                      <a:pt x="472" y="47"/>
                    </a:cubicBezTo>
                    <a:cubicBezTo>
                      <a:pt x="478" y="47"/>
                      <a:pt x="480" y="43"/>
                      <a:pt x="484" y="43"/>
                    </a:cubicBezTo>
                    <a:cubicBezTo>
                      <a:pt x="495" y="43"/>
                      <a:pt x="500" y="48"/>
                      <a:pt x="510" y="48"/>
                    </a:cubicBezTo>
                    <a:cubicBezTo>
                      <a:pt x="510" y="54"/>
                      <a:pt x="510" y="54"/>
                      <a:pt x="510" y="54"/>
                    </a:cubicBezTo>
                    <a:cubicBezTo>
                      <a:pt x="503" y="56"/>
                      <a:pt x="493" y="54"/>
                      <a:pt x="490" y="54"/>
                    </a:cubicBezTo>
                    <a:cubicBezTo>
                      <a:pt x="480" y="54"/>
                      <a:pt x="462" y="66"/>
                      <a:pt x="462" y="75"/>
                    </a:cubicBezTo>
                    <a:cubicBezTo>
                      <a:pt x="466" y="72"/>
                      <a:pt x="468" y="69"/>
                      <a:pt x="472" y="69"/>
                    </a:cubicBezTo>
                    <a:cubicBezTo>
                      <a:pt x="465" y="78"/>
                      <a:pt x="461" y="101"/>
                      <a:pt x="461" y="112"/>
                    </a:cubicBezTo>
                    <a:cubicBezTo>
                      <a:pt x="461" y="117"/>
                      <a:pt x="466" y="121"/>
                      <a:pt x="471" y="121"/>
                    </a:cubicBezTo>
                    <a:cubicBezTo>
                      <a:pt x="478" y="121"/>
                      <a:pt x="480" y="108"/>
                      <a:pt x="480" y="102"/>
                    </a:cubicBezTo>
                    <a:cubicBezTo>
                      <a:pt x="480" y="97"/>
                      <a:pt x="480" y="88"/>
                      <a:pt x="480" y="88"/>
                    </a:cubicBezTo>
                    <a:cubicBezTo>
                      <a:pt x="480" y="82"/>
                      <a:pt x="480" y="69"/>
                      <a:pt x="485" y="69"/>
                    </a:cubicBezTo>
                    <a:cubicBezTo>
                      <a:pt x="501" y="68"/>
                      <a:pt x="494" y="57"/>
                      <a:pt x="501" y="57"/>
                    </a:cubicBezTo>
                    <a:cubicBezTo>
                      <a:pt x="504" y="57"/>
                      <a:pt x="521" y="65"/>
                      <a:pt x="521" y="70"/>
                    </a:cubicBezTo>
                    <a:cubicBezTo>
                      <a:pt x="521" y="77"/>
                      <a:pt x="517" y="81"/>
                      <a:pt x="516" y="87"/>
                    </a:cubicBezTo>
                    <a:cubicBezTo>
                      <a:pt x="521" y="87"/>
                      <a:pt x="520" y="85"/>
                      <a:pt x="525" y="84"/>
                    </a:cubicBezTo>
                    <a:cubicBezTo>
                      <a:pt x="526" y="91"/>
                      <a:pt x="526" y="94"/>
                      <a:pt x="531" y="97"/>
                    </a:cubicBezTo>
                    <a:cubicBezTo>
                      <a:pt x="526" y="103"/>
                      <a:pt x="521" y="106"/>
                      <a:pt x="521" y="112"/>
                    </a:cubicBezTo>
                    <a:cubicBezTo>
                      <a:pt x="521" y="117"/>
                      <a:pt x="523" y="123"/>
                      <a:pt x="527" y="123"/>
                    </a:cubicBezTo>
                    <a:cubicBezTo>
                      <a:pt x="539" y="123"/>
                      <a:pt x="559" y="112"/>
                      <a:pt x="568" y="108"/>
                    </a:cubicBezTo>
                    <a:cubicBezTo>
                      <a:pt x="567" y="103"/>
                      <a:pt x="565" y="99"/>
                      <a:pt x="564" y="97"/>
                    </a:cubicBezTo>
                    <a:cubicBezTo>
                      <a:pt x="567" y="97"/>
                      <a:pt x="567" y="97"/>
                      <a:pt x="569" y="97"/>
                    </a:cubicBezTo>
                    <a:cubicBezTo>
                      <a:pt x="582" y="97"/>
                      <a:pt x="610" y="101"/>
                      <a:pt x="610" y="84"/>
                    </a:cubicBezTo>
                    <a:cubicBezTo>
                      <a:pt x="611" y="84"/>
                      <a:pt x="627" y="68"/>
                      <a:pt x="630" y="66"/>
                    </a:cubicBezTo>
                    <a:cubicBezTo>
                      <a:pt x="632" y="64"/>
                      <a:pt x="643" y="65"/>
                      <a:pt x="653" y="65"/>
                    </a:cubicBezTo>
                    <a:cubicBezTo>
                      <a:pt x="657" y="65"/>
                      <a:pt x="660" y="65"/>
                      <a:pt x="664" y="65"/>
                    </a:cubicBezTo>
                    <a:cubicBezTo>
                      <a:pt x="668" y="65"/>
                      <a:pt x="672" y="63"/>
                      <a:pt x="675" y="63"/>
                    </a:cubicBezTo>
                    <a:cubicBezTo>
                      <a:pt x="680" y="62"/>
                      <a:pt x="678" y="61"/>
                      <a:pt x="680" y="59"/>
                    </a:cubicBezTo>
                    <a:cubicBezTo>
                      <a:pt x="688" y="51"/>
                      <a:pt x="688" y="36"/>
                      <a:pt x="699" y="28"/>
                    </a:cubicBezTo>
                    <a:cubicBezTo>
                      <a:pt x="704" y="35"/>
                      <a:pt x="712" y="25"/>
                      <a:pt x="716" y="32"/>
                    </a:cubicBezTo>
                    <a:cubicBezTo>
                      <a:pt x="723" y="44"/>
                      <a:pt x="717" y="62"/>
                      <a:pt x="726" y="73"/>
                    </a:cubicBezTo>
                    <a:cubicBezTo>
                      <a:pt x="723" y="77"/>
                      <a:pt x="718" y="80"/>
                      <a:pt x="712" y="80"/>
                    </a:cubicBezTo>
                    <a:cubicBezTo>
                      <a:pt x="706" y="80"/>
                      <a:pt x="706" y="78"/>
                      <a:pt x="701" y="80"/>
                    </a:cubicBezTo>
                    <a:cubicBezTo>
                      <a:pt x="694" y="87"/>
                      <a:pt x="679" y="92"/>
                      <a:pt x="679" y="109"/>
                    </a:cubicBezTo>
                    <a:cubicBezTo>
                      <a:pt x="679" y="110"/>
                      <a:pt x="680" y="112"/>
                      <a:pt x="681" y="113"/>
                    </a:cubicBezTo>
                    <a:cubicBezTo>
                      <a:pt x="681" y="115"/>
                      <a:pt x="683" y="121"/>
                      <a:pt x="686" y="121"/>
                    </a:cubicBezTo>
                    <a:cubicBezTo>
                      <a:pt x="687" y="121"/>
                      <a:pt x="690" y="118"/>
                      <a:pt x="690" y="118"/>
                    </a:cubicBezTo>
                    <a:cubicBezTo>
                      <a:pt x="690" y="121"/>
                      <a:pt x="690" y="121"/>
                      <a:pt x="690" y="121"/>
                    </a:cubicBezTo>
                    <a:cubicBezTo>
                      <a:pt x="685" y="122"/>
                      <a:pt x="678" y="124"/>
                      <a:pt x="676" y="122"/>
                    </a:cubicBezTo>
                    <a:cubicBezTo>
                      <a:pt x="667" y="129"/>
                      <a:pt x="652" y="126"/>
                      <a:pt x="643" y="132"/>
                    </a:cubicBezTo>
                    <a:cubicBezTo>
                      <a:pt x="648" y="132"/>
                      <a:pt x="648" y="132"/>
                      <a:pt x="648" y="132"/>
                    </a:cubicBezTo>
                    <a:cubicBezTo>
                      <a:pt x="652" y="132"/>
                      <a:pt x="656" y="129"/>
                      <a:pt x="659" y="132"/>
                    </a:cubicBezTo>
                    <a:cubicBezTo>
                      <a:pt x="653" y="134"/>
                      <a:pt x="648" y="134"/>
                      <a:pt x="642" y="134"/>
                    </a:cubicBezTo>
                    <a:cubicBezTo>
                      <a:pt x="641" y="134"/>
                      <a:pt x="639" y="133"/>
                      <a:pt x="638" y="133"/>
                    </a:cubicBezTo>
                    <a:cubicBezTo>
                      <a:pt x="637" y="134"/>
                      <a:pt x="635" y="135"/>
                      <a:pt x="635" y="137"/>
                    </a:cubicBezTo>
                    <a:cubicBezTo>
                      <a:pt x="635" y="139"/>
                      <a:pt x="639" y="142"/>
                      <a:pt x="639" y="142"/>
                    </a:cubicBezTo>
                    <a:cubicBezTo>
                      <a:pt x="638" y="145"/>
                      <a:pt x="630" y="161"/>
                      <a:pt x="627" y="161"/>
                    </a:cubicBezTo>
                    <a:cubicBezTo>
                      <a:pt x="626" y="161"/>
                      <a:pt x="625" y="158"/>
                      <a:pt x="624" y="157"/>
                    </a:cubicBezTo>
                    <a:cubicBezTo>
                      <a:pt x="622" y="159"/>
                      <a:pt x="622" y="159"/>
                      <a:pt x="622" y="159"/>
                    </a:cubicBezTo>
                    <a:cubicBezTo>
                      <a:pt x="623" y="163"/>
                      <a:pt x="626" y="164"/>
                      <a:pt x="626" y="168"/>
                    </a:cubicBezTo>
                    <a:cubicBezTo>
                      <a:pt x="626" y="170"/>
                      <a:pt x="617" y="186"/>
                      <a:pt x="615" y="186"/>
                    </a:cubicBezTo>
                    <a:cubicBezTo>
                      <a:pt x="615" y="186"/>
                      <a:pt x="614" y="184"/>
                      <a:pt x="614" y="183"/>
                    </a:cubicBezTo>
                    <a:cubicBezTo>
                      <a:pt x="614" y="181"/>
                      <a:pt x="614" y="180"/>
                      <a:pt x="614" y="178"/>
                    </a:cubicBezTo>
                    <a:cubicBezTo>
                      <a:pt x="614" y="175"/>
                      <a:pt x="610" y="168"/>
                      <a:pt x="609" y="164"/>
                    </a:cubicBezTo>
                    <a:cubicBezTo>
                      <a:pt x="608" y="166"/>
                      <a:pt x="608" y="170"/>
                      <a:pt x="608" y="170"/>
                    </a:cubicBezTo>
                    <a:cubicBezTo>
                      <a:pt x="608" y="173"/>
                      <a:pt x="611" y="181"/>
                      <a:pt x="611" y="185"/>
                    </a:cubicBezTo>
                    <a:cubicBezTo>
                      <a:pt x="611" y="189"/>
                      <a:pt x="608" y="189"/>
                      <a:pt x="611" y="192"/>
                    </a:cubicBezTo>
                    <a:cubicBezTo>
                      <a:pt x="612" y="192"/>
                      <a:pt x="613" y="192"/>
                      <a:pt x="614" y="192"/>
                    </a:cubicBezTo>
                    <a:cubicBezTo>
                      <a:pt x="614" y="193"/>
                      <a:pt x="614" y="195"/>
                      <a:pt x="614" y="196"/>
                    </a:cubicBezTo>
                    <a:cubicBezTo>
                      <a:pt x="614" y="200"/>
                      <a:pt x="610" y="201"/>
                      <a:pt x="608" y="201"/>
                    </a:cubicBezTo>
                    <a:cubicBezTo>
                      <a:pt x="610" y="205"/>
                      <a:pt x="612" y="205"/>
                      <a:pt x="614" y="205"/>
                    </a:cubicBezTo>
                    <a:cubicBezTo>
                      <a:pt x="613" y="210"/>
                      <a:pt x="611" y="210"/>
                      <a:pt x="607" y="210"/>
                    </a:cubicBezTo>
                    <a:cubicBezTo>
                      <a:pt x="607" y="213"/>
                      <a:pt x="607" y="213"/>
                      <a:pt x="607" y="213"/>
                    </a:cubicBezTo>
                    <a:cubicBezTo>
                      <a:pt x="612" y="216"/>
                      <a:pt x="612" y="216"/>
                      <a:pt x="612" y="216"/>
                    </a:cubicBezTo>
                    <a:cubicBezTo>
                      <a:pt x="611" y="218"/>
                      <a:pt x="610" y="221"/>
                      <a:pt x="607" y="221"/>
                    </a:cubicBezTo>
                    <a:cubicBezTo>
                      <a:pt x="602" y="222"/>
                      <a:pt x="600" y="226"/>
                      <a:pt x="596" y="226"/>
                    </a:cubicBezTo>
                    <a:cubicBezTo>
                      <a:pt x="591" y="228"/>
                      <a:pt x="591" y="230"/>
                      <a:pt x="589" y="232"/>
                    </a:cubicBezTo>
                    <a:lnTo>
                      <a:pt x="590" y="233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23" name="Freeform 50"/>
              <p:cNvSpPr/>
              <p:nvPr/>
            </p:nvSpPr>
            <p:spPr bwMode="auto">
              <a:xfrm>
                <a:off x="2030413" y="1400175"/>
                <a:ext cx="1425575" cy="736600"/>
              </a:xfrm>
              <a:custGeom>
                <a:avLst/>
                <a:gdLst/>
                <a:ahLst/>
                <a:cxnLst>
                  <a:cxn ang="0">
                    <a:pos x="950" y="501"/>
                  </a:cxn>
                  <a:cxn ang="0">
                    <a:pos x="950" y="527"/>
                  </a:cxn>
                  <a:cxn ang="0">
                    <a:pos x="955" y="469"/>
                  </a:cxn>
                  <a:cxn ang="0">
                    <a:pos x="944" y="436"/>
                  </a:cxn>
                  <a:cxn ang="0">
                    <a:pos x="982" y="418"/>
                  </a:cxn>
                  <a:cxn ang="0">
                    <a:pos x="1060" y="356"/>
                  </a:cxn>
                  <a:cxn ang="0">
                    <a:pos x="1050" y="346"/>
                  </a:cxn>
                  <a:cxn ang="0">
                    <a:pos x="991" y="310"/>
                  </a:cxn>
                  <a:cxn ang="0">
                    <a:pos x="965" y="247"/>
                  </a:cxn>
                  <a:cxn ang="0">
                    <a:pos x="908" y="267"/>
                  </a:cxn>
                  <a:cxn ang="0">
                    <a:pos x="831" y="204"/>
                  </a:cxn>
                  <a:cxn ang="0">
                    <a:pos x="794" y="247"/>
                  </a:cxn>
                  <a:cxn ang="0">
                    <a:pos x="783" y="387"/>
                  </a:cxn>
                  <a:cxn ang="0">
                    <a:pos x="726" y="334"/>
                  </a:cxn>
                  <a:cxn ang="0">
                    <a:pos x="607" y="306"/>
                  </a:cxn>
                  <a:cxn ang="0">
                    <a:pos x="595" y="216"/>
                  </a:cxn>
                  <a:cxn ang="0">
                    <a:pos x="633" y="178"/>
                  </a:cxn>
                  <a:cxn ang="0">
                    <a:pos x="675" y="146"/>
                  </a:cxn>
                  <a:cxn ang="0">
                    <a:pos x="686" y="127"/>
                  </a:cxn>
                  <a:cxn ang="0">
                    <a:pos x="722" y="120"/>
                  </a:cxn>
                  <a:cxn ang="0">
                    <a:pos x="746" y="61"/>
                  </a:cxn>
                  <a:cxn ang="0">
                    <a:pos x="702" y="67"/>
                  </a:cxn>
                  <a:cxn ang="0">
                    <a:pos x="665" y="74"/>
                  </a:cxn>
                  <a:cxn ang="0">
                    <a:pos x="625" y="55"/>
                  </a:cxn>
                  <a:cxn ang="0">
                    <a:pos x="574" y="0"/>
                  </a:cxn>
                  <a:cxn ang="0">
                    <a:pos x="555" y="38"/>
                  </a:cxn>
                  <a:cxn ang="0">
                    <a:pos x="567" y="98"/>
                  </a:cxn>
                  <a:cxn ang="0">
                    <a:pos x="492" y="92"/>
                  </a:cxn>
                  <a:cxn ang="0">
                    <a:pos x="430" y="75"/>
                  </a:cxn>
                  <a:cxn ang="0">
                    <a:pos x="387" y="89"/>
                  </a:cxn>
                  <a:cxn ang="0">
                    <a:pos x="333" y="81"/>
                  </a:cxn>
                  <a:cxn ang="0">
                    <a:pos x="202" y="42"/>
                  </a:cxn>
                  <a:cxn ang="0">
                    <a:pos x="138" y="40"/>
                  </a:cxn>
                  <a:cxn ang="0">
                    <a:pos x="61" y="70"/>
                  </a:cxn>
                  <a:cxn ang="0">
                    <a:pos x="0" y="242"/>
                  </a:cxn>
                  <a:cxn ang="0">
                    <a:pos x="67" y="253"/>
                  </a:cxn>
                  <a:cxn ang="0">
                    <a:pos x="124" y="316"/>
                  </a:cxn>
                  <a:cxn ang="0">
                    <a:pos x="136" y="366"/>
                  </a:cxn>
                  <a:cxn ang="0">
                    <a:pos x="181" y="413"/>
                  </a:cxn>
                  <a:cxn ang="0">
                    <a:pos x="224" y="440"/>
                  </a:cxn>
                  <a:cxn ang="0">
                    <a:pos x="610" y="446"/>
                  </a:cxn>
                  <a:cxn ang="0">
                    <a:pos x="676" y="453"/>
                  </a:cxn>
                  <a:cxn ang="0">
                    <a:pos x="705" y="477"/>
                  </a:cxn>
                  <a:cxn ang="0">
                    <a:pos x="759" y="512"/>
                  </a:cxn>
                  <a:cxn ang="0">
                    <a:pos x="732" y="553"/>
                  </a:cxn>
                  <a:cxn ang="0">
                    <a:pos x="772" y="543"/>
                  </a:cxn>
                  <a:cxn ang="0">
                    <a:pos x="814" y="519"/>
                  </a:cxn>
                  <a:cxn ang="0">
                    <a:pos x="879" y="498"/>
                  </a:cxn>
                  <a:cxn ang="0">
                    <a:pos x="928" y="505"/>
                  </a:cxn>
                </a:cxnLst>
                <a:rect l="0" t="0" r="r" b="b"/>
                <a:pathLst>
                  <a:path w="1071" h="553">
                    <a:moveTo>
                      <a:pt x="928" y="503"/>
                    </a:moveTo>
                    <a:cubicBezTo>
                      <a:pt x="928" y="502"/>
                      <a:pt x="928" y="502"/>
                      <a:pt x="928" y="502"/>
                    </a:cubicBezTo>
                    <a:cubicBezTo>
                      <a:pt x="928" y="502"/>
                      <a:pt x="931" y="502"/>
                      <a:pt x="932" y="502"/>
                    </a:cubicBezTo>
                    <a:cubicBezTo>
                      <a:pt x="935" y="502"/>
                      <a:pt x="946" y="504"/>
                      <a:pt x="950" y="501"/>
                    </a:cubicBezTo>
                    <a:cubicBezTo>
                      <a:pt x="954" y="498"/>
                      <a:pt x="954" y="493"/>
                      <a:pt x="960" y="492"/>
                    </a:cubicBezTo>
                    <a:cubicBezTo>
                      <a:pt x="960" y="498"/>
                      <a:pt x="960" y="499"/>
                      <a:pt x="967" y="499"/>
                    </a:cubicBezTo>
                    <a:cubicBezTo>
                      <a:pt x="957" y="500"/>
                      <a:pt x="941" y="507"/>
                      <a:pt x="941" y="516"/>
                    </a:cubicBezTo>
                    <a:cubicBezTo>
                      <a:pt x="941" y="520"/>
                      <a:pt x="947" y="527"/>
                      <a:pt x="950" y="527"/>
                    </a:cubicBezTo>
                    <a:cubicBezTo>
                      <a:pt x="953" y="527"/>
                      <a:pt x="961" y="516"/>
                      <a:pt x="970" y="513"/>
                    </a:cubicBezTo>
                    <a:cubicBezTo>
                      <a:pt x="972" y="513"/>
                      <a:pt x="1003" y="501"/>
                      <a:pt x="1003" y="497"/>
                    </a:cubicBezTo>
                    <a:cubicBezTo>
                      <a:pt x="1003" y="493"/>
                      <a:pt x="991" y="492"/>
                      <a:pt x="988" y="492"/>
                    </a:cubicBezTo>
                    <a:cubicBezTo>
                      <a:pt x="976" y="492"/>
                      <a:pt x="955" y="480"/>
                      <a:pt x="955" y="469"/>
                    </a:cubicBezTo>
                    <a:cubicBezTo>
                      <a:pt x="955" y="466"/>
                      <a:pt x="959" y="463"/>
                      <a:pt x="960" y="458"/>
                    </a:cubicBezTo>
                    <a:cubicBezTo>
                      <a:pt x="958" y="458"/>
                      <a:pt x="953" y="457"/>
                      <a:pt x="949" y="457"/>
                    </a:cubicBezTo>
                    <a:cubicBezTo>
                      <a:pt x="951" y="453"/>
                      <a:pt x="967" y="451"/>
                      <a:pt x="967" y="442"/>
                    </a:cubicBezTo>
                    <a:cubicBezTo>
                      <a:pt x="967" y="434"/>
                      <a:pt x="954" y="436"/>
                      <a:pt x="944" y="436"/>
                    </a:cubicBezTo>
                    <a:cubicBezTo>
                      <a:pt x="925" y="436"/>
                      <a:pt x="916" y="449"/>
                      <a:pt x="903" y="451"/>
                    </a:cubicBezTo>
                    <a:cubicBezTo>
                      <a:pt x="909" y="439"/>
                      <a:pt x="918" y="443"/>
                      <a:pt x="928" y="433"/>
                    </a:cubicBezTo>
                    <a:cubicBezTo>
                      <a:pt x="934" y="427"/>
                      <a:pt x="929" y="423"/>
                      <a:pt x="939" y="420"/>
                    </a:cubicBezTo>
                    <a:cubicBezTo>
                      <a:pt x="955" y="415"/>
                      <a:pt x="965" y="418"/>
                      <a:pt x="982" y="418"/>
                    </a:cubicBezTo>
                    <a:cubicBezTo>
                      <a:pt x="1004" y="418"/>
                      <a:pt x="1016" y="425"/>
                      <a:pt x="1029" y="408"/>
                    </a:cubicBezTo>
                    <a:cubicBezTo>
                      <a:pt x="1035" y="400"/>
                      <a:pt x="1071" y="398"/>
                      <a:pt x="1071" y="384"/>
                    </a:cubicBezTo>
                    <a:cubicBezTo>
                      <a:pt x="1071" y="374"/>
                      <a:pt x="1067" y="370"/>
                      <a:pt x="1063" y="363"/>
                    </a:cubicBezTo>
                    <a:cubicBezTo>
                      <a:pt x="1060" y="363"/>
                      <a:pt x="1065" y="359"/>
                      <a:pt x="1060" y="356"/>
                    </a:cubicBezTo>
                    <a:cubicBezTo>
                      <a:pt x="1060" y="351"/>
                      <a:pt x="1060" y="351"/>
                      <a:pt x="1060" y="351"/>
                    </a:cubicBezTo>
                    <a:cubicBezTo>
                      <a:pt x="1050" y="357"/>
                      <a:pt x="1029" y="364"/>
                      <a:pt x="1018" y="364"/>
                    </a:cubicBezTo>
                    <a:cubicBezTo>
                      <a:pt x="1017" y="364"/>
                      <a:pt x="1014" y="363"/>
                      <a:pt x="1014" y="362"/>
                    </a:cubicBezTo>
                    <a:cubicBezTo>
                      <a:pt x="1022" y="358"/>
                      <a:pt x="1047" y="354"/>
                      <a:pt x="1050" y="346"/>
                    </a:cubicBezTo>
                    <a:cubicBezTo>
                      <a:pt x="1050" y="344"/>
                      <a:pt x="1046" y="343"/>
                      <a:pt x="1046" y="341"/>
                    </a:cubicBezTo>
                    <a:cubicBezTo>
                      <a:pt x="1035" y="342"/>
                      <a:pt x="1013" y="337"/>
                      <a:pt x="1013" y="322"/>
                    </a:cubicBezTo>
                    <a:cubicBezTo>
                      <a:pt x="1013" y="321"/>
                      <a:pt x="1013" y="321"/>
                      <a:pt x="1013" y="321"/>
                    </a:cubicBezTo>
                    <a:cubicBezTo>
                      <a:pt x="1003" y="321"/>
                      <a:pt x="997" y="315"/>
                      <a:pt x="991" y="310"/>
                    </a:cubicBezTo>
                    <a:cubicBezTo>
                      <a:pt x="994" y="309"/>
                      <a:pt x="998" y="308"/>
                      <a:pt x="998" y="302"/>
                    </a:cubicBezTo>
                    <a:cubicBezTo>
                      <a:pt x="998" y="298"/>
                      <a:pt x="994" y="295"/>
                      <a:pt x="995" y="290"/>
                    </a:cubicBezTo>
                    <a:cubicBezTo>
                      <a:pt x="991" y="289"/>
                      <a:pt x="977" y="280"/>
                      <a:pt x="980" y="272"/>
                    </a:cubicBezTo>
                    <a:cubicBezTo>
                      <a:pt x="985" y="262"/>
                      <a:pt x="966" y="259"/>
                      <a:pt x="965" y="247"/>
                    </a:cubicBezTo>
                    <a:cubicBezTo>
                      <a:pt x="964" y="247"/>
                      <a:pt x="959" y="243"/>
                      <a:pt x="958" y="242"/>
                    </a:cubicBezTo>
                    <a:cubicBezTo>
                      <a:pt x="954" y="244"/>
                      <a:pt x="947" y="248"/>
                      <a:pt x="947" y="254"/>
                    </a:cubicBezTo>
                    <a:cubicBezTo>
                      <a:pt x="947" y="261"/>
                      <a:pt x="933" y="277"/>
                      <a:pt x="922" y="277"/>
                    </a:cubicBezTo>
                    <a:cubicBezTo>
                      <a:pt x="914" y="277"/>
                      <a:pt x="913" y="267"/>
                      <a:pt x="908" y="267"/>
                    </a:cubicBezTo>
                    <a:cubicBezTo>
                      <a:pt x="900" y="267"/>
                      <a:pt x="897" y="246"/>
                      <a:pt x="896" y="236"/>
                    </a:cubicBezTo>
                    <a:cubicBezTo>
                      <a:pt x="894" y="224"/>
                      <a:pt x="870" y="233"/>
                      <a:pt x="870" y="216"/>
                    </a:cubicBezTo>
                    <a:cubicBezTo>
                      <a:pt x="858" y="215"/>
                      <a:pt x="855" y="200"/>
                      <a:pt x="843" y="200"/>
                    </a:cubicBezTo>
                    <a:cubicBezTo>
                      <a:pt x="837" y="200"/>
                      <a:pt x="837" y="204"/>
                      <a:pt x="831" y="204"/>
                    </a:cubicBezTo>
                    <a:cubicBezTo>
                      <a:pt x="818" y="204"/>
                      <a:pt x="810" y="197"/>
                      <a:pt x="797" y="197"/>
                    </a:cubicBezTo>
                    <a:cubicBezTo>
                      <a:pt x="791" y="197"/>
                      <a:pt x="784" y="200"/>
                      <a:pt x="784" y="208"/>
                    </a:cubicBezTo>
                    <a:cubicBezTo>
                      <a:pt x="784" y="212"/>
                      <a:pt x="800" y="218"/>
                      <a:pt x="786" y="227"/>
                    </a:cubicBezTo>
                    <a:cubicBezTo>
                      <a:pt x="780" y="231"/>
                      <a:pt x="794" y="241"/>
                      <a:pt x="794" y="247"/>
                    </a:cubicBezTo>
                    <a:cubicBezTo>
                      <a:pt x="796" y="260"/>
                      <a:pt x="783" y="264"/>
                      <a:pt x="778" y="266"/>
                    </a:cubicBezTo>
                    <a:cubicBezTo>
                      <a:pt x="788" y="283"/>
                      <a:pt x="803" y="289"/>
                      <a:pt x="803" y="318"/>
                    </a:cubicBezTo>
                    <a:cubicBezTo>
                      <a:pt x="803" y="326"/>
                      <a:pt x="777" y="346"/>
                      <a:pt x="768" y="347"/>
                    </a:cubicBezTo>
                    <a:cubicBezTo>
                      <a:pt x="783" y="355"/>
                      <a:pt x="777" y="379"/>
                      <a:pt x="783" y="387"/>
                    </a:cubicBezTo>
                    <a:cubicBezTo>
                      <a:pt x="782" y="389"/>
                      <a:pt x="776" y="392"/>
                      <a:pt x="775" y="397"/>
                    </a:cubicBezTo>
                    <a:cubicBezTo>
                      <a:pt x="770" y="397"/>
                      <a:pt x="766" y="406"/>
                      <a:pt x="762" y="403"/>
                    </a:cubicBezTo>
                    <a:cubicBezTo>
                      <a:pt x="751" y="394"/>
                      <a:pt x="736" y="380"/>
                      <a:pt x="736" y="367"/>
                    </a:cubicBezTo>
                    <a:cubicBezTo>
                      <a:pt x="736" y="353"/>
                      <a:pt x="738" y="342"/>
                      <a:pt x="726" y="334"/>
                    </a:cubicBezTo>
                    <a:cubicBezTo>
                      <a:pt x="697" y="334"/>
                      <a:pt x="697" y="334"/>
                      <a:pt x="697" y="334"/>
                    </a:cubicBezTo>
                    <a:cubicBezTo>
                      <a:pt x="681" y="322"/>
                      <a:pt x="662" y="315"/>
                      <a:pt x="643" y="308"/>
                    </a:cubicBezTo>
                    <a:cubicBezTo>
                      <a:pt x="640" y="306"/>
                      <a:pt x="629" y="299"/>
                      <a:pt x="623" y="299"/>
                    </a:cubicBezTo>
                    <a:cubicBezTo>
                      <a:pt x="617" y="299"/>
                      <a:pt x="614" y="306"/>
                      <a:pt x="607" y="306"/>
                    </a:cubicBezTo>
                    <a:cubicBezTo>
                      <a:pt x="607" y="295"/>
                      <a:pt x="600" y="270"/>
                      <a:pt x="590" y="270"/>
                    </a:cubicBezTo>
                    <a:cubicBezTo>
                      <a:pt x="586" y="270"/>
                      <a:pt x="584" y="274"/>
                      <a:pt x="579" y="275"/>
                    </a:cubicBezTo>
                    <a:cubicBezTo>
                      <a:pt x="581" y="269"/>
                      <a:pt x="579" y="268"/>
                      <a:pt x="579" y="255"/>
                    </a:cubicBezTo>
                    <a:cubicBezTo>
                      <a:pt x="579" y="237"/>
                      <a:pt x="584" y="227"/>
                      <a:pt x="595" y="216"/>
                    </a:cubicBezTo>
                    <a:cubicBezTo>
                      <a:pt x="598" y="213"/>
                      <a:pt x="606" y="196"/>
                      <a:pt x="609" y="194"/>
                    </a:cubicBezTo>
                    <a:cubicBezTo>
                      <a:pt x="617" y="192"/>
                      <a:pt x="630" y="196"/>
                      <a:pt x="630" y="186"/>
                    </a:cubicBezTo>
                    <a:cubicBezTo>
                      <a:pt x="630" y="179"/>
                      <a:pt x="613" y="178"/>
                      <a:pt x="607" y="175"/>
                    </a:cubicBezTo>
                    <a:cubicBezTo>
                      <a:pt x="611" y="176"/>
                      <a:pt x="597" y="167"/>
                      <a:pt x="633" y="178"/>
                    </a:cubicBezTo>
                    <a:cubicBezTo>
                      <a:pt x="643" y="181"/>
                      <a:pt x="637" y="169"/>
                      <a:pt x="642" y="169"/>
                    </a:cubicBezTo>
                    <a:cubicBezTo>
                      <a:pt x="643" y="169"/>
                      <a:pt x="647" y="169"/>
                      <a:pt x="652" y="169"/>
                    </a:cubicBezTo>
                    <a:cubicBezTo>
                      <a:pt x="662" y="169"/>
                      <a:pt x="668" y="158"/>
                      <a:pt x="675" y="153"/>
                    </a:cubicBezTo>
                    <a:cubicBezTo>
                      <a:pt x="675" y="146"/>
                      <a:pt x="675" y="146"/>
                      <a:pt x="675" y="146"/>
                    </a:cubicBezTo>
                    <a:cubicBezTo>
                      <a:pt x="660" y="142"/>
                      <a:pt x="645" y="145"/>
                      <a:pt x="639" y="131"/>
                    </a:cubicBezTo>
                    <a:cubicBezTo>
                      <a:pt x="639" y="131"/>
                      <a:pt x="643" y="131"/>
                      <a:pt x="647" y="131"/>
                    </a:cubicBezTo>
                    <a:cubicBezTo>
                      <a:pt x="652" y="135"/>
                      <a:pt x="658" y="141"/>
                      <a:pt x="666" y="141"/>
                    </a:cubicBezTo>
                    <a:cubicBezTo>
                      <a:pt x="673" y="141"/>
                      <a:pt x="686" y="132"/>
                      <a:pt x="686" y="127"/>
                    </a:cubicBezTo>
                    <a:cubicBezTo>
                      <a:pt x="686" y="125"/>
                      <a:pt x="680" y="117"/>
                      <a:pt x="683" y="117"/>
                    </a:cubicBezTo>
                    <a:cubicBezTo>
                      <a:pt x="693" y="117"/>
                      <a:pt x="696" y="126"/>
                      <a:pt x="703" y="126"/>
                    </a:cubicBezTo>
                    <a:cubicBezTo>
                      <a:pt x="707" y="126"/>
                      <a:pt x="709" y="123"/>
                      <a:pt x="717" y="123"/>
                    </a:cubicBezTo>
                    <a:cubicBezTo>
                      <a:pt x="715" y="120"/>
                      <a:pt x="717" y="112"/>
                      <a:pt x="722" y="120"/>
                    </a:cubicBezTo>
                    <a:cubicBezTo>
                      <a:pt x="725" y="125"/>
                      <a:pt x="748" y="105"/>
                      <a:pt x="748" y="100"/>
                    </a:cubicBezTo>
                    <a:cubicBezTo>
                      <a:pt x="748" y="96"/>
                      <a:pt x="738" y="91"/>
                      <a:pt x="738" y="89"/>
                    </a:cubicBezTo>
                    <a:cubicBezTo>
                      <a:pt x="738" y="85"/>
                      <a:pt x="732" y="78"/>
                      <a:pt x="746" y="72"/>
                    </a:cubicBezTo>
                    <a:cubicBezTo>
                      <a:pt x="748" y="68"/>
                      <a:pt x="746" y="68"/>
                      <a:pt x="746" y="61"/>
                    </a:cubicBezTo>
                    <a:cubicBezTo>
                      <a:pt x="732" y="61"/>
                      <a:pt x="735" y="50"/>
                      <a:pt x="717" y="50"/>
                    </a:cubicBezTo>
                    <a:cubicBezTo>
                      <a:pt x="713" y="49"/>
                      <a:pt x="710" y="47"/>
                      <a:pt x="706" y="47"/>
                    </a:cubicBezTo>
                    <a:cubicBezTo>
                      <a:pt x="701" y="47"/>
                      <a:pt x="695" y="50"/>
                      <a:pt x="695" y="55"/>
                    </a:cubicBezTo>
                    <a:cubicBezTo>
                      <a:pt x="695" y="61"/>
                      <a:pt x="702" y="63"/>
                      <a:pt x="702" y="67"/>
                    </a:cubicBezTo>
                    <a:cubicBezTo>
                      <a:pt x="702" y="72"/>
                      <a:pt x="692" y="72"/>
                      <a:pt x="689" y="76"/>
                    </a:cubicBezTo>
                    <a:cubicBezTo>
                      <a:pt x="686" y="84"/>
                      <a:pt x="687" y="90"/>
                      <a:pt x="681" y="98"/>
                    </a:cubicBezTo>
                    <a:cubicBezTo>
                      <a:pt x="671" y="110"/>
                      <a:pt x="658" y="90"/>
                      <a:pt x="658" y="85"/>
                    </a:cubicBezTo>
                    <a:cubicBezTo>
                      <a:pt x="658" y="79"/>
                      <a:pt x="665" y="81"/>
                      <a:pt x="665" y="74"/>
                    </a:cubicBezTo>
                    <a:cubicBezTo>
                      <a:pt x="665" y="71"/>
                      <a:pt x="652" y="59"/>
                      <a:pt x="649" y="59"/>
                    </a:cubicBezTo>
                    <a:cubicBezTo>
                      <a:pt x="636" y="59"/>
                      <a:pt x="645" y="78"/>
                      <a:pt x="631" y="78"/>
                    </a:cubicBezTo>
                    <a:cubicBezTo>
                      <a:pt x="631" y="70"/>
                      <a:pt x="630" y="65"/>
                      <a:pt x="621" y="60"/>
                    </a:cubicBezTo>
                    <a:cubicBezTo>
                      <a:pt x="622" y="58"/>
                      <a:pt x="623" y="57"/>
                      <a:pt x="625" y="55"/>
                    </a:cubicBezTo>
                    <a:cubicBezTo>
                      <a:pt x="618" y="51"/>
                      <a:pt x="609" y="55"/>
                      <a:pt x="603" y="48"/>
                    </a:cubicBezTo>
                    <a:cubicBezTo>
                      <a:pt x="606" y="47"/>
                      <a:pt x="614" y="44"/>
                      <a:pt x="614" y="38"/>
                    </a:cubicBezTo>
                    <a:cubicBezTo>
                      <a:pt x="614" y="29"/>
                      <a:pt x="601" y="30"/>
                      <a:pt x="601" y="23"/>
                    </a:cubicBezTo>
                    <a:cubicBezTo>
                      <a:pt x="601" y="10"/>
                      <a:pt x="591" y="1"/>
                      <a:pt x="574" y="0"/>
                    </a:cubicBezTo>
                    <a:cubicBezTo>
                      <a:pt x="565" y="0"/>
                      <a:pt x="569" y="6"/>
                      <a:pt x="569" y="10"/>
                    </a:cubicBezTo>
                    <a:cubicBezTo>
                      <a:pt x="564" y="11"/>
                      <a:pt x="557" y="10"/>
                      <a:pt x="557" y="17"/>
                    </a:cubicBezTo>
                    <a:cubicBezTo>
                      <a:pt x="557" y="21"/>
                      <a:pt x="561" y="23"/>
                      <a:pt x="561" y="28"/>
                    </a:cubicBezTo>
                    <a:cubicBezTo>
                      <a:pt x="561" y="32"/>
                      <a:pt x="555" y="32"/>
                      <a:pt x="555" y="38"/>
                    </a:cubicBezTo>
                    <a:cubicBezTo>
                      <a:pt x="555" y="52"/>
                      <a:pt x="585" y="44"/>
                      <a:pt x="585" y="59"/>
                    </a:cubicBezTo>
                    <a:cubicBezTo>
                      <a:pt x="585" y="61"/>
                      <a:pt x="581" y="72"/>
                      <a:pt x="581" y="72"/>
                    </a:cubicBezTo>
                    <a:cubicBezTo>
                      <a:pt x="584" y="70"/>
                      <a:pt x="587" y="69"/>
                      <a:pt x="591" y="67"/>
                    </a:cubicBezTo>
                    <a:cubicBezTo>
                      <a:pt x="596" y="85"/>
                      <a:pt x="567" y="77"/>
                      <a:pt x="567" y="98"/>
                    </a:cubicBezTo>
                    <a:cubicBezTo>
                      <a:pt x="553" y="102"/>
                      <a:pt x="564" y="88"/>
                      <a:pt x="561" y="83"/>
                    </a:cubicBezTo>
                    <a:cubicBezTo>
                      <a:pt x="559" y="81"/>
                      <a:pt x="547" y="78"/>
                      <a:pt x="541" y="78"/>
                    </a:cubicBezTo>
                    <a:cubicBezTo>
                      <a:pt x="533" y="78"/>
                      <a:pt x="530" y="82"/>
                      <a:pt x="530" y="92"/>
                    </a:cubicBezTo>
                    <a:cubicBezTo>
                      <a:pt x="522" y="91"/>
                      <a:pt x="517" y="92"/>
                      <a:pt x="492" y="92"/>
                    </a:cubicBezTo>
                    <a:cubicBezTo>
                      <a:pt x="468" y="92"/>
                      <a:pt x="441" y="83"/>
                      <a:pt x="435" y="65"/>
                    </a:cubicBezTo>
                    <a:cubicBezTo>
                      <a:pt x="427" y="67"/>
                      <a:pt x="400" y="68"/>
                      <a:pt x="400" y="78"/>
                    </a:cubicBezTo>
                    <a:cubicBezTo>
                      <a:pt x="400" y="81"/>
                      <a:pt x="403" y="82"/>
                      <a:pt x="406" y="82"/>
                    </a:cubicBezTo>
                    <a:cubicBezTo>
                      <a:pt x="413" y="82"/>
                      <a:pt x="425" y="79"/>
                      <a:pt x="430" y="75"/>
                    </a:cubicBezTo>
                    <a:cubicBezTo>
                      <a:pt x="432" y="90"/>
                      <a:pt x="409" y="78"/>
                      <a:pt x="409" y="93"/>
                    </a:cubicBezTo>
                    <a:cubicBezTo>
                      <a:pt x="409" y="96"/>
                      <a:pt x="414" y="106"/>
                      <a:pt x="412" y="106"/>
                    </a:cubicBezTo>
                    <a:cubicBezTo>
                      <a:pt x="403" y="106"/>
                      <a:pt x="401" y="95"/>
                      <a:pt x="394" y="92"/>
                    </a:cubicBezTo>
                    <a:cubicBezTo>
                      <a:pt x="387" y="89"/>
                      <a:pt x="387" y="89"/>
                      <a:pt x="387" y="89"/>
                    </a:cubicBezTo>
                    <a:cubicBezTo>
                      <a:pt x="377" y="89"/>
                      <a:pt x="370" y="89"/>
                      <a:pt x="359" y="89"/>
                    </a:cubicBezTo>
                    <a:cubicBezTo>
                      <a:pt x="350" y="89"/>
                      <a:pt x="344" y="92"/>
                      <a:pt x="335" y="93"/>
                    </a:cubicBezTo>
                    <a:cubicBezTo>
                      <a:pt x="317" y="93"/>
                      <a:pt x="317" y="87"/>
                      <a:pt x="317" y="86"/>
                    </a:cubicBezTo>
                    <a:cubicBezTo>
                      <a:pt x="317" y="82"/>
                      <a:pt x="331" y="83"/>
                      <a:pt x="333" y="81"/>
                    </a:cubicBezTo>
                    <a:cubicBezTo>
                      <a:pt x="321" y="64"/>
                      <a:pt x="323" y="66"/>
                      <a:pt x="298" y="68"/>
                    </a:cubicBezTo>
                    <a:cubicBezTo>
                      <a:pt x="271" y="70"/>
                      <a:pt x="258" y="48"/>
                      <a:pt x="231" y="48"/>
                    </a:cubicBezTo>
                    <a:cubicBezTo>
                      <a:pt x="223" y="48"/>
                      <a:pt x="219" y="54"/>
                      <a:pt x="212" y="54"/>
                    </a:cubicBezTo>
                    <a:cubicBezTo>
                      <a:pt x="207" y="54"/>
                      <a:pt x="202" y="46"/>
                      <a:pt x="202" y="42"/>
                    </a:cubicBezTo>
                    <a:cubicBezTo>
                      <a:pt x="193" y="44"/>
                      <a:pt x="193" y="54"/>
                      <a:pt x="184" y="54"/>
                    </a:cubicBezTo>
                    <a:cubicBezTo>
                      <a:pt x="176" y="54"/>
                      <a:pt x="164" y="34"/>
                      <a:pt x="161" y="34"/>
                    </a:cubicBezTo>
                    <a:cubicBezTo>
                      <a:pt x="153" y="34"/>
                      <a:pt x="156" y="47"/>
                      <a:pt x="146" y="47"/>
                    </a:cubicBezTo>
                    <a:cubicBezTo>
                      <a:pt x="143" y="47"/>
                      <a:pt x="140" y="44"/>
                      <a:pt x="138" y="40"/>
                    </a:cubicBezTo>
                    <a:cubicBezTo>
                      <a:pt x="125" y="44"/>
                      <a:pt x="120" y="44"/>
                      <a:pt x="108" y="49"/>
                    </a:cubicBezTo>
                    <a:cubicBezTo>
                      <a:pt x="103" y="50"/>
                      <a:pt x="91" y="59"/>
                      <a:pt x="87" y="55"/>
                    </a:cubicBezTo>
                    <a:cubicBezTo>
                      <a:pt x="76" y="44"/>
                      <a:pt x="78" y="58"/>
                      <a:pt x="74" y="58"/>
                    </a:cubicBezTo>
                    <a:cubicBezTo>
                      <a:pt x="45" y="59"/>
                      <a:pt x="65" y="70"/>
                      <a:pt x="61" y="70"/>
                    </a:cubicBezTo>
                    <a:cubicBezTo>
                      <a:pt x="50" y="70"/>
                      <a:pt x="30" y="67"/>
                      <a:pt x="12" y="56"/>
                    </a:cubicBezTo>
                    <a:cubicBezTo>
                      <a:pt x="11" y="56"/>
                      <a:pt x="6" y="52"/>
                      <a:pt x="6" y="51"/>
                    </a:cubicBezTo>
                    <a:cubicBezTo>
                      <a:pt x="3" y="52"/>
                      <a:pt x="5" y="52"/>
                      <a:pt x="0" y="51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6" y="247"/>
                      <a:pt x="19" y="240"/>
                      <a:pt x="25" y="248"/>
                    </a:cubicBezTo>
                    <a:cubicBezTo>
                      <a:pt x="29" y="254"/>
                      <a:pt x="38" y="266"/>
                      <a:pt x="47" y="266"/>
                    </a:cubicBezTo>
                    <a:cubicBezTo>
                      <a:pt x="53" y="266"/>
                      <a:pt x="53" y="257"/>
                      <a:pt x="59" y="255"/>
                    </a:cubicBezTo>
                    <a:cubicBezTo>
                      <a:pt x="62" y="254"/>
                      <a:pt x="64" y="255"/>
                      <a:pt x="67" y="253"/>
                    </a:cubicBezTo>
                    <a:cubicBezTo>
                      <a:pt x="81" y="266"/>
                      <a:pt x="87" y="271"/>
                      <a:pt x="99" y="288"/>
                    </a:cubicBezTo>
                    <a:cubicBezTo>
                      <a:pt x="100" y="290"/>
                      <a:pt x="103" y="291"/>
                      <a:pt x="105" y="295"/>
                    </a:cubicBezTo>
                    <a:cubicBezTo>
                      <a:pt x="106" y="300"/>
                      <a:pt x="108" y="306"/>
                      <a:pt x="113" y="311"/>
                    </a:cubicBezTo>
                    <a:cubicBezTo>
                      <a:pt x="116" y="314"/>
                      <a:pt x="121" y="313"/>
                      <a:pt x="124" y="316"/>
                    </a:cubicBezTo>
                    <a:cubicBezTo>
                      <a:pt x="128" y="320"/>
                      <a:pt x="135" y="322"/>
                      <a:pt x="135" y="332"/>
                    </a:cubicBezTo>
                    <a:cubicBezTo>
                      <a:pt x="135" y="336"/>
                      <a:pt x="129" y="337"/>
                      <a:pt x="129" y="340"/>
                    </a:cubicBezTo>
                    <a:cubicBezTo>
                      <a:pt x="129" y="343"/>
                      <a:pt x="132" y="344"/>
                      <a:pt x="132" y="347"/>
                    </a:cubicBezTo>
                    <a:cubicBezTo>
                      <a:pt x="132" y="352"/>
                      <a:pt x="130" y="364"/>
                      <a:pt x="136" y="366"/>
                    </a:cubicBezTo>
                    <a:cubicBezTo>
                      <a:pt x="140" y="367"/>
                      <a:pt x="143" y="367"/>
                      <a:pt x="146" y="370"/>
                    </a:cubicBezTo>
                    <a:cubicBezTo>
                      <a:pt x="150" y="373"/>
                      <a:pt x="145" y="379"/>
                      <a:pt x="150" y="383"/>
                    </a:cubicBezTo>
                    <a:cubicBezTo>
                      <a:pt x="150" y="383"/>
                      <a:pt x="162" y="390"/>
                      <a:pt x="162" y="391"/>
                    </a:cubicBezTo>
                    <a:cubicBezTo>
                      <a:pt x="165" y="401"/>
                      <a:pt x="166" y="413"/>
                      <a:pt x="181" y="413"/>
                    </a:cubicBezTo>
                    <a:cubicBezTo>
                      <a:pt x="183" y="422"/>
                      <a:pt x="199" y="416"/>
                      <a:pt x="202" y="428"/>
                    </a:cubicBezTo>
                    <a:cubicBezTo>
                      <a:pt x="204" y="432"/>
                      <a:pt x="215" y="433"/>
                      <a:pt x="219" y="437"/>
                    </a:cubicBezTo>
                    <a:cubicBezTo>
                      <a:pt x="220" y="438"/>
                      <a:pt x="222" y="439"/>
                      <a:pt x="224" y="440"/>
                    </a:cubicBezTo>
                    <a:cubicBezTo>
                      <a:pt x="224" y="440"/>
                      <a:pt x="224" y="440"/>
                      <a:pt x="224" y="440"/>
                    </a:cubicBezTo>
                    <a:cubicBezTo>
                      <a:pt x="577" y="440"/>
                      <a:pt x="577" y="440"/>
                      <a:pt x="577" y="440"/>
                    </a:cubicBezTo>
                    <a:cubicBezTo>
                      <a:pt x="577" y="435"/>
                      <a:pt x="577" y="435"/>
                      <a:pt x="577" y="435"/>
                    </a:cubicBezTo>
                    <a:cubicBezTo>
                      <a:pt x="583" y="439"/>
                      <a:pt x="582" y="443"/>
                      <a:pt x="588" y="446"/>
                    </a:cubicBezTo>
                    <a:cubicBezTo>
                      <a:pt x="610" y="446"/>
                      <a:pt x="610" y="446"/>
                      <a:pt x="610" y="446"/>
                    </a:cubicBezTo>
                    <a:cubicBezTo>
                      <a:pt x="619" y="455"/>
                      <a:pt x="630" y="455"/>
                      <a:pt x="647" y="455"/>
                    </a:cubicBezTo>
                    <a:cubicBezTo>
                      <a:pt x="652" y="453"/>
                      <a:pt x="653" y="455"/>
                      <a:pt x="658" y="452"/>
                    </a:cubicBezTo>
                    <a:cubicBezTo>
                      <a:pt x="662" y="450"/>
                      <a:pt x="661" y="443"/>
                      <a:pt x="665" y="443"/>
                    </a:cubicBezTo>
                    <a:cubicBezTo>
                      <a:pt x="670" y="443"/>
                      <a:pt x="674" y="451"/>
                      <a:pt x="676" y="453"/>
                    </a:cubicBezTo>
                    <a:cubicBezTo>
                      <a:pt x="677" y="451"/>
                      <a:pt x="676" y="448"/>
                      <a:pt x="676" y="447"/>
                    </a:cubicBezTo>
                    <a:cubicBezTo>
                      <a:pt x="677" y="447"/>
                      <a:pt x="678" y="447"/>
                      <a:pt x="680" y="447"/>
                    </a:cubicBezTo>
                    <a:cubicBezTo>
                      <a:pt x="682" y="447"/>
                      <a:pt x="701" y="462"/>
                      <a:pt x="702" y="463"/>
                    </a:cubicBezTo>
                    <a:cubicBezTo>
                      <a:pt x="704" y="469"/>
                      <a:pt x="702" y="473"/>
                      <a:pt x="705" y="477"/>
                    </a:cubicBezTo>
                    <a:cubicBezTo>
                      <a:pt x="715" y="487"/>
                      <a:pt x="729" y="485"/>
                      <a:pt x="740" y="492"/>
                    </a:cubicBezTo>
                    <a:cubicBezTo>
                      <a:pt x="752" y="492"/>
                      <a:pt x="752" y="492"/>
                      <a:pt x="752" y="492"/>
                    </a:cubicBezTo>
                    <a:cubicBezTo>
                      <a:pt x="757" y="495"/>
                      <a:pt x="763" y="500"/>
                      <a:pt x="763" y="506"/>
                    </a:cubicBezTo>
                    <a:cubicBezTo>
                      <a:pt x="763" y="509"/>
                      <a:pt x="762" y="512"/>
                      <a:pt x="759" y="512"/>
                    </a:cubicBezTo>
                    <a:cubicBezTo>
                      <a:pt x="754" y="512"/>
                      <a:pt x="748" y="506"/>
                      <a:pt x="747" y="504"/>
                    </a:cubicBezTo>
                    <a:cubicBezTo>
                      <a:pt x="745" y="511"/>
                      <a:pt x="741" y="532"/>
                      <a:pt x="735" y="532"/>
                    </a:cubicBezTo>
                    <a:cubicBezTo>
                      <a:pt x="730" y="538"/>
                      <a:pt x="725" y="541"/>
                      <a:pt x="725" y="547"/>
                    </a:cubicBezTo>
                    <a:cubicBezTo>
                      <a:pt x="726" y="549"/>
                      <a:pt x="729" y="553"/>
                      <a:pt x="732" y="553"/>
                    </a:cubicBezTo>
                    <a:cubicBezTo>
                      <a:pt x="736" y="553"/>
                      <a:pt x="736" y="550"/>
                      <a:pt x="738" y="548"/>
                    </a:cubicBezTo>
                    <a:cubicBezTo>
                      <a:pt x="742" y="544"/>
                      <a:pt x="748" y="545"/>
                      <a:pt x="755" y="545"/>
                    </a:cubicBezTo>
                    <a:cubicBezTo>
                      <a:pt x="760" y="545"/>
                      <a:pt x="763" y="548"/>
                      <a:pt x="765" y="546"/>
                    </a:cubicBezTo>
                    <a:cubicBezTo>
                      <a:pt x="768" y="545"/>
                      <a:pt x="770" y="544"/>
                      <a:pt x="772" y="543"/>
                    </a:cubicBezTo>
                    <a:cubicBezTo>
                      <a:pt x="772" y="540"/>
                      <a:pt x="771" y="538"/>
                      <a:pt x="770" y="536"/>
                    </a:cubicBezTo>
                    <a:cubicBezTo>
                      <a:pt x="769" y="534"/>
                      <a:pt x="767" y="533"/>
                      <a:pt x="767" y="531"/>
                    </a:cubicBezTo>
                    <a:cubicBezTo>
                      <a:pt x="767" y="529"/>
                      <a:pt x="771" y="528"/>
                      <a:pt x="773" y="528"/>
                    </a:cubicBezTo>
                    <a:cubicBezTo>
                      <a:pt x="782" y="525"/>
                      <a:pt x="803" y="519"/>
                      <a:pt x="814" y="519"/>
                    </a:cubicBezTo>
                    <a:cubicBezTo>
                      <a:pt x="815" y="519"/>
                      <a:pt x="831" y="503"/>
                      <a:pt x="834" y="501"/>
                    </a:cubicBezTo>
                    <a:cubicBezTo>
                      <a:pt x="836" y="499"/>
                      <a:pt x="847" y="500"/>
                      <a:pt x="857" y="500"/>
                    </a:cubicBezTo>
                    <a:cubicBezTo>
                      <a:pt x="861" y="500"/>
                      <a:pt x="864" y="500"/>
                      <a:pt x="868" y="500"/>
                    </a:cubicBezTo>
                    <a:cubicBezTo>
                      <a:pt x="872" y="500"/>
                      <a:pt x="876" y="498"/>
                      <a:pt x="879" y="498"/>
                    </a:cubicBezTo>
                    <a:cubicBezTo>
                      <a:pt x="884" y="497"/>
                      <a:pt x="882" y="496"/>
                      <a:pt x="884" y="494"/>
                    </a:cubicBezTo>
                    <a:cubicBezTo>
                      <a:pt x="892" y="486"/>
                      <a:pt x="892" y="471"/>
                      <a:pt x="903" y="463"/>
                    </a:cubicBezTo>
                    <a:cubicBezTo>
                      <a:pt x="908" y="470"/>
                      <a:pt x="916" y="460"/>
                      <a:pt x="920" y="467"/>
                    </a:cubicBezTo>
                    <a:cubicBezTo>
                      <a:pt x="926" y="478"/>
                      <a:pt x="922" y="494"/>
                      <a:pt x="928" y="505"/>
                    </a:cubicBezTo>
                    <a:lnTo>
                      <a:pt x="928" y="503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24" name="Freeform 51"/>
              <p:cNvSpPr/>
              <p:nvPr/>
            </p:nvSpPr>
            <p:spPr bwMode="auto">
              <a:xfrm>
                <a:off x="1585913" y="1417638"/>
                <a:ext cx="623888" cy="457200"/>
              </a:xfrm>
              <a:custGeom>
                <a:avLst/>
                <a:gdLst/>
                <a:ahLst/>
                <a:cxnLst>
                  <a:cxn ang="0">
                    <a:pos x="334" y="228"/>
                  </a:cxn>
                  <a:cxn ang="0">
                    <a:pos x="381" y="252"/>
                  </a:cxn>
                  <a:cxn ang="0">
                    <a:pos x="401" y="239"/>
                  </a:cxn>
                  <a:cxn ang="0">
                    <a:pos x="439" y="281"/>
                  </a:cxn>
                  <a:cxn ang="0">
                    <a:pos x="458" y="302"/>
                  </a:cxn>
                  <a:cxn ang="0">
                    <a:pos x="463" y="326"/>
                  </a:cxn>
                  <a:cxn ang="0">
                    <a:pos x="440" y="314"/>
                  </a:cxn>
                  <a:cxn ang="0">
                    <a:pos x="427" y="300"/>
                  </a:cxn>
                  <a:cxn ang="0">
                    <a:pos x="426" y="286"/>
                  </a:cxn>
                  <a:cxn ang="0">
                    <a:pos x="414" y="286"/>
                  </a:cxn>
                  <a:cxn ang="0">
                    <a:pos x="412" y="270"/>
                  </a:cxn>
                  <a:cxn ang="0">
                    <a:pos x="390" y="261"/>
                  </a:cxn>
                  <a:cxn ang="0">
                    <a:pos x="363" y="252"/>
                  </a:cxn>
                  <a:cxn ang="0">
                    <a:pos x="299" y="236"/>
                  </a:cxn>
                  <a:cxn ang="0">
                    <a:pos x="240" y="221"/>
                  </a:cxn>
                  <a:cxn ang="0">
                    <a:pos x="200" y="252"/>
                  </a:cxn>
                  <a:cxn ang="0">
                    <a:pos x="199" y="245"/>
                  </a:cxn>
                  <a:cxn ang="0">
                    <a:pos x="218" y="219"/>
                  </a:cxn>
                  <a:cxn ang="0">
                    <a:pos x="213" y="214"/>
                  </a:cxn>
                  <a:cxn ang="0">
                    <a:pos x="173" y="260"/>
                  </a:cxn>
                  <a:cxn ang="0">
                    <a:pos x="143" y="288"/>
                  </a:cxn>
                  <a:cxn ang="0">
                    <a:pos x="79" y="322"/>
                  </a:cxn>
                  <a:cxn ang="0">
                    <a:pos x="57" y="328"/>
                  </a:cxn>
                  <a:cxn ang="0">
                    <a:pos x="92" y="307"/>
                  </a:cxn>
                  <a:cxn ang="0">
                    <a:pos x="148" y="256"/>
                  </a:cxn>
                  <a:cxn ang="0">
                    <a:pos x="125" y="262"/>
                  </a:cxn>
                  <a:cxn ang="0">
                    <a:pos x="110" y="266"/>
                  </a:cxn>
                  <a:cxn ang="0">
                    <a:pos x="88" y="261"/>
                  </a:cxn>
                  <a:cxn ang="0">
                    <a:pos x="76" y="264"/>
                  </a:cxn>
                  <a:cxn ang="0">
                    <a:pos x="72" y="244"/>
                  </a:cxn>
                  <a:cxn ang="0">
                    <a:pos x="60" y="245"/>
                  </a:cxn>
                  <a:cxn ang="0">
                    <a:pos x="37" y="224"/>
                  </a:cxn>
                  <a:cxn ang="0">
                    <a:pos x="52" y="180"/>
                  </a:cxn>
                  <a:cxn ang="0">
                    <a:pos x="79" y="152"/>
                  </a:cxn>
                  <a:cxn ang="0">
                    <a:pos x="85" y="145"/>
                  </a:cxn>
                  <a:cxn ang="0">
                    <a:pos x="60" y="153"/>
                  </a:cxn>
                  <a:cxn ang="0">
                    <a:pos x="18" y="150"/>
                  </a:cxn>
                  <a:cxn ang="0">
                    <a:pos x="13" y="133"/>
                  </a:cxn>
                  <a:cxn ang="0">
                    <a:pos x="40" y="106"/>
                  </a:cxn>
                  <a:cxn ang="0">
                    <a:pos x="64" y="116"/>
                  </a:cxn>
                  <a:cxn ang="0">
                    <a:pos x="50" y="95"/>
                  </a:cxn>
                  <a:cxn ang="0">
                    <a:pos x="13" y="68"/>
                  </a:cxn>
                  <a:cxn ang="0">
                    <a:pos x="44" y="56"/>
                  </a:cxn>
                  <a:cxn ang="0">
                    <a:pos x="117" y="13"/>
                  </a:cxn>
                  <a:cxn ang="0">
                    <a:pos x="150" y="7"/>
                  </a:cxn>
                  <a:cxn ang="0">
                    <a:pos x="157" y="7"/>
                  </a:cxn>
                  <a:cxn ang="0">
                    <a:pos x="189" y="11"/>
                  </a:cxn>
                  <a:cxn ang="0">
                    <a:pos x="236" y="20"/>
                  </a:cxn>
                  <a:cxn ang="0">
                    <a:pos x="307" y="28"/>
                  </a:cxn>
                  <a:cxn ang="0">
                    <a:pos x="334" y="36"/>
                  </a:cxn>
                </a:cxnLst>
                <a:rect l="0" t="0" r="r" b="b"/>
                <a:pathLst>
                  <a:path w="469" h="343">
                    <a:moveTo>
                      <a:pt x="334" y="37"/>
                    </a:moveTo>
                    <a:cubicBezTo>
                      <a:pt x="334" y="228"/>
                      <a:pt x="334" y="228"/>
                      <a:pt x="334" y="228"/>
                    </a:cubicBezTo>
                    <a:cubicBezTo>
                      <a:pt x="340" y="233"/>
                      <a:pt x="353" y="226"/>
                      <a:pt x="359" y="234"/>
                    </a:cubicBezTo>
                    <a:cubicBezTo>
                      <a:pt x="363" y="240"/>
                      <a:pt x="372" y="252"/>
                      <a:pt x="381" y="252"/>
                    </a:cubicBezTo>
                    <a:cubicBezTo>
                      <a:pt x="387" y="252"/>
                      <a:pt x="387" y="243"/>
                      <a:pt x="393" y="241"/>
                    </a:cubicBezTo>
                    <a:cubicBezTo>
                      <a:pt x="396" y="240"/>
                      <a:pt x="398" y="241"/>
                      <a:pt x="401" y="239"/>
                    </a:cubicBezTo>
                    <a:cubicBezTo>
                      <a:pt x="415" y="252"/>
                      <a:pt x="421" y="257"/>
                      <a:pt x="433" y="274"/>
                    </a:cubicBezTo>
                    <a:cubicBezTo>
                      <a:pt x="434" y="276"/>
                      <a:pt x="437" y="277"/>
                      <a:pt x="439" y="281"/>
                    </a:cubicBezTo>
                    <a:cubicBezTo>
                      <a:pt x="440" y="286"/>
                      <a:pt x="442" y="292"/>
                      <a:pt x="447" y="297"/>
                    </a:cubicBezTo>
                    <a:cubicBezTo>
                      <a:pt x="450" y="300"/>
                      <a:pt x="455" y="299"/>
                      <a:pt x="458" y="302"/>
                    </a:cubicBezTo>
                    <a:cubicBezTo>
                      <a:pt x="462" y="306"/>
                      <a:pt x="469" y="308"/>
                      <a:pt x="469" y="318"/>
                    </a:cubicBezTo>
                    <a:cubicBezTo>
                      <a:pt x="469" y="322"/>
                      <a:pt x="463" y="323"/>
                      <a:pt x="463" y="326"/>
                    </a:cubicBezTo>
                    <a:cubicBezTo>
                      <a:pt x="461" y="326"/>
                      <a:pt x="461" y="327"/>
                      <a:pt x="459" y="327"/>
                    </a:cubicBezTo>
                    <a:cubicBezTo>
                      <a:pt x="451" y="327"/>
                      <a:pt x="440" y="318"/>
                      <a:pt x="440" y="314"/>
                    </a:cubicBezTo>
                    <a:cubicBezTo>
                      <a:pt x="440" y="310"/>
                      <a:pt x="440" y="311"/>
                      <a:pt x="440" y="307"/>
                    </a:cubicBezTo>
                    <a:cubicBezTo>
                      <a:pt x="440" y="300"/>
                      <a:pt x="435" y="300"/>
                      <a:pt x="427" y="300"/>
                    </a:cubicBezTo>
                    <a:cubicBezTo>
                      <a:pt x="421" y="300"/>
                      <a:pt x="419" y="296"/>
                      <a:pt x="419" y="294"/>
                    </a:cubicBezTo>
                    <a:cubicBezTo>
                      <a:pt x="419" y="290"/>
                      <a:pt x="426" y="290"/>
                      <a:pt x="426" y="286"/>
                    </a:cubicBezTo>
                    <a:cubicBezTo>
                      <a:pt x="426" y="283"/>
                      <a:pt x="426" y="281"/>
                      <a:pt x="426" y="281"/>
                    </a:cubicBezTo>
                    <a:cubicBezTo>
                      <a:pt x="417" y="281"/>
                      <a:pt x="420" y="286"/>
                      <a:pt x="414" y="286"/>
                    </a:cubicBezTo>
                    <a:cubicBezTo>
                      <a:pt x="412" y="286"/>
                      <a:pt x="407" y="282"/>
                      <a:pt x="407" y="280"/>
                    </a:cubicBezTo>
                    <a:cubicBezTo>
                      <a:pt x="407" y="274"/>
                      <a:pt x="410" y="273"/>
                      <a:pt x="412" y="270"/>
                    </a:cubicBezTo>
                    <a:cubicBezTo>
                      <a:pt x="409" y="268"/>
                      <a:pt x="405" y="264"/>
                      <a:pt x="404" y="267"/>
                    </a:cubicBezTo>
                    <a:cubicBezTo>
                      <a:pt x="397" y="267"/>
                      <a:pt x="394" y="264"/>
                      <a:pt x="390" y="261"/>
                    </a:cubicBezTo>
                    <a:cubicBezTo>
                      <a:pt x="389" y="264"/>
                      <a:pt x="387" y="269"/>
                      <a:pt x="384" y="269"/>
                    </a:cubicBezTo>
                    <a:cubicBezTo>
                      <a:pt x="375" y="269"/>
                      <a:pt x="368" y="256"/>
                      <a:pt x="363" y="252"/>
                    </a:cubicBezTo>
                    <a:cubicBezTo>
                      <a:pt x="352" y="243"/>
                      <a:pt x="337" y="244"/>
                      <a:pt x="323" y="236"/>
                    </a:cubicBezTo>
                    <a:cubicBezTo>
                      <a:pt x="299" y="236"/>
                      <a:pt x="299" y="236"/>
                      <a:pt x="299" y="236"/>
                    </a:cubicBezTo>
                    <a:cubicBezTo>
                      <a:pt x="285" y="232"/>
                      <a:pt x="265" y="230"/>
                      <a:pt x="258" y="214"/>
                    </a:cubicBezTo>
                    <a:cubicBezTo>
                      <a:pt x="252" y="217"/>
                      <a:pt x="244" y="219"/>
                      <a:pt x="240" y="221"/>
                    </a:cubicBezTo>
                    <a:cubicBezTo>
                      <a:pt x="241" y="224"/>
                      <a:pt x="242" y="225"/>
                      <a:pt x="244" y="227"/>
                    </a:cubicBezTo>
                    <a:cubicBezTo>
                      <a:pt x="238" y="236"/>
                      <a:pt x="210" y="252"/>
                      <a:pt x="200" y="252"/>
                    </a:cubicBezTo>
                    <a:cubicBezTo>
                      <a:pt x="198" y="252"/>
                      <a:pt x="195" y="251"/>
                      <a:pt x="195" y="249"/>
                    </a:cubicBezTo>
                    <a:cubicBezTo>
                      <a:pt x="195" y="246"/>
                      <a:pt x="198" y="246"/>
                      <a:pt x="199" y="245"/>
                    </a:cubicBezTo>
                    <a:cubicBezTo>
                      <a:pt x="197" y="242"/>
                      <a:pt x="199" y="242"/>
                      <a:pt x="199" y="240"/>
                    </a:cubicBezTo>
                    <a:cubicBezTo>
                      <a:pt x="199" y="230"/>
                      <a:pt x="205" y="223"/>
                      <a:pt x="218" y="219"/>
                    </a:cubicBezTo>
                    <a:cubicBezTo>
                      <a:pt x="218" y="217"/>
                      <a:pt x="218" y="216"/>
                      <a:pt x="218" y="214"/>
                    </a:cubicBezTo>
                    <a:cubicBezTo>
                      <a:pt x="214" y="214"/>
                      <a:pt x="215" y="214"/>
                      <a:pt x="213" y="214"/>
                    </a:cubicBezTo>
                    <a:cubicBezTo>
                      <a:pt x="203" y="214"/>
                      <a:pt x="173" y="239"/>
                      <a:pt x="173" y="253"/>
                    </a:cubicBezTo>
                    <a:cubicBezTo>
                      <a:pt x="173" y="255"/>
                      <a:pt x="173" y="258"/>
                      <a:pt x="173" y="260"/>
                    </a:cubicBezTo>
                    <a:cubicBezTo>
                      <a:pt x="173" y="270"/>
                      <a:pt x="164" y="273"/>
                      <a:pt x="154" y="277"/>
                    </a:cubicBezTo>
                    <a:cubicBezTo>
                      <a:pt x="148" y="280"/>
                      <a:pt x="146" y="284"/>
                      <a:pt x="143" y="288"/>
                    </a:cubicBezTo>
                    <a:cubicBezTo>
                      <a:pt x="136" y="297"/>
                      <a:pt x="121" y="301"/>
                      <a:pt x="114" y="308"/>
                    </a:cubicBezTo>
                    <a:cubicBezTo>
                      <a:pt x="107" y="315"/>
                      <a:pt x="91" y="320"/>
                      <a:pt x="79" y="322"/>
                    </a:cubicBezTo>
                    <a:cubicBezTo>
                      <a:pt x="63" y="324"/>
                      <a:pt x="54" y="343"/>
                      <a:pt x="35" y="337"/>
                    </a:cubicBezTo>
                    <a:cubicBezTo>
                      <a:pt x="41" y="329"/>
                      <a:pt x="49" y="333"/>
                      <a:pt x="57" y="328"/>
                    </a:cubicBezTo>
                    <a:cubicBezTo>
                      <a:pt x="62" y="325"/>
                      <a:pt x="66" y="316"/>
                      <a:pt x="71" y="314"/>
                    </a:cubicBezTo>
                    <a:cubicBezTo>
                      <a:pt x="78" y="309"/>
                      <a:pt x="87" y="314"/>
                      <a:pt x="92" y="307"/>
                    </a:cubicBezTo>
                    <a:cubicBezTo>
                      <a:pt x="99" y="297"/>
                      <a:pt x="117" y="290"/>
                      <a:pt x="127" y="283"/>
                    </a:cubicBezTo>
                    <a:cubicBezTo>
                      <a:pt x="137" y="276"/>
                      <a:pt x="137" y="263"/>
                      <a:pt x="148" y="256"/>
                    </a:cubicBezTo>
                    <a:cubicBezTo>
                      <a:pt x="141" y="256"/>
                      <a:pt x="141" y="256"/>
                      <a:pt x="141" y="256"/>
                    </a:cubicBezTo>
                    <a:cubicBezTo>
                      <a:pt x="135" y="259"/>
                      <a:pt x="132" y="262"/>
                      <a:pt x="125" y="262"/>
                    </a:cubicBezTo>
                    <a:cubicBezTo>
                      <a:pt x="120" y="262"/>
                      <a:pt x="117" y="260"/>
                      <a:pt x="113" y="258"/>
                    </a:cubicBezTo>
                    <a:cubicBezTo>
                      <a:pt x="112" y="262"/>
                      <a:pt x="110" y="263"/>
                      <a:pt x="110" y="266"/>
                    </a:cubicBezTo>
                    <a:cubicBezTo>
                      <a:pt x="99" y="262"/>
                      <a:pt x="96" y="260"/>
                      <a:pt x="89" y="254"/>
                    </a:cubicBezTo>
                    <a:cubicBezTo>
                      <a:pt x="88" y="257"/>
                      <a:pt x="88" y="259"/>
                      <a:pt x="88" y="261"/>
                    </a:cubicBezTo>
                    <a:cubicBezTo>
                      <a:pt x="84" y="261"/>
                      <a:pt x="85" y="261"/>
                      <a:pt x="83" y="261"/>
                    </a:cubicBezTo>
                    <a:cubicBezTo>
                      <a:pt x="80" y="261"/>
                      <a:pt x="78" y="264"/>
                      <a:pt x="76" y="264"/>
                    </a:cubicBezTo>
                    <a:cubicBezTo>
                      <a:pt x="74" y="264"/>
                      <a:pt x="72" y="257"/>
                      <a:pt x="72" y="253"/>
                    </a:cubicBezTo>
                    <a:cubicBezTo>
                      <a:pt x="72" y="248"/>
                      <a:pt x="72" y="248"/>
                      <a:pt x="72" y="244"/>
                    </a:cubicBezTo>
                    <a:cubicBezTo>
                      <a:pt x="72" y="243"/>
                      <a:pt x="72" y="238"/>
                      <a:pt x="68" y="238"/>
                    </a:cubicBezTo>
                    <a:cubicBezTo>
                      <a:pt x="65" y="238"/>
                      <a:pt x="61" y="245"/>
                      <a:pt x="60" y="245"/>
                    </a:cubicBezTo>
                    <a:cubicBezTo>
                      <a:pt x="54" y="245"/>
                      <a:pt x="33" y="229"/>
                      <a:pt x="30" y="225"/>
                    </a:cubicBezTo>
                    <a:cubicBezTo>
                      <a:pt x="32" y="225"/>
                      <a:pt x="35" y="224"/>
                      <a:pt x="37" y="224"/>
                    </a:cubicBezTo>
                    <a:cubicBezTo>
                      <a:pt x="33" y="214"/>
                      <a:pt x="19" y="212"/>
                      <a:pt x="19" y="205"/>
                    </a:cubicBezTo>
                    <a:cubicBezTo>
                      <a:pt x="19" y="191"/>
                      <a:pt x="43" y="180"/>
                      <a:pt x="52" y="180"/>
                    </a:cubicBezTo>
                    <a:cubicBezTo>
                      <a:pt x="56" y="180"/>
                      <a:pt x="86" y="169"/>
                      <a:pt x="86" y="163"/>
                    </a:cubicBezTo>
                    <a:cubicBezTo>
                      <a:pt x="86" y="160"/>
                      <a:pt x="79" y="153"/>
                      <a:pt x="79" y="152"/>
                    </a:cubicBezTo>
                    <a:cubicBezTo>
                      <a:pt x="83" y="150"/>
                      <a:pt x="82" y="150"/>
                      <a:pt x="85" y="152"/>
                    </a:cubicBezTo>
                    <a:cubicBezTo>
                      <a:pt x="85" y="145"/>
                      <a:pt x="85" y="145"/>
                      <a:pt x="85" y="145"/>
                    </a:cubicBezTo>
                    <a:cubicBezTo>
                      <a:pt x="81" y="145"/>
                      <a:pt x="81" y="145"/>
                      <a:pt x="79" y="145"/>
                    </a:cubicBezTo>
                    <a:cubicBezTo>
                      <a:pt x="72" y="145"/>
                      <a:pt x="69" y="153"/>
                      <a:pt x="60" y="153"/>
                    </a:cubicBezTo>
                    <a:cubicBezTo>
                      <a:pt x="51" y="153"/>
                      <a:pt x="48" y="148"/>
                      <a:pt x="41" y="150"/>
                    </a:cubicBezTo>
                    <a:cubicBezTo>
                      <a:pt x="32" y="150"/>
                      <a:pt x="21" y="150"/>
                      <a:pt x="18" y="150"/>
                    </a:cubicBezTo>
                    <a:cubicBezTo>
                      <a:pt x="17" y="143"/>
                      <a:pt x="12" y="141"/>
                      <a:pt x="12" y="137"/>
                    </a:cubicBezTo>
                    <a:cubicBezTo>
                      <a:pt x="12" y="136"/>
                      <a:pt x="13" y="134"/>
                      <a:pt x="13" y="133"/>
                    </a:cubicBezTo>
                    <a:cubicBezTo>
                      <a:pt x="6" y="133"/>
                      <a:pt x="2" y="130"/>
                      <a:pt x="0" y="126"/>
                    </a:cubicBezTo>
                    <a:cubicBezTo>
                      <a:pt x="11" y="119"/>
                      <a:pt x="29" y="113"/>
                      <a:pt x="40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8" y="120"/>
                      <a:pt x="55" y="116"/>
                      <a:pt x="64" y="116"/>
                    </a:cubicBezTo>
                    <a:cubicBezTo>
                      <a:pt x="70" y="116"/>
                      <a:pt x="71" y="118"/>
                      <a:pt x="76" y="116"/>
                    </a:cubicBezTo>
                    <a:cubicBezTo>
                      <a:pt x="72" y="102"/>
                      <a:pt x="63" y="101"/>
                      <a:pt x="50" y="95"/>
                    </a:cubicBezTo>
                    <a:cubicBezTo>
                      <a:pt x="46" y="94"/>
                      <a:pt x="41" y="80"/>
                      <a:pt x="37" y="78"/>
                    </a:cubicBezTo>
                    <a:cubicBezTo>
                      <a:pt x="31" y="75"/>
                      <a:pt x="13" y="71"/>
                      <a:pt x="13" y="68"/>
                    </a:cubicBezTo>
                    <a:cubicBezTo>
                      <a:pt x="13" y="68"/>
                      <a:pt x="20" y="57"/>
                      <a:pt x="20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57" y="38"/>
                      <a:pt x="77" y="21"/>
                      <a:pt x="101" y="14"/>
                    </a:cubicBezTo>
                    <a:cubicBezTo>
                      <a:pt x="107" y="12"/>
                      <a:pt x="111" y="15"/>
                      <a:pt x="117" y="13"/>
                    </a:cubicBezTo>
                    <a:cubicBezTo>
                      <a:pt x="124" y="10"/>
                      <a:pt x="128" y="0"/>
                      <a:pt x="136" y="0"/>
                    </a:cubicBezTo>
                    <a:cubicBezTo>
                      <a:pt x="142" y="0"/>
                      <a:pt x="144" y="5"/>
                      <a:pt x="150" y="7"/>
                    </a:cubicBezTo>
                    <a:cubicBezTo>
                      <a:pt x="147" y="10"/>
                      <a:pt x="147" y="11"/>
                      <a:pt x="146" y="13"/>
                    </a:cubicBezTo>
                    <a:cubicBezTo>
                      <a:pt x="150" y="14"/>
                      <a:pt x="154" y="11"/>
                      <a:pt x="157" y="7"/>
                    </a:cubicBezTo>
                    <a:cubicBezTo>
                      <a:pt x="162" y="9"/>
                      <a:pt x="163" y="10"/>
                      <a:pt x="167" y="11"/>
                    </a:cubicBezTo>
                    <a:cubicBezTo>
                      <a:pt x="189" y="11"/>
                      <a:pt x="189" y="11"/>
                      <a:pt x="189" y="11"/>
                    </a:cubicBezTo>
                    <a:cubicBezTo>
                      <a:pt x="194" y="15"/>
                      <a:pt x="196" y="17"/>
                      <a:pt x="202" y="20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245" y="29"/>
                      <a:pt x="272" y="31"/>
                      <a:pt x="286" y="31"/>
                    </a:cubicBezTo>
                    <a:cubicBezTo>
                      <a:pt x="294" y="31"/>
                      <a:pt x="299" y="28"/>
                      <a:pt x="307" y="28"/>
                    </a:cubicBezTo>
                    <a:cubicBezTo>
                      <a:pt x="319" y="28"/>
                      <a:pt x="323" y="34"/>
                      <a:pt x="334" y="37"/>
                    </a:cubicBezTo>
                    <a:cubicBezTo>
                      <a:pt x="334" y="36"/>
                      <a:pt x="334" y="36"/>
                      <a:pt x="334" y="36"/>
                    </a:cubicBezTo>
                    <a:lnTo>
                      <a:pt x="334" y="37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25" name="Freeform 52"/>
              <p:cNvSpPr/>
              <p:nvPr/>
            </p:nvSpPr>
            <p:spPr bwMode="auto">
              <a:xfrm>
                <a:off x="2149475" y="1820863"/>
                <a:ext cx="28575" cy="38100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0" y="11"/>
                  </a:cxn>
                  <a:cxn ang="0">
                    <a:pos x="11" y="2"/>
                  </a:cxn>
                  <a:cxn ang="0">
                    <a:pos x="22" y="25"/>
                  </a:cxn>
                  <a:cxn ang="0">
                    <a:pos x="18" y="29"/>
                  </a:cxn>
                  <a:cxn ang="0">
                    <a:pos x="9" y="20"/>
                  </a:cxn>
                  <a:cxn ang="0">
                    <a:pos x="9" y="11"/>
                  </a:cxn>
                </a:cxnLst>
                <a:rect l="0" t="0" r="r" b="b"/>
                <a:pathLst>
                  <a:path w="22" h="29">
                    <a:moveTo>
                      <a:pt x="9" y="11"/>
                    </a:moveTo>
                    <a:cubicBezTo>
                      <a:pt x="2" y="9"/>
                      <a:pt x="5" y="7"/>
                      <a:pt x="0" y="11"/>
                    </a:cubicBezTo>
                    <a:cubicBezTo>
                      <a:pt x="0" y="0"/>
                      <a:pt x="2" y="0"/>
                      <a:pt x="11" y="2"/>
                    </a:cubicBezTo>
                    <a:cubicBezTo>
                      <a:pt x="10" y="14"/>
                      <a:pt x="22" y="15"/>
                      <a:pt x="22" y="25"/>
                    </a:cubicBezTo>
                    <a:cubicBezTo>
                      <a:pt x="22" y="28"/>
                      <a:pt x="20" y="29"/>
                      <a:pt x="18" y="29"/>
                    </a:cubicBezTo>
                    <a:cubicBezTo>
                      <a:pt x="14" y="29"/>
                      <a:pt x="9" y="20"/>
                      <a:pt x="9" y="20"/>
                    </a:cubicBezTo>
                    <a:cubicBezTo>
                      <a:pt x="9" y="16"/>
                      <a:pt x="8" y="13"/>
                      <a:pt x="9" y="11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26" name="Freeform 53"/>
              <p:cNvSpPr/>
              <p:nvPr/>
            </p:nvSpPr>
            <p:spPr bwMode="auto">
              <a:xfrm>
                <a:off x="2105025" y="1776413"/>
                <a:ext cx="30163" cy="46038"/>
              </a:xfrm>
              <a:custGeom>
                <a:avLst/>
                <a:gdLst/>
                <a:ahLst/>
                <a:cxnLst>
                  <a:cxn ang="0">
                    <a:pos x="15" y="18"/>
                  </a:cxn>
                  <a:cxn ang="0">
                    <a:pos x="19" y="18"/>
                  </a:cxn>
                  <a:cxn ang="0">
                    <a:pos x="19" y="35"/>
                  </a:cxn>
                  <a:cxn ang="0">
                    <a:pos x="11" y="17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5" y="0"/>
                  </a:cxn>
                  <a:cxn ang="0">
                    <a:pos x="15" y="18"/>
                  </a:cxn>
                </a:cxnLst>
                <a:rect l="0" t="0" r="r" b="b"/>
                <a:pathLst>
                  <a:path w="23" h="35">
                    <a:moveTo>
                      <a:pt x="15" y="18"/>
                    </a:moveTo>
                    <a:cubicBezTo>
                      <a:pt x="15" y="19"/>
                      <a:pt x="19" y="19"/>
                      <a:pt x="19" y="18"/>
                    </a:cubicBezTo>
                    <a:cubicBezTo>
                      <a:pt x="19" y="24"/>
                      <a:pt x="23" y="30"/>
                      <a:pt x="19" y="35"/>
                    </a:cubicBezTo>
                    <a:cubicBezTo>
                      <a:pt x="13" y="30"/>
                      <a:pt x="11" y="24"/>
                      <a:pt x="11" y="17"/>
                    </a:cubicBezTo>
                    <a:cubicBezTo>
                      <a:pt x="5" y="16"/>
                      <a:pt x="0" y="11"/>
                      <a:pt x="0" y="4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3" y="0"/>
                      <a:pt x="9" y="3"/>
                      <a:pt x="15" y="0"/>
                    </a:cubicBezTo>
                    <a:cubicBezTo>
                      <a:pt x="15" y="11"/>
                      <a:pt x="13" y="11"/>
                      <a:pt x="15" y="18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27" name="Freeform 54"/>
              <p:cNvSpPr/>
              <p:nvPr/>
            </p:nvSpPr>
            <p:spPr bwMode="auto">
              <a:xfrm>
                <a:off x="2389188" y="1335088"/>
                <a:ext cx="307975" cy="161925"/>
              </a:xfrm>
              <a:custGeom>
                <a:avLst/>
                <a:gdLst/>
                <a:ahLst/>
                <a:cxnLst>
                  <a:cxn ang="0">
                    <a:pos x="214" y="96"/>
                  </a:cxn>
                  <a:cxn ang="0">
                    <a:pos x="209" y="100"/>
                  </a:cxn>
                  <a:cxn ang="0">
                    <a:pos x="215" y="103"/>
                  </a:cxn>
                  <a:cxn ang="0">
                    <a:pos x="220" y="110"/>
                  </a:cxn>
                  <a:cxn ang="0">
                    <a:pos x="195" y="118"/>
                  </a:cxn>
                  <a:cxn ang="0">
                    <a:pos x="158" y="104"/>
                  </a:cxn>
                  <a:cxn ang="0">
                    <a:pos x="147" y="112"/>
                  </a:cxn>
                  <a:cxn ang="0">
                    <a:pos x="115" y="121"/>
                  </a:cxn>
                  <a:cxn ang="0">
                    <a:pos x="75" y="121"/>
                  </a:cxn>
                  <a:cxn ang="0">
                    <a:pos x="68" y="110"/>
                  </a:cxn>
                  <a:cxn ang="0">
                    <a:pos x="43" y="108"/>
                  </a:cxn>
                  <a:cxn ang="0">
                    <a:pos x="23" y="92"/>
                  </a:cxn>
                  <a:cxn ang="0">
                    <a:pos x="65" y="82"/>
                  </a:cxn>
                  <a:cxn ang="0">
                    <a:pos x="80" y="81"/>
                  </a:cxn>
                  <a:cxn ang="0">
                    <a:pos x="69" y="77"/>
                  </a:cxn>
                  <a:cxn ang="0">
                    <a:pos x="45" y="77"/>
                  </a:cxn>
                  <a:cxn ang="0">
                    <a:pos x="12" y="69"/>
                  </a:cxn>
                  <a:cxn ang="0">
                    <a:pos x="29" y="60"/>
                  </a:cxn>
                  <a:cxn ang="0">
                    <a:pos x="14" y="59"/>
                  </a:cxn>
                  <a:cxn ang="0">
                    <a:pos x="0" y="51"/>
                  </a:cxn>
                  <a:cxn ang="0">
                    <a:pos x="56" y="13"/>
                  </a:cxn>
                  <a:cxn ang="0">
                    <a:pos x="64" y="29"/>
                  </a:cxn>
                  <a:cxn ang="0">
                    <a:pos x="78" y="21"/>
                  </a:cxn>
                  <a:cxn ang="0">
                    <a:pos x="98" y="34"/>
                  </a:cxn>
                  <a:cxn ang="0">
                    <a:pos x="111" y="31"/>
                  </a:cxn>
                  <a:cxn ang="0">
                    <a:pos x="109" y="23"/>
                  </a:cxn>
                  <a:cxn ang="0">
                    <a:pos x="118" y="23"/>
                  </a:cxn>
                  <a:cxn ang="0">
                    <a:pos x="133" y="35"/>
                  </a:cxn>
                  <a:cxn ang="0">
                    <a:pos x="140" y="51"/>
                  </a:cxn>
                  <a:cxn ang="0">
                    <a:pos x="146" y="48"/>
                  </a:cxn>
                  <a:cxn ang="0">
                    <a:pos x="136" y="17"/>
                  </a:cxn>
                  <a:cxn ang="0">
                    <a:pos x="144" y="12"/>
                  </a:cxn>
                  <a:cxn ang="0">
                    <a:pos x="156" y="12"/>
                  </a:cxn>
                  <a:cxn ang="0">
                    <a:pos x="156" y="7"/>
                  </a:cxn>
                  <a:cxn ang="0">
                    <a:pos x="169" y="0"/>
                  </a:cxn>
                  <a:cxn ang="0">
                    <a:pos x="184" y="10"/>
                  </a:cxn>
                  <a:cxn ang="0">
                    <a:pos x="175" y="24"/>
                  </a:cxn>
                  <a:cxn ang="0">
                    <a:pos x="187" y="62"/>
                  </a:cxn>
                  <a:cxn ang="0">
                    <a:pos x="232" y="92"/>
                  </a:cxn>
                  <a:cxn ang="0">
                    <a:pos x="214" y="96"/>
                  </a:cxn>
                </a:cxnLst>
                <a:rect l="0" t="0" r="r" b="b"/>
                <a:pathLst>
                  <a:path w="232" h="121">
                    <a:moveTo>
                      <a:pt x="214" y="96"/>
                    </a:moveTo>
                    <a:cubicBezTo>
                      <a:pt x="211" y="96"/>
                      <a:pt x="209" y="97"/>
                      <a:pt x="209" y="100"/>
                    </a:cubicBezTo>
                    <a:cubicBezTo>
                      <a:pt x="209" y="103"/>
                      <a:pt x="214" y="103"/>
                      <a:pt x="215" y="103"/>
                    </a:cubicBezTo>
                    <a:cubicBezTo>
                      <a:pt x="216" y="107"/>
                      <a:pt x="218" y="108"/>
                      <a:pt x="220" y="110"/>
                    </a:cubicBezTo>
                    <a:cubicBezTo>
                      <a:pt x="216" y="118"/>
                      <a:pt x="206" y="118"/>
                      <a:pt x="195" y="118"/>
                    </a:cubicBezTo>
                    <a:cubicBezTo>
                      <a:pt x="177" y="118"/>
                      <a:pt x="171" y="104"/>
                      <a:pt x="158" y="104"/>
                    </a:cubicBezTo>
                    <a:cubicBezTo>
                      <a:pt x="150" y="104"/>
                      <a:pt x="154" y="109"/>
                      <a:pt x="147" y="112"/>
                    </a:cubicBezTo>
                    <a:cubicBezTo>
                      <a:pt x="135" y="118"/>
                      <a:pt x="124" y="115"/>
                      <a:pt x="115" y="121"/>
                    </a:cubicBezTo>
                    <a:cubicBezTo>
                      <a:pt x="95" y="121"/>
                      <a:pt x="87" y="121"/>
                      <a:pt x="75" y="121"/>
                    </a:cubicBezTo>
                    <a:cubicBezTo>
                      <a:pt x="68" y="121"/>
                      <a:pt x="73" y="114"/>
                      <a:pt x="68" y="110"/>
                    </a:cubicBezTo>
                    <a:cubicBezTo>
                      <a:pt x="63" y="107"/>
                      <a:pt x="49" y="108"/>
                      <a:pt x="43" y="108"/>
                    </a:cubicBezTo>
                    <a:cubicBezTo>
                      <a:pt x="34" y="108"/>
                      <a:pt x="26" y="98"/>
                      <a:pt x="23" y="92"/>
                    </a:cubicBezTo>
                    <a:cubicBezTo>
                      <a:pt x="33" y="85"/>
                      <a:pt x="47" y="82"/>
                      <a:pt x="65" y="82"/>
                    </a:cubicBezTo>
                    <a:cubicBezTo>
                      <a:pt x="72" y="82"/>
                      <a:pt x="75" y="82"/>
                      <a:pt x="80" y="81"/>
                    </a:cubicBezTo>
                    <a:cubicBezTo>
                      <a:pt x="77" y="80"/>
                      <a:pt x="73" y="77"/>
                      <a:pt x="69" y="77"/>
                    </a:cubicBezTo>
                    <a:cubicBezTo>
                      <a:pt x="60" y="77"/>
                      <a:pt x="50" y="77"/>
                      <a:pt x="45" y="77"/>
                    </a:cubicBezTo>
                    <a:cubicBezTo>
                      <a:pt x="36" y="77"/>
                      <a:pt x="12" y="81"/>
                      <a:pt x="12" y="69"/>
                    </a:cubicBezTo>
                    <a:cubicBezTo>
                      <a:pt x="12" y="59"/>
                      <a:pt x="24" y="63"/>
                      <a:pt x="29" y="60"/>
                    </a:cubicBezTo>
                    <a:cubicBezTo>
                      <a:pt x="22" y="58"/>
                      <a:pt x="19" y="59"/>
                      <a:pt x="14" y="59"/>
                    </a:cubicBezTo>
                    <a:cubicBezTo>
                      <a:pt x="9" y="59"/>
                      <a:pt x="0" y="53"/>
                      <a:pt x="0" y="51"/>
                    </a:cubicBezTo>
                    <a:cubicBezTo>
                      <a:pt x="0" y="29"/>
                      <a:pt x="41" y="13"/>
                      <a:pt x="56" y="13"/>
                    </a:cubicBezTo>
                    <a:cubicBezTo>
                      <a:pt x="63" y="13"/>
                      <a:pt x="62" y="26"/>
                      <a:pt x="64" y="29"/>
                    </a:cubicBezTo>
                    <a:cubicBezTo>
                      <a:pt x="68" y="26"/>
                      <a:pt x="71" y="21"/>
                      <a:pt x="78" y="21"/>
                    </a:cubicBezTo>
                    <a:cubicBezTo>
                      <a:pt x="90" y="21"/>
                      <a:pt x="94" y="26"/>
                      <a:pt x="98" y="34"/>
                    </a:cubicBezTo>
                    <a:cubicBezTo>
                      <a:pt x="102" y="33"/>
                      <a:pt x="106" y="32"/>
                      <a:pt x="111" y="31"/>
                    </a:cubicBezTo>
                    <a:cubicBezTo>
                      <a:pt x="110" y="27"/>
                      <a:pt x="109" y="25"/>
                      <a:pt x="109" y="23"/>
                    </a:cubicBezTo>
                    <a:cubicBezTo>
                      <a:pt x="118" y="23"/>
                      <a:pt x="118" y="23"/>
                      <a:pt x="118" y="23"/>
                    </a:cubicBezTo>
                    <a:cubicBezTo>
                      <a:pt x="124" y="25"/>
                      <a:pt x="131" y="30"/>
                      <a:pt x="133" y="35"/>
                    </a:cubicBezTo>
                    <a:cubicBezTo>
                      <a:pt x="135" y="40"/>
                      <a:pt x="132" y="51"/>
                      <a:pt x="140" y="51"/>
                    </a:cubicBezTo>
                    <a:cubicBezTo>
                      <a:pt x="144" y="51"/>
                      <a:pt x="144" y="50"/>
                      <a:pt x="146" y="48"/>
                    </a:cubicBezTo>
                    <a:cubicBezTo>
                      <a:pt x="142" y="42"/>
                      <a:pt x="136" y="21"/>
                      <a:pt x="136" y="17"/>
                    </a:cubicBezTo>
                    <a:cubicBezTo>
                      <a:pt x="136" y="14"/>
                      <a:pt x="140" y="12"/>
                      <a:pt x="144" y="12"/>
                    </a:cubicBezTo>
                    <a:cubicBezTo>
                      <a:pt x="152" y="12"/>
                      <a:pt x="149" y="15"/>
                      <a:pt x="156" y="12"/>
                    </a:cubicBezTo>
                    <a:cubicBezTo>
                      <a:pt x="156" y="10"/>
                      <a:pt x="156" y="9"/>
                      <a:pt x="156" y="7"/>
                    </a:cubicBezTo>
                    <a:cubicBezTo>
                      <a:pt x="156" y="3"/>
                      <a:pt x="162" y="0"/>
                      <a:pt x="169" y="0"/>
                    </a:cubicBezTo>
                    <a:cubicBezTo>
                      <a:pt x="177" y="0"/>
                      <a:pt x="184" y="3"/>
                      <a:pt x="184" y="10"/>
                    </a:cubicBezTo>
                    <a:cubicBezTo>
                      <a:pt x="184" y="16"/>
                      <a:pt x="175" y="20"/>
                      <a:pt x="175" y="24"/>
                    </a:cubicBezTo>
                    <a:cubicBezTo>
                      <a:pt x="175" y="40"/>
                      <a:pt x="187" y="50"/>
                      <a:pt x="187" y="62"/>
                    </a:cubicBezTo>
                    <a:cubicBezTo>
                      <a:pt x="187" y="76"/>
                      <a:pt x="224" y="85"/>
                      <a:pt x="232" y="92"/>
                    </a:cubicBezTo>
                    <a:cubicBezTo>
                      <a:pt x="224" y="97"/>
                      <a:pt x="222" y="96"/>
                      <a:pt x="214" y="96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28" name="Freeform 55"/>
              <p:cNvSpPr/>
              <p:nvPr/>
            </p:nvSpPr>
            <p:spPr bwMode="auto">
              <a:xfrm>
                <a:off x="2274888" y="1309688"/>
                <a:ext cx="173038" cy="114300"/>
              </a:xfrm>
              <a:custGeom>
                <a:avLst/>
                <a:gdLst/>
                <a:ahLst/>
                <a:cxnLst>
                  <a:cxn ang="0">
                    <a:pos x="28" y="82"/>
                  </a:cxn>
                  <a:cxn ang="0">
                    <a:pos x="22" y="73"/>
                  </a:cxn>
                  <a:cxn ang="0">
                    <a:pos x="0" y="64"/>
                  </a:cxn>
                  <a:cxn ang="0">
                    <a:pos x="22" y="21"/>
                  </a:cxn>
                  <a:cxn ang="0">
                    <a:pos x="16" y="5"/>
                  </a:cxn>
                  <a:cxn ang="0">
                    <a:pos x="42" y="5"/>
                  </a:cxn>
                  <a:cxn ang="0">
                    <a:pos x="60" y="2"/>
                  </a:cxn>
                  <a:cxn ang="0">
                    <a:pos x="84" y="11"/>
                  </a:cxn>
                  <a:cxn ang="0">
                    <a:pos x="99" y="10"/>
                  </a:cxn>
                  <a:cxn ang="0">
                    <a:pos x="130" y="29"/>
                  </a:cxn>
                  <a:cxn ang="0">
                    <a:pos x="102" y="38"/>
                  </a:cxn>
                  <a:cxn ang="0">
                    <a:pos x="69" y="71"/>
                  </a:cxn>
                  <a:cxn ang="0">
                    <a:pos x="35" y="86"/>
                  </a:cxn>
                  <a:cxn ang="0">
                    <a:pos x="28" y="82"/>
                  </a:cxn>
                </a:cxnLst>
                <a:rect l="0" t="0" r="r" b="b"/>
                <a:pathLst>
                  <a:path w="130" h="86">
                    <a:moveTo>
                      <a:pt x="28" y="82"/>
                    </a:moveTo>
                    <a:cubicBezTo>
                      <a:pt x="26" y="82"/>
                      <a:pt x="23" y="75"/>
                      <a:pt x="22" y="73"/>
                    </a:cubicBezTo>
                    <a:cubicBezTo>
                      <a:pt x="18" y="68"/>
                      <a:pt x="0" y="69"/>
                      <a:pt x="0" y="64"/>
                    </a:cubicBezTo>
                    <a:cubicBezTo>
                      <a:pt x="0" y="49"/>
                      <a:pt x="22" y="37"/>
                      <a:pt x="22" y="21"/>
                    </a:cubicBezTo>
                    <a:cubicBezTo>
                      <a:pt x="22" y="17"/>
                      <a:pt x="16" y="10"/>
                      <a:pt x="16" y="5"/>
                    </a:cubicBezTo>
                    <a:cubicBezTo>
                      <a:pt x="27" y="1"/>
                      <a:pt x="32" y="5"/>
                      <a:pt x="42" y="5"/>
                    </a:cubicBezTo>
                    <a:cubicBezTo>
                      <a:pt x="48" y="5"/>
                      <a:pt x="52" y="0"/>
                      <a:pt x="60" y="2"/>
                    </a:cubicBezTo>
                    <a:cubicBezTo>
                      <a:pt x="70" y="5"/>
                      <a:pt x="74" y="10"/>
                      <a:pt x="84" y="11"/>
                    </a:cubicBezTo>
                    <a:cubicBezTo>
                      <a:pt x="88" y="15"/>
                      <a:pt x="93" y="10"/>
                      <a:pt x="99" y="10"/>
                    </a:cubicBezTo>
                    <a:cubicBezTo>
                      <a:pt x="108" y="10"/>
                      <a:pt x="130" y="19"/>
                      <a:pt x="130" y="29"/>
                    </a:cubicBezTo>
                    <a:cubicBezTo>
                      <a:pt x="130" y="34"/>
                      <a:pt x="106" y="37"/>
                      <a:pt x="102" y="38"/>
                    </a:cubicBezTo>
                    <a:cubicBezTo>
                      <a:pt x="88" y="43"/>
                      <a:pt x="69" y="61"/>
                      <a:pt x="69" y="71"/>
                    </a:cubicBezTo>
                    <a:cubicBezTo>
                      <a:pt x="69" y="75"/>
                      <a:pt x="38" y="86"/>
                      <a:pt x="35" y="86"/>
                    </a:cubicBezTo>
                    <a:cubicBezTo>
                      <a:pt x="32" y="86"/>
                      <a:pt x="30" y="82"/>
                      <a:pt x="28" y="82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29" name="Freeform 56"/>
              <p:cNvSpPr/>
              <p:nvPr/>
            </p:nvSpPr>
            <p:spPr bwMode="auto">
              <a:xfrm>
                <a:off x="2413000" y="1228725"/>
                <a:ext cx="204788" cy="87313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41" y="59"/>
                  </a:cxn>
                  <a:cxn ang="0">
                    <a:pos x="53" y="53"/>
                  </a:cxn>
                  <a:cxn ang="0">
                    <a:pos x="46" y="43"/>
                  </a:cxn>
                  <a:cxn ang="0">
                    <a:pos x="41" y="49"/>
                  </a:cxn>
                  <a:cxn ang="0">
                    <a:pos x="22" y="52"/>
                  </a:cxn>
                  <a:cxn ang="0">
                    <a:pos x="7" y="49"/>
                  </a:cxn>
                  <a:cxn ang="0">
                    <a:pos x="0" y="42"/>
                  </a:cxn>
                  <a:cxn ang="0">
                    <a:pos x="0" y="36"/>
                  </a:cxn>
                  <a:cxn ang="0">
                    <a:pos x="11" y="31"/>
                  </a:cxn>
                  <a:cxn ang="0">
                    <a:pos x="31" y="36"/>
                  </a:cxn>
                  <a:cxn ang="0">
                    <a:pos x="11" y="30"/>
                  </a:cxn>
                  <a:cxn ang="0">
                    <a:pos x="11" y="23"/>
                  </a:cxn>
                  <a:cxn ang="0">
                    <a:pos x="19" y="23"/>
                  </a:cxn>
                  <a:cxn ang="0">
                    <a:pos x="38" y="26"/>
                  </a:cxn>
                  <a:cxn ang="0">
                    <a:pos x="16" y="22"/>
                  </a:cxn>
                  <a:cxn ang="0">
                    <a:pos x="25" y="17"/>
                  </a:cxn>
                  <a:cxn ang="0">
                    <a:pos x="36" y="18"/>
                  </a:cxn>
                  <a:cxn ang="0">
                    <a:pos x="23" y="12"/>
                  </a:cxn>
                  <a:cxn ang="0">
                    <a:pos x="38" y="12"/>
                  </a:cxn>
                  <a:cxn ang="0">
                    <a:pos x="45" y="19"/>
                  </a:cxn>
                  <a:cxn ang="0">
                    <a:pos x="55" y="19"/>
                  </a:cxn>
                  <a:cxn ang="0">
                    <a:pos x="97" y="36"/>
                  </a:cxn>
                  <a:cxn ang="0">
                    <a:pos x="107" y="30"/>
                  </a:cxn>
                  <a:cxn ang="0">
                    <a:pos x="98" y="29"/>
                  </a:cxn>
                  <a:cxn ang="0">
                    <a:pos x="102" y="27"/>
                  </a:cxn>
                  <a:cxn ang="0">
                    <a:pos x="102" y="21"/>
                  </a:cxn>
                  <a:cxn ang="0">
                    <a:pos x="91" y="15"/>
                  </a:cxn>
                  <a:cxn ang="0">
                    <a:pos x="107" y="0"/>
                  </a:cxn>
                  <a:cxn ang="0">
                    <a:pos x="116" y="4"/>
                  </a:cxn>
                  <a:cxn ang="0">
                    <a:pos x="116" y="9"/>
                  </a:cxn>
                  <a:cxn ang="0">
                    <a:pos x="132" y="26"/>
                  </a:cxn>
                  <a:cxn ang="0">
                    <a:pos x="144" y="20"/>
                  </a:cxn>
                  <a:cxn ang="0">
                    <a:pos x="154" y="31"/>
                  </a:cxn>
                  <a:cxn ang="0">
                    <a:pos x="140" y="52"/>
                  </a:cxn>
                  <a:cxn ang="0">
                    <a:pos x="111" y="51"/>
                  </a:cxn>
                  <a:cxn ang="0">
                    <a:pos x="82" y="59"/>
                  </a:cxn>
                  <a:cxn ang="0">
                    <a:pos x="53" y="65"/>
                  </a:cxn>
                </a:cxnLst>
                <a:rect l="0" t="0" r="r" b="b"/>
                <a:pathLst>
                  <a:path w="154" h="65">
                    <a:moveTo>
                      <a:pt x="53" y="65"/>
                    </a:moveTo>
                    <a:cubicBezTo>
                      <a:pt x="48" y="65"/>
                      <a:pt x="41" y="61"/>
                      <a:pt x="41" y="59"/>
                    </a:cubicBezTo>
                    <a:cubicBezTo>
                      <a:pt x="41" y="52"/>
                      <a:pt x="47" y="53"/>
                      <a:pt x="53" y="53"/>
                    </a:cubicBezTo>
                    <a:cubicBezTo>
                      <a:pt x="50" y="50"/>
                      <a:pt x="46" y="48"/>
                      <a:pt x="46" y="43"/>
                    </a:cubicBezTo>
                    <a:cubicBezTo>
                      <a:pt x="43" y="44"/>
                      <a:pt x="41" y="46"/>
                      <a:pt x="41" y="49"/>
                    </a:cubicBezTo>
                    <a:cubicBezTo>
                      <a:pt x="33" y="50"/>
                      <a:pt x="27" y="52"/>
                      <a:pt x="22" y="52"/>
                    </a:cubicBezTo>
                    <a:cubicBezTo>
                      <a:pt x="16" y="52"/>
                      <a:pt x="10" y="49"/>
                      <a:pt x="7" y="49"/>
                    </a:cubicBezTo>
                    <a:cubicBezTo>
                      <a:pt x="3" y="49"/>
                      <a:pt x="0" y="46"/>
                      <a:pt x="0" y="42"/>
                    </a:cubicBezTo>
                    <a:cubicBezTo>
                      <a:pt x="0" y="38"/>
                      <a:pt x="2" y="39"/>
                      <a:pt x="0" y="36"/>
                    </a:cubicBezTo>
                    <a:cubicBezTo>
                      <a:pt x="5" y="35"/>
                      <a:pt x="7" y="31"/>
                      <a:pt x="11" y="31"/>
                    </a:cubicBezTo>
                    <a:cubicBezTo>
                      <a:pt x="20" y="31"/>
                      <a:pt x="24" y="35"/>
                      <a:pt x="31" y="36"/>
                    </a:cubicBezTo>
                    <a:cubicBezTo>
                      <a:pt x="24" y="35"/>
                      <a:pt x="17" y="32"/>
                      <a:pt x="11" y="3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3"/>
                      <a:pt x="19" y="23"/>
                      <a:pt x="19" y="23"/>
                    </a:cubicBezTo>
                    <a:cubicBezTo>
                      <a:pt x="20" y="23"/>
                      <a:pt x="34" y="26"/>
                      <a:pt x="38" y="26"/>
                    </a:cubicBezTo>
                    <a:cubicBezTo>
                      <a:pt x="30" y="25"/>
                      <a:pt x="23" y="26"/>
                      <a:pt x="16" y="22"/>
                    </a:cubicBezTo>
                    <a:cubicBezTo>
                      <a:pt x="18" y="19"/>
                      <a:pt x="22" y="17"/>
                      <a:pt x="25" y="17"/>
                    </a:cubicBezTo>
                    <a:cubicBezTo>
                      <a:pt x="31" y="17"/>
                      <a:pt x="32" y="19"/>
                      <a:pt x="36" y="18"/>
                    </a:cubicBezTo>
                    <a:cubicBezTo>
                      <a:pt x="31" y="19"/>
                      <a:pt x="23" y="18"/>
                      <a:pt x="23" y="12"/>
                    </a:cubicBezTo>
                    <a:cubicBezTo>
                      <a:pt x="31" y="11"/>
                      <a:pt x="34" y="12"/>
                      <a:pt x="38" y="12"/>
                    </a:cubicBezTo>
                    <a:cubicBezTo>
                      <a:pt x="39" y="12"/>
                      <a:pt x="45" y="14"/>
                      <a:pt x="45" y="19"/>
                    </a:cubicBezTo>
                    <a:cubicBezTo>
                      <a:pt x="50" y="19"/>
                      <a:pt x="54" y="19"/>
                      <a:pt x="55" y="19"/>
                    </a:cubicBezTo>
                    <a:cubicBezTo>
                      <a:pt x="68" y="19"/>
                      <a:pt x="78" y="36"/>
                      <a:pt x="97" y="36"/>
                    </a:cubicBezTo>
                    <a:cubicBezTo>
                      <a:pt x="103" y="36"/>
                      <a:pt x="105" y="34"/>
                      <a:pt x="107" y="30"/>
                    </a:cubicBezTo>
                    <a:cubicBezTo>
                      <a:pt x="102" y="30"/>
                      <a:pt x="100" y="30"/>
                      <a:pt x="98" y="29"/>
                    </a:cubicBezTo>
                    <a:cubicBezTo>
                      <a:pt x="98" y="28"/>
                      <a:pt x="101" y="27"/>
                      <a:pt x="102" y="27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99" y="21"/>
                      <a:pt x="91" y="19"/>
                      <a:pt x="91" y="15"/>
                    </a:cubicBezTo>
                    <a:cubicBezTo>
                      <a:pt x="91" y="7"/>
                      <a:pt x="103" y="4"/>
                      <a:pt x="107" y="0"/>
                    </a:cubicBezTo>
                    <a:cubicBezTo>
                      <a:pt x="110" y="2"/>
                      <a:pt x="113" y="4"/>
                      <a:pt x="116" y="4"/>
                    </a:cubicBezTo>
                    <a:cubicBezTo>
                      <a:pt x="115" y="7"/>
                      <a:pt x="116" y="8"/>
                      <a:pt x="116" y="9"/>
                    </a:cubicBezTo>
                    <a:cubicBezTo>
                      <a:pt x="116" y="16"/>
                      <a:pt x="124" y="26"/>
                      <a:pt x="132" y="26"/>
                    </a:cubicBezTo>
                    <a:cubicBezTo>
                      <a:pt x="136" y="26"/>
                      <a:pt x="139" y="20"/>
                      <a:pt x="144" y="20"/>
                    </a:cubicBezTo>
                    <a:cubicBezTo>
                      <a:pt x="150" y="20"/>
                      <a:pt x="154" y="26"/>
                      <a:pt x="154" y="31"/>
                    </a:cubicBezTo>
                    <a:cubicBezTo>
                      <a:pt x="154" y="37"/>
                      <a:pt x="144" y="51"/>
                      <a:pt x="140" y="52"/>
                    </a:cubicBezTo>
                    <a:cubicBezTo>
                      <a:pt x="137" y="53"/>
                      <a:pt x="111" y="50"/>
                      <a:pt x="111" y="51"/>
                    </a:cubicBezTo>
                    <a:cubicBezTo>
                      <a:pt x="111" y="52"/>
                      <a:pt x="83" y="58"/>
                      <a:pt x="82" y="59"/>
                    </a:cubicBezTo>
                    <a:cubicBezTo>
                      <a:pt x="73" y="62"/>
                      <a:pt x="64" y="65"/>
                      <a:pt x="53" y="65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30" name="Freeform 57"/>
              <p:cNvSpPr/>
              <p:nvPr/>
            </p:nvSpPr>
            <p:spPr bwMode="auto">
              <a:xfrm>
                <a:off x="2382838" y="1260475"/>
                <a:ext cx="28575" cy="2063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11"/>
                  </a:cxn>
                  <a:cxn ang="0">
                    <a:pos x="21" y="0"/>
                  </a:cxn>
                  <a:cxn ang="0">
                    <a:pos x="8" y="16"/>
                  </a:cxn>
                </a:cxnLst>
                <a:rect l="0" t="0" r="r" b="b"/>
                <a:pathLst>
                  <a:path w="21" h="16">
                    <a:moveTo>
                      <a:pt x="8" y="16"/>
                    </a:moveTo>
                    <a:cubicBezTo>
                      <a:pt x="4" y="16"/>
                      <a:pt x="0" y="14"/>
                      <a:pt x="0" y="11"/>
                    </a:cubicBezTo>
                    <a:cubicBezTo>
                      <a:pt x="0" y="3"/>
                      <a:pt x="16" y="0"/>
                      <a:pt x="21" y="0"/>
                    </a:cubicBezTo>
                    <a:cubicBezTo>
                      <a:pt x="20" y="7"/>
                      <a:pt x="13" y="16"/>
                      <a:pt x="8" y="16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31" name="Freeform 58"/>
              <p:cNvSpPr/>
              <p:nvPr/>
            </p:nvSpPr>
            <p:spPr bwMode="auto">
              <a:xfrm>
                <a:off x="2457450" y="1230313"/>
                <a:ext cx="22225" cy="7938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6" y="6"/>
                  </a:cxn>
                </a:cxnLst>
                <a:rect l="0" t="0" r="r" b="b"/>
                <a:pathLst>
                  <a:path w="16" h="6">
                    <a:moveTo>
                      <a:pt x="6" y="6"/>
                    </a:moveTo>
                    <a:cubicBezTo>
                      <a:pt x="4" y="6"/>
                      <a:pt x="0" y="4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6"/>
                      <a:pt x="6" y="6"/>
                      <a:pt x="6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32" name="Freeform 59"/>
              <p:cNvSpPr/>
              <p:nvPr/>
            </p:nvSpPr>
            <p:spPr bwMode="auto">
              <a:xfrm>
                <a:off x="2324100" y="1203325"/>
                <a:ext cx="117475" cy="65088"/>
              </a:xfrm>
              <a:custGeom>
                <a:avLst/>
                <a:gdLst/>
                <a:ahLst/>
                <a:cxnLst>
                  <a:cxn ang="0">
                    <a:pos x="88" y="8"/>
                  </a:cxn>
                  <a:cxn ang="0">
                    <a:pos x="82" y="15"/>
                  </a:cxn>
                  <a:cxn ang="0">
                    <a:pos x="86" y="24"/>
                  </a:cxn>
                  <a:cxn ang="0">
                    <a:pos x="67" y="38"/>
                  </a:cxn>
                  <a:cxn ang="0">
                    <a:pos x="56" y="26"/>
                  </a:cxn>
                  <a:cxn ang="0">
                    <a:pos x="41" y="39"/>
                  </a:cxn>
                  <a:cxn ang="0">
                    <a:pos x="32" y="49"/>
                  </a:cxn>
                  <a:cxn ang="0">
                    <a:pos x="24" y="42"/>
                  </a:cxn>
                  <a:cxn ang="0">
                    <a:pos x="12" y="42"/>
                  </a:cxn>
                  <a:cxn ang="0">
                    <a:pos x="4" y="46"/>
                  </a:cxn>
                  <a:cxn ang="0">
                    <a:pos x="0" y="39"/>
                  </a:cxn>
                  <a:cxn ang="0">
                    <a:pos x="10" y="31"/>
                  </a:cxn>
                  <a:cxn ang="0">
                    <a:pos x="31" y="23"/>
                  </a:cxn>
                  <a:cxn ang="0">
                    <a:pos x="54" y="6"/>
                  </a:cxn>
                  <a:cxn ang="0">
                    <a:pos x="62" y="7"/>
                  </a:cxn>
                  <a:cxn ang="0">
                    <a:pos x="88" y="8"/>
                  </a:cxn>
                </a:cxnLst>
                <a:rect l="0" t="0" r="r" b="b"/>
                <a:pathLst>
                  <a:path w="88" h="49">
                    <a:moveTo>
                      <a:pt x="88" y="8"/>
                    </a:moveTo>
                    <a:cubicBezTo>
                      <a:pt x="88" y="11"/>
                      <a:pt x="86" y="14"/>
                      <a:pt x="82" y="15"/>
                    </a:cubicBezTo>
                    <a:cubicBezTo>
                      <a:pt x="83" y="19"/>
                      <a:pt x="86" y="20"/>
                      <a:pt x="86" y="2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0" y="38"/>
                      <a:pt x="60" y="28"/>
                      <a:pt x="56" y="26"/>
                    </a:cubicBezTo>
                    <a:cubicBezTo>
                      <a:pt x="55" y="33"/>
                      <a:pt x="48" y="40"/>
                      <a:pt x="41" y="39"/>
                    </a:cubicBezTo>
                    <a:cubicBezTo>
                      <a:pt x="40" y="44"/>
                      <a:pt x="37" y="49"/>
                      <a:pt x="32" y="49"/>
                    </a:cubicBezTo>
                    <a:cubicBezTo>
                      <a:pt x="28" y="49"/>
                      <a:pt x="25" y="44"/>
                      <a:pt x="24" y="42"/>
                    </a:cubicBezTo>
                    <a:cubicBezTo>
                      <a:pt x="19" y="45"/>
                      <a:pt x="16" y="42"/>
                      <a:pt x="12" y="42"/>
                    </a:cubicBezTo>
                    <a:cubicBezTo>
                      <a:pt x="9" y="42"/>
                      <a:pt x="8" y="45"/>
                      <a:pt x="4" y="46"/>
                    </a:cubicBezTo>
                    <a:cubicBezTo>
                      <a:pt x="4" y="43"/>
                      <a:pt x="0" y="41"/>
                      <a:pt x="0" y="39"/>
                    </a:cubicBezTo>
                    <a:cubicBezTo>
                      <a:pt x="0" y="38"/>
                      <a:pt x="8" y="32"/>
                      <a:pt x="10" y="31"/>
                    </a:cubicBezTo>
                    <a:cubicBezTo>
                      <a:pt x="17" y="28"/>
                      <a:pt x="23" y="27"/>
                      <a:pt x="31" y="23"/>
                    </a:cubicBezTo>
                    <a:cubicBezTo>
                      <a:pt x="39" y="18"/>
                      <a:pt x="41" y="6"/>
                      <a:pt x="54" y="6"/>
                    </a:cubicBezTo>
                    <a:cubicBezTo>
                      <a:pt x="57" y="6"/>
                      <a:pt x="58" y="7"/>
                      <a:pt x="62" y="7"/>
                    </a:cubicBezTo>
                    <a:cubicBezTo>
                      <a:pt x="62" y="7"/>
                      <a:pt x="88" y="0"/>
                      <a:pt x="88" y="8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33" name="Freeform 60"/>
              <p:cNvSpPr/>
              <p:nvPr/>
            </p:nvSpPr>
            <p:spPr bwMode="auto">
              <a:xfrm>
                <a:off x="2481263" y="1162050"/>
                <a:ext cx="66675" cy="20638"/>
              </a:xfrm>
              <a:custGeom>
                <a:avLst/>
                <a:gdLst/>
                <a:ahLst/>
                <a:cxnLst>
                  <a:cxn ang="0">
                    <a:pos x="20" y="15"/>
                  </a:cxn>
                  <a:cxn ang="0">
                    <a:pos x="9" y="12"/>
                  </a:cxn>
                  <a:cxn ang="0">
                    <a:pos x="0" y="15"/>
                  </a:cxn>
                  <a:cxn ang="0">
                    <a:pos x="32" y="0"/>
                  </a:cxn>
                  <a:cxn ang="0">
                    <a:pos x="50" y="11"/>
                  </a:cxn>
                  <a:cxn ang="0">
                    <a:pos x="39" y="15"/>
                  </a:cxn>
                  <a:cxn ang="0">
                    <a:pos x="20" y="15"/>
                  </a:cxn>
                </a:cxnLst>
                <a:rect l="0" t="0" r="r" b="b"/>
                <a:pathLst>
                  <a:path w="50" h="15">
                    <a:moveTo>
                      <a:pt x="20" y="15"/>
                    </a:moveTo>
                    <a:cubicBezTo>
                      <a:pt x="14" y="15"/>
                      <a:pt x="13" y="12"/>
                      <a:pt x="9" y="12"/>
                    </a:cubicBezTo>
                    <a:cubicBezTo>
                      <a:pt x="5" y="12"/>
                      <a:pt x="3" y="15"/>
                      <a:pt x="0" y="15"/>
                    </a:cubicBezTo>
                    <a:cubicBezTo>
                      <a:pt x="0" y="9"/>
                      <a:pt x="26" y="0"/>
                      <a:pt x="32" y="0"/>
                    </a:cubicBezTo>
                    <a:cubicBezTo>
                      <a:pt x="41" y="0"/>
                      <a:pt x="49" y="5"/>
                      <a:pt x="50" y="11"/>
                    </a:cubicBezTo>
                    <a:cubicBezTo>
                      <a:pt x="47" y="12"/>
                      <a:pt x="44" y="15"/>
                      <a:pt x="39" y="15"/>
                    </a:cubicBezTo>
                    <a:cubicBezTo>
                      <a:pt x="27" y="15"/>
                      <a:pt x="29" y="15"/>
                      <a:pt x="20" y="15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34" name="Freeform 61"/>
              <p:cNvSpPr/>
              <p:nvPr/>
            </p:nvSpPr>
            <p:spPr bwMode="auto">
              <a:xfrm>
                <a:off x="2482850" y="1185863"/>
                <a:ext cx="58738" cy="30163"/>
              </a:xfrm>
              <a:custGeom>
                <a:avLst/>
                <a:gdLst/>
                <a:ahLst/>
                <a:cxnLst>
                  <a:cxn ang="0">
                    <a:pos x="38" y="10"/>
                  </a:cxn>
                  <a:cxn ang="0">
                    <a:pos x="14" y="23"/>
                  </a:cxn>
                  <a:cxn ang="0">
                    <a:pos x="0" y="11"/>
                  </a:cxn>
                  <a:cxn ang="0">
                    <a:pos x="36" y="0"/>
                  </a:cxn>
                  <a:cxn ang="0">
                    <a:pos x="44" y="5"/>
                  </a:cxn>
                  <a:cxn ang="0">
                    <a:pos x="25" y="10"/>
                  </a:cxn>
                  <a:cxn ang="0">
                    <a:pos x="38" y="10"/>
                  </a:cxn>
                </a:cxnLst>
                <a:rect l="0" t="0" r="r" b="b"/>
                <a:pathLst>
                  <a:path w="44" h="23">
                    <a:moveTo>
                      <a:pt x="38" y="10"/>
                    </a:moveTo>
                    <a:cubicBezTo>
                      <a:pt x="38" y="19"/>
                      <a:pt x="24" y="23"/>
                      <a:pt x="14" y="23"/>
                    </a:cubicBezTo>
                    <a:cubicBezTo>
                      <a:pt x="8" y="23"/>
                      <a:pt x="0" y="15"/>
                      <a:pt x="0" y="11"/>
                    </a:cubicBezTo>
                    <a:cubicBezTo>
                      <a:pt x="0" y="1"/>
                      <a:pt x="27" y="0"/>
                      <a:pt x="36" y="0"/>
                    </a:cubicBezTo>
                    <a:cubicBezTo>
                      <a:pt x="41" y="0"/>
                      <a:pt x="43" y="3"/>
                      <a:pt x="44" y="5"/>
                    </a:cubicBezTo>
                    <a:cubicBezTo>
                      <a:pt x="39" y="9"/>
                      <a:pt x="32" y="10"/>
                      <a:pt x="25" y="10"/>
                    </a:cubicBezTo>
                    <a:lnTo>
                      <a:pt x="38" y="10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35" name="Freeform 62"/>
              <p:cNvSpPr/>
              <p:nvPr/>
            </p:nvSpPr>
            <p:spPr bwMode="auto">
              <a:xfrm>
                <a:off x="2454275" y="1181100"/>
                <a:ext cx="20638" cy="22225"/>
              </a:xfrm>
              <a:custGeom>
                <a:avLst/>
                <a:gdLst/>
                <a:ahLst/>
                <a:cxnLst>
                  <a:cxn ang="0">
                    <a:pos x="15" y="12"/>
                  </a:cxn>
                  <a:cxn ang="0">
                    <a:pos x="9" y="17"/>
                  </a:cxn>
                  <a:cxn ang="0">
                    <a:pos x="0" y="11"/>
                  </a:cxn>
                  <a:cxn ang="0">
                    <a:pos x="15" y="12"/>
                  </a:cxn>
                </a:cxnLst>
                <a:rect l="0" t="0" r="r" b="b"/>
                <a:pathLst>
                  <a:path w="15" h="17">
                    <a:moveTo>
                      <a:pt x="15" y="12"/>
                    </a:moveTo>
                    <a:cubicBezTo>
                      <a:pt x="13" y="15"/>
                      <a:pt x="12" y="17"/>
                      <a:pt x="9" y="17"/>
                    </a:cubicBezTo>
                    <a:cubicBezTo>
                      <a:pt x="5" y="17"/>
                      <a:pt x="0" y="13"/>
                      <a:pt x="0" y="11"/>
                    </a:cubicBezTo>
                    <a:cubicBezTo>
                      <a:pt x="0" y="0"/>
                      <a:pt x="12" y="11"/>
                      <a:pt x="15" y="12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36" name="Freeform 63"/>
              <p:cNvSpPr/>
              <p:nvPr/>
            </p:nvSpPr>
            <p:spPr bwMode="auto">
              <a:xfrm>
                <a:off x="2671763" y="1335088"/>
                <a:ext cx="100013" cy="80963"/>
              </a:xfrm>
              <a:custGeom>
                <a:avLst/>
                <a:gdLst/>
                <a:ahLst/>
                <a:cxnLst>
                  <a:cxn ang="0">
                    <a:pos x="66" y="23"/>
                  </a:cxn>
                  <a:cxn ang="0">
                    <a:pos x="65" y="30"/>
                  </a:cxn>
                  <a:cxn ang="0">
                    <a:pos x="75" y="32"/>
                  </a:cxn>
                  <a:cxn ang="0">
                    <a:pos x="57" y="55"/>
                  </a:cxn>
                  <a:cxn ang="0">
                    <a:pos x="49" y="61"/>
                  </a:cxn>
                  <a:cxn ang="0">
                    <a:pos x="39" y="54"/>
                  </a:cxn>
                  <a:cxn ang="0">
                    <a:pos x="0" y="30"/>
                  </a:cxn>
                  <a:cxn ang="0">
                    <a:pos x="0" y="23"/>
                  </a:cxn>
                  <a:cxn ang="0">
                    <a:pos x="20" y="28"/>
                  </a:cxn>
                  <a:cxn ang="0">
                    <a:pos x="27" y="28"/>
                  </a:cxn>
                  <a:cxn ang="0">
                    <a:pos x="27" y="16"/>
                  </a:cxn>
                  <a:cxn ang="0">
                    <a:pos x="12" y="11"/>
                  </a:cxn>
                  <a:cxn ang="0">
                    <a:pos x="16" y="7"/>
                  </a:cxn>
                  <a:cxn ang="0">
                    <a:pos x="42" y="2"/>
                  </a:cxn>
                  <a:cxn ang="0">
                    <a:pos x="60" y="2"/>
                  </a:cxn>
                  <a:cxn ang="0">
                    <a:pos x="64" y="6"/>
                  </a:cxn>
                  <a:cxn ang="0">
                    <a:pos x="50" y="22"/>
                  </a:cxn>
                  <a:cxn ang="0">
                    <a:pos x="66" y="23"/>
                  </a:cxn>
                </a:cxnLst>
                <a:rect l="0" t="0" r="r" b="b"/>
                <a:pathLst>
                  <a:path w="75" h="61">
                    <a:moveTo>
                      <a:pt x="66" y="23"/>
                    </a:moveTo>
                    <a:cubicBezTo>
                      <a:pt x="66" y="29"/>
                      <a:pt x="65" y="25"/>
                      <a:pt x="65" y="30"/>
                    </a:cubicBezTo>
                    <a:cubicBezTo>
                      <a:pt x="67" y="30"/>
                      <a:pt x="72" y="31"/>
                      <a:pt x="75" y="32"/>
                    </a:cubicBezTo>
                    <a:cubicBezTo>
                      <a:pt x="73" y="56"/>
                      <a:pt x="72" y="49"/>
                      <a:pt x="57" y="55"/>
                    </a:cubicBezTo>
                    <a:cubicBezTo>
                      <a:pt x="53" y="56"/>
                      <a:pt x="53" y="61"/>
                      <a:pt x="49" y="61"/>
                    </a:cubicBezTo>
                    <a:cubicBezTo>
                      <a:pt x="42" y="61"/>
                      <a:pt x="42" y="56"/>
                      <a:pt x="39" y="54"/>
                    </a:cubicBezTo>
                    <a:cubicBezTo>
                      <a:pt x="27" y="41"/>
                      <a:pt x="13" y="43"/>
                      <a:pt x="0" y="3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3"/>
                      <a:pt x="12" y="28"/>
                      <a:pt x="20" y="28"/>
                    </a:cubicBezTo>
                    <a:cubicBezTo>
                      <a:pt x="24" y="28"/>
                      <a:pt x="23" y="28"/>
                      <a:pt x="27" y="28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1" y="15"/>
                      <a:pt x="12" y="16"/>
                      <a:pt x="12" y="11"/>
                    </a:cubicBezTo>
                    <a:cubicBezTo>
                      <a:pt x="12" y="9"/>
                      <a:pt x="15" y="8"/>
                      <a:pt x="16" y="7"/>
                    </a:cubicBezTo>
                    <a:cubicBezTo>
                      <a:pt x="23" y="0"/>
                      <a:pt x="32" y="2"/>
                      <a:pt x="42" y="2"/>
                    </a:cubicBezTo>
                    <a:cubicBezTo>
                      <a:pt x="50" y="2"/>
                      <a:pt x="60" y="2"/>
                      <a:pt x="60" y="2"/>
                    </a:cubicBezTo>
                    <a:cubicBezTo>
                      <a:pt x="61" y="2"/>
                      <a:pt x="64" y="4"/>
                      <a:pt x="64" y="6"/>
                    </a:cubicBezTo>
                    <a:cubicBezTo>
                      <a:pt x="64" y="15"/>
                      <a:pt x="53" y="18"/>
                      <a:pt x="50" y="22"/>
                    </a:cubicBezTo>
                    <a:cubicBezTo>
                      <a:pt x="53" y="22"/>
                      <a:pt x="66" y="18"/>
                      <a:pt x="66" y="23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37" name="Freeform 64"/>
              <p:cNvSpPr/>
              <p:nvPr/>
            </p:nvSpPr>
            <p:spPr bwMode="auto">
              <a:xfrm>
                <a:off x="2636838" y="1236663"/>
                <a:ext cx="111125" cy="603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0" y="2"/>
                  </a:cxn>
                  <a:cxn ang="0">
                    <a:pos x="5" y="2"/>
                  </a:cxn>
                  <a:cxn ang="0">
                    <a:pos x="38" y="20"/>
                  </a:cxn>
                  <a:cxn ang="0">
                    <a:pos x="29" y="13"/>
                  </a:cxn>
                  <a:cxn ang="0">
                    <a:pos x="29" y="8"/>
                  </a:cxn>
                  <a:cxn ang="0">
                    <a:pos x="54" y="17"/>
                  </a:cxn>
                  <a:cxn ang="0">
                    <a:pos x="54" y="8"/>
                  </a:cxn>
                  <a:cxn ang="0">
                    <a:pos x="38" y="1"/>
                  </a:cxn>
                  <a:cxn ang="0">
                    <a:pos x="46" y="1"/>
                  </a:cxn>
                  <a:cxn ang="0">
                    <a:pos x="66" y="5"/>
                  </a:cxn>
                  <a:cxn ang="0">
                    <a:pos x="75" y="2"/>
                  </a:cxn>
                  <a:cxn ang="0">
                    <a:pos x="84" y="13"/>
                  </a:cxn>
                  <a:cxn ang="0">
                    <a:pos x="80" y="41"/>
                  </a:cxn>
                  <a:cxn ang="0">
                    <a:pos x="62" y="43"/>
                  </a:cxn>
                  <a:cxn ang="0">
                    <a:pos x="48" y="41"/>
                  </a:cxn>
                  <a:cxn ang="0">
                    <a:pos x="51" y="36"/>
                  </a:cxn>
                  <a:cxn ang="0">
                    <a:pos x="51" y="32"/>
                  </a:cxn>
                  <a:cxn ang="0">
                    <a:pos x="62" y="25"/>
                  </a:cxn>
                  <a:cxn ang="0">
                    <a:pos x="57" y="24"/>
                  </a:cxn>
                  <a:cxn ang="0">
                    <a:pos x="25" y="28"/>
                  </a:cxn>
                  <a:cxn ang="0">
                    <a:pos x="20" y="23"/>
                  </a:cxn>
                  <a:cxn ang="0">
                    <a:pos x="13" y="23"/>
                  </a:cxn>
                  <a:cxn ang="0">
                    <a:pos x="12" y="19"/>
                  </a:cxn>
                  <a:cxn ang="0">
                    <a:pos x="1" y="14"/>
                  </a:cxn>
                  <a:cxn ang="0">
                    <a:pos x="1" y="6"/>
                  </a:cxn>
                  <a:cxn ang="0">
                    <a:pos x="4" y="11"/>
                  </a:cxn>
                </a:cxnLst>
                <a:rect l="0" t="0" r="r" b="b"/>
                <a:pathLst>
                  <a:path w="84" h="45">
                    <a:moveTo>
                      <a:pt x="4" y="11"/>
                    </a:moveTo>
                    <a:cubicBezTo>
                      <a:pt x="2" y="9"/>
                      <a:pt x="0" y="6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18" y="2"/>
                      <a:pt x="24" y="24"/>
                      <a:pt x="38" y="20"/>
                    </a:cubicBezTo>
                    <a:cubicBezTo>
                      <a:pt x="35" y="18"/>
                      <a:pt x="31" y="15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9" y="8"/>
                      <a:pt x="43" y="17"/>
                      <a:pt x="54" y="1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6" y="8"/>
                      <a:pt x="40" y="8"/>
                      <a:pt x="38" y="1"/>
                    </a:cubicBezTo>
                    <a:cubicBezTo>
                      <a:pt x="41" y="0"/>
                      <a:pt x="43" y="1"/>
                      <a:pt x="46" y="1"/>
                    </a:cubicBezTo>
                    <a:cubicBezTo>
                      <a:pt x="53" y="1"/>
                      <a:pt x="58" y="5"/>
                      <a:pt x="66" y="5"/>
                    </a:cubicBezTo>
                    <a:cubicBezTo>
                      <a:pt x="69" y="5"/>
                      <a:pt x="71" y="2"/>
                      <a:pt x="75" y="2"/>
                    </a:cubicBezTo>
                    <a:cubicBezTo>
                      <a:pt x="83" y="2"/>
                      <a:pt x="84" y="6"/>
                      <a:pt x="84" y="13"/>
                    </a:cubicBezTo>
                    <a:cubicBezTo>
                      <a:pt x="84" y="23"/>
                      <a:pt x="78" y="28"/>
                      <a:pt x="80" y="41"/>
                    </a:cubicBezTo>
                    <a:cubicBezTo>
                      <a:pt x="73" y="43"/>
                      <a:pt x="64" y="43"/>
                      <a:pt x="62" y="43"/>
                    </a:cubicBezTo>
                    <a:cubicBezTo>
                      <a:pt x="60" y="43"/>
                      <a:pt x="48" y="45"/>
                      <a:pt x="48" y="41"/>
                    </a:cubicBezTo>
                    <a:cubicBezTo>
                      <a:pt x="48" y="39"/>
                      <a:pt x="50" y="37"/>
                      <a:pt x="51" y="36"/>
                    </a:cubicBezTo>
                    <a:cubicBezTo>
                      <a:pt x="51" y="35"/>
                      <a:pt x="51" y="33"/>
                      <a:pt x="51" y="32"/>
                    </a:cubicBezTo>
                    <a:cubicBezTo>
                      <a:pt x="51" y="28"/>
                      <a:pt x="60" y="28"/>
                      <a:pt x="62" y="25"/>
                    </a:cubicBezTo>
                    <a:cubicBezTo>
                      <a:pt x="61" y="24"/>
                      <a:pt x="59" y="24"/>
                      <a:pt x="57" y="24"/>
                    </a:cubicBezTo>
                    <a:cubicBezTo>
                      <a:pt x="49" y="24"/>
                      <a:pt x="34" y="28"/>
                      <a:pt x="25" y="28"/>
                    </a:cubicBezTo>
                    <a:cubicBezTo>
                      <a:pt x="22" y="28"/>
                      <a:pt x="20" y="26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7" y="20"/>
                      <a:pt x="4" y="17"/>
                      <a:pt x="1" y="14"/>
                    </a:cubicBezTo>
                    <a:cubicBezTo>
                      <a:pt x="1" y="6"/>
                      <a:pt x="1" y="6"/>
                      <a:pt x="1" y="6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38" name="Freeform 65"/>
              <p:cNvSpPr/>
              <p:nvPr/>
            </p:nvSpPr>
            <p:spPr bwMode="auto">
              <a:xfrm>
                <a:off x="2720975" y="1462088"/>
                <a:ext cx="65088" cy="38100"/>
              </a:xfrm>
              <a:custGeom>
                <a:avLst/>
                <a:gdLst/>
                <a:ahLst/>
                <a:cxnLst>
                  <a:cxn ang="0">
                    <a:pos x="38" y="29"/>
                  </a:cxn>
                  <a:cxn ang="0">
                    <a:pos x="0" y="16"/>
                  </a:cxn>
                  <a:cxn ang="0">
                    <a:pos x="9" y="14"/>
                  </a:cxn>
                  <a:cxn ang="0">
                    <a:pos x="22" y="0"/>
                  </a:cxn>
                  <a:cxn ang="0">
                    <a:pos x="49" y="22"/>
                  </a:cxn>
                  <a:cxn ang="0">
                    <a:pos x="38" y="29"/>
                  </a:cxn>
                </a:cxnLst>
                <a:rect l="0" t="0" r="r" b="b"/>
                <a:pathLst>
                  <a:path w="49" h="29">
                    <a:moveTo>
                      <a:pt x="38" y="29"/>
                    </a:moveTo>
                    <a:cubicBezTo>
                      <a:pt x="32" y="29"/>
                      <a:pt x="0" y="17"/>
                      <a:pt x="0" y="16"/>
                    </a:cubicBezTo>
                    <a:cubicBezTo>
                      <a:pt x="0" y="12"/>
                      <a:pt x="8" y="14"/>
                      <a:pt x="9" y="14"/>
                    </a:cubicBezTo>
                    <a:cubicBezTo>
                      <a:pt x="15" y="12"/>
                      <a:pt x="13" y="0"/>
                      <a:pt x="22" y="0"/>
                    </a:cubicBezTo>
                    <a:cubicBezTo>
                      <a:pt x="28" y="0"/>
                      <a:pt x="46" y="16"/>
                      <a:pt x="49" y="22"/>
                    </a:cubicBezTo>
                    <a:cubicBezTo>
                      <a:pt x="45" y="25"/>
                      <a:pt x="43" y="29"/>
                      <a:pt x="38" y="29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39" name="Freeform 66"/>
              <p:cNvSpPr/>
              <p:nvPr/>
            </p:nvSpPr>
            <p:spPr bwMode="auto">
              <a:xfrm>
                <a:off x="2784475" y="1323975"/>
                <a:ext cx="85725" cy="69850"/>
              </a:xfrm>
              <a:custGeom>
                <a:avLst/>
                <a:gdLst/>
                <a:ahLst/>
                <a:cxnLst>
                  <a:cxn ang="0">
                    <a:pos x="65" y="11"/>
                  </a:cxn>
                  <a:cxn ang="0">
                    <a:pos x="57" y="18"/>
                  </a:cxn>
                  <a:cxn ang="0">
                    <a:pos x="32" y="35"/>
                  </a:cxn>
                  <a:cxn ang="0">
                    <a:pos x="20" y="38"/>
                  </a:cxn>
                  <a:cxn ang="0">
                    <a:pos x="25" y="38"/>
                  </a:cxn>
                  <a:cxn ang="0">
                    <a:pos x="15" y="53"/>
                  </a:cxn>
                  <a:cxn ang="0">
                    <a:pos x="6" y="53"/>
                  </a:cxn>
                  <a:cxn ang="0">
                    <a:pos x="7" y="40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7"/>
                  </a:cxn>
                  <a:cxn ang="0">
                    <a:pos x="22" y="0"/>
                  </a:cxn>
                  <a:cxn ang="0">
                    <a:pos x="65" y="5"/>
                  </a:cxn>
                  <a:cxn ang="0">
                    <a:pos x="65" y="11"/>
                  </a:cxn>
                </a:cxnLst>
                <a:rect l="0" t="0" r="r" b="b"/>
                <a:pathLst>
                  <a:path w="65" h="53">
                    <a:moveTo>
                      <a:pt x="65" y="11"/>
                    </a:moveTo>
                    <a:cubicBezTo>
                      <a:pt x="65" y="12"/>
                      <a:pt x="57" y="18"/>
                      <a:pt x="57" y="18"/>
                    </a:cubicBezTo>
                    <a:cubicBezTo>
                      <a:pt x="51" y="26"/>
                      <a:pt x="45" y="35"/>
                      <a:pt x="32" y="35"/>
                    </a:cubicBezTo>
                    <a:cubicBezTo>
                      <a:pt x="22" y="35"/>
                      <a:pt x="22" y="30"/>
                      <a:pt x="20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4" y="46"/>
                      <a:pt x="21" y="48"/>
                      <a:pt x="15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47"/>
                      <a:pt x="6" y="42"/>
                      <a:pt x="7" y="40"/>
                    </a:cubicBezTo>
                    <a:cubicBezTo>
                      <a:pt x="0" y="33"/>
                      <a:pt x="3" y="27"/>
                      <a:pt x="0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8" y="11"/>
                      <a:pt x="10" y="11"/>
                    </a:cubicBezTo>
                    <a:cubicBezTo>
                      <a:pt x="9" y="11"/>
                      <a:pt x="10" y="8"/>
                      <a:pt x="10" y="7"/>
                    </a:cubicBezTo>
                    <a:cubicBezTo>
                      <a:pt x="10" y="6"/>
                      <a:pt x="13" y="0"/>
                      <a:pt x="22" y="0"/>
                    </a:cubicBezTo>
                    <a:cubicBezTo>
                      <a:pt x="37" y="0"/>
                      <a:pt x="49" y="5"/>
                      <a:pt x="65" y="5"/>
                    </a:cubicBezTo>
                    <a:cubicBezTo>
                      <a:pt x="65" y="8"/>
                      <a:pt x="65" y="9"/>
                      <a:pt x="65" y="11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40" name="Freeform 67"/>
              <p:cNvSpPr/>
              <p:nvPr/>
            </p:nvSpPr>
            <p:spPr bwMode="auto">
              <a:xfrm>
                <a:off x="2608263" y="1198563"/>
                <a:ext cx="28575" cy="23813"/>
              </a:xfrm>
              <a:custGeom>
                <a:avLst/>
                <a:gdLst/>
                <a:ahLst/>
                <a:cxnLst>
                  <a:cxn ang="0">
                    <a:pos x="21" y="12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21" y="12"/>
                  </a:cxn>
                </a:cxnLst>
                <a:rect l="0" t="0" r="r" b="b"/>
                <a:pathLst>
                  <a:path w="21" h="18">
                    <a:moveTo>
                      <a:pt x="21" y="12"/>
                    </a:moveTo>
                    <a:cubicBezTo>
                      <a:pt x="21" y="16"/>
                      <a:pt x="18" y="18"/>
                      <a:pt x="15" y="18"/>
                    </a:cubicBezTo>
                    <a:cubicBezTo>
                      <a:pt x="10" y="18"/>
                      <a:pt x="0" y="6"/>
                      <a:pt x="0" y="0"/>
                    </a:cubicBezTo>
                    <a:cubicBezTo>
                      <a:pt x="11" y="0"/>
                      <a:pt x="12" y="9"/>
                      <a:pt x="21" y="12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41" name="Freeform 68"/>
              <p:cNvSpPr/>
              <p:nvPr/>
            </p:nvSpPr>
            <p:spPr bwMode="auto">
              <a:xfrm>
                <a:off x="2625725" y="1277938"/>
                <a:ext cx="19050" cy="158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5" y="6"/>
                  </a:cxn>
                  <a:cxn ang="0">
                    <a:pos x="9" y="12"/>
                  </a:cxn>
                  <a:cxn ang="0">
                    <a:pos x="0" y="12"/>
                  </a:cxn>
                  <a:cxn ang="0">
                    <a:pos x="12" y="0"/>
                  </a:cxn>
                </a:cxnLst>
                <a:rect l="0" t="0" r="r" b="b"/>
                <a:pathLst>
                  <a:path w="15" h="12">
                    <a:moveTo>
                      <a:pt x="12" y="0"/>
                    </a:moveTo>
                    <a:cubicBezTo>
                      <a:pt x="13" y="2"/>
                      <a:pt x="15" y="3"/>
                      <a:pt x="15" y="6"/>
                    </a:cubicBezTo>
                    <a:cubicBezTo>
                      <a:pt x="15" y="12"/>
                      <a:pt x="11" y="12"/>
                      <a:pt x="9" y="12"/>
                    </a:cubicBezTo>
                    <a:cubicBezTo>
                      <a:pt x="4" y="12"/>
                      <a:pt x="3" y="11"/>
                      <a:pt x="0" y="12"/>
                    </a:cubicBezTo>
                    <a:cubicBezTo>
                      <a:pt x="2" y="4"/>
                      <a:pt x="6" y="2"/>
                      <a:pt x="1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42" name="Freeform 69"/>
              <p:cNvSpPr/>
              <p:nvPr/>
            </p:nvSpPr>
            <p:spPr bwMode="auto">
              <a:xfrm>
                <a:off x="2614613" y="1139825"/>
                <a:ext cx="109538" cy="57150"/>
              </a:xfrm>
              <a:custGeom>
                <a:avLst/>
                <a:gdLst/>
                <a:ahLst/>
                <a:cxnLst>
                  <a:cxn ang="0">
                    <a:pos x="54" y="32"/>
                  </a:cxn>
                  <a:cxn ang="0">
                    <a:pos x="33" y="30"/>
                  </a:cxn>
                  <a:cxn ang="0">
                    <a:pos x="19" y="29"/>
                  </a:cxn>
                  <a:cxn ang="0">
                    <a:pos x="7" y="25"/>
                  </a:cxn>
                  <a:cxn ang="0">
                    <a:pos x="20" y="20"/>
                  </a:cxn>
                  <a:cxn ang="0">
                    <a:pos x="20" y="15"/>
                  </a:cxn>
                  <a:cxn ang="0">
                    <a:pos x="5" y="15"/>
                  </a:cxn>
                  <a:cxn ang="0">
                    <a:pos x="8" y="10"/>
                  </a:cxn>
                  <a:cxn ang="0">
                    <a:pos x="0" y="3"/>
                  </a:cxn>
                  <a:cxn ang="0">
                    <a:pos x="14" y="0"/>
                  </a:cxn>
                  <a:cxn ang="0">
                    <a:pos x="31" y="8"/>
                  </a:cxn>
                  <a:cxn ang="0">
                    <a:pos x="40" y="4"/>
                  </a:cxn>
                  <a:cxn ang="0">
                    <a:pos x="53" y="15"/>
                  </a:cxn>
                  <a:cxn ang="0">
                    <a:pos x="60" y="11"/>
                  </a:cxn>
                  <a:cxn ang="0">
                    <a:pos x="73" y="21"/>
                  </a:cxn>
                  <a:cxn ang="0">
                    <a:pos x="70" y="26"/>
                  </a:cxn>
                  <a:cxn ang="0">
                    <a:pos x="82" y="37"/>
                  </a:cxn>
                  <a:cxn ang="0">
                    <a:pos x="74" y="43"/>
                  </a:cxn>
                  <a:cxn ang="0">
                    <a:pos x="54" y="32"/>
                  </a:cxn>
                </a:cxnLst>
                <a:rect l="0" t="0" r="r" b="b"/>
                <a:pathLst>
                  <a:path w="82" h="43">
                    <a:moveTo>
                      <a:pt x="54" y="32"/>
                    </a:moveTo>
                    <a:cubicBezTo>
                      <a:pt x="46" y="32"/>
                      <a:pt x="41" y="29"/>
                      <a:pt x="33" y="30"/>
                    </a:cubicBezTo>
                    <a:cubicBezTo>
                      <a:pt x="31" y="26"/>
                      <a:pt x="25" y="29"/>
                      <a:pt x="19" y="29"/>
                    </a:cubicBezTo>
                    <a:cubicBezTo>
                      <a:pt x="13" y="29"/>
                      <a:pt x="11" y="29"/>
                      <a:pt x="7" y="25"/>
                    </a:cubicBezTo>
                    <a:cubicBezTo>
                      <a:pt x="11" y="21"/>
                      <a:pt x="15" y="22"/>
                      <a:pt x="20" y="20"/>
                    </a:cubicBezTo>
                    <a:cubicBezTo>
                      <a:pt x="19" y="18"/>
                      <a:pt x="19" y="16"/>
                      <a:pt x="20" y="15"/>
                    </a:cubicBezTo>
                    <a:cubicBezTo>
                      <a:pt x="10" y="15"/>
                      <a:pt x="8" y="17"/>
                      <a:pt x="5" y="15"/>
                    </a:cubicBezTo>
                    <a:cubicBezTo>
                      <a:pt x="6" y="14"/>
                      <a:pt x="7" y="12"/>
                      <a:pt x="8" y="10"/>
                    </a:cubicBezTo>
                    <a:cubicBezTo>
                      <a:pt x="2" y="10"/>
                      <a:pt x="0" y="9"/>
                      <a:pt x="0" y="3"/>
                    </a:cubicBezTo>
                    <a:cubicBezTo>
                      <a:pt x="6" y="3"/>
                      <a:pt x="9" y="0"/>
                      <a:pt x="14" y="0"/>
                    </a:cubicBezTo>
                    <a:cubicBezTo>
                      <a:pt x="24" y="0"/>
                      <a:pt x="26" y="8"/>
                      <a:pt x="31" y="8"/>
                    </a:cubicBezTo>
                    <a:cubicBezTo>
                      <a:pt x="35" y="8"/>
                      <a:pt x="36" y="4"/>
                      <a:pt x="40" y="4"/>
                    </a:cubicBezTo>
                    <a:cubicBezTo>
                      <a:pt x="49" y="4"/>
                      <a:pt x="48" y="15"/>
                      <a:pt x="53" y="15"/>
                    </a:cubicBezTo>
                    <a:cubicBezTo>
                      <a:pt x="56" y="15"/>
                      <a:pt x="57" y="11"/>
                      <a:pt x="60" y="11"/>
                    </a:cubicBezTo>
                    <a:cubicBezTo>
                      <a:pt x="66" y="11"/>
                      <a:pt x="71" y="19"/>
                      <a:pt x="73" y="21"/>
                    </a:cubicBezTo>
                    <a:cubicBezTo>
                      <a:pt x="72" y="22"/>
                      <a:pt x="70" y="24"/>
                      <a:pt x="70" y="26"/>
                    </a:cubicBezTo>
                    <a:cubicBezTo>
                      <a:pt x="73" y="29"/>
                      <a:pt x="82" y="33"/>
                      <a:pt x="82" y="37"/>
                    </a:cubicBezTo>
                    <a:cubicBezTo>
                      <a:pt x="82" y="42"/>
                      <a:pt x="77" y="43"/>
                      <a:pt x="74" y="43"/>
                    </a:cubicBezTo>
                    <a:cubicBezTo>
                      <a:pt x="63" y="43"/>
                      <a:pt x="64" y="32"/>
                      <a:pt x="54" y="32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43" name="Freeform 70"/>
              <p:cNvSpPr/>
              <p:nvPr/>
            </p:nvSpPr>
            <p:spPr bwMode="auto">
              <a:xfrm>
                <a:off x="2657475" y="1189038"/>
                <a:ext cx="30163" cy="9525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12" y="0"/>
                  </a:cxn>
                  <a:cxn ang="0">
                    <a:pos x="23" y="4"/>
                  </a:cxn>
                  <a:cxn ang="0">
                    <a:pos x="8" y="7"/>
                  </a:cxn>
                </a:cxnLst>
                <a:rect l="0" t="0" r="r" b="b"/>
                <a:pathLst>
                  <a:path w="23" h="7">
                    <a:moveTo>
                      <a:pt x="8" y="7"/>
                    </a:moveTo>
                    <a:cubicBezTo>
                      <a:pt x="0" y="7"/>
                      <a:pt x="11" y="0"/>
                      <a:pt x="12" y="0"/>
                    </a:cubicBezTo>
                    <a:cubicBezTo>
                      <a:pt x="17" y="0"/>
                      <a:pt x="19" y="3"/>
                      <a:pt x="23" y="4"/>
                    </a:cubicBezTo>
                    <a:cubicBezTo>
                      <a:pt x="20" y="7"/>
                      <a:pt x="15" y="7"/>
                      <a:pt x="8" y="7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44" name="Freeform 71"/>
              <p:cNvSpPr/>
              <p:nvPr/>
            </p:nvSpPr>
            <p:spPr bwMode="auto">
              <a:xfrm>
                <a:off x="2765425" y="1223963"/>
                <a:ext cx="287338" cy="90488"/>
              </a:xfrm>
              <a:custGeom>
                <a:avLst/>
                <a:gdLst/>
                <a:ahLst/>
                <a:cxnLst>
                  <a:cxn ang="0">
                    <a:pos x="215" y="45"/>
                  </a:cxn>
                  <a:cxn ang="0">
                    <a:pos x="210" y="51"/>
                  </a:cxn>
                  <a:cxn ang="0">
                    <a:pos x="216" y="52"/>
                  </a:cxn>
                  <a:cxn ang="0">
                    <a:pos x="179" y="67"/>
                  </a:cxn>
                  <a:cxn ang="0">
                    <a:pos x="170" y="60"/>
                  </a:cxn>
                  <a:cxn ang="0">
                    <a:pos x="159" y="66"/>
                  </a:cxn>
                  <a:cxn ang="0">
                    <a:pos x="124" y="66"/>
                  </a:cxn>
                  <a:cxn ang="0">
                    <a:pos x="102" y="60"/>
                  </a:cxn>
                  <a:cxn ang="0">
                    <a:pos x="97" y="60"/>
                  </a:cxn>
                  <a:cxn ang="0">
                    <a:pos x="84" y="67"/>
                  </a:cxn>
                  <a:cxn ang="0">
                    <a:pos x="53" y="47"/>
                  </a:cxn>
                  <a:cxn ang="0">
                    <a:pos x="58" y="40"/>
                  </a:cxn>
                  <a:cxn ang="0">
                    <a:pos x="40" y="18"/>
                  </a:cxn>
                  <a:cxn ang="0">
                    <a:pos x="32" y="22"/>
                  </a:cxn>
                  <a:cxn ang="0">
                    <a:pos x="0" y="7"/>
                  </a:cxn>
                  <a:cxn ang="0">
                    <a:pos x="13" y="0"/>
                  </a:cxn>
                  <a:cxn ang="0">
                    <a:pos x="51" y="15"/>
                  </a:cxn>
                  <a:cxn ang="0">
                    <a:pos x="60" y="12"/>
                  </a:cxn>
                  <a:cxn ang="0">
                    <a:pos x="68" y="12"/>
                  </a:cxn>
                  <a:cxn ang="0">
                    <a:pos x="89" y="25"/>
                  </a:cxn>
                  <a:cxn ang="0">
                    <a:pos x="71" y="25"/>
                  </a:cxn>
                  <a:cxn ang="0">
                    <a:pos x="91" y="35"/>
                  </a:cxn>
                  <a:cxn ang="0">
                    <a:pos x="88" y="38"/>
                  </a:cxn>
                  <a:cxn ang="0">
                    <a:pos x="95" y="40"/>
                  </a:cxn>
                  <a:cxn ang="0">
                    <a:pos x="125" y="45"/>
                  </a:cxn>
                  <a:cxn ang="0">
                    <a:pos x="181" y="34"/>
                  </a:cxn>
                  <a:cxn ang="0">
                    <a:pos x="216" y="46"/>
                  </a:cxn>
                  <a:cxn ang="0">
                    <a:pos x="211" y="47"/>
                  </a:cxn>
                  <a:cxn ang="0">
                    <a:pos x="215" y="45"/>
                  </a:cxn>
                </a:cxnLst>
                <a:rect l="0" t="0" r="r" b="b"/>
                <a:pathLst>
                  <a:path w="216" h="68">
                    <a:moveTo>
                      <a:pt x="215" y="45"/>
                    </a:moveTo>
                    <a:cubicBezTo>
                      <a:pt x="213" y="46"/>
                      <a:pt x="211" y="48"/>
                      <a:pt x="210" y="51"/>
                    </a:cubicBezTo>
                    <a:cubicBezTo>
                      <a:pt x="213" y="52"/>
                      <a:pt x="216" y="52"/>
                      <a:pt x="216" y="52"/>
                    </a:cubicBezTo>
                    <a:cubicBezTo>
                      <a:pt x="215" y="67"/>
                      <a:pt x="195" y="67"/>
                      <a:pt x="179" y="67"/>
                    </a:cubicBezTo>
                    <a:cubicBezTo>
                      <a:pt x="174" y="67"/>
                      <a:pt x="171" y="64"/>
                      <a:pt x="170" y="60"/>
                    </a:cubicBezTo>
                    <a:cubicBezTo>
                      <a:pt x="164" y="61"/>
                      <a:pt x="163" y="64"/>
                      <a:pt x="159" y="66"/>
                    </a:cubicBezTo>
                    <a:cubicBezTo>
                      <a:pt x="124" y="66"/>
                      <a:pt x="124" y="66"/>
                      <a:pt x="124" y="66"/>
                    </a:cubicBezTo>
                    <a:cubicBezTo>
                      <a:pt x="115" y="68"/>
                      <a:pt x="101" y="67"/>
                      <a:pt x="102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5" y="62"/>
                      <a:pt x="88" y="67"/>
                      <a:pt x="84" y="67"/>
                    </a:cubicBezTo>
                    <a:cubicBezTo>
                      <a:pt x="75" y="67"/>
                      <a:pt x="53" y="56"/>
                      <a:pt x="53" y="47"/>
                    </a:cubicBezTo>
                    <a:cubicBezTo>
                      <a:pt x="53" y="44"/>
                      <a:pt x="56" y="41"/>
                      <a:pt x="58" y="40"/>
                    </a:cubicBezTo>
                    <a:cubicBezTo>
                      <a:pt x="50" y="32"/>
                      <a:pt x="48" y="25"/>
                      <a:pt x="40" y="18"/>
                    </a:cubicBezTo>
                    <a:cubicBezTo>
                      <a:pt x="38" y="20"/>
                      <a:pt x="35" y="22"/>
                      <a:pt x="32" y="22"/>
                    </a:cubicBezTo>
                    <a:cubicBezTo>
                      <a:pt x="27" y="22"/>
                      <a:pt x="0" y="11"/>
                      <a:pt x="0" y="7"/>
                    </a:cubicBezTo>
                    <a:cubicBezTo>
                      <a:pt x="0" y="0"/>
                      <a:pt x="8" y="0"/>
                      <a:pt x="13" y="0"/>
                    </a:cubicBezTo>
                    <a:cubicBezTo>
                      <a:pt x="33" y="0"/>
                      <a:pt x="36" y="15"/>
                      <a:pt x="51" y="15"/>
                    </a:cubicBezTo>
                    <a:cubicBezTo>
                      <a:pt x="56" y="15"/>
                      <a:pt x="58" y="15"/>
                      <a:pt x="60" y="12"/>
                    </a:cubicBezTo>
                    <a:cubicBezTo>
                      <a:pt x="63" y="12"/>
                      <a:pt x="68" y="12"/>
                      <a:pt x="68" y="12"/>
                    </a:cubicBezTo>
                    <a:cubicBezTo>
                      <a:pt x="65" y="22"/>
                      <a:pt x="85" y="19"/>
                      <a:pt x="89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4" y="37"/>
                      <a:pt x="85" y="30"/>
                      <a:pt x="91" y="35"/>
                    </a:cubicBezTo>
                    <a:cubicBezTo>
                      <a:pt x="90" y="36"/>
                      <a:pt x="88" y="36"/>
                      <a:pt x="88" y="38"/>
                    </a:cubicBezTo>
                    <a:cubicBezTo>
                      <a:pt x="88" y="44"/>
                      <a:pt x="93" y="41"/>
                      <a:pt x="95" y="40"/>
                    </a:cubicBezTo>
                    <a:cubicBezTo>
                      <a:pt x="106" y="42"/>
                      <a:pt x="114" y="45"/>
                      <a:pt x="125" y="45"/>
                    </a:cubicBezTo>
                    <a:cubicBezTo>
                      <a:pt x="150" y="45"/>
                      <a:pt x="158" y="34"/>
                      <a:pt x="181" y="34"/>
                    </a:cubicBezTo>
                    <a:cubicBezTo>
                      <a:pt x="198" y="34"/>
                      <a:pt x="210" y="35"/>
                      <a:pt x="216" y="46"/>
                    </a:cubicBezTo>
                    <a:cubicBezTo>
                      <a:pt x="215" y="47"/>
                      <a:pt x="213" y="47"/>
                      <a:pt x="211" y="47"/>
                    </a:cubicBezTo>
                    <a:lnTo>
                      <a:pt x="215" y="45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45" name="Freeform 72"/>
              <p:cNvSpPr/>
              <p:nvPr/>
            </p:nvSpPr>
            <p:spPr bwMode="auto">
              <a:xfrm>
                <a:off x="2768600" y="1271588"/>
                <a:ext cx="49213" cy="3810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19" y="0"/>
                  </a:cxn>
                  <a:cxn ang="0">
                    <a:pos x="37" y="15"/>
                  </a:cxn>
                  <a:cxn ang="0">
                    <a:pos x="29" y="29"/>
                  </a:cxn>
                  <a:cxn ang="0">
                    <a:pos x="0" y="17"/>
                  </a:cxn>
                  <a:cxn ang="0">
                    <a:pos x="6" y="10"/>
                  </a:cxn>
                </a:cxnLst>
                <a:rect l="0" t="0" r="r" b="b"/>
                <a:pathLst>
                  <a:path w="37" h="29">
                    <a:moveTo>
                      <a:pt x="6" y="10"/>
                    </a:moveTo>
                    <a:cubicBezTo>
                      <a:pt x="10" y="10"/>
                      <a:pt x="9" y="0"/>
                      <a:pt x="19" y="0"/>
                    </a:cubicBezTo>
                    <a:cubicBezTo>
                      <a:pt x="27" y="0"/>
                      <a:pt x="37" y="9"/>
                      <a:pt x="37" y="15"/>
                    </a:cubicBezTo>
                    <a:cubicBezTo>
                      <a:pt x="37" y="22"/>
                      <a:pt x="35" y="29"/>
                      <a:pt x="29" y="29"/>
                    </a:cubicBezTo>
                    <a:cubicBezTo>
                      <a:pt x="25" y="29"/>
                      <a:pt x="0" y="17"/>
                      <a:pt x="0" y="17"/>
                    </a:cubicBezTo>
                    <a:cubicBezTo>
                      <a:pt x="0" y="13"/>
                      <a:pt x="5" y="10"/>
                      <a:pt x="6" y="1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46" name="Freeform 73"/>
              <p:cNvSpPr/>
              <p:nvPr/>
            </p:nvSpPr>
            <p:spPr bwMode="auto">
              <a:xfrm>
                <a:off x="2774950" y="1198563"/>
                <a:ext cx="46038" cy="1270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35" y="0"/>
                  </a:cxn>
                  <a:cxn ang="0">
                    <a:pos x="35" y="6"/>
                  </a:cxn>
                  <a:cxn ang="0">
                    <a:pos x="28" y="10"/>
                  </a:cxn>
                  <a:cxn ang="0">
                    <a:pos x="0" y="5"/>
                  </a:cxn>
                  <a:cxn ang="0">
                    <a:pos x="29" y="0"/>
                  </a:cxn>
                </a:cxnLst>
                <a:rect l="0" t="0" r="r" b="b"/>
                <a:pathLst>
                  <a:path w="35" h="10">
                    <a:moveTo>
                      <a:pt x="29" y="0"/>
                    </a:moveTo>
                    <a:cubicBezTo>
                      <a:pt x="34" y="0"/>
                      <a:pt x="30" y="1"/>
                      <a:pt x="35" y="0"/>
                    </a:cubicBezTo>
                    <a:cubicBezTo>
                      <a:pt x="35" y="3"/>
                      <a:pt x="35" y="5"/>
                      <a:pt x="35" y="6"/>
                    </a:cubicBezTo>
                    <a:cubicBezTo>
                      <a:pt x="35" y="8"/>
                      <a:pt x="32" y="10"/>
                      <a:pt x="28" y="10"/>
                    </a:cubicBezTo>
                    <a:cubicBezTo>
                      <a:pt x="26" y="10"/>
                      <a:pt x="0" y="5"/>
                      <a:pt x="0" y="5"/>
                    </a:cubicBezTo>
                    <a:cubicBezTo>
                      <a:pt x="5" y="1"/>
                      <a:pt x="21" y="0"/>
                      <a:pt x="29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47" name="Freeform 74"/>
              <p:cNvSpPr/>
              <p:nvPr/>
            </p:nvSpPr>
            <p:spPr bwMode="auto">
              <a:xfrm>
                <a:off x="2740025" y="1154113"/>
                <a:ext cx="53975" cy="44450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14" y="23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5" y="7"/>
                  </a:cxn>
                  <a:cxn ang="0">
                    <a:pos x="41" y="17"/>
                  </a:cxn>
                  <a:cxn ang="0">
                    <a:pos x="41" y="28"/>
                  </a:cxn>
                  <a:cxn ang="0">
                    <a:pos x="10" y="28"/>
                  </a:cxn>
                </a:cxnLst>
                <a:rect l="0" t="0" r="r" b="b"/>
                <a:pathLst>
                  <a:path w="41" h="33">
                    <a:moveTo>
                      <a:pt x="10" y="28"/>
                    </a:moveTo>
                    <a:cubicBezTo>
                      <a:pt x="10" y="26"/>
                      <a:pt x="13" y="24"/>
                      <a:pt x="14" y="23"/>
                    </a:cubicBezTo>
                    <a:cubicBezTo>
                      <a:pt x="9" y="18"/>
                      <a:pt x="0" y="15"/>
                      <a:pt x="0" y="7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11" y="4"/>
                      <a:pt x="21" y="7"/>
                      <a:pt x="25" y="7"/>
                    </a:cubicBezTo>
                    <a:cubicBezTo>
                      <a:pt x="25" y="17"/>
                      <a:pt x="41" y="7"/>
                      <a:pt x="41" y="17"/>
                    </a:cubicBezTo>
                    <a:cubicBezTo>
                      <a:pt x="41" y="20"/>
                      <a:pt x="39" y="23"/>
                      <a:pt x="41" y="28"/>
                    </a:cubicBezTo>
                    <a:cubicBezTo>
                      <a:pt x="25" y="31"/>
                      <a:pt x="10" y="33"/>
                      <a:pt x="10" y="28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48" name="Freeform 75"/>
              <p:cNvSpPr/>
              <p:nvPr/>
            </p:nvSpPr>
            <p:spPr bwMode="auto">
              <a:xfrm>
                <a:off x="2719388" y="1114425"/>
                <a:ext cx="20638" cy="127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9"/>
                  </a:cxn>
                  <a:cxn ang="0">
                    <a:pos x="8" y="9"/>
                  </a:cxn>
                  <a:cxn ang="0">
                    <a:pos x="0" y="0"/>
                  </a:cxn>
                  <a:cxn ang="0">
                    <a:pos x="16" y="0"/>
                  </a:cxn>
                </a:cxnLst>
                <a:rect l="0" t="0" r="r" b="b"/>
                <a:pathLst>
                  <a:path w="16" h="9">
                    <a:moveTo>
                      <a:pt x="16" y="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7"/>
                      <a:pt x="0" y="6"/>
                      <a:pt x="0" y="0"/>
                    </a:cubicBezTo>
                    <a:cubicBezTo>
                      <a:pt x="6" y="0"/>
                      <a:pt x="13" y="0"/>
                      <a:pt x="16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49" name="Freeform 76"/>
              <p:cNvSpPr/>
              <p:nvPr/>
            </p:nvSpPr>
            <p:spPr bwMode="auto">
              <a:xfrm>
                <a:off x="2776538" y="1062038"/>
                <a:ext cx="184150" cy="123825"/>
              </a:xfrm>
              <a:custGeom>
                <a:avLst/>
                <a:gdLst/>
                <a:ahLst/>
                <a:cxnLst>
                  <a:cxn ang="0">
                    <a:pos x="92" y="37"/>
                  </a:cxn>
                  <a:cxn ang="0">
                    <a:pos x="97" y="37"/>
                  </a:cxn>
                  <a:cxn ang="0">
                    <a:pos x="97" y="32"/>
                  </a:cxn>
                  <a:cxn ang="0">
                    <a:pos x="95" y="28"/>
                  </a:cxn>
                  <a:cxn ang="0">
                    <a:pos x="100" y="28"/>
                  </a:cxn>
                  <a:cxn ang="0">
                    <a:pos x="105" y="36"/>
                  </a:cxn>
                  <a:cxn ang="0">
                    <a:pos x="111" y="43"/>
                  </a:cxn>
                  <a:cxn ang="0">
                    <a:pos x="108" y="49"/>
                  </a:cxn>
                  <a:cxn ang="0">
                    <a:pos x="115" y="49"/>
                  </a:cxn>
                  <a:cxn ang="0">
                    <a:pos x="137" y="55"/>
                  </a:cxn>
                  <a:cxn ang="0">
                    <a:pos x="136" y="61"/>
                  </a:cxn>
                  <a:cxn ang="0">
                    <a:pos x="126" y="64"/>
                  </a:cxn>
                  <a:cxn ang="0">
                    <a:pos x="105" y="78"/>
                  </a:cxn>
                  <a:cxn ang="0">
                    <a:pos x="98" y="69"/>
                  </a:cxn>
                  <a:cxn ang="0">
                    <a:pos x="93" y="76"/>
                  </a:cxn>
                  <a:cxn ang="0">
                    <a:pos x="99" y="84"/>
                  </a:cxn>
                  <a:cxn ang="0">
                    <a:pos x="91" y="84"/>
                  </a:cxn>
                  <a:cxn ang="0">
                    <a:pos x="91" y="90"/>
                  </a:cxn>
                  <a:cxn ang="0">
                    <a:pos x="75" y="82"/>
                  </a:cxn>
                  <a:cxn ang="0">
                    <a:pos x="64" y="92"/>
                  </a:cxn>
                  <a:cxn ang="0">
                    <a:pos x="47" y="84"/>
                  </a:cxn>
                  <a:cxn ang="0">
                    <a:pos x="53" y="81"/>
                  </a:cxn>
                  <a:cxn ang="0">
                    <a:pos x="33" y="70"/>
                  </a:cxn>
                  <a:cxn ang="0">
                    <a:pos x="66" y="61"/>
                  </a:cxn>
                  <a:cxn ang="0">
                    <a:pos x="48" y="58"/>
                  </a:cxn>
                  <a:cxn ang="0">
                    <a:pos x="35" y="61"/>
                  </a:cxn>
                  <a:cxn ang="0">
                    <a:pos x="29" y="56"/>
                  </a:cxn>
                  <a:cxn ang="0">
                    <a:pos x="19" y="59"/>
                  </a:cxn>
                  <a:cxn ang="0">
                    <a:pos x="16" y="55"/>
                  </a:cxn>
                  <a:cxn ang="0">
                    <a:pos x="26" y="49"/>
                  </a:cxn>
                  <a:cxn ang="0">
                    <a:pos x="0" y="35"/>
                  </a:cxn>
                  <a:cxn ang="0">
                    <a:pos x="7" y="35"/>
                  </a:cxn>
                  <a:cxn ang="0">
                    <a:pos x="20" y="39"/>
                  </a:cxn>
                  <a:cxn ang="0">
                    <a:pos x="24" y="36"/>
                  </a:cxn>
                  <a:cxn ang="0">
                    <a:pos x="5" y="26"/>
                  </a:cxn>
                  <a:cxn ang="0">
                    <a:pos x="15" y="22"/>
                  </a:cxn>
                  <a:cxn ang="0">
                    <a:pos x="27" y="25"/>
                  </a:cxn>
                  <a:cxn ang="0">
                    <a:pos x="32" y="20"/>
                  </a:cxn>
                  <a:cxn ang="0">
                    <a:pos x="19" y="20"/>
                  </a:cxn>
                  <a:cxn ang="0">
                    <a:pos x="14" y="13"/>
                  </a:cxn>
                  <a:cxn ang="0">
                    <a:pos x="30" y="9"/>
                  </a:cxn>
                  <a:cxn ang="0">
                    <a:pos x="38" y="9"/>
                  </a:cxn>
                  <a:cxn ang="0">
                    <a:pos x="25" y="0"/>
                  </a:cxn>
                  <a:cxn ang="0">
                    <a:pos x="53" y="5"/>
                  </a:cxn>
                  <a:cxn ang="0">
                    <a:pos x="67" y="24"/>
                  </a:cxn>
                  <a:cxn ang="0">
                    <a:pos x="84" y="25"/>
                  </a:cxn>
                  <a:cxn ang="0">
                    <a:pos x="92" y="37"/>
                  </a:cxn>
                </a:cxnLst>
                <a:rect l="0" t="0" r="r" b="b"/>
                <a:pathLst>
                  <a:path w="138" h="92">
                    <a:moveTo>
                      <a:pt x="92" y="37"/>
                    </a:moveTo>
                    <a:cubicBezTo>
                      <a:pt x="97" y="37"/>
                      <a:pt x="97" y="37"/>
                      <a:pt x="97" y="37"/>
                    </a:cubicBezTo>
                    <a:cubicBezTo>
                      <a:pt x="97" y="32"/>
                      <a:pt x="97" y="32"/>
                      <a:pt x="97" y="32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98" y="28"/>
                      <a:pt x="100" y="28"/>
                    </a:cubicBezTo>
                    <a:cubicBezTo>
                      <a:pt x="106" y="28"/>
                      <a:pt x="105" y="31"/>
                      <a:pt x="105" y="36"/>
                    </a:cubicBezTo>
                    <a:cubicBezTo>
                      <a:pt x="105" y="39"/>
                      <a:pt x="111" y="39"/>
                      <a:pt x="111" y="43"/>
                    </a:cubicBezTo>
                    <a:cubicBezTo>
                      <a:pt x="111" y="46"/>
                      <a:pt x="108" y="46"/>
                      <a:pt x="108" y="49"/>
                    </a:cubicBezTo>
                    <a:cubicBezTo>
                      <a:pt x="108" y="53"/>
                      <a:pt x="114" y="49"/>
                      <a:pt x="115" y="49"/>
                    </a:cubicBezTo>
                    <a:cubicBezTo>
                      <a:pt x="120" y="49"/>
                      <a:pt x="131" y="54"/>
                      <a:pt x="137" y="55"/>
                    </a:cubicBezTo>
                    <a:cubicBezTo>
                      <a:pt x="137" y="58"/>
                      <a:pt x="138" y="60"/>
                      <a:pt x="136" y="61"/>
                    </a:cubicBezTo>
                    <a:cubicBezTo>
                      <a:pt x="135" y="64"/>
                      <a:pt x="130" y="63"/>
                      <a:pt x="126" y="64"/>
                    </a:cubicBezTo>
                    <a:cubicBezTo>
                      <a:pt x="117" y="65"/>
                      <a:pt x="111" y="78"/>
                      <a:pt x="105" y="78"/>
                    </a:cubicBezTo>
                    <a:cubicBezTo>
                      <a:pt x="100" y="78"/>
                      <a:pt x="100" y="74"/>
                      <a:pt x="98" y="69"/>
                    </a:cubicBezTo>
                    <a:cubicBezTo>
                      <a:pt x="96" y="71"/>
                      <a:pt x="95" y="73"/>
                      <a:pt x="93" y="76"/>
                    </a:cubicBezTo>
                    <a:cubicBezTo>
                      <a:pt x="96" y="80"/>
                      <a:pt x="97" y="81"/>
                      <a:pt x="99" y="84"/>
                    </a:cubicBezTo>
                    <a:cubicBezTo>
                      <a:pt x="91" y="84"/>
                      <a:pt x="91" y="84"/>
                      <a:pt x="91" y="84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87" y="91"/>
                      <a:pt x="79" y="85"/>
                      <a:pt x="75" y="82"/>
                    </a:cubicBezTo>
                    <a:cubicBezTo>
                      <a:pt x="75" y="90"/>
                      <a:pt x="71" y="92"/>
                      <a:pt x="64" y="92"/>
                    </a:cubicBezTo>
                    <a:cubicBezTo>
                      <a:pt x="57" y="92"/>
                      <a:pt x="48" y="91"/>
                      <a:pt x="47" y="84"/>
                    </a:cubicBezTo>
                    <a:cubicBezTo>
                      <a:pt x="50" y="84"/>
                      <a:pt x="51" y="83"/>
                      <a:pt x="53" y="81"/>
                    </a:cubicBezTo>
                    <a:cubicBezTo>
                      <a:pt x="45" y="81"/>
                      <a:pt x="33" y="77"/>
                      <a:pt x="33" y="70"/>
                    </a:cubicBezTo>
                    <a:cubicBezTo>
                      <a:pt x="33" y="62"/>
                      <a:pt x="60" y="63"/>
                      <a:pt x="66" y="61"/>
                    </a:cubicBezTo>
                    <a:cubicBezTo>
                      <a:pt x="60" y="60"/>
                      <a:pt x="55" y="58"/>
                      <a:pt x="48" y="58"/>
                    </a:cubicBezTo>
                    <a:cubicBezTo>
                      <a:pt x="41" y="58"/>
                      <a:pt x="40" y="61"/>
                      <a:pt x="35" y="61"/>
                    </a:cubicBezTo>
                    <a:cubicBezTo>
                      <a:pt x="30" y="61"/>
                      <a:pt x="30" y="58"/>
                      <a:pt x="29" y="56"/>
                    </a:cubicBezTo>
                    <a:cubicBezTo>
                      <a:pt x="24" y="58"/>
                      <a:pt x="23" y="59"/>
                      <a:pt x="19" y="59"/>
                    </a:cubicBezTo>
                    <a:cubicBezTo>
                      <a:pt x="16" y="59"/>
                      <a:pt x="16" y="58"/>
                      <a:pt x="16" y="55"/>
                    </a:cubicBezTo>
                    <a:cubicBezTo>
                      <a:pt x="20" y="53"/>
                      <a:pt x="23" y="53"/>
                      <a:pt x="26" y="49"/>
                    </a:cubicBezTo>
                    <a:cubicBezTo>
                      <a:pt x="11" y="49"/>
                      <a:pt x="2" y="48"/>
                      <a:pt x="0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37"/>
                      <a:pt x="16" y="39"/>
                      <a:pt x="20" y="39"/>
                    </a:cubicBezTo>
                    <a:cubicBezTo>
                      <a:pt x="22" y="39"/>
                      <a:pt x="24" y="36"/>
                      <a:pt x="24" y="36"/>
                    </a:cubicBezTo>
                    <a:cubicBezTo>
                      <a:pt x="19" y="34"/>
                      <a:pt x="5" y="31"/>
                      <a:pt x="5" y="26"/>
                    </a:cubicBezTo>
                    <a:cubicBezTo>
                      <a:pt x="5" y="21"/>
                      <a:pt x="11" y="22"/>
                      <a:pt x="15" y="22"/>
                    </a:cubicBezTo>
                    <a:cubicBezTo>
                      <a:pt x="21" y="22"/>
                      <a:pt x="23" y="25"/>
                      <a:pt x="27" y="25"/>
                    </a:cubicBezTo>
                    <a:cubicBezTo>
                      <a:pt x="30" y="25"/>
                      <a:pt x="30" y="22"/>
                      <a:pt x="32" y="20"/>
                    </a:cubicBezTo>
                    <a:cubicBezTo>
                      <a:pt x="27" y="18"/>
                      <a:pt x="22" y="20"/>
                      <a:pt x="19" y="20"/>
                    </a:cubicBezTo>
                    <a:cubicBezTo>
                      <a:pt x="18" y="20"/>
                      <a:pt x="14" y="14"/>
                      <a:pt x="14" y="13"/>
                    </a:cubicBezTo>
                    <a:cubicBezTo>
                      <a:pt x="19" y="10"/>
                      <a:pt x="23" y="8"/>
                      <a:pt x="30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3" y="7"/>
                      <a:pt x="25" y="6"/>
                      <a:pt x="25" y="0"/>
                    </a:cubicBezTo>
                    <a:cubicBezTo>
                      <a:pt x="36" y="1"/>
                      <a:pt x="45" y="2"/>
                      <a:pt x="53" y="5"/>
                    </a:cubicBezTo>
                    <a:cubicBezTo>
                      <a:pt x="61" y="9"/>
                      <a:pt x="60" y="21"/>
                      <a:pt x="67" y="24"/>
                    </a:cubicBezTo>
                    <a:cubicBezTo>
                      <a:pt x="73" y="27"/>
                      <a:pt x="78" y="22"/>
                      <a:pt x="84" y="25"/>
                    </a:cubicBezTo>
                    <a:cubicBezTo>
                      <a:pt x="91" y="28"/>
                      <a:pt x="88" y="33"/>
                      <a:pt x="92" y="37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50" name="Freeform 77"/>
              <p:cNvSpPr/>
              <p:nvPr/>
            </p:nvSpPr>
            <p:spPr bwMode="auto">
              <a:xfrm>
                <a:off x="2925763" y="1574800"/>
                <a:ext cx="117475" cy="74613"/>
              </a:xfrm>
              <a:custGeom>
                <a:avLst/>
                <a:gdLst/>
                <a:ahLst/>
                <a:cxnLst>
                  <a:cxn ang="0">
                    <a:pos x="6" y="39"/>
                  </a:cxn>
                  <a:cxn ang="0">
                    <a:pos x="11" y="33"/>
                  </a:cxn>
                  <a:cxn ang="0">
                    <a:pos x="11" y="27"/>
                  </a:cxn>
                  <a:cxn ang="0">
                    <a:pos x="25" y="0"/>
                  </a:cxn>
                  <a:cxn ang="0">
                    <a:pos x="32" y="13"/>
                  </a:cxn>
                  <a:cxn ang="0">
                    <a:pos x="36" y="9"/>
                  </a:cxn>
                  <a:cxn ang="0">
                    <a:pos x="67" y="27"/>
                  </a:cxn>
                  <a:cxn ang="0">
                    <a:pos x="70" y="35"/>
                  </a:cxn>
                  <a:cxn ang="0">
                    <a:pos x="89" y="43"/>
                  </a:cxn>
                  <a:cxn ang="0">
                    <a:pos x="75" y="48"/>
                  </a:cxn>
                  <a:cxn ang="0">
                    <a:pos x="63" y="48"/>
                  </a:cxn>
                  <a:cxn ang="0">
                    <a:pos x="46" y="37"/>
                  </a:cxn>
                  <a:cxn ang="0">
                    <a:pos x="25" y="53"/>
                  </a:cxn>
                  <a:cxn ang="0">
                    <a:pos x="22" y="57"/>
                  </a:cxn>
                  <a:cxn ang="0">
                    <a:pos x="19" y="48"/>
                  </a:cxn>
                  <a:cxn ang="0">
                    <a:pos x="0" y="48"/>
                  </a:cxn>
                  <a:cxn ang="0">
                    <a:pos x="6" y="39"/>
                  </a:cxn>
                </a:cxnLst>
                <a:rect l="0" t="0" r="r" b="b"/>
                <a:pathLst>
                  <a:path w="89" h="57">
                    <a:moveTo>
                      <a:pt x="6" y="39"/>
                    </a:moveTo>
                    <a:cubicBezTo>
                      <a:pt x="9" y="37"/>
                      <a:pt x="11" y="36"/>
                      <a:pt x="11" y="33"/>
                    </a:cubicBezTo>
                    <a:cubicBezTo>
                      <a:pt x="11" y="29"/>
                      <a:pt x="11" y="31"/>
                      <a:pt x="11" y="27"/>
                    </a:cubicBezTo>
                    <a:cubicBezTo>
                      <a:pt x="11" y="19"/>
                      <a:pt x="13" y="2"/>
                      <a:pt x="25" y="0"/>
                    </a:cubicBezTo>
                    <a:cubicBezTo>
                      <a:pt x="28" y="7"/>
                      <a:pt x="30" y="8"/>
                      <a:pt x="32" y="13"/>
                    </a:cubicBezTo>
                    <a:cubicBezTo>
                      <a:pt x="33" y="11"/>
                      <a:pt x="35" y="10"/>
                      <a:pt x="36" y="9"/>
                    </a:cubicBezTo>
                    <a:cubicBezTo>
                      <a:pt x="45" y="21"/>
                      <a:pt x="59" y="16"/>
                      <a:pt x="67" y="27"/>
                    </a:cubicBezTo>
                    <a:cubicBezTo>
                      <a:pt x="69" y="30"/>
                      <a:pt x="68" y="33"/>
                      <a:pt x="70" y="35"/>
                    </a:cubicBezTo>
                    <a:cubicBezTo>
                      <a:pt x="77" y="40"/>
                      <a:pt x="85" y="38"/>
                      <a:pt x="89" y="43"/>
                    </a:cubicBezTo>
                    <a:cubicBezTo>
                      <a:pt x="84" y="46"/>
                      <a:pt x="80" y="48"/>
                      <a:pt x="75" y="48"/>
                    </a:cubicBezTo>
                    <a:cubicBezTo>
                      <a:pt x="69" y="48"/>
                      <a:pt x="67" y="48"/>
                      <a:pt x="63" y="48"/>
                    </a:cubicBezTo>
                    <a:cubicBezTo>
                      <a:pt x="63" y="48"/>
                      <a:pt x="49" y="38"/>
                      <a:pt x="46" y="37"/>
                    </a:cubicBezTo>
                    <a:cubicBezTo>
                      <a:pt x="46" y="47"/>
                      <a:pt x="31" y="56"/>
                      <a:pt x="25" y="53"/>
                    </a:cubicBezTo>
                    <a:cubicBezTo>
                      <a:pt x="24" y="55"/>
                      <a:pt x="24" y="57"/>
                      <a:pt x="22" y="57"/>
                    </a:cubicBezTo>
                    <a:cubicBezTo>
                      <a:pt x="16" y="57"/>
                      <a:pt x="18" y="52"/>
                      <a:pt x="19" y="48"/>
                    </a:cubicBezTo>
                    <a:cubicBezTo>
                      <a:pt x="12" y="46"/>
                      <a:pt x="3" y="48"/>
                      <a:pt x="0" y="48"/>
                    </a:cubicBezTo>
                    <a:cubicBezTo>
                      <a:pt x="0" y="40"/>
                      <a:pt x="5" y="41"/>
                      <a:pt x="6" y="39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51" name="Freeform 78"/>
              <p:cNvSpPr/>
              <p:nvPr/>
            </p:nvSpPr>
            <p:spPr bwMode="auto">
              <a:xfrm>
                <a:off x="3094038" y="1500188"/>
                <a:ext cx="36513" cy="36513"/>
              </a:xfrm>
              <a:custGeom>
                <a:avLst/>
                <a:gdLst/>
                <a:ahLst/>
                <a:cxnLst>
                  <a:cxn ang="0">
                    <a:pos x="27" y="18"/>
                  </a:cxn>
                  <a:cxn ang="0">
                    <a:pos x="11" y="28"/>
                  </a:cxn>
                  <a:cxn ang="0">
                    <a:pos x="0" y="18"/>
                  </a:cxn>
                  <a:cxn ang="0">
                    <a:pos x="27" y="18"/>
                  </a:cxn>
                </a:cxnLst>
                <a:rect l="0" t="0" r="r" b="b"/>
                <a:pathLst>
                  <a:path w="27" h="28">
                    <a:moveTo>
                      <a:pt x="27" y="18"/>
                    </a:moveTo>
                    <a:cubicBezTo>
                      <a:pt x="27" y="24"/>
                      <a:pt x="16" y="28"/>
                      <a:pt x="11" y="28"/>
                    </a:cubicBezTo>
                    <a:cubicBezTo>
                      <a:pt x="4" y="28"/>
                      <a:pt x="0" y="23"/>
                      <a:pt x="0" y="18"/>
                    </a:cubicBezTo>
                    <a:cubicBezTo>
                      <a:pt x="0" y="0"/>
                      <a:pt x="27" y="3"/>
                      <a:pt x="27" y="18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52" name="Freeform 79"/>
              <p:cNvSpPr/>
              <p:nvPr/>
            </p:nvSpPr>
            <p:spPr bwMode="auto">
              <a:xfrm>
                <a:off x="2984500" y="1652588"/>
                <a:ext cx="30163" cy="23813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22" y="3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10" y="1"/>
                  </a:cxn>
                </a:cxnLst>
                <a:rect l="0" t="0" r="r" b="b"/>
                <a:pathLst>
                  <a:path w="22" h="18">
                    <a:moveTo>
                      <a:pt x="10" y="1"/>
                    </a:moveTo>
                    <a:cubicBezTo>
                      <a:pt x="19" y="0"/>
                      <a:pt x="17" y="0"/>
                      <a:pt x="22" y="3"/>
                    </a:cubicBezTo>
                    <a:cubicBezTo>
                      <a:pt x="18" y="8"/>
                      <a:pt x="7" y="17"/>
                      <a:pt x="0" y="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7"/>
                      <a:pt x="9" y="4"/>
                      <a:pt x="1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53" name="Freeform 80"/>
              <p:cNvSpPr/>
              <p:nvPr/>
            </p:nvSpPr>
            <p:spPr bwMode="auto">
              <a:xfrm>
                <a:off x="3032125" y="1336675"/>
                <a:ext cx="79375" cy="33338"/>
              </a:xfrm>
              <a:custGeom>
                <a:avLst/>
                <a:gdLst/>
                <a:ahLst/>
                <a:cxnLst>
                  <a:cxn ang="0">
                    <a:pos x="22" y="25"/>
                  </a:cxn>
                  <a:cxn ang="0">
                    <a:pos x="9" y="16"/>
                  </a:cxn>
                  <a:cxn ang="0">
                    <a:pos x="0" y="6"/>
                  </a:cxn>
                  <a:cxn ang="0">
                    <a:pos x="8" y="0"/>
                  </a:cxn>
                  <a:cxn ang="0">
                    <a:pos x="30" y="3"/>
                  </a:cxn>
                  <a:cxn ang="0">
                    <a:pos x="60" y="17"/>
                  </a:cxn>
                  <a:cxn ang="0">
                    <a:pos x="52" y="24"/>
                  </a:cxn>
                  <a:cxn ang="0">
                    <a:pos x="39" y="21"/>
                  </a:cxn>
                  <a:cxn ang="0">
                    <a:pos x="22" y="25"/>
                  </a:cxn>
                </a:cxnLst>
                <a:rect l="0" t="0" r="r" b="b"/>
                <a:pathLst>
                  <a:path w="60" h="25">
                    <a:moveTo>
                      <a:pt x="22" y="25"/>
                    </a:moveTo>
                    <a:cubicBezTo>
                      <a:pt x="14" y="25"/>
                      <a:pt x="6" y="23"/>
                      <a:pt x="9" y="16"/>
                    </a:cubicBezTo>
                    <a:cubicBezTo>
                      <a:pt x="5" y="13"/>
                      <a:pt x="0" y="11"/>
                      <a:pt x="0" y="6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8" y="0"/>
                      <a:pt x="21" y="3"/>
                      <a:pt x="30" y="3"/>
                    </a:cubicBezTo>
                    <a:cubicBezTo>
                      <a:pt x="42" y="3"/>
                      <a:pt x="52" y="13"/>
                      <a:pt x="60" y="17"/>
                    </a:cubicBezTo>
                    <a:cubicBezTo>
                      <a:pt x="59" y="21"/>
                      <a:pt x="56" y="24"/>
                      <a:pt x="52" y="24"/>
                    </a:cubicBezTo>
                    <a:cubicBezTo>
                      <a:pt x="46" y="24"/>
                      <a:pt x="44" y="21"/>
                      <a:pt x="39" y="21"/>
                    </a:cubicBezTo>
                    <a:cubicBezTo>
                      <a:pt x="34" y="21"/>
                      <a:pt x="30" y="25"/>
                      <a:pt x="22" y="25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54" name="Freeform 81"/>
              <p:cNvSpPr/>
              <p:nvPr/>
            </p:nvSpPr>
            <p:spPr bwMode="auto">
              <a:xfrm>
                <a:off x="3040063" y="1666875"/>
                <a:ext cx="17463" cy="20638"/>
              </a:xfrm>
              <a:custGeom>
                <a:avLst/>
                <a:gdLst/>
                <a:ahLst/>
                <a:cxnLst>
                  <a:cxn ang="0">
                    <a:pos x="14" y="6"/>
                  </a:cxn>
                  <a:cxn ang="0">
                    <a:pos x="6" y="15"/>
                  </a:cxn>
                  <a:cxn ang="0">
                    <a:pos x="0" y="9"/>
                  </a:cxn>
                  <a:cxn ang="0">
                    <a:pos x="14" y="6"/>
                  </a:cxn>
                </a:cxnLst>
                <a:rect l="0" t="0" r="r" b="b"/>
                <a:pathLst>
                  <a:path w="14" h="15">
                    <a:moveTo>
                      <a:pt x="14" y="6"/>
                    </a:moveTo>
                    <a:cubicBezTo>
                      <a:pt x="12" y="9"/>
                      <a:pt x="11" y="15"/>
                      <a:pt x="6" y="15"/>
                    </a:cubicBezTo>
                    <a:cubicBezTo>
                      <a:pt x="5" y="15"/>
                      <a:pt x="0" y="9"/>
                      <a:pt x="0" y="9"/>
                    </a:cubicBezTo>
                    <a:cubicBezTo>
                      <a:pt x="0" y="1"/>
                      <a:pt x="10" y="0"/>
                      <a:pt x="14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55" name="Freeform 82"/>
              <p:cNvSpPr/>
              <p:nvPr/>
            </p:nvSpPr>
            <p:spPr bwMode="auto">
              <a:xfrm>
                <a:off x="3136900" y="1509713"/>
                <a:ext cx="19050" cy="11113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4" y="7"/>
                  </a:cxn>
                  <a:cxn ang="0">
                    <a:pos x="5" y="8"/>
                  </a:cxn>
                </a:cxnLst>
                <a:rect l="0" t="0" r="r" b="b"/>
                <a:pathLst>
                  <a:path w="14" h="8">
                    <a:moveTo>
                      <a:pt x="5" y="8"/>
                    </a:moveTo>
                    <a:cubicBezTo>
                      <a:pt x="2" y="8"/>
                      <a:pt x="0" y="7"/>
                      <a:pt x="0" y="4"/>
                    </a:cubicBezTo>
                    <a:cubicBezTo>
                      <a:pt x="0" y="3"/>
                      <a:pt x="4" y="0"/>
                      <a:pt x="5" y="0"/>
                    </a:cubicBezTo>
                    <a:cubicBezTo>
                      <a:pt x="9" y="0"/>
                      <a:pt x="13" y="5"/>
                      <a:pt x="14" y="7"/>
                    </a:cubicBezTo>
                    <a:cubicBezTo>
                      <a:pt x="8" y="8"/>
                      <a:pt x="10" y="8"/>
                      <a:pt x="5" y="8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56" name="Freeform 83"/>
              <p:cNvSpPr/>
              <p:nvPr/>
            </p:nvSpPr>
            <p:spPr bwMode="auto">
              <a:xfrm>
                <a:off x="3052763" y="1476375"/>
                <a:ext cx="20638" cy="12700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15" y="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cubicBezTo>
                      <a:pt x="0" y="10"/>
                      <a:pt x="10" y="0"/>
                      <a:pt x="15" y="0"/>
                    </a:cubicBezTo>
                    <a:cubicBezTo>
                      <a:pt x="14" y="6"/>
                      <a:pt x="10" y="10"/>
                      <a:pt x="5" y="1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57" name="Freeform 84"/>
              <p:cNvSpPr/>
              <p:nvPr/>
            </p:nvSpPr>
            <p:spPr bwMode="auto">
              <a:xfrm>
                <a:off x="2876550" y="1335088"/>
                <a:ext cx="482600" cy="347663"/>
              </a:xfrm>
              <a:custGeom>
                <a:avLst/>
                <a:gdLst/>
                <a:ahLst/>
                <a:cxnLst>
                  <a:cxn ang="0">
                    <a:pos x="333" y="196"/>
                  </a:cxn>
                  <a:cxn ang="0">
                    <a:pos x="281" y="171"/>
                  </a:cxn>
                  <a:cxn ang="0">
                    <a:pos x="289" y="177"/>
                  </a:cxn>
                  <a:cxn ang="0">
                    <a:pos x="283" y="184"/>
                  </a:cxn>
                  <a:cxn ang="0">
                    <a:pos x="298" y="201"/>
                  </a:cxn>
                  <a:cxn ang="0">
                    <a:pos x="318" y="206"/>
                  </a:cxn>
                  <a:cxn ang="0">
                    <a:pos x="326" y="225"/>
                  </a:cxn>
                  <a:cxn ang="0">
                    <a:pos x="278" y="225"/>
                  </a:cxn>
                  <a:cxn ang="0">
                    <a:pos x="304" y="256"/>
                  </a:cxn>
                  <a:cxn ang="0">
                    <a:pos x="295" y="256"/>
                  </a:cxn>
                  <a:cxn ang="0">
                    <a:pos x="233" y="226"/>
                  </a:cxn>
                  <a:cxn ang="0">
                    <a:pos x="190" y="210"/>
                  </a:cxn>
                  <a:cxn ang="0">
                    <a:pos x="169" y="214"/>
                  </a:cxn>
                  <a:cxn ang="0">
                    <a:pos x="168" y="189"/>
                  </a:cxn>
                  <a:cxn ang="0">
                    <a:pos x="207" y="183"/>
                  </a:cxn>
                  <a:cxn ang="0">
                    <a:pos x="210" y="167"/>
                  </a:cxn>
                  <a:cxn ang="0">
                    <a:pos x="186" y="115"/>
                  </a:cxn>
                  <a:cxn ang="0">
                    <a:pos x="168" y="115"/>
                  </a:cxn>
                  <a:cxn ang="0">
                    <a:pos x="146" y="85"/>
                  </a:cxn>
                  <a:cxn ang="0">
                    <a:pos x="122" y="91"/>
                  </a:cxn>
                  <a:cxn ang="0">
                    <a:pos x="41" y="82"/>
                  </a:cxn>
                  <a:cxn ang="0">
                    <a:pos x="11" y="69"/>
                  </a:cxn>
                  <a:cxn ang="0">
                    <a:pos x="30" y="65"/>
                  </a:cxn>
                  <a:cxn ang="0">
                    <a:pos x="0" y="48"/>
                  </a:cxn>
                  <a:cxn ang="0">
                    <a:pos x="11" y="16"/>
                  </a:cxn>
                  <a:cxn ang="0">
                    <a:pos x="61" y="4"/>
                  </a:cxn>
                  <a:cxn ang="0">
                    <a:pos x="46" y="32"/>
                  </a:cxn>
                  <a:cxn ang="0">
                    <a:pos x="50" y="47"/>
                  </a:cxn>
                  <a:cxn ang="0">
                    <a:pos x="55" y="26"/>
                  </a:cxn>
                  <a:cxn ang="0">
                    <a:pos x="120" y="29"/>
                  </a:cxn>
                  <a:cxn ang="0">
                    <a:pos x="128" y="34"/>
                  </a:cxn>
                  <a:cxn ang="0">
                    <a:pos x="156" y="27"/>
                  </a:cxn>
                  <a:cxn ang="0">
                    <a:pos x="217" y="56"/>
                  </a:cxn>
                  <a:cxn ang="0">
                    <a:pos x="242" y="65"/>
                  </a:cxn>
                  <a:cxn ang="0">
                    <a:pos x="273" y="85"/>
                  </a:cxn>
                  <a:cxn ang="0">
                    <a:pos x="293" y="95"/>
                  </a:cxn>
                  <a:cxn ang="0">
                    <a:pos x="291" y="102"/>
                  </a:cxn>
                  <a:cxn ang="0">
                    <a:pos x="283" y="116"/>
                  </a:cxn>
                  <a:cxn ang="0">
                    <a:pos x="317" y="135"/>
                  </a:cxn>
                  <a:cxn ang="0">
                    <a:pos x="342" y="153"/>
                  </a:cxn>
                  <a:cxn ang="0">
                    <a:pos x="362" y="165"/>
                  </a:cxn>
                  <a:cxn ang="0">
                    <a:pos x="349" y="178"/>
                  </a:cxn>
                </a:cxnLst>
                <a:rect l="0" t="0" r="r" b="b"/>
                <a:pathLst>
                  <a:path w="362" h="261">
                    <a:moveTo>
                      <a:pt x="339" y="184"/>
                    </a:moveTo>
                    <a:cubicBezTo>
                      <a:pt x="339" y="189"/>
                      <a:pt x="338" y="196"/>
                      <a:pt x="333" y="196"/>
                    </a:cubicBezTo>
                    <a:cubicBezTo>
                      <a:pt x="311" y="196"/>
                      <a:pt x="311" y="166"/>
                      <a:pt x="289" y="166"/>
                    </a:cubicBezTo>
                    <a:cubicBezTo>
                      <a:pt x="287" y="166"/>
                      <a:pt x="281" y="171"/>
                      <a:pt x="281" y="171"/>
                    </a:cubicBezTo>
                    <a:cubicBezTo>
                      <a:pt x="284" y="173"/>
                      <a:pt x="285" y="173"/>
                      <a:pt x="289" y="172"/>
                    </a:cubicBezTo>
                    <a:cubicBezTo>
                      <a:pt x="289" y="177"/>
                      <a:pt x="289" y="177"/>
                      <a:pt x="289" y="177"/>
                    </a:cubicBezTo>
                    <a:cubicBezTo>
                      <a:pt x="287" y="178"/>
                      <a:pt x="284" y="178"/>
                      <a:pt x="283" y="177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8" y="184"/>
                      <a:pt x="288" y="184"/>
                      <a:pt x="288" y="184"/>
                    </a:cubicBezTo>
                    <a:cubicBezTo>
                      <a:pt x="289" y="189"/>
                      <a:pt x="295" y="199"/>
                      <a:pt x="298" y="201"/>
                    </a:cubicBezTo>
                    <a:cubicBezTo>
                      <a:pt x="307" y="204"/>
                      <a:pt x="310" y="198"/>
                      <a:pt x="311" y="206"/>
                    </a:cubicBezTo>
                    <a:cubicBezTo>
                      <a:pt x="315" y="206"/>
                      <a:pt x="315" y="206"/>
                      <a:pt x="318" y="206"/>
                    </a:cubicBezTo>
                    <a:cubicBezTo>
                      <a:pt x="318" y="213"/>
                      <a:pt x="318" y="213"/>
                      <a:pt x="318" y="215"/>
                    </a:cubicBezTo>
                    <a:cubicBezTo>
                      <a:pt x="318" y="218"/>
                      <a:pt x="326" y="220"/>
                      <a:pt x="326" y="225"/>
                    </a:cubicBezTo>
                    <a:cubicBezTo>
                      <a:pt x="326" y="229"/>
                      <a:pt x="321" y="238"/>
                      <a:pt x="319" y="242"/>
                    </a:cubicBezTo>
                    <a:cubicBezTo>
                      <a:pt x="311" y="242"/>
                      <a:pt x="283" y="231"/>
                      <a:pt x="278" y="225"/>
                    </a:cubicBezTo>
                    <a:cubicBezTo>
                      <a:pt x="272" y="225"/>
                      <a:pt x="272" y="225"/>
                      <a:pt x="272" y="225"/>
                    </a:cubicBezTo>
                    <a:cubicBezTo>
                      <a:pt x="279" y="234"/>
                      <a:pt x="304" y="243"/>
                      <a:pt x="304" y="256"/>
                    </a:cubicBezTo>
                    <a:cubicBezTo>
                      <a:pt x="304" y="259"/>
                      <a:pt x="301" y="261"/>
                      <a:pt x="299" y="261"/>
                    </a:cubicBezTo>
                    <a:cubicBezTo>
                      <a:pt x="297" y="261"/>
                      <a:pt x="296" y="256"/>
                      <a:pt x="295" y="256"/>
                    </a:cubicBezTo>
                    <a:cubicBezTo>
                      <a:pt x="282" y="249"/>
                      <a:pt x="274" y="252"/>
                      <a:pt x="263" y="245"/>
                    </a:cubicBezTo>
                    <a:cubicBezTo>
                      <a:pt x="252" y="239"/>
                      <a:pt x="226" y="240"/>
                      <a:pt x="233" y="226"/>
                    </a:cubicBezTo>
                    <a:cubicBezTo>
                      <a:pt x="219" y="219"/>
                      <a:pt x="212" y="211"/>
                      <a:pt x="199" y="204"/>
                    </a:cubicBezTo>
                    <a:cubicBezTo>
                      <a:pt x="197" y="207"/>
                      <a:pt x="194" y="210"/>
                      <a:pt x="190" y="210"/>
                    </a:cubicBezTo>
                    <a:cubicBezTo>
                      <a:pt x="186" y="210"/>
                      <a:pt x="187" y="207"/>
                      <a:pt x="183" y="207"/>
                    </a:cubicBezTo>
                    <a:cubicBezTo>
                      <a:pt x="177" y="207"/>
                      <a:pt x="175" y="214"/>
                      <a:pt x="169" y="214"/>
                    </a:cubicBezTo>
                    <a:cubicBezTo>
                      <a:pt x="165" y="214"/>
                      <a:pt x="150" y="208"/>
                      <a:pt x="150" y="201"/>
                    </a:cubicBezTo>
                    <a:cubicBezTo>
                      <a:pt x="150" y="197"/>
                      <a:pt x="162" y="189"/>
                      <a:pt x="168" y="189"/>
                    </a:cubicBezTo>
                    <a:cubicBezTo>
                      <a:pt x="176" y="189"/>
                      <a:pt x="183" y="189"/>
                      <a:pt x="187" y="189"/>
                    </a:cubicBezTo>
                    <a:cubicBezTo>
                      <a:pt x="191" y="189"/>
                      <a:pt x="202" y="187"/>
                      <a:pt x="207" y="183"/>
                    </a:cubicBezTo>
                    <a:cubicBezTo>
                      <a:pt x="205" y="182"/>
                      <a:pt x="199" y="178"/>
                      <a:pt x="199" y="174"/>
                    </a:cubicBezTo>
                    <a:cubicBezTo>
                      <a:pt x="199" y="167"/>
                      <a:pt x="207" y="171"/>
                      <a:pt x="210" y="167"/>
                    </a:cubicBezTo>
                    <a:cubicBezTo>
                      <a:pt x="214" y="163"/>
                      <a:pt x="223" y="154"/>
                      <a:pt x="223" y="148"/>
                    </a:cubicBezTo>
                    <a:cubicBezTo>
                      <a:pt x="223" y="136"/>
                      <a:pt x="195" y="115"/>
                      <a:pt x="186" y="115"/>
                    </a:cubicBezTo>
                    <a:cubicBezTo>
                      <a:pt x="180" y="115"/>
                      <a:pt x="177" y="120"/>
                      <a:pt x="172" y="120"/>
                    </a:cubicBezTo>
                    <a:cubicBezTo>
                      <a:pt x="170" y="120"/>
                      <a:pt x="168" y="115"/>
                      <a:pt x="168" y="115"/>
                    </a:cubicBezTo>
                    <a:cubicBezTo>
                      <a:pt x="168" y="110"/>
                      <a:pt x="176" y="109"/>
                      <a:pt x="179" y="109"/>
                    </a:cubicBezTo>
                    <a:cubicBezTo>
                      <a:pt x="175" y="105"/>
                      <a:pt x="151" y="85"/>
                      <a:pt x="146" y="85"/>
                    </a:cubicBezTo>
                    <a:cubicBezTo>
                      <a:pt x="140" y="85"/>
                      <a:pt x="133" y="101"/>
                      <a:pt x="125" y="101"/>
                    </a:cubicBezTo>
                    <a:cubicBezTo>
                      <a:pt x="120" y="101"/>
                      <a:pt x="121" y="94"/>
                      <a:pt x="122" y="91"/>
                    </a:cubicBezTo>
                    <a:cubicBezTo>
                      <a:pt x="108" y="90"/>
                      <a:pt x="75" y="91"/>
                      <a:pt x="55" y="91"/>
                    </a:cubicBezTo>
                    <a:cubicBezTo>
                      <a:pt x="51" y="91"/>
                      <a:pt x="44" y="86"/>
                      <a:pt x="41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18" y="76"/>
                      <a:pt x="11" y="75"/>
                      <a:pt x="11" y="69"/>
                    </a:cubicBezTo>
                    <a:cubicBezTo>
                      <a:pt x="16" y="67"/>
                      <a:pt x="23" y="70"/>
                      <a:pt x="30" y="70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6" y="62"/>
                      <a:pt x="6" y="60"/>
                      <a:pt x="6" y="60"/>
                    </a:cubicBezTo>
                    <a:cubicBezTo>
                      <a:pt x="6" y="60"/>
                      <a:pt x="0" y="52"/>
                      <a:pt x="0" y="48"/>
                    </a:cubicBezTo>
                    <a:cubicBezTo>
                      <a:pt x="0" y="36"/>
                      <a:pt x="2" y="33"/>
                      <a:pt x="8" y="29"/>
                    </a:cubicBezTo>
                    <a:cubicBezTo>
                      <a:pt x="12" y="26"/>
                      <a:pt x="10" y="18"/>
                      <a:pt x="11" y="16"/>
                    </a:cubicBezTo>
                    <a:cubicBezTo>
                      <a:pt x="20" y="7"/>
                      <a:pt x="32" y="0"/>
                      <a:pt x="47" y="0"/>
                    </a:cubicBezTo>
                    <a:cubicBezTo>
                      <a:pt x="47" y="0"/>
                      <a:pt x="61" y="4"/>
                      <a:pt x="61" y="4"/>
                    </a:cubicBezTo>
                    <a:cubicBezTo>
                      <a:pt x="57" y="14"/>
                      <a:pt x="42" y="14"/>
                      <a:pt x="42" y="27"/>
                    </a:cubicBezTo>
                    <a:cubicBezTo>
                      <a:pt x="42" y="30"/>
                      <a:pt x="44" y="32"/>
                      <a:pt x="46" y="32"/>
                    </a:cubicBezTo>
                    <a:cubicBezTo>
                      <a:pt x="45" y="35"/>
                      <a:pt x="46" y="40"/>
                      <a:pt x="46" y="40"/>
                    </a:cubicBezTo>
                    <a:cubicBezTo>
                      <a:pt x="46" y="43"/>
                      <a:pt x="45" y="47"/>
                      <a:pt x="50" y="47"/>
                    </a:cubicBezTo>
                    <a:cubicBezTo>
                      <a:pt x="53" y="47"/>
                      <a:pt x="59" y="42"/>
                      <a:pt x="59" y="38"/>
                    </a:cubicBezTo>
                    <a:cubicBezTo>
                      <a:pt x="59" y="34"/>
                      <a:pt x="55" y="31"/>
                      <a:pt x="55" y="26"/>
                    </a:cubicBezTo>
                    <a:cubicBezTo>
                      <a:pt x="55" y="10"/>
                      <a:pt x="84" y="4"/>
                      <a:pt x="102" y="4"/>
                    </a:cubicBezTo>
                    <a:cubicBezTo>
                      <a:pt x="113" y="4"/>
                      <a:pt x="120" y="20"/>
                      <a:pt x="120" y="29"/>
                    </a:cubicBezTo>
                    <a:cubicBezTo>
                      <a:pt x="120" y="31"/>
                      <a:pt x="117" y="38"/>
                      <a:pt x="120" y="38"/>
                    </a:cubicBezTo>
                    <a:cubicBezTo>
                      <a:pt x="122" y="38"/>
                      <a:pt x="124" y="34"/>
                      <a:pt x="128" y="34"/>
                    </a:cubicBezTo>
                    <a:cubicBezTo>
                      <a:pt x="133" y="34"/>
                      <a:pt x="135" y="38"/>
                      <a:pt x="138" y="38"/>
                    </a:cubicBezTo>
                    <a:cubicBezTo>
                      <a:pt x="146" y="38"/>
                      <a:pt x="148" y="27"/>
                      <a:pt x="156" y="27"/>
                    </a:cubicBezTo>
                    <a:cubicBezTo>
                      <a:pt x="165" y="27"/>
                      <a:pt x="183" y="30"/>
                      <a:pt x="189" y="34"/>
                    </a:cubicBezTo>
                    <a:cubicBezTo>
                      <a:pt x="199" y="41"/>
                      <a:pt x="202" y="56"/>
                      <a:pt x="217" y="56"/>
                    </a:cubicBezTo>
                    <a:cubicBezTo>
                      <a:pt x="223" y="56"/>
                      <a:pt x="224" y="56"/>
                      <a:pt x="228" y="56"/>
                    </a:cubicBezTo>
                    <a:cubicBezTo>
                      <a:pt x="232" y="56"/>
                      <a:pt x="243" y="57"/>
                      <a:pt x="242" y="65"/>
                    </a:cubicBezTo>
                    <a:cubicBezTo>
                      <a:pt x="254" y="69"/>
                      <a:pt x="261" y="76"/>
                      <a:pt x="273" y="77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6" y="85"/>
                      <a:pt x="281" y="85"/>
                      <a:pt x="281" y="85"/>
                    </a:cubicBezTo>
                    <a:cubicBezTo>
                      <a:pt x="287" y="85"/>
                      <a:pt x="290" y="89"/>
                      <a:pt x="293" y="95"/>
                    </a:cubicBezTo>
                    <a:cubicBezTo>
                      <a:pt x="287" y="96"/>
                      <a:pt x="281" y="96"/>
                      <a:pt x="277" y="101"/>
                    </a:cubicBezTo>
                    <a:cubicBezTo>
                      <a:pt x="285" y="102"/>
                      <a:pt x="287" y="102"/>
                      <a:pt x="291" y="102"/>
                    </a:cubicBezTo>
                    <a:cubicBezTo>
                      <a:pt x="293" y="102"/>
                      <a:pt x="296" y="103"/>
                      <a:pt x="297" y="106"/>
                    </a:cubicBezTo>
                    <a:cubicBezTo>
                      <a:pt x="290" y="110"/>
                      <a:pt x="287" y="110"/>
                      <a:pt x="283" y="116"/>
                    </a:cubicBezTo>
                    <a:cubicBezTo>
                      <a:pt x="287" y="118"/>
                      <a:pt x="289" y="120"/>
                      <a:pt x="295" y="120"/>
                    </a:cubicBezTo>
                    <a:cubicBezTo>
                      <a:pt x="296" y="130"/>
                      <a:pt x="308" y="134"/>
                      <a:pt x="317" y="135"/>
                    </a:cubicBezTo>
                    <a:cubicBezTo>
                      <a:pt x="318" y="143"/>
                      <a:pt x="320" y="151"/>
                      <a:pt x="327" y="151"/>
                    </a:cubicBezTo>
                    <a:cubicBezTo>
                      <a:pt x="337" y="151"/>
                      <a:pt x="339" y="145"/>
                      <a:pt x="342" y="153"/>
                    </a:cubicBezTo>
                    <a:cubicBezTo>
                      <a:pt x="344" y="155"/>
                      <a:pt x="348" y="155"/>
                      <a:pt x="350" y="155"/>
                    </a:cubicBezTo>
                    <a:cubicBezTo>
                      <a:pt x="359" y="155"/>
                      <a:pt x="362" y="158"/>
                      <a:pt x="362" y="165"/>
                    </a:cubicBezTo>
                    <a:cubicBezTo>
                      <a:pt x="362" y="171"/>
                      <a:pt x="355" y="173"/>
                      <a:pt x="349" y="173"/>
                    </a:cubicBezTo>
                    <a:cubicBezTo>
                      <a:pt x="349" y="178"/>
                      <a:pt x="349" y="176"/>
                      <a:pt x="349" y="178"/>
                    </a:cubicBezTo>
                    <a:cubicBezTo>
                      <a:pt x="349" y="180"/>
                      <a:pt x="348" y="184"/>
                      <a:pt x="339" y="184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58" name="Freeform 85"/>
              <p:cNvSpPr/>
              <p:nvPr/>
            </p:nvSpPr>
            <p:spPr bwMode="auto">
              <a:xfrm>
                <a:off x="3073400" y="163512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0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9">
                    <a:moveTo>
                      <a:pt x="10" y="6"/>
                    </a:moveTo>
                    <a:cubicBezTo>
                      <a:pt x="6" y="9"/>
                      <a:pt x="5" y="9"/>
                      <a:pt x="0" y="6"/>
                    </a:cubicBezTo>
                    <a:cubicBezTo>
                      <a:pt x="5" y="0"/>
                      <a:pt x="5" y="3"/>
                      <a:pt x="10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59" name="Freeform 86"/>
              <p:cNvSpPr/>
              <p:nvPr/>
            </p:nvSpPr>
            <p:spPr bwMode="auto">
              <a:xfrm>
                <a:off x="2974975" y="1568450"/>
                <a:ext cx="12700" cy="12700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9" y="9"/>
                  </a:cxn>
                  <a:cxn ang="0">
                    <a:pos x="1" y="2"/>
                  </a:cxn>
                </a:cxnLst>
                <a:rect l="0" t="0" r="r" b="b"/>
                <a:pathLst>
                  <a:path w="9" h="9">
                    <a:moveTo>
                      <a:pt x="1" y="2"/>
                    </a:moveTo>
                    <a:cubicBezTo>
                      <a:pt x="6" y="0"/>
                      <a:pt x="6" y="5"/>
                      <a:pt x="9" y="9"/>
                    </a:cubicBezTo>
                    <a:cubicBezTo>
                      <a:pt x="4" y="9"/>
                      <a:pt x="0" y="5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60" name="Freeform 87"/>
              <p:cNvSpPr/>
              <p:nvPr/>
            </p:nvSpPr>
            <p:spPr bwMode="auto">
              <a:xfrm>
                <a:off x="2847975" y="985838"/>
                <a:ext cx="514350" cy="269875"/>
              </a:xfrm>
              <a:custGeom>
                <a:avLst/>
                <a:gdLst/>
                <a:ahLst/>
                <a:cxnLst>
                  <a:cxn ang="0">
                    <a:pos x="307" y="16"/>
                  </a:cxn>
                  <a:cxn ang="0">
                    <a:pos x="350" y="9"/>
                  </a:cxn>
                  <a:cxn ang="0">
                    <a:pos x="386" y="28"/>
                  </a:cxn>
                  <a:cxn ang="0">
                    <a:pos x="313" y="51"/>
                  </a:cxn>
                  <a:cxn ang="0">
                    <a:pos x="295" y="74"/>
                  </a:cxn>
                  <a:cxn ang="0">
                    <a:pos x="231" y="108"/>
                  </a:cxn>
                  <a:cxn ang="0">
                    <a:pos x="216" y="118"/>
                  </a:cxn>
                  <a:cxn ang="0">
                    <a:pos x="216" y="137"/>
                  </a:cxn>
                  <a:cxn ang="0">
                    <a:pos x="174" y="157"/>
                  </a:cxn>
                  <a:cxn ang="0">
                    <a:pos x="158" y="184"/>
                  </a:cxn>
                  <a:cxn ang="0">
                    <a:pos x="176" y="188"/>
                  </a:cxn>
                  <a:cxn ang="0">
                    <a:pos x="126" y="197"/>
                  </a:cxn>
                  <a:cxn ang="0">
                    <a:pos x="80" y="201"/>
                  </a:cxn>
                  <a:cxn ang="0">
                    <a:pos x="33" y="197"/>
                  </a:cxn>
                  <a:cxn ang="0">
                    <a:pos x="60" y="176"/>
                  </a:cxn>
                  <a:cxn ang="0">
                    <a:pos x="57" y="158"/>
                  </a:cxn>
                  <a:cxn ang="0">
                    <a:pos x="92" y="170"/>
                  </a:cxn>
                  <a:cxn ang="0">
                    <a:pos x="66" y="148"/>
                  </a:cxn>
                  <a:cxn ang="0">
                    <a:pos x="55" y="151"/>
                  </a:cxn>
                  <a:cxn ang="0">
                    <a:pos x="68" y="131"/>
                  </a:cxn>
                  <a:cxn ang="0">
                    <a:pos x="62" y="97"/>
                  </a:cxn>
                  <a:cxn ang="0">
                    <a:pos x="67" y="89"/>
                  </a:cxn>
                  <a:cxn ang="0">
                    <a:pos x="97" y="90"/>
                  </a:cxn>
                  <a:cxn ang="0">
                    <a:pos x="108" y="91"/>
                  </a:cxn>
                  <a:cxn ang="0">
                    <a:pos x="133" y="86"/>
                  </a:cxn>
                  <a:cxn ang="0">
                    <a:pos x="147" y="74"/>
                  </a:cxn>
                  <a:cxn ang="0">
                    <a:pos x="99" y="81"/>
                  </a:cxn>
                  <a:cxn ang="0">
                    <a:pos x="72" y="76"/>
                  </a:cxn>
                  <a:cxn ang="0">
                    <a:pos x="57" y="81"/>
                  </a:cxn>
                  <a:cxn ang="0">
                    <a:pos x="44" y="67"/>
                  </a:cxn>
                  <a:cxn ang="0">
                    <a:pos x="51" y="53"/>
                  </a:cxn>
                  <a:cxn ang="0">
                    <a:pos x="25" y="60"/>
                  </a:cxn>
                  <a:cxn ang="0">
                    <a:pos x="29" y="49"/>
                  </a:cxn>
                  <a:cxn ang="0">
                    <a:pos x="9" y="52"/>
                  </a:cxn>
                  <a:cxn ang="0">
                    <a:pos x="44" y="36"/>
                  </a:cxn>
                  <a:cxn ang="0">
                    <a:pos x="57" y="32"/>
                  </a:cxn>
                  <a:cxn ang="0">
                    <a:pos x="104" y="32"/>
                  </a:cxn>
                  <a:cxn ang="0">
                    <a:pos x="135" y="11"/>
                  </a:cxn>
                  <a:cxn ang="0">
                    <a:pos x="196" y="6"/>
                  </a:cxn>
                  <a:cxn ang="0">
                    <a:pos x="218" y="8"/>
                  </a:cxn>
                  <a:cxn ang="0">
                    <a:pos x="245" y="3"/>
                  </a:cxn>
                  <a:cxn ang="0">
                    <a:pos x="315" y="11"/>
                  </a:cxn>
                </a:cxnLst>
                <a:rect l="0" t="0" r="r" b="b"/>
                <a:pathLst>
                  <a:path w="386" h="203">
                    <a:moveTo>
                      <a:pt x="315" y="11"/>
                    </a:moveTo>
                    <a:cubicBezTo>
                      <a:pt x="312" y="14"/>
                      <a:pt x="310" y="15"/>
                      <a:pt x="307" y="16"/>
                    </a:cubicBezTo>
                    <a:cubicBezTo>
                      <a:pt x="342" y="6"/>
                      <a:pt x="342" y="6"/>
                      <a:pt x="342" y="6"/>
                    </a:cubicBezTo>
                    <a:cubicBezTo>
                      <a:pt x="345" y="7"/>
                      <a:pt x="347" y="8"/>
                      <a:pt x="350" y="9"/>
                    </a:cubicBezTo>
                    <a:cubicBezTo>
                      <a:pt x="355" y="11"/>
                      <a:pt x="355" y="14"/>
                      <a:pt x="358" y="17"/>
                    </a:cubicBezTo>
                    <a:cubicBezTo>
                      <a:pt x="363" y="22"/>
                      <a:pt x="386" y="20"/>
                      <a:pt x="386" y="28"/>
                    </a:cubicBezTo>
                    <a:cubicBezTo>
                      <a:pt x="386" y="33"/>
                      <a:pt x="378" y="32"/>
                      <a:pt x="375" y="34"/>
                    </a:cubicBezTo>
                    <a:cubicBezTo>
                      <a:pt x="358" y="48"/>
                      <a:pt x="336" y="40"/>
                      <a:pt x="313" y="51"/>
                    </a:cubicBezTo>
                    <a:cubicBezTo>
                      <a:pt x="317" y="56"/>
                      <a:pt x="335" y="52"/>
                      <a:pt x="346" y="52"/>
                    </a:cubicBezTo>
                    <a:cubicBezTo>
                      <a:pt x="336" y="63"/>
                      <a:pt x="311" y="69"/>
                      <a:pt x="295" y="74"/>
                    </a:cubicBezTo>
                    <a:cubicBezTo>
                      <a:pt x="277" y="80"/>
                      <a:pt x="267" y="97"/>
                      <a:pt x="254" y="107"/>
                    </a:cubicBezTo>
                    <a:cubicBezTo>
                      <a:pt x="248" y="112"/>
                      <a:pt x="238" y="106"/>
                      <a:pt x="231" y="108"/>
                    </a:cubicBezTo>
                    <a:cubicBezTo>
                      <a:pt x="221" y="112"/>
                      <a:pt x="210" y="112"/>
                      <a:pt x="203" y="118"/>
                    </a:cubicBezTo>
                    <a:cubicBezTo>
                      <a:pt x="216" y="118"/>
                      <a:pt x="216" y="118"/>
                      <a:pt x="216" y="118"/>
                    </a:cubicBezTo>
                    <a:cubicBezTo>
                      <a:pt x="217" y="128"/>
                      <a:pt x="211" y="127"/>
                      <a:pt x="203" y="126"/>
                    </a:cubicBezTo>
                    <a:cubicBezTo>
                      <a:pt x="208" y="129"/>
                      <a:pt x="213" y="131"/>
                      <a:pt x="216" y="137"/>
                    </a:cubicBezTo>
                    <a:cubicBezTo>
                      <a:pt x="206" y="141"/>
                      <a:pt x="203" y="152"/>
                      <a:pt x="196" y="157"/>
                    </a:cubicBezTo>
                    <a:cubicBezTo>
                      <a:pt x="177" y="157"/>
                      <a:pt x="177" y="157"/>
                      <a:pt x="174" y="157"/>
                    </a:cubicBezTo>
                    <a:cubicBezTo>
                      <a:pt x="175" y="160"/>
                      <a:pt x="177" y="161"/>
                      <a:pt x="177" y="164"/>
                    </a:cubicBezTo>
                    <a:cubicBezTo>
                      <a:pt x="177" y="178"/>
                      <a:pt x="158" y="169"/>
                      <a:pt x="158" y="184"/>
                    </a:cubicBezTo>
                    <a:cubicBezTo>
                      <a:pt x="165" y="184"/>
                      <a:pt x="166" y="184"/>
                      <a:pt x="169" y="184"/>
                    </a:cubicBezTo>
                    <a:cubicBezTo>
                      <a:pt x="171" y="184"/>
                      <a:pt x="176" y="184"/>
                      <a:pt x="176" y="188"/>
                    </a:cubicBezTo>
                    <a:cubicBezTo>
                      <a:pt x="176" y="195"/>
                      <a:pt x="151" y="203"/>
                      <a:pt x="141" y="203"/>
                    </a:cubicBezTo>
                    <a:cubicBezTo>
                      <a:pt x="131" y="203"/>
                      <a:pt x="135" y="197"/>
                      <a:pt x="126" y="197"/>
                    </a:cubicBezTo>
                    <a:cubicBezTo>
                      <a:pt x="113" y="197"/>
                      <a:pt x="104" y="197"/>
                      <a:pt x="93" y="197"/>
                    </a:cubicBezTo>
                    <a:cubicBezTo>
                      <a:pt x="89" y="197"/>
                      <a:pt x="86" y="201"/>
                      <a:pt x="80" y="201"/>
                    </a:cubicBezTo>
                    <a:cubicBezTo>
                      <a:pt x="65" y="201"/>
                      <a:pt x="53" y="197"/>
                      <a:pt x="38" y="192"/>
                    </a:cubicBezTo>
                    <a:cubicBezTo>
                      <a:pt x="37" y="194"/>
                      <a:pt x="35" y="197"/>
                      <a:pt x="33" y="197"/>
                    </a:cubicBezTo>
                    <a:cubicBezTo>
                      <a:pt x="29" y="197"/>
                      <a:pt x="28" y="194"/>
                      <a:pt x="28" y="193"/>
                    </a:cubicBezTo>
                    <a:cubicBezTo>
                      <a:pt x="28" y="176"/>
                      <a:pt x="51" y="182"/>
                      <a:pt x="60" y="176"/>
                    </a:cubicBezTo>
                    <a:cubicBezTo>
                      <a:pt x="55" y="172"/>
                      <a:pt x="46" y="170"/>
                      <a:pt x="46" y="162"/>
                    </a:cubicBezTo>
                    <a:cubicBezTo>
                      <a:pt x="46" y="156"/>
                      <a:pt x="52" y="158"/>
                      <a:pt x="57" y="158"/>
                    </a:cubicBezTo>
                    <a:cubicBezTo>
                      <a:pt x="71" y="158"/>
                      <a:pt x="76" y="165"/>
                      <a:pt x="84" y="170"/>
                    </a:cubicBezTo>
                    <a:cubicBezTo>
                      <a:pt x="92" y="170"/>
                      <a:pt x="92" y="170"/>
                      <a:pt x="92" y="170"/>
                    </a:cubicBezTo>
                    <a:cubicBezTo>
                      <a:pt x="86" y="164"/>
                      <a:pt x="72" y="159"/>
                      <a:pt x="72" y="148"/>
                    </a:cubicBezTo>
                    <a:cubicBezTo>
                      <a:pt x="66" y="148"/>
                      <a:pt x="66" y="148"/>
                      <a:pt x="66" y="148"/>
                    </a:cubicBezTo>
                    <a:cubicBezTo>
                      <a:pt x="63" y="149"/>
                      <a:pt x="63" y="149"/>
                      <a:pt x="61" y="151"/>
                    </a:cubicBezTo>
                    <a:cubicBezTo>
                      <a:pt x="55" y="151"/>
                      <a:pt x="55" y="151"/>
                      <a:pt x="55" y="151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58" y="138"/>
                      <a:pt x="61" y="134"/>
                      <a:pt x="68" y="131"/>
                    </a:cubicBezTo>
                    <a:cubicBezTo>
                      <a:pt x="79" y="128"/>
                      <a:pt x="92" y="132"/>
                      <a:pt x="92" y="119"/>
                    </a:cubicBezTo>
                    <a:cubicBezTo>
                      <a:pt x="92" y="105"/>
                      <a:pt x="62" y="105"/>
                      <a:pt x="62" y="97"/>
                    </a:cubicBezTo>
                    <a:cubicBezTo>
                      <a:pt x="62" y="93"/>
                      <a:pt x="69" y="94"/>
                      <a:pt x="73" y="94"/>
                    </a:cubicBezTo>
                    <a:cubicBezTo>
                      <a:pt x="68" y="94"/>
                      <a:pt x="67" y="92"/>
                      <a:pt x="67" y="89"/>
                    </a:cubicBezTo>
                    <a:cubicBezTo>
                      <a:pt x="69" y="88"/>
                      <a:pt x="71" y="89"/>
                      <a:pt x="73" y="89"/>
                    </a:cubicBezTo>
                    <a:cubicBezTo>
                      <a:pt x="78" y="89"/>
                      <a:pt x="88" y="87"/>
                      <a:pt x="97" y="90"/>
                    </a:cubicBezTo>
                    <a:cubicBezTo>
                      <a:pt x="108" y="93"/>
                      <a:pt x="112" y="106"/>
                      <a:pt x="124" y="104"/>
                    </a:cubicBezTo>
                    <a:cubicBezTo>
                      <a:pt x="122" y="102"/>
                      <a:pt x="108" y="93"/>
                      <a:pt x="108" y="91"/>
                    </a:cubicBezTo>
                    <a:cubicBezTo>
                      <a:pt x="108" y="89"/>
                      <a:pt x="110" y="88"/>
                      <a:pt x="111" y="86"/>
                    </a:cubicBezTo>
                    <a:cubicBezTo>
                      <a:pt x="133" y="86"/>
                      <a:pt x="133" y="86"/>
                      <a:pt x="133" y="86"/>
                    </a:cubicBezTo>
                    <a:cubicBezTo>
                      <a:pt x="141" y="83"/>
                      <a:pt x="149" y="81"/>
                      <a:pt x="154" y="74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38" y="81"/>
                      <a:pt x="128" y="84"/>
                      <a:pt x="114" y="84"/>
                    </a:cubicBezTo>
                    <a:cubicBezTo>
                      <a:pt x="106" y="84"/>
                      <a:pt x="103" y="81"/>
                      <a:pt x="99" y="81"/>
                    </a:cubicBezTo>
                    <a:cubicBezTo>
                      <a:pt x="95" y="81"/>
                      <a:pt x="93" y="85"/>
                      <a:pt x="90" y="85"/>
                    </a:cubicBezTo>
                    <a:cubicBezTo>
                      <a:pt x="81" y="85"/>
                      <a:pt x="70" y="82"/>
                      <a:pt x="72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3" y="78"/>
                      <a:pt x="61" y="81"/>
                      <a:pt x="57" y="81"/>
                    </a:cubicBezTo>
                    <a:cubicBezTo>
                      <a:pt x="48" y="81"/>
                      <a:pt x="36" y="75"/>
                      <a:pt x="33" y="71"/>
                    </a:cubicBezTo>
                    <a:cubicBezTo>
                      <a:pt x="36" y="69"/>
                      <a:pt x="39" y="67"/>
                      <a:pt x="44" y="67"/>
                    </a:cubicBezTo>
                    <a:cubicBezTo>
                      <a:pt x="36" y="67"/>
                      <a:pt x="27" y="66"/>
                      <a:pt x="24" y="67"/>
                    </a:cubicBezTo>
                    <a:cubicBezTo>
                      <a:pt x="29" y="55"/>
                      <a:pt x="40" y="56"/>
                      <a:pt x="51" y="53"/>
                    </a:cubicBezTo>
                    <a:cubicBezTo>
                      <a:pt x="47" y="52"/>
                      <a:pt x="46" y="52"/>
                      <a:pt x="42" y="52"/>
                    </a:cubicBezTo>
                    <a:cubicBezTo>
                      <a:pt x="33" y="52"/>
                      <a:pt x="33" y="60"/>
                      <a:pt x="25" y="60"/>
                    </a:cubicBezTo>
                    <a:cubicBezTo>
                      <a:pt x="22" y="60"/>
                      <a:pt x="18" y="57"/>
                      <a:pt x="17" y="56"/>
                    </a:cubicBezTo>
                    <a:cubicBezTo>
                      <a:pt x="21" y="52"/>
                      <a:pt x="24" y="51"/>
                      <a:pt x="29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3" y="50"/>
                      <a:pt x="11" y="51"/>
                      <a:pt x="9" y="52"/>
                    </a:cubicBezTo>
                    <a:cubicBezTo>
                      <a:pt x="7" y="52"/>
                      <a:pt x="2" y="52"/>
                      <a:pt x="0" y="52"/>
                    </a:cubicBezTo>
                    <a:cubicBezTo>
                      <a:pt x="2" y="41"/>
                      <a:pt x="31" y="36"/>
                      <a:pt x="44" y="36"/>
                    </a:cubicBezTo>
                    <a:cubicBezTo>
                      <a:pt x="49" y="36"/>
                      <a:pt x="52" y="36"/>
                      <a:pt x="53" y="36"/>
                    </a:cubicBezTo>
                    <a:cubicBezTo>
                      <a:pt x="55" y="36"/>
                      <a:pt x="57" y="34"/>
                      <a:pt x="57" y="32"/>
                    </a:cubicBezTo>
                    <a:cubicBezTo>
                      <a:pt x="71" y="32"/>
                      <a:pt x="65" y="22"/>
                      <a:pt x="74" y="22"/>
                    </a:cubicBezTo>
                    <a:cubicBezTo>
                      <a:pt x="83" y="22"/>
                      <a:pt x="100" y="31"/>
                      <a:pt x="104" y="32"/>
                    </a:cubicBezTo>
                    <a:cubicBezTo>
                      <a:pt x="108" y="22"/>
                      <a:pt x="113" y="12"/>
                      <a:pt x="126" y="12"/>
                    </a:cubicBezTo>
                    <a:cubicBezTo>
                      <a:pt x="134" y="12"/>
                      <a:pt x="129" y="16"/>
                      <a:pt x="135" y="11"/>
                    </a:cubicBezTo>
                    <a:cubicBezTo>
                      <a:pt x="137" y="7"/>
                      <a:pt x="141" y="6"/>
                      <a:pt x="145" y="6"/>
                    </a:cubicBezTo>
                    <a:cubicBezTo>
                      <a:pt x="168" y="6"/>
                      <a:pt x="173" y="6"/>
                      <a:pt x="196" y="6"/>
                    </a:cubicBezTo>
                    <a:cubicBezTo>
                      <a:pt x="197" y="4"/>
                      <a:pt x="199" y="3"/>
                      <a:pt x="201" y="3"/>
                    </a:cubicBezTo>
                    <a:cubicBezTo>
                      <a:pt x="209" y="3"/>
                      <a:pt x="211" y="8"/>
                      <a:pt x="218" y="8"/>
                    </a:cubicBezTo>
                    <a:cubicBezTo>
                      <a:pt x="224" y="8"/>
                      <a:pt x="226" y="0"/>
                      <a:pt x="232" y="0"/>
                    </a:cubicBezTo>
                    <a:cubicBezTo>
                      <a:pt x="239" y="0"/>
                      <a:pt x="241" y="3"/>
                      <a:pt x="245" y="3"/>
                    </a:cubicBezTo>
                    <a:cubicBezTo>
                      <a:pt x="250" y="3"/>
                      <a:pt x="253" y="3"/>
                      <a:pt x="258" y="3"/>
                    </a:cubicBezTo>
                    <a:cubicBezTo>
                      <a:pt x="268" y="3"/>
                      <a:pt x="306" y="2"/>
                      <a:pt x="315" y="11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61" name="Freeform 88"/>
              <p:cNvSpPr/>
              <p:nvPr/>
            </p:nvSpPr>
            <p:spPr bwMode="auto">
              <a:xfrm>
                <a:off x="3170238" y="960438"/>
                <a:ext cx="1006475" cy="765175"/>
              </a:xfrm>
              <a:custGeom>
                <a:avLst/>
                <a:gdLst/>
                <a:ahLst/>
                <a:cxnLst>
                  <a:cxn ang="0">
                    <a:pos x="280" y="372"/>
                  </a:cxn>
                  <a:cxn ang="0">
                    <a:pos x="267" y="360"/>
                  </a:cxn>
                  <a:cxn ang="0">
                    <a:pos x="228" y="336"/>
                  </a:cxn>
                  <a:cxn ang="0">
                    <a:pos x="215" y="302"/>
                  </a:cxn>
                  <a:cxn ang="0">
                    <a:pos x="109" y="219"/>
                  </a:cxn>
                  <a:cxn ang="0">
                    <a:pos x="73" y="223"/>
                  </a:cxn>
                  <a:cxn ang="0">
                    <a:pos x="43" y="217"/>
                  </a:cxn>
                  <a:cxn ang="0">
                    <a:pos x="19" y="202"/>
                  </a:cxn>
                  <a:cxn ang="0">
                    <a:pos x="51" y="190"/>
                  </a:cxn>
                  <a:cxn ang="0">
                    <a:pos x="64" y="180"/>
                  </a:cxn>
                  <a:cxn ang="0">
                    <a:pos x="0" y="166"/>
                  </a:cxn>
                  <a:cxn ang="0">
                    <a:pos x="84" y="141"/>
                  </a:cxn>
                  <a:cxn ang="0">
                    <a:pos x="72" y="102"/>
                  </a:cxn>
                  <a:cxn ang="0">
                    <a:pos x="144" y="59"/>
                  </a:cxn>
                  <a:cxn ang="0">
                    <a:pos x="237" y="56"/>
                  </a:cxn>
                  <a:cxn ang="0">
                    <a:pos x="260" y="53"/>
                  </a:cxn>
                  <a:cxn ang="0">
                    <a:pos x="274" y="38"/>
                  </a:cxn>
                  <a:cxn ang="0">
                    <a:pos x="309" y="36"/>
                  </a:cxn>
                  <a:cxn ang="0">
                    <a:pos x="355" y="15"/>
                  </a:cxn>
                  <a:cxn ang="0">
                    <a:pos x="391" y="13"/>
                  </a:cxn>
                  <a:cxn ang="0">
                    <a:pos x="534" y="0"/>
                  </a:cxn>
                  <a:cxn ang="0">
                    <a:pos x="594" y="48"/>
                  </a:cxn>
                  <a:cxn ang="0">
                    <a:pos x="570" y="75"/>
                  </a:cxn>
                  <a:cxn ang="0">
                    <a:pos x="603" y="102"/>
                  </a:cxn>
                  <a:cxn ang="0">
                    <a:pos x="684" y="66"/>
                  </a:cxn>
                  <a:cxn ang="0">
                    <a:pos x="730" y="51"/>
                  </a:cxn>
                  <a:cxn ang="0">
                    <a:pos x="702" y="94"/>
                  </a:cxn>
                  <a:cxn ang="0">
                    <a:pos x="691" y="114"/>
                  </a:cxn>
                  <a:cxn ang="0">
                    <a:pos x="654" y="150"/>
                  </a:cxn>
                  <a:cxn ang="0">
                    <a:pos x="677" y="178"/>
                  </a:cxn>
                  <a:cxn ang="0">
                    <a:pos x="657" y="202"/>
                  </a:cxn>
                  <a:cxn ang="0">
                    <a:pos x="669" y="236"/>
                  </a:cxn>
                  <a:cxn ang="0">
                    <a:pos x="673" y="260"/>
                  </a:cxn>
                  <a:cxn ang="0">
                    <a:pos x="633" y="295"/>
                  </a:cxn>
                  <a:cxn ang="0">
                    <a:pos x="637" y="305"/>
                  </a:cxn>
                  <a:cxn ang="0">
                    <a:pos x="601" y="297"/>
                  </a:cxn>
                  <a:cxn ang="0">
                    <a:pos x="633" y="358"/>
                  </a:cxn>
                  <a:cxn ang="0">
                    <a:pos x="596" y="347"/>
                  </a:cxn>
                  <a:cxn ang="0">
                    <a:pos x="616" y="375"/>
                  </a:cxn>
                  <a:cxn ang="0">
                    <a:pos x="518" y="408"/>
                  </a:cxn>
                  <a:cxn ang="0">
                    <a:pos x="483" y="445"/>
                  </a:cxn>
                  <a:cxn ang="0">
                    <a:pos x="443" y="449"/>
                  </a:cxn>
                  <a:cxn ang="0">
                    <a:pos x="402" y="485"/>
                  </a:cxn>
                  <a:cxn ang="0">
                    <a:pos x="384" y="523"/>
                  </a:cxn>
                  <a:cxn ang="0">
                    <a:pos x="362" y="571"/>
                  </a:cxn>
                  <a:cxn ang="0">
                    <a:pos x="313" y="560"/>
                  </a:cxn>
                  <a:cxn ang="0">
                    <a:pos x="270" y="499"/>
                  </a:cxn>
                  <a:cxn ang="0">
                    <a:pos x="256" y="475"/>
                  </a:cxn>
                  <a:cxn ang="0">
                    <a:pos x="237" y="438"/>
                  </a:cxn>
                  <a:cxn ang="0">
                    <a:pos x="255" y="403"/>
                  </a:cxn>
                </a:cxnLst>
                <a:rect l="0" t="0" r="r" b="b"/>
                <a:pathLst>
                  <a:path w="756" h="575">
                    <a:moveTo>
                      <a:pt x="255" y="403"/>
                    </a:moveTo>
                    <a:cubicBezTo>
                      <a:pt x="261" y="400"/>
                      <a:pt x="261" y="400"/>
                      <a:pt x="267" y="402"/>
                    </a:cubicBezTo>
                    <a:cubicBezTo>
                      <a:pt x="270" y="389"/>
                      <a:pt x="276" y="385"/>
                      <a:pt x="280" y="372"/>
                    </a:cubicBezTo>
                    <a:cubicBezTo>
                      <a:pt x="266" y="368"/>
                      <a:pt x="234" y="366"/>
                      <a:pt x="233" y="353"/>
                    </a:cubicBezTo>
                    <a:cubicBezTo>
                      <a:pt x="237" y="352"/>
                      <a:pt x="236" y="353"/>
                      <a:pt x="240" y="353"/>
                    </a:cubicBezTo>
                    <a:cubicBezTo>
                      <a:pt x="250" y="353"/>
                      <a:pt x="256" y="360"/>
                      <a:pt x="267" y="360"/>
                    </a:cubicBezTo>
                    <a:cubicBezTo>
                      <a:pt x="271" y="360"/>
                      <a:pt x="271" y="356"/>
                      <a:pt x="271" y="353"/>
                    </a:cubicBezTo>
                    <a:cubicBezTo>
                      <a:pt x="258" y="349"/>
                      <a:pt x="254" y="328"/>
                      <a:pt x="239" y="328"/>
                    </a:cubicBezTo>
                    <a:cubicBezTo>
                      <a:pt x="235" y="328"/>
                      <a:pt x="234" y="336"/>
                      <a:pt x="228" y="336"/>
                    </a:cubicBezTo>
                    <a:cubicBezTo>
                      <a:pt x="220" y="336"/>
                      <a:pt x="216" y="335"/>
                      <a:pt x="216" y="328"/>
                    </a:cubicBezTo>
                    <a:cubicBezTo>
                      <a:pt x="216" y="318"/>
                      <a:pt x="226" y="319"/>
                      <a:pt x="226" y="309"/>
                    </a:cubicBezTo>
                    <a:cubicBezTo>
                      <a:pt x="226" y="303"/>
                      <a:pt x="219" y="302"/>
                      <a:pt x="215" y="302"/>
                    </a:cubicBezTo>
                    <a:cubicBezTo>
                      <a:pt x="215" y="295"/>
                      <a:pt x="215" y="295"/>
                      <a:pt x="215" y="295"/>
                    </a:cubicBezTo>
                    <a:cubicBezTo>
                      <a:pt x="203" y="257"/>
                      <a:pt x="172" y="219"/>
                      <a:pt x="122" y="219"/>
                    </a:cubicBezTo>
                    <a:cubicBezTo>
                      <a:pt x="115" y="219"/>
                      <a:pt x="113" y="219"/>
                      <a:pt x="109" y="219"/>
                    </a:cubicBezTo>
                    <a:cubicBezTo>
                      <a:pt x="103" y="219"/>
                      <a:pt x="101" y="224"/>
                      <a:pt x="95" y="224"/>
                    </a:cubicBezTo>
                    <a:cubicBezTo>
                      <a:pt x="91" y="224"/>
                      <a:pt x="87" y="221"/>
                      <a:pt x="82" y="221"/>
                    </a:cubicBezTo>
                    <a:cubicBezTo>
                      <a:pt x="77" y="221"/>
                      <a:pt x="75" y="222"/>
                      <a:pt x="73" y="223"/>
                    </a:cubicBezTo>
                    <a:cubicBezTo>
                      <a:pt x="74" y="224"/>
                      <a:pt x="76" y="226"/>
                      <a:pt x="77" y="226"/>
                    </a:cubicBezTo>
                    <a:cubicBezTo>
                      <a:pt x="75" y="229"/>
                      <a:pt x="75" y="228"/>
                      <a:pt x="72" y="228"/>
                    </a:cubicBezTo>
                    <a:cubicBezTo>
                      <a:pt x="62" y="228"/>
                      <a:pt x="48" y="224"/>
                      <a:pt x="43" y="217"/>
                    </a:cubicBezTo>
                    <a:cubicBezTo>
                      <a:pt x="47" y="214"/>
                      <a:pt x="50" y="214"/>
                      <a:pt x="52" y="210"/>
                    </a:cubicBezTo>
                    <a:cubicBezTo>
                      <a:pt x="45" y="207"/>
                      <a:pt x="39" y="202"/>
                      <a:pt x="34" y="202"/>
                    </a:cubicBezTo>
                    <a:cubicBezTo>
                      <a:pt x="24" y="202"/>
                      <a:pt x="27" y="206"/>
                      <a:pt x="19" y="202"/>
                    </a:cubicBezTo>
                    <a:cubicBezTo>
                      <a:pt x="19" y="196"/>
                      <a:pt x="28" y="194"/>
                      <a:pt x="32" y="194"/>
                    </a:cubicBezTo>
                    <a:cubicBezTo>
                      <a:pt x="37" y="194"/>
                      <a:pt x="40" y="194"/>
                      <a:pt x="43" y="194"/>
                    </a:cubicBezTo>
                    <a:cubicBezTo>
                      <a:pt x="47" y="194"/>
                      <a:pt x="49" y="193"/>
                      <a:pt x="51" y="190"/>
                    </a:cubicBezTo>
                    <a:cubicBezTo>
                      <a:pt x="76" y="190"/>
                      <a:pt x="76" y="190"/>
                      <a:pt x="76" y="190"/>
                    </a:cubicBezTo>
                    <a:cubicBezTo>
                      <a:pt x="80" y="187"/>
                      <a:pt x="80" y="185"/>
                      <a:pt x="82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63" y="183"/>
                      <a:pt x="62" y="185"/>
                      <a:pt x="60" y="185"/>
                    </a:cubicBezTo>
                    <a:cubicBezTo>
                      <a:pt x="53" y="185"/>
                      <a:pt x="50" y="185"/>
                      <a:pt x="44" y="185"/>
                    </a:cubicBezTo>
                    <a:cubicBezTo>
                      <a:pt x="42" y="185"/>
                      <a:pt x="0" y="173"/>
                      <a:pt x="0" y="166"/>
                    </a:cubicBezTo>
                    <a:cubicBezTo>
                      <a:pt x="0" y="152"/>
                      <a:pt x="16" y="157"/>
                      <a:pt x="25" y="154"/>
                    </a:cubicBezTo>
                    <a:cubicBezTo>
                      <a:pt x="33" y="151"/>
                      <a:pt x="38" y="146"/>
                      <a:pt x="46" y="144"/>
                    </a:cubicBezTo>
                    <a:cubicBezTo>
                      <a:pt x="58" y="140"/>
                      <a:pt x="74" y="146"/>
                      <a:pt x="84" y="141"/>
                    </a:cubicBezTo>
                    <a:cubicBezTo>
                      <a:pt x="91" y="136"/>
                      <a:pt x="96" y="128"/>
                      <a:pt x="96" y="117"/>
                    </a:cubicBezTo>
                    <a:cubicBezTo>
                      <a:pt x="88" y="116"/>
                      <a:pt x="63" y="117"/>
                      <a:pt x="63" y="109"/>
                    </a:cubicBezTo>
                    <a:cubicBezTo>
                      <a:pt x="63" y="105"/>
                      <a:pt x="69" y="102"/>
                      <a:pt x="72" y="102"/>
                    </a:cubicBezTo>
                    <a:cubicBezTo>
                      <a:pt x="87" y="97"/>
                      <a:pt x="106" y="86"/>
                      <a:pt x="115" y="78"/>
                    </a:cubicBezTo>
                    <a:cubicBezTo>
                      <a:pt x="119" y="80"/>
                      <a:pt x="122" y="81"/>
                      <a:pt x="127" y="81"/>
                    </a:cubicBezTo>
                    <a:cubicBezTo>
                      <a:pt x="142" y="81"/>
                      <a:pt x="130" y="61"/>
                      <a:pt x="144" y="59"/>
                    </a:cubicBezTo>
                    <a:cubicBezTo>
                      <a:pt x="162" y="57"/>
                      <a:pt x="169" y="52"/>
                      <a:pt x="185" y="52"/>
                    </a:cubicBezTo>
                    <a:cubicBezTo>
                      <a:pt x="198" y="49"/>
                      <a:pt x="206" y="42"/>
                      <a:pt x="218" y="42"/>
                    </a:cubicBezTo>
                    <a:cubicBezTo>
                      <a:pt x="226" y="42"/>
                      <a:pt x="229" y="56"/>
                      <a:pt x="237" y="56"/>
                    </a:cubicBezTo>
                    <a:cubicBezTo>
                      <a:pt x="237" y="52"/>
                      <a:pt x="235" y="50"/>
                      <a:pt x="235" y="47"/>
                    </a:cubicBezTo>
                    <a:cubicBezTo>
                      <a:pt x="239" y="42"/>
                      <a:pt x="239" y="42"/>
                      <a:pt x="239" y="42"/>
                    </a:cubicBezTo>
                    <a:cubicBezTo>
                      <a:pt x="244" y="51"/>
                      <a:pt x="252" y="50"/>
                      <a:pt x="260" y="53"/>
                    </a:cubicBezTo>
                    <a:cubicBezTo>
                      <a:pt x="262" y="53"/>
                      <a:pt x="267" y="53"/>
                      <a:pt x="267" y="53"/>
                    </a:cubicBezTo>
                    <a:cubicBezTo>
                      <a:pt x="266" y="50"/>
                      <a:pt x="263" y="47"/>
                      <a:pt x="263" y="44"/>
                    </a:cubicBezTo>
                    <a:cubicBezTo>
                      <a:pt x="263" y="38"/>
                      <a:pt x="270" y="38"/>
                      <a:pt x="274" y="38"/>
                    </a:cubicBezTo>
                    <a:cubicBezTo>
                      <a:pt x="293" y="38"/>
                      <a:pt x="303" y="48"/>
                      <a:pt x="314" y="53"/>
                    </a:cubicBezTo>
                    <a:cubicBezTo>
                      <a:pt x="334" y="53"/>
                      <a:pt x="334" y="53"/>
                      <a:pt x="334" y="53"/>
                    </a:cubicBezTo>
                    <a:cubicBezTo>
                      <a:pt x="327" y="50"/>
                      <a:pt x="309" y="44"/>
                      <a:pt x="309" y="36"/>
                    </a:cubicBezTo>
                    <a:cubicBezTo>
                      <a:pt x="309" y="29"/>
                      <a:pt x="322" y="31"/>
                      <a:pt x="326" y="30"/>
                    </a:cubicBezTo>
                    <a:cubicBezTo>
                      <a:pt x="323" y="27"/>
                      <a:pt x="320" y="27"/>
                      <a:pt x="318" y="24"/>
                    </a:cubicBezTo>
                    <a:cubicBezTo>
                      <a:pt x="330" y="18"/>
                      <a:pt x="341" y="15"/>
                      <a:pt x="355" y="15"/>
                    </a:cubicBezTo>
                    <a:cubicBezTo>
                      <a:pt x="366" y="15"/>
                      <a:pt x="373" y="15"/>
                      <a:pt x="382" y="18"/>
                    </a:cubicBezTo>
                    <a:cubicBezTo>
                      <a:pt x="391" y="18"/>
                      <a:pt x="391" y="18"/>
                      <a:pt x="391" y="18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98" y="12"/>
                      <a:pt x="402" y="13"/>
                      <a:pt x="409" y="13"/>
                    </a:cubicBezTo>
                    <a:cubicBezTo>
                      <a:pt x="430" y="13"/>
                      <a:pt x="447" y="0"/>
                      <a:pt x="470" y="0"/>
                    </a:cubicBezTo>
                    <a:cubicBezTo>
                      <a:pt x="495" y="0"/>
                      <a:pt x="512" y="0"/>
                      <a:pt x="534" y="0"/>
                    </a:cubicBezTo>
                    <a:cubicBezTo>
                      <a:pt x="560" y="0"/>
                      <a:pt x="579" y="17"/>
                      <a:pt x="600" y="26"/>
                    </a:cubicBezTo>
                    <a:cubicBezTo>
                      <a:pt x="612" y="31"/>
                      <a:pt x="627" y="28"/>
                      <a:pt x="638" y="30"/>
                    </a:cubicBezTo>
                    <a:cubicBezTo>
                      <a:pt x="636" y="46"/>
                      <a:pt x="606" y="44"/>
                      <a:pt x="594" y="48"/>
                    </a:cubicBezTo>
                    <a:cubicBezTo>
                      <a:pt x="497" y="53"/>
                      <a:pt x="497" y="53"/>
                      <a:pt x="497" y="53"/>
                    </a:cubicBezTo>
                    <a:cubicBezTo>
                      <a:pt x="505" y="59"/>
                      <a:pt x="579" y="50"/>
                      <a:pt x="587" y="53"/>
                    </a:cubicBezTo>
                    <a:cubicBezTo>
                      <a:pt x="586" y="57"/>
                      <a:pt x="567" y="75"/>
                      <a:pt x="570" y="75"/>
                    </a:cubicBezTo>
                    <a:cubicBezTo>
                      <a:pt x="581" y="75"/>
                      <a:pt x="607" y="50"/>
                      <a:pt x="622" y="50"/>
                    </a:cubicBezTo>
                    <a:cubicBezTo>
                      <a:pt x="630" y="50"/>
                      <a:pt x="633" y="57"/>
                      <a:pt x="633" y="64"/>
                    </a:cubicBezTo>
                    <a:cubicBezTo>
                      <a:pt x="633" y="67"/>
                      <a:pt x="605" y="97"/>
                      <a:pt x="603" y="102"/>
                    </a:cubicBezTo>
                    <a:cubicBezTo>
                      <a:pt x="615" y="99"/>
                      <a:pt x="637" y="70"/>
                      <a:pt x="644" y="64"/>
                    </a:cubicBezTo>
                    <a:cubicBezTo>
                      <a:pt x="655" y="64"/>
                      <a:pt x="674" y="64"/>
                      <a:pt x="674" y="64"/>
                    </a:cubicBezTo>
                    <a:cubicBezTo>
                      <a:pt x="674" y="64"/>
                      <a:pt x="682" y="66"/>
                      <a:pt x="684" y="66"/>
                    </a:cubicBezTo>
                    <a:cubicBezTo>
                      <a:pt x="692" y="63"/>
                      <a:pt x="693" y="60"/>
                      <a:pt x="700" y="57"/>
                    </a:cubicBezTo>
                    <a:cubicBezTo>
                      <a:pt x="721" y="57"/>
                      <a:pt x="721" y="57"/>
                      <a:pt x="721" y="57"/>
                    </a:cubicBezTo>
                    <a:cubicBezTo>
                      <a:pt x="723" y="52"/>
                      <a:pt x="726" y="51"/>
                      <a:pt x="730" y="51"/>
                    </a:cubicBezTo>
                    <a:cubicBezTo>
                      <a:pt x="736" y="51"/>
                      <a:pt x="756" y="61"/>
                      <a:pt x="756" y="67"/>
                    </a:cubicBezTo>
                    <a:cubicBezTo>
                      <a:pt x="756" y="72"/>
                      <a:pt x="748" y="76"/>
                      <a:pt x="745" y="77"/>
                    </a:cubicBezTo>
                    <a:cubicBezTo>
                      <a:pt x="731" y="82"/>
                      <a:pt x="722" y="94"/>
                      <a:pt x="702" y="94"/>
                    </a:cubicBezTo>
                    <a:cubicBezTo>
                      <a:pt x="707" y="97"/>
                      <a:pt x="708" y="97"/>
                      <a:pt x="711" y="94"/>
                    </a:cubicBezTo>
                    <a:cubicBezTo>
                      <a:pt x="711" y="107"/>
                      <a:pt x="699" y="107"/>
                      <a:pt x="691" y="109"/>
                    </a:cubicBezTo>
                    <a:cubicBezTo>
                      <a:pt x="694" y="115"/>
                      <a:pt x="691" y="110"/>
                      <a:pt x="691" y="114"/>
                    </a:cubicBezTo>
                    <a:cubicBezTo>
                      <a:pt x="691" y="121"/>
                      <a:pt x="680" y="123"/>
                      <a:pt x="671" y="125"/>
                    </a:cubicBezTo>
                    <a:cubicBezTo>
                      <a:pt x="672" y="130"/>
                      <a:pt x="671" y="130"/>
                      <a:pt x="671" y="132"/>
                    </a:cubicBezTo>
                    <a:cubicBezTo>
                      <a:pt x="671" y="141"/>
                      <a:pt x="662" y="144"/>
                      <a:pt x="654" y="150"/>
                    </a:cubicBezTo>
                    <a:cubicBezTo>
                      <a:pt x="648" y="154"/>
                      <a:pt x="649" y="165"/>
                      <a:pt x="646" y="169"/>
                    </a:cubicBezTo>
                    <a:cubicBezTo>
                      <a:pt x="651" y="172"/>
                      <a:pt x="655" y="169"/>
                      <a:pt x="659" y="169"/>
                    </a:cubicBezTo>
                    <a:cubicBezTo>
                      <a:pt x="667" y="169"/>
                      <a:pt x="673" y="174"/>
                      <a:pt x="677" y="178"/>
                    </a:cubicBezTo>
                    <a:cubicBezTo>
                      <a:pt x="675" y="179"/>
                      <a:pt x="672" y="180"/>
                      <a:pt x="669" y="180"/>
                    </a:cubicBezTo>
                    <a:cubicBezTo>
                      <a:pt x="671" y="187"/>
                      <a:pt x="688" y="185"/>
                      <a:pt x="688" y="196"/>
                    </a:cubicBezTo>
                    <a:cubicBezTo>
                      <a:pt x="688" y="206"/>
                      <a:pt x="665" y="202"/>
                      <a:pt x="657" y="202"/>
                    </a:cubicBezTo>
                    <a:cubicBezTo>
                      <a:pt x="652" y="202"/>
                      <a:pt x="648" y="206"/>
                      <a:pt x="648" y="209"/>
                    </a:cubicBezTo>
                    <a:cubicBezTo>
                      <a:pt x="648" y="217"/>
                      <a:pt x="656" y="217"/>
                      <a:pt x="663" y="217"/>
                    </a:cubicBezTo>
                    <a:cubicBezTo>
                      <a:pt x="663" y="226"/>
                      <a:pt x="669" y="229"/>
                      <a:pt x="669" y="236"/>
                    </a:cubicBezTo>
                    <a:cubicBezTo>
                      <a:pt x="669" y="239"/>
                      <a:pt x="667" y="243"/>
                      <a:pt x="669" y="245"/>
                    </a:cubicBezTo>
                    <a:cubicBezTo>
                      <a:pt x="662" y="245"/>
                      <a:pt x="655" y="245"/>
                      <a:pt x="655" y="251"/>
                    </a:cubicBezTo>
                    <a:cubicBezTo>
                      <a:pt x="655" y="258"/>
                      <a:pt x="667" y="258"/>
                      <a:pt x="673" y="260"/>
                    </a:cubicBezTo>
                    <a:cubicBezTo>
                      <a:pt x="670" y="267"/>
                      <a:pt x="661" y="271"/>
                      <a:pt x="653" y="272"/>
                    </a:cubicBezTo>
                    <a:cubicBezTo>
                      <a:pt x="653" y="275"/>
                      <a:pt x="655" y="277"/>
                      <a:pt x="657" y="278"/>
                    </a:cubicBezTo>
                    <a:cubicBezTo>
                      <a:pt x="654" y="292"/>
                      <a:pt x="637" y="286"/>
                      <a:pt x="633" y="295"/>
                    </a:cubicBezTo>
                    <a:cubicBezTo>
                      <a:pt x="628" y="292"/>
                      <a:pt x="623" y="290"/>
                      <a:pt x="620" y="285"/>
                    </a:cubicBezTo>
                    <a:cubicBezTo>
                      <a:pt x="613" y="285"/>
                      <a:pt x="613" y="285"/>
                      <a:pt x="613" y="285"/>
                    </a:cubicBezTo>
                    <a:cubicBezTo>
                      <a:pt x="618" y="297"/>
                      <a:pt x="637" y="293"/>
                      <a:pt x="637" y="305"/>
                    </a:cubicBezTo>
                    <a:cubicBezTo>
                      <a:pt x="637" y="310"/>
                      <a:pt x="636" y="317"/>
                      <a:pt x="631" y="317"/>
                    </a:cubicBezTo>
                    <a:cubicBezTo>
                      <a:pt x="623" y="317"/>
                      <a:pt x="609" y="306"/>
                      <a:pt x="607" y="297"/>
                    </a:cubicBezTo>
                    <a:cubicBezTo>
                      <a:pt x="603" y="298"/>
                      <a:pt x="602" y="297"/>
                      <a:pt x="601" y="297"/>
                    </a:cubicBezTo>
                    <a:cubicBezTo>
                      <a:pt x="601" y="304"/>
                      <a:pt x="601" y="304"/>
                      <a:pt x="601" y="304"/>
                    </a:cubicBezTo>
                    <a:cubicBezTo>
                      <a:pt x="617" y="320"/>
                      <a:pt x="645" y="327"/>
                      <a:pt x="645" y="352"/>
                    </a:cubicBezTo>
                    <a:cubicBezTo>
                      <a:pt x="645" y="357"/>
                      <a:pt x="638" y="358"/>
                      <a:pt x="633" y="358"/>
                    </a:cubicBezTo>
                    <a:cubicBezTo>
                      <a:pt x="612" y="358"/>
                      <a:pt x="617" y="336"/>
                      <a:pt x="599" y="336"/>
                    </a:cubicBezTo>
                    <a:cubicBezTo>
                      <a:pt x="596" y="336"/>
                      <a:pt x="594" y="337"/>
                      <a:pt x="592" y="336"/>
                    </a:cubicBezTo>
                    <a:cubicBezTo>
                      <a:pt x="592" y="342"/>
                      <a:pt x="596" y="343"/>
                      <a:pt x="596" y="347"/>
                    </a:cubicBezTo>
                    <a:cubicBezTo>
                      <a:pt x="596" y="351"/>
                      <a:pt x="589" y="352"/>
                      <a:pt x="587" y="352"/>
                    </a:cubicBezTo>
                    <a:cubicBezTo>
                      <a:pt x="587" y="366"/>
                      <a:pt x="626" y="364"/>
                      <a:pt x="635" y="367"/>
                    </a:cubicBezTo>
                    <a:cubicBezTo>
                      <a:pt x="629" y="372"/>
                      <a:pt x="624" y="373"/>
                      <a:pt x="616" y="375"/>
                    </a:cubicBezTo>
                    <a:cubicBezTo>
                      <a:pt x="602" y="380"/>
                      <a:pt x="597" y="393"/>
                      <a:pt x="584" y="397"/>
                    </a:cubicBezTo>
                    <a:cubicBezTo>
                      <a:pt x="569" y="402"/>
                      <a:pt x="556" y="400"/>
                      <a:pt x="539" y="408"/>
                    </a:cubicBezTo>
                    <a:cubicBezTo>
                      <a:pt x="518" y="408"/>
                      <a:pt x="518" y="408"/>
                      <a:pt x="518" y="408"/>
                    </a:cubicBezTo>
                    <a:cubicBezTo>
                      <a:pt x="514" y="410"/>
                      <a:pt x="510" y="412"/>
                      <a:pt x="510" y="415"/>
                    </a:cubicBezTo>
                    <a:cubicBezTo>
                      <a:pt x="498" y="423"/>
                      <a:pt x="498" y="423"/>
                      <a:pt x="498" y="423"/>
                    </a:cubicBezTo>
                    <a:cubicBezTo>
                      <a:pt x="490" y="430"/>
                      <a:pt x="490" y="438"/>
                      <a:pt x="483" y="445"/>
                    </a:cubicBezTo>
                    <a:cubicBezTo>
                      <a:pt x="474" y="454"/>
                      <a:pt x="459" y="452"/>
                      <a:pt x="450" y="458"/>
                    </a:cubicBezTo>
                    <a:cubicBezTo>
                      <a:pt x="443" y="458"/>
                      <a:pt x="443" y="458"/>
                      <a:pt x="443" y="458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37" y="452"/>
                      <a:pt x="438" y="457"/>
                      <a:pt x="435" y="460"/>
                    </a:cubicBezTo>
                    <a:cubicBezTo>
                      <a:pt x="425" y="470"/>
                      <a:pt x="401" y="466"/>
                      <a:pt x="401" y="480"/>
                    </a:cubicBezTo>
                    <a:cubicBezTo>
                      <a:pt x="401" y="482"/>
                      <a:pt x="402" y="483"/>
                      <a:pt x="402" y="485"/>
                    </a:cubicBezTo>
                    <a:cubicBezTo>
                      <a:pt x="401" y="486"/>
                      <a:pt x="399" y="488"/>
                      <a:pt x="399" y="490"/>
                    </a:cubicBezTo>
                    <a:cubicBezTo>
                      <a:pt x="399" y="493"/>
                      <a:pt x="405" y="495"/>
                      <a:pt x="405" y="500"/>
                    </a:cubicBezTo>
                    <a:cubicBezTo>
                      <a:pt x="405" y="515"/>
                      <a:pt x="384" y="510"/>
                      <a:pt x="384" y="523"/>
                    </a:cubicBezTo>
                    <a:cubicBezTo>
                      <a:pt x="384" y="531"/>
                      <a:pt x="383" y="543"/>
                      <a:pt x="384" y="547"/>
                    </a:cubicBezTo>
                    <a:cubicBezTo>
                      <a:pt x="374" y="552"/>
                      <a:pt x="379" y="575"/>
                      <a:pt x="367" y="575"/>
                    </a:cubicBezTo>
                    <a:cubicBezTo>
                      <a:pt x="364" y="575"/>
                      <a:pt x="363" y="573"/>
                      <a:pt x="362" y="571"/>
                    </a:cubicBezTo>
                    <a:cubicBezTo>
                      <a:pt x="356" y="571"/>
                      <a:pt x="356" y="574"/>
                      <a:pt x="353" y="574"/>
                    </a:cubicBezTo>
                    <a:cubicBezTo>
                      <a:pt x="342" y="574"/>
                      <a:pt x="343" y="554"/>
                      <a:pt x="332" y="554"/>
                    </a:cubicBezTo>
                    <a:cubicBezTo>
                      <a:pt x="326" y="554"/>
                      <a:pt x="319" y="559"/>
                      <a:pt x="313" y="560"/>
                    </a:cubicBezTo>
                    <a:cubicBezTo>
                      <a:pt x="310" y="550"/>
                      <a:pt x="306" y="553"/>
                      <a:pt x="299" y="547"/>
                    </a:cubicBezTo>
                    <a:cubicBezTo>
                      <a:pt x="296" y="546"/>
                      <a:pt x="297" y="539"/>
                      <a:pt x="296" y="539"/>
                    </a:cubicBezTo>
                    <a:cubicBezTo>
                      <a:pt x="287" y="531"/>
                      <a:pt x="270" y="512"/>
                      <a:pt x="270" y="499"/>
                    </a:cubicBezTo>
                    <a:cubicBezTo>
                      <a:pt x="270" y="493"/>
                      <a:pt x="274" y="494"/>
                      <a:pt x="277" y="490"/>
                    </a:cubicBezTo>
                    <a:cubicBezTo>
                      <a:pt x="270" y="482"/>
                      <a:pt x="268" y="493"/>
                      <a:pt x="260" y="489"/>
                    </a:cubicBezTo>
                    <a:cubicBezTo>
                      <a:pt x="259" y="487"/>
                      <a:pt x="257" y="479"/>
                      <a:pt x="256" y="475"/>
                    </a:cubicBezTo>
                    <a:cubicBezTo>
                      <a:pt x="253" y="466"/>
                      <a:pt x="241" y="461"/>
                      <a:pt x="241" y="449"/>
                    </a:cubicBezTo>
                    <a:cubicBezTo>
                      <a:pt x="241" y="445"/>
                      <a:pt x="244" y="443"/>
                      <a:pt x="246" y="438"/>
                    </a:cubicBezTo>
                    <a:cubicBezTo>
                      <a:pt x="243" y="437"/>
                      <a:pt x="240" y="436"/>
                      <a:pt x="237" y="438"/>
                    </a:cubicBezTo>
                    <a:cubicBezTo>
                      <a:pt x="237" y="428"/>
                      <a:pt x="237" y="428"/>
                      <a:pt x="237" y="428"/>
                    </a:cubicBezTo>
                    <a:cubicBezTo>
                      <a:pt x="243" y="420"/>
                      <a:pt x="246" y="411"/>
                      <a:pt x="255" y="404"/>
                    </a:cubicBezTo>
                    <a:lnTo>
                      <a:pt x="255" y="403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62" name="Freeform 89"/>
              <p:cNvSpPr/>
              <p:nvPr/>
            </p:nvSpPr>
            <p:spPr bwMode="auto">
              <a:xfrm>
                <a:off x="3470275" y="1443038"/>
                <a:ext cx="47625" cy="31750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9"/>
                  </a:cxn>
                  <a:cxn ang="0">
                    <a:pos x="10" y="0"/>
                  </a:cxn>
                  <a:cxn ang="0">
                    <a:pos x="36" y="16"/>
                  </a:cxn>
                  <a:cxn ang="0">
                    <a:pos x="19" y="24"/>
                  </a:cxn>
                  <a:cxn ang="0">
                    <a:pos x="9" y="24"/>
                  </a:cxn>
                </a:cxnLst>
                <a:rect l="0" t="0" r="r" b="b"/>
                <a:pathLst>
                  <a:path w="36" h="24">
                    <a:moveTo>
                      <a:pt x="9" y="24"/>
                    </a:moveTo>
                    <a:cubicBezTo>
                      <a:pt x="5" y="24"/>
                      <a:pt x="0" y="14"/>
                      <a:pt x="0" y="9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21" y="0"/>
                      <a:pt x="25" y="12"/>
                      <a:pt x="36" y="16"/>
                    </a:cubicBezTo>
                    <a:cubicBezTo>
                      <a:pt x="35" y="23"/>
                      <a:pt x="26" y="24"/>
                      <a:pt x="19" y="24"/>
                    </a:cubicBezTo>
                    <a:lnTo>
                      <a:pt x="9" y="24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63" name="Freeform 90"/>
              <p:cNvSpPr/>
              <p:nvPr/>
            </p:nvSpPr>
            <p:spPr bwMode="auto">
              <a:xfrm>
                <a:off x="4070350" y="1277938"/>
                <a:ext cx="26988" cy="15875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0" y="5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12" y="5"/>
                  </a:cxn>
                  <a:cxn ang="0">
                    <a:pos x="20" y="5"/>
                  </a:cxn>
                  <a:cxn ang="0">
                    <a:pos x="6" y="12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2" y="12"/>
                      <a:pt x="0" y="8"/>
                      <a:pt x="0" y="5"/>
                    </a:cubicBezTo>
                    <a:cubicBezTo>
                      <a:pt x="0" y="3"/>
                      <a:pt x="3" y="1"/>
                      <a:pt x="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7" y="7"/>
                      <a:pt x="10" y="12"/>
                      <a:pt x="6" y="12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64" name="Freeform 91"/>
              <p:cNvSpPr/>
              <p:nvPr/>
            </p:nvSpPr>
            <p:spPr bwMode="auto">
              <a:xfrm>
                <a:off x="3397250" y="1928813"/>
                <a:ext cx="109538" cy="106363"/>
              </a:xfrm>
              <a:custGeom>
                <a:avLst/>
                <a:gdLst/>
                <a:ahLst/>
                <a:cxnLst>
                  <a:cxn ang="0">
                    <a:pos x="4" y="67"/>
                  </a:cxn>
                  <a:cxn ang="0">
                    <a:pos x="0" y="62"/>
                  </a:cxn>
                  <a:cxn ang="0">
                    <a:pos x="8" y="54"/>
                  </a:cxn>
                  <a:cxn ang="0">
                    <a:pos x="8" y="51"/>
                  </a:cxn>
                  <a:cxn ang="0">
                    <a:pos x="4" y="49"/>
                  </a:cxn>
                  <a:cxn ang="0">
                    <a:pos x="28" y="13"/>
                  </a:cxn>
                  <a:cxn ang="0">
                    <a:pos x="41" y="0"/>
                  </a:cxn>
                  <a:cxn ang="0">
                    <a:pos x="44" y="4"/>
                  </a:cxn>
                  <a:cxn ang="0">
                    <a:pos x="32" y="27"/>
                  </a:cxn>
                  <a:cxn ang="0">
                    <a:pos x="32" y="31"/>
                  </a:cxn>
                  <a:cxn ang="0">
                    <a:pos x="39" y="27"/>
                  </a:cxn>
                  <a:cxn ang="0">
                    <a:pos x="46" y="29"/>
                  </a:cxn>
                  <a:cxn ang="0">
                    <a:pos x="44" y="32"/>
                  </a:cxn>
                  <a:cxn ang="0">
                    <a:pos x="44" y="36"/>
                  </a:cxn>
                  <a:cxn ang="0">
                    <a:pos x="52" y="36"/>
                  </a:cxn>
                  <a:cxn ang="0">
                    <a:pos x="52" y="38"/>
                  </a:cxn>
                  <a:cxn ang="0">
                    <a:pos x="57" y="36"/>
                  </a:cxn>
                  <a:cxn ang="0">
                    <a:pos x="70" y="36"/>
                  </a:cxn>
                  <a:cxn ang="0">
                    <a:pos x="69" y="51"/>
                  </a:cxn>
                  <a:cxn ang="0">
                    <a:pos x="74" y="49"/>
                  </a:cxn>
                  <a:cxn ang="0">
                    <a:pos x="70" y="56"/>
                  </a:cxn>
                  <a:cxn ang="0">
                    <a:pos x="73" y="63"/>
                  </a:cxn>
                  <a:cxn ang="0">
                    <a:pos x="79" y="60"/>
                  </a:cxn>
                  <a:cxn ang="0">
                    <a:pos x="82" y="70"/>
                  </a:cxn>
                  <a:cxn ang="0">
                    <a:pos x="75" y="80"/>
                  </a:cxn>
                  <a:cxn ang="0">
                    <a:pos x="71" y="75"/>
                  </a:cxn>
                  <a:cxn ang="0">
                    <a:pos x="67" y="74"/>
                  </a:cxn>
                  <a:cxn ang="0">
                    <a:pos x="63" y="62"/>
                  </a:cxn>
                  <a:cxn ang="0">
                    <a:pos x="50" y="74"/>
                  </a:cxn>
                  <a:cxn ang="0">
                    <a:pos x="47" y="74"/>
                  </a:cxn>
                  <a:cxn ang="0">
                    <a:pos x="52" y="67"/>
                  </a:cxn>
                  <a:cxn ang="0">
                    <a:pos x="40" y="65"/>
                  </a:cxn>
                  <a:cxn ang="0">
                    <a:pos x="31" y="67"/>
                  </a:cxn>
                  <a:cxn ang="0">
                    <a:pos x="18" y="64"/>
                  </a:cxn>
                  <a:cxn ang="0">
                    <a:pos x="4" y="67"/>
                  </a:cxn>
                </a:cxnLst>
                <a:rect l="0" t="0" r="r" b="b"/>
                <a:pathLst>
                  <a:path w="82" h="80">
                    <a:moveTo>
                      <a:pt x="4" y="67"/>
                    </a:moveTo>
                    <a:cubicBezTo>
                      <a:pt x="2" y="67"/>
                      <a:pt x="0" y="64"/>
                      <a:pt x="0" y="62"/>
                    </a:cubicBezTo>
                    <a:cubicBezTo>
                      <a:pt x="0" y="61"/>
                      <a:pt x="8" y="55"/>
                      <a:pt x="8" y="54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6" y="51"/>
                      <a:pt x="5" y="51"/>
                      <a:pt x="4" y="49"/>
                    </a:cubicBezTo>
                    <a:cubicBezTo>
                      <a:pt x="17" y="43"/>
                      <a:pt x="21" y="23"/>
                      <a:pt x="28" y="13"/>
                    </a:cubicBezTo>
                    <a:cubicBezTo>
                      <a:pt x="32" y="7"/>
                      <a:pt x="34" y="0"/>
                      <a:pt x="41" y="0"/>
                    </a:cubicBezTo>
                    <a:cubicBezTo>
                      <a:pt x="43" y="0"/>
                      <a:pt x="44" y="3"/>
                      <a:pt x="44" y="4"/>
                    </a:cubicBezTo>
                    <a:cubicBezTo>
                      <a:pt x="44" y="14"/>
                      <a:pt x="35" y="19"/>
                      <a:pt x="32" y="27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6" y="30"/>
                      <a:pt x="36" y="27"/>
                      <a:pt x="39" y="27"/>
                    </a:cubicBezTo>
                    <a:cubicBezTo>
                      <a:pt x="42" y="27"/>
                      <a:pt x="44" y="28"/>
                      <a:pt x="46" y="29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8"/>
                      <a:pt x="52" y="38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2" y="37"/>
                      <a:pt x="68" y="37"/>
                      <a:pt x="70" y="36"/>
                    </a:cubicBezTo>
                    <a:cubicBezTo>
                      <a:pt x="70" y="40"/>
                      <a:pt x="69" y="44"/>
                      <a:pt x="69" y="51"/>
                    </a:cubicBezTo>
                    <a:cubicBezTo>
                      <a:pt x="70" y="50"/>
                      <a:pt x="73" y="49"/>
                      <a:pt x="74" y="49"/>
                    </a:cubicBezTo>
                    <a:cubicBezTo>
                      <a:pt x="74" y="53"/>
                      <a:pt x="70" y="54"/>
                      <a:pt x="70" y="56"/>
                    </a:cubicBezTo>
                    <a:cubicBezTo>
                      <a:pt x="70" y="58"/>
                      <a:pt x="73" y="60"/>
                      <a:pt x="73" y="63"/>
                    </a:cubicBezTo>
                    <a:cubicBezTo>
                      <a:pt x="77" y="63"/>
                      <a:pt x="76" y="62"/>
                      <a:pt x="79" y="60"/>
                    </a:cubicBezTo>
                    <a:cubicBezTo>
                      <a:pt x="79" y="66"/>
                      <a:pt x="82" y="65"/>
                      <a:pt x="82" y="70"/>
                    </a:cubicBezTo>
                    <a:cubicBezTo>
                      <a:pt x="82" y="75"/>
                      <a:pt x="79" y="80"/>
                      <a:pt x="75" y="80"/>
                    </a:cubicBezTo>
                    <a:cubicBezTo>
                      <a:pt x="72" y="80"/>
                      <a:pt x="71" y="77"/>
                      <a:pt x="71" y="75"/>
                    </a:cubicBezTo>
                    <a:cubicBezTo>
                      <a:pt x="69" y="75"/>
                      <a:pt x="69" y="74"/>
                      <a:pt x="67" y="74"/>
                    </a:cubicBezTo>
                    <a:cubicBezTo>
                      <a:pt x="64" y="74"/>
                      <a:pt x="66" y="66"/>
                      <a:pt x="63" y="62"/>
                    </a:cubicBezTo>
                    <a:cubicBezTo>
                      <a:pt x="59" y="67"/>
                      <a:pt x="55" y="74"/>
                      <a:pt x="50" y="74"/>
                    </a:cubicBezTo>
                    <a:cubicBezTo>
                      <a:pt x="49" y="74"/>
                      <a:pt x="47" y="75"/>
                      <a:pt x="47" y="74"/>
                    </a:cubicBezTo>
                    <a:cubicBezTo>
                      <a:pt x="47" y="70"/>
                      <a:pt x="51" y="70"/>
                      <a:pt x="52" y="67"/>
                    </a:cubicBezTo>
                    <a:cubicBezTo>
                      <a:pt x="48" y="67"/>
                      <a:pt x="42" y="70"/>
                      <a:pt x="40" y="65"/>
                    </a:cubicBezTo>
                    <a:cubicBezTo>
                      <a:pt x="37" y="66"/>
                      <a:pt x="34" y="67"/>
                      <a:pt x="31" y="67"/>
                    </a:cubicBezTo>
                    <a:cubicBezTo>
                      <a:pt x="25" y="67"/>
                      <a:pt x="23" y="64"/>
                      <a:pt x="18" y="64"/>
                    </a:cubicBezTo>
                    <a:cubicBezTo>
                      <a:pt x="11" y="64"/>
                      <a:pt x="9" y="67"/>
                      <a:pt x="4" y="67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65" name="Freeform 92"/>
              <p:cNvSpPr/>
              <p:nvPr/>
            </p:nvSpPr>
            <p:spPr bwMode="auto">
              <a:xfrm>
                <a:off x="2427288" y="2314575"/>
                <a:ext cx="671513" cy="450850"/>
              </a:xfrm>
              <a:custGeom>
                <a:avLst/>
                <a:gdLst/>
                <a:ahLst/>
                <a:cxnLst>
                  <a:cxn ang="0">
                    <a:pos x="250" y="98"/>
                  </a:cxn>
                  <a:cxn ang="0">
                    <a:pos x="246" y="141"/>
                  </a:cxn>
                  <a:cxn ang="0">
                    <a:pos x="251" y="160"/>
                  </a:cxn>
                  <a:cxn ang="0">
                    <a:pos x="281" y="192"/>
                  </a:cxn>
                  <a:cxn ang="0">
                    <a:pos x="312" y="191"/>
                  </a:cxn>
                  <a:cxn ang="0">
                    <a:pos x="327" y="187"/>
                  </a:cxn>
                  <a:cxn ang="0">
                    <a:pos x="363" y="152"/>
                  </a:cxn>
                  <a:cxn ang="0">
                    <a:pos x="382" y="154"/>
                  </a:cxn>
                  <a:cxn ang="0">
                    <a:pos x="374" y="180"/>
                  </a:cxn>
                  <a:cxn ang="0">
                    <a:pos x="369" y="192"/>
                  </a:cxn>
                  <a:cxn ang="0">
                    <a:pos x="365" y="213"/>
                  </a:cxn>
                  <a:cxn ang="0">
                    <a:pos x="357" y="224"/>
                  </a:cxn>
                  <a:cxn ang="0">
                    <a:pos x="405" y="226"/>
                  </a:cxn>
                  <a:cxn ang="0">
                    <a:pos x="426" y="242"/>
                  </a:cxn>
                  <a:cxn ang="0">
                    <a:pos x="423" y="289"/>
                  </a:cxn>
                  <a:cxn ang="0">
                    <a:pos x="451" y="316"/>
                  </a:cxn>
                  <a:cxn ang="0">
                    <a:pos x="504" y="322"/>
                  </a:cxn>
                  <a:cxn ang="0">
                    <a:pos x="488" y="329"/>
                  </a:cxn>
                  <a:cxn ang="0">
                    <a:pos x="480" y="316"/>
                  </a:cxn>
                  <a:cxn ang="0">
                    <a:pos x="468" y="332"/>
                  </a:cxn>
                  <a:cxn ang="0">
                    <a:pos x="446" y="326"/>
                  </a:cxn>
                  <a:cxn ang="0">
                    <a:pos x="431" y="323"/>
                  </a:cxn>
                  <a:cxn ang="0">
                    <a:pos x="406" y="302"/>
                  </a:cxn>
                  <a:cxn ang="0">
                    <a:pos x="402" y="306"/>
                  </a:cxn>
                  <a:cxn ang="0">
                    <a:pos x="391" y="281"/>
                  </a:cxn>
                  <a:cxn ang="0">
                    <a:pos x="372" y="260"/>
                  </a:cxn>
                  <a:cxn ang="0">
                    <a:pos x="345" y="255"/>
                  </a:cxn>
                  <a:cxn ang="0">
                    <a:pos x="294" y="226"/>
                  </a:cxn>
                  <a:cxn ang="0">
                    <a:pos x="282" y="222"/>
                  </a:cxn>
                  <a:cxn ang="0">
                    <a:pos x="256" y="227"/>
                  </a:cxn>
                  <a:cxn ang="0">
                    <a:pos x="221" y="214"/>
                  </a:cxn>
                  <a:cxn ang="0">
                    <a:pos x="195" y="203"/>
                  </a:cxn>
                  <a:cxn ang="0">
                    <a:pos x="175" y="195"/>
                  </a:cxn>
                  <a:cxn ang="0">
                    <a:pos x="148" y="172"/>
                  </a:cxn>
                  <a:cxn ang="0">
                    <a:pos x="148" y="150"/>
                  </a:cxn>
                  <a:cxn ang="0">
                    <a:pos x="102" y="101"/>
                  </a:cxn>
                  <a:cxn ang="0">
                    <a:pos x="82" y="68"/>
                  </a:cxn>
                  <a:cxn ang="0">
                    <a:pos x="62" y="53"/>
                  </a:cxn>
                  <a:cxn ang="0">
                    <a:pos x="49" y="22"/>
                  </a:cxn>
                  <a:cxn ang="0">
                    <a:pos x="28" y="19"/>
                  </a:cxn>
                  <a:cxn ang="0">
                    <a:pos x="49" y="53"/>
                  </a:cxn>
                  <a:cxn ang="0">
                    <a:pos x="73" y="95"/>
                  </a:cxn>
                  <a:cxn ang="0">
                    <a:pos x="96" y="130"/>
                  </a:cxn>
                  <a:cxn ang="0">
                    <a:pos x="86" y="127"/>
                  </a:cxn>
                  <a:cxn ang="0">
                    <a:pos x="65" y="109"/>
                  </a:cxn>
                  <a:cxn ang="0">
                    <a:pos x="52" y="84"/>
                  </a:cxn>
                  <a:cxn ang="0">
                    <a:pos x="40" y="69"/>
                  </a:cxn>
                  <a:cxn ang="0">
                    <a:pos x="11" y="24"/>
                  </a:cxn>
                  <a:cxn ang="0">
                    <a:pos x="0" y="0"/>
                  </a:cxn>
                  <a:cxn ang="0">
                    <a:pos x="76" y="16"/>
                  </a:cxn>
                  <a:cxn ang="0">
                    <a:pos x="113" y="10"/>
                  </a:cxn>
                  <a:cxn ang="0">
                    <a:pos x="152" y="29"/>
                  </a:cxn>
                  <a:cxn ang="0">
                    <a:pos x="188" y="38"/>
                  </a:cxn>
                  <a:cxn ang="0">
                    <a:pos x="249" y="90"/>
                  </a:cxn>
                  <a:cxn ang="0">
                    <a:pos x="247" y="86"/>
                  </a:cxn>
                </a:cxnLst>
                <a:rect l="0" t="0" r="r" b="b"/>
                <a:pathLst>
                  <a:path w="504" h="338">
                    <a:moveTo>
                      <a:pt x="248" y="91"/>
                    </a:moveTo>
                    <a:cubicBezTo>
                      <a:pt x="249" y="94"/>
                      <a:pt x="250" y="96"/>
                      <a:pt x="250" y="98"/>
                    </a:cubicBezTo>
                    <a:cubicBezTo>
                      <a:pt x="250" y="106"/>
                      <a:pt x="247" y="109"/>
                      <a:pt x="246" y="116"/>
                    </a:cubicBezTo>
                    <a:cubicBezTo>
                      <a:pt x="246" y="141"/>
                      <a:pt x="246" y="141"/>
                      <a:pt x="246" y="141"/>
                    </a:cubicBezTo>
                    <a:cubicBezTo>
                      <a:pt x="245" y="144"/>
                      <a:pt x="248" y="148"/>
                      <a:pt x="249" y="150"/>
                    </a:cubicBezTo>
                    <a:cubicBezTo>
                      <a:pt x="251" y="154"/>
                      <a:pt x="249" y="156"/>
                      <a:pt x="251" y="160"/>
                    </a:cubicBezTo>
                    <a:cubicBezTo>
                      <a:pt x="252" y="164"/>
                      <a:pt x="258" y="170"/>
                      <a:pt x="261" y="173"/>
                    </a:cubicBezTo>
                    <a:cubicBezTo>
                      <a:pt x="269" y="181"/>
                      <a:pt x="269" y="188"/>
                      <a:pt x="281" y="192"/>
                    </a:cubicBezTo>
                    <a:cubicBezTo>
                      <a:pt x="285" y="193"/>
                      <a:pt x="285" y="197"/>
                      <a:pt x="288" y="197"/>
                    </a:cubicBezTo>
                    <a:cubicBezTo>
                      <a:pt x="297" y="197"/>
                      <a:pt x="304" y="191"/>
                      <a:pt x="312" y="191"/>
                    </a:cubicBezTo>
                    <a:cubicBezTo>
                      <a:pt x="317" y="191"/>
                      <a:pt x="319" y="194"/>
                      <a:pt x="321" y="194"/>
                    </a:cubicBezTo>
                    <a:cubicBezTo>
                      <a:pt x="324" y="194"/>
                      <a:pt x="327" y="188"/>
                      <a:pt x="327" y="187"/>
                    </a:cubicBezTo>
                    <a:cubicBezTo>
                      <a:pt x="329" y="181"/>
                      <a:pt x="336" y="176"/>
                      <a:pt x="336" y="169"/>
                    </a:cubicBezTo>
                    <a:cubicBezTo>
                      <a:pt x="336" y="156"/>
                      <a:pt x="351" y="152"/>
                      <a:pt x="363" y="152"/>
                    </a:cubicBezTo>
                    <a:cubicBezTo>
                      <a:pt x="367" y="152"/>
                      <a:pt x="370" y="152"/>
                      <a:pt x="372" y="153"/>
                    </a:cubicBezTo>
                    <a:cubicBezTo>
                      <a:pt x="373" y="154"/>
                      <a:pt x="379" y="154"/>
                      <a:pt x="382" y="154"/>
                    </a:cubicBezTo>
                    <a:cubicBezTo>
                      <a:pt x="382" y="155"/>
                      <a:pt x="382" y="157"/>
                      <a:pt x="382" y="158"/>
                    </a:cubicBezTo>
                    <a:cubicBezTo>
                      <a:pt x="382" y="164"/>
                      <a:pt x="374" y="172"/>
                      <a:pt x="374" y="180"/>
                    </a:cubicBezTo>
                    <a:cubicBezTo>
                      <a:pt x="374" y="188"/>
                      <a:pt x="372" y="191"/>
                      <a:pt x="369" y="195"/>
                    </a:cubicBezTo>
                    <a:cubicBezTo>
                      <a:pt x="369" y="194"/>
                      <a:pt x="369" y="193"/>
                      <a:pt x="369" y="192"/>
                    </a:cubicBezTo>
                    <a:cubicBezTo>
                      <a:pt x="368" y="192"/>
                      <a:pt x="367" y="192"/>
                      <a:pt x="365" y="192"/>
                    </a:cubicBezTo>
                    <a:cubicBezTo>
                      <a:pt x="365" y="197"/>
                      <a:pt x="365" y="207"/>
                      <a:pt x="365" y="213"/>
                    </a:cubicBezTo>
                    <a:cubicBezTo>
                      <a:pt x="365" y="217"/>
                      <a:pt x="360" y="219"/>
                      <a:pt x="357" y="222"/>
                    </a:cubicBezTo>
                    <a:cubicBezTo>
                      <a:pt x="357" y="223"/>
                      <a:pt x="357" y="223"/>
                      <a:pt x="357" y="224"/>
                    </a:cubicBezTo>
                    <a:cubicBezTo>
                      <a:pt x="357" y="227"/>
                      <a:pt x="360" y="229"/>
                      <a:pt x="363" y="229"/>
                    </a:cubicBezTo>
                    <a:cubicBezTo>
                      <a:pt x="377" y="229"/>
                      <a:pt x="389" y="226"/>
                      <a:pt x="405" y="226"/>
                    </a:cubicBezTo>
                    <a:cubicBezTo>
                      <a:pt x="415" y="226"/>
                      <a:pt x="418" y="234"/>
                      <a:pt x="426" y="236"/>
                    </a:cubicBezTo>
                    <a:cubicBezTo>
                      <a:pt x="426" y="238"/>
                      <a:pt x="426" y="240"/>
                      <a:pt x="426" y="242"/>
                    </a:cubicBezTo>
                    <a:cubicBezTo>
                      <a:pt x="426" y="246"/>
                      <a:pt x="425" y="257"/>
                      <a:pt x="423" y="262"/>
                    </a:cubicBezTo>
                    <a:cubicBezTo>
                      <a:pt x="423" y="272"/>
                      <a:pt x="423" y="281"/>
                      <a:pt x="423" y="289"/>
                    </a:cubicBezTo>
                    <a:cubicBezTo>
                      <a:pt x="423" y="298"/>
                      <a:pt x="432" y="302"/>
                      <a:pt x="439" y="306"/>
                    </a:cubicBezTo>
                    <a:cubicBezTo>
                      <a:pt x="444" y="308"/>
                      <a:pt x="444" y="316"/>
                      <a:pt x="451" y="316"/>
                    </a:cubicBezTo>
                    <a:cubicBezTo>
                      <a:pt x="463" y="316"/>
                      <a:pt x="469" y="307"/>
                      <a:pt x="479" y="307"/>
                    </a:cubicBezTo>
                    <a:cubicBezTo>
                      <a:pt x="491" y="307"/>
                      <a:pt x="497" y="316"/>
                      <a:pt x="504" y="322"/>
                    </a:cubicBezTo>
                    <a:cubicBezTo>
                      <a:pt x="503" y="323"/>
                      <a:pt x="494" y="333"/>
                      <a:pt x="493" y="332"/>
                    </a:cubicBezTo>
                    <a:cubicBezTo>
                      <a:pt x="492" y="331"/>
                      <a:pt x="488" y="330"/>
                      <a:pt x="488" y="329"/>
                    </a:cubicBezTo>
                    <a:cubicBezTo>
                      <a:pt x="488" y="327"/>
                      <a:pt x="490" y="326"/>
                      <a:pt x="491" y="324"/>
                    </a:cubicBezTo>
                    <a:cubicBezTo>
                      <a:pt x="486" y="322"/>
                      <a:pt x="484" y="316"/>
                      <a:pt x="480" y="316"/>
                    </a:cubicBezTo>
                    <a:cubicBezTo>
                      <a:pt x="476" y="316"/>
                      <a:pt x="464" y="325"/>
                      <a:pt x="464" y="328"/>
                    </a:cubicBezTo>
                    <a:cubicBezTo>
                      <a:pt x="464" y="330"/>
                      <a:pt x="467" y="331"/>
                      <a:pt x="468" y="332"/>
                    </a:cubicBezTo>
                    <a:cubicBezTo>
                      <a:pt x="467" y="336"/>
                      <a:pt x="465" y="338"/>
                      <a:pt x="461" y="338"/>
                    </a:cubicBezTo>
                    <a:cubicBezTo>
                      <a:pt x="454" y="338"/>
                      <a:pt x="450" y="330"/>
                      <a:pt x="446" y="326"/>
                    </a:cubicBezTo>
                    <a:cubicBezTo>
                      <a:pt x="443" y="323"/>
                      <a:pt x="436" y="326"/>
                      <a:pt x="433" y="326"/>
                    </a:cubicBezTo>
                    <a:cubicBezTo>
                      <a:pt x="432" y="326"/>
                      <a:pt x="431" y="324"/>
                      <a:pt x="431" y="323"/>
                    </a:cubicBezTo>
                    <a:cubicBezTo>
                      <a:pt x="424" y="322"/>
                      <a:pt x="424" y="318"/>
                      <a:pt x="423" y="314"/>
                    </a:cubicBezTo>
                    <a:cubicBezTo>
                      <a:pt x="421" y="311"/>
                      <a:pt x="406" y="302"/>
                      <a:pt x="406" y="302"/>
                    </a:cubicBezTo>
                    <a:cubicBezTo>
                      <a:pt x="405" y="304"/>
                      <a:pt x="405" y="305"/>
                      <a:pt x="406" y="306"/>
                    </a:cubicBezTo>
                    <a:cubicBezTo>
                      <a:pt x="402" y="306"/>
                      <a:pt x="402" y="306"/>
                      <a:pt x="402" y="306"/>
                    </a:cubicBezTo>
                    <a:cubicBezTo>
                      <a:pt x="395" y="302"/>
                      <a:pt x="399" y="296"/>
                      <a:pt x="397" y="289"/>
                    </a:cubicBezTo>
                    <a:cubicBezTo>
                      <a:pt x="396" y="285"/>
                      <a:pt x="394" y="284"/>
                      <a:pt x="391" y="281"/>
                    </a:cubicBezTo>
                    <a:cubicBezTo>
                      <a:pt x="384" y="274"/>
                      <a:pt x="377" y="270"/>
                      <a:pt x="374" y="260"/>
                    </a:cubicBezTo>
                    <a:cubicBezTo>
                      <a:pt x="373" y="260"/>
                      <a:pt x="372" y="260"/>
                      <a:pt x="372" y="260"/>
                    </a:cubicBezTo>
                    <a:cubicBezTo>
                      <a:pt x="368" y="260"/>
                      <a:pt x="366" y="262"/>
                      <a:pt x="363" y="262"/>
                    </a:cubicBezTo>
                    <a:cubicBezTo>
                      <a:pt x="355" y="262"/>
                      <a:pt x="350" y="257"/>
                      <a:pt x="345" y="255"/>
                    </a:cubicBezTo>
                    <a:cubicBezTo>
                      <a:pt x="336" y="251"/>
                      <a:pt x="330" y="253"/>
                      <a:pt x="321" y="248"/>
                    </a:cubicBezTo>
                    <a:cubicBezTo>
                      <a:pt x="308" y="242"/>
                      <a:pt x="306" y="232"/>
                      <a:pt x="294" y="226"/>
                    </a:cubicBezTo>
                    <a:cubicBezTo>
                      <a:pt x="291" y="226"/>
                      <a:pt x="291" y="226"/>
                      <a:pt x="291" y="226"/>
                    </a:cubicBezTo>
                    <a:cubicBezTo>
                      <a:pt x="288" y="224"/>
                      <a:pt x="285" y="222"/>
                      <a:pt x="282" y="222"/>
                    </a:cubicBezTo>
                    <a:cubicBezTo>
                      <a:pt x="274" y="222"/>
                      <a:pt x="272" y="231"/>
                      <a:pt x="265" y="231"/>
                    </a:cubicBezTo>
                    <a:cubicBezTo>
                      <a:pt x="261" y="231"/>
                      <a:pt x="258" y="228"/>
                      <a:pt x="256" y="227"/>
                    </a:cubicBezTo>
                    <a:cubicBezTo>
                      <a:pt x="252" y="225"/>
                      <a:pt x="249" y="226"/>
                      <a:pt x="246" y="226"/>
                    </a:cubicBezTo>
                    <a:cubicBezTo>
                      <a:pt x="241" y="226"/>
                      <a:pt x="226" y="216"/>
                      <a:pt x="221" y="214"/>
                    </a:cubicBezTo>
                    <a:cubicBezTo>
                      <a:pt x="216" y="211"/>
                      <a:pt x="213" y="214"/>
                      <a:pt x="208" y="213"/>
                    </a:cubicBezTo>
                    <a:cubicBezTo>
                      <a:pt x="202" y="211"/>
                      <a:pt x="201" y="206"/>
                      <a:pt x="195" y="203"/>
                    </a:cubicBezTo>
                    <a:cubicBezTo>
                      <a:pt x="189" y="200"/>
                      <a:pt x="186" y="201"/>
                      <a:pt x="180" y="198"/>
                    </a:cubicBezTo>
                    <a:cubicBezTo>
                      <a:pt x="177" y="197"/>
                      <a:pt x="177" y="196"/>
                      <a:pt x="175" y="195"/>
                    </a:cubicBezTo>
                    <a:cubicBezTo>
                      <a:pt x="170" y="190"/>
                      <a:pt x="156" y="187"/>
                      <a:pt x="155" y="181"/>
                    </a:cubicBezTo>
                    <a:cubicBezTo>
                      <a:pt x="151" y="181"/>
                      <a:pt x="148" y="176"/>
                      <a:pt x="148" y="172"/>
                    </a:cubicBezTo>
                    <a:cubicBezTo>
                      <a:pt x="148" y="167"/>
                      <a:pt x="153" y="165"/>
                      <a:pt x="153" y="160"/>
                    </a:cubicBezTo>
                    <a:cubicBezTo>
                      <a:pt x="153" y="154"/>
                      <a:pt x="149" y="153"/>
                      <a:pt x="148" y="150"/>
                    </a:cubicBezTo>
                    <a:cubicBezTo>
                      <a:pt x="143" y="134"/>
                      <a:pt x="128" y="121"/>
                      <a:pt x="118" y="111"/>
                    </a:cubicBezTo>
                    <a:cubicBezTo>
                      <a:pt x="114" y="107"/>
                      <a:pt x="107" y="105"/>
                      <a:pt x="102" y="101"/>
                    </a:cubicBezTo>
                    <a:cubicBezTo>
                      <a:pt x="99" y="97"/>
                      <a:pt x="102" y="93"/>
                      <a:pt x="100" y="88"/>
                    </a:cubicBezTo>
                    <a:cubicBezTo>
                      <a:pt x="96" y="80"/>
                      <a:pt x="82" y="79"/>
                      <a:pt x="82" y="68"/>
                    </a:cubicBezTo>
                    <a:cubicBezTo>
                      <a:pt x="78" y="68"/>
                      <a:pt x="79" y="67"/>
                      <a:pt x="77" y="68"/>
                    </a:cubicBezTo>
                    <a:cubicBezTo>
                      <a:pt x="72" y="63"/>
                      <a:pt x="67" y="58"/>
                      <a:pt x="62" y="53"/>
                    </a:cubicBezTo>
                    <a:cubicBezTo>
                      <a:pt x="58" y="49"/>
                      <a:pt x="60" y="42"/>
                      <a:pt x="56" y="38"/>
                    </a:cubicBezTo>
                    <a:cubicBezTo>
                      <a:pt x="52" y="34"/>
                      <a:pt x="53" y="24"/>
                      <a:pt x="49" y="22"/>
                    </a:cubicBezTo>
                    <a:cubicBezTo>
                      <a:pt x="42" y="19"/>
                      <a:pt x="35" y="19"/>
                      <a:pt x="29" y="13"/>
                    </a:cubicBezTo>
                    <a:cubicBezTo>
                      <a:pt x="27" y="15"/>
                      <a:pt x="28" y="18"/>
                      <a:pt x="28" y="19"/>
                    </a:cubicBezTo>
                    <a:cubicBezTo>
                      <a:pt x="28" y="28"/>
                      <a:pt x="32" y="34"/>
                      <a:pt x="36" y="41"/>
                    </a:cubicBezTo>
                    <a:cubicBezTo>
                      <a:pt x="39" y="48"/>
                      <a:pt x="45" y="48"/>
                      <a:pt x="49" y="53"/>
                    </a:cubicBezTo>
                    <a:cubicBezTo>
                      <a:pt x="55" y="59"/>
                      <a:pt x="56" y="63"/>
                      <a:pt x="58" y="71"/>
                    </a:cubicBezTo>
                    <a:cubicBezTo>
                      <a:pt x="61" y="81"/>
                      <a:pt x="70" y="86"/>
                      <a:pt x="73" y="95"/>
                    </a:cubicBezTo>
                    <a:cubicBezTo>
                      <a:pt x="77" y="106"/>
                      <a:pt x="80" y="117"/>
                      <a:pt x="87" y="122"/>
                    </a:cubicBezTo>
                    <a:cubicBezTo>
                      <a:pt x="91" y="119"/>
                      <a:pt x="96" y="126"/>
                      <a:pt x="96" y="130"/>
                    </a:cubicBezTo>
                    <a:cubicBezTo>
                      <a:pt x="96" y="132"/>
                      <a:pt x="95" y="136"/>
                      <a:pt x="93" y="136"/>
                    </a:cubicBezTo>
                    <a:cubicBezTo>
                      <a:pt x="92" y="136"/>
                      <a:pt x="86" y="129"/>
                      <a:pt x="86" y="127"/>
                    </a:cubicBezTo>
                    <a:cubicBezTo>
                      <a:pt x="78" y="127"/>
                      <a:pt x="74" y="117"/>
                      <a:pt x="69" y="113"/>
                    </a:cubicBezTo>
                    <a:cubicBezTo>
                      <a:pt x="66" y="112"/>
                      <a:pt x="66" y="112"/>
                      <a:pt x="65" y="109"/>
                    </a:cubicBezTo>
                    <a:cubicBezTo>
                      <a:pt x="65" y="98"/>
                      <a:pt x="65" y="98"/>
                      <a:pt x="65" y="98"/>
                    </a:cubicBezTo>
                    <a:cubicBezTo>
                      <a:pt x="60" y="93"/>
                      <a:pt x="56" y="88"/>
                      <a:pt x="52" y="84"/>
                    </a:cubicBezTo>
                    <a:cubicBezTo>
                      <a:pt x="46" y="78"/>
                      <a:pt x="36" y="79"/>
                      <a:pt x="31" y="72"/>
                    </a:cubicBezTo>
                    <a:cubicBezTo>
                      <a:pt x="34" y="72"/>
                      <a:pt x="44" y="74"/>
                      <a:pt x="40" y="69"/>
                    </a:cubicBezTo>
                    <a:cubicBezTo>
                      <a:pt x="34" y="59"/>
                      <a:pt x="26" y="50"/>
                      <a:pt x="19" y="45"/>
                    </a:cubicBezTo>
                    <a:cubicBezTo>
                      <a:pt x="14" y="41"/>
                      <a:pt x="14" y="29"/>
                      <a:pt x="11" y="24"/>
                    </a:cubicBezTo>
                    <a:cubicBezTo>
                      <a:pt x="7" y="16"/>
                      <a:pt x="3" y="1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36" y="14"/>
                      <a:pt x="145" y="16"/>
                      <a:pt x="152" y="29"/>
                    </a:cubicBezTo>
                    <a:cubicBezTo>
                      <a:pt x="156" y="35"/>
                      <a:pt x="163" y="50"/>
                      <a:pt x="172" y="50"/>
                    </a:cubicBezTo>
                    <a:cubicBezTo>
                      <a:pt x="181" y="50"/>
                      <a:pt x="178" y="38"/>
                      <a:pt x="188" y="38"/>
                    </a:cubicBezTo>
                    <a:cubicBezTo>
                      <a:pt x="214" y="38"/>
                      <a:pt x="213" y="70"/>
                      <a:pt x="227" y="84"/>
                    </a:cubicBezTo>
                    <a:cubicBezTo>
                      <a:pt x="231" y="87"/>
                      <a:pt x="242" y="90"/>
                      <a:pt x="249" y="90"/>
                    </a:cubicBezTo>
                    <a:cubicBezTo>
                      <a:pt x="249" y="89"/>
                      <a:pt x="247" y="87"/>
                      <a:pt x="247" y="86"/>
                    </a:cubicBezTo>
                    <a:cubicBezTo>
                      <a:pt x="247" y="86"/>
                      <a:pt x="247" y="86"/>
                      <a:pt x="247" y="86"/>
                    </a:cubicBezTo>
                    <a:lnTo>
                      <a:pt x="248" y="91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66" name="Freeform 93"/>
              <p:cNvSpPr/>
              <p:nvPr/>
            </p:nvSpPr>
            <p:spPr bwMode="auto">
              <a:xfrm>
                <a:off x="3016250" y="1895475"/>
                <a:ext cx="2063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7"/>
                  </a:cxn>
                  <a:cxn ang="0">
                    <a:pos x="12" y="7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cubicBezTo>
                      <a:pt x="7" y="0"/>
                      <a:pt x="15" y="1"/>
                      <a:pt x="15" y="7"/>
                    </a:cubicBezTo>
                    <a:cubicBezTo>
                      <a:pt x="15" y="8"/>
                      <a:pt x="13" y="7"/>
                      <a:pt x="12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67" name="Freeform 94"/>
              <p:cNvSpPr/>
              <p:nvPr/>
            </p:nvSpPr>
            <p:spPr bwMode="auto">
              <a:xfrm>
                <a:off x="2239963" y="1951038"/>
                <a:ext cx="79375" cy="5080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0"/>
                  </a:cxn>
                  <a:cxn ang="0">
                    <a:pos x="18" y="6"/>
                  </a:cxn>
                  <a:cxn ang="0">
                    <a:pos x="59" y="34"/>
                  </a:cxn>
                  <a:cxn ang="0">
                    <a:pos x="59" y="38"/>
                  </a:cxn>
                  <a:cxn ang="0">
                    <a:pos x="55" y="38"/>
                  </a:cxn>
                  <a:cxn ang="0">
                    <a:pos x="22" y="22"/>
                  </a:cxn>
                  <a:cxn ang="0">
                    <a:pos x="27" y="17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59" h="38">
                    <a:moveTo>
                      <a:pt x="0" y="2"/>
                    </a:moveTo>
                    <a:cubicBezTo>
                      <a:pt x="2" y="1"/>
                      <a:pt x="4" y="0"/>
                      <a:pt x="6" y="0"/>
                    </a:cubicBezTo>
                    <a:cubicBezTo>
                      <a:pt x="11" y="0"/>
                      <a:pt x="15" y="5"/>
                      <a:pt x="18" y="6"/>
                    </a:cubicBezTo>
                    <a:cubicBezTo>
                      <a:pt x="37" y="12"/>
                      <a:pt x="48" y="23"/>
                      <a:pt x="59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8" y="38"/>
                      <a:pt x="56" y="38"/>
                      <a:pt x="55" y="38"/>
                    </a:cubicBezTo>
                    <a:cubicBezTo>
                      <a:pt x="45" y="38"/>
                      <a:pt x="29" y="26"/>
                      <a:pt x="22" y="22"/>
                    </a:cubicBezTo>
                    <a:cubicBezTo>
                      <a:pt x="23" y="19"/>
                      <a:pt x="25" y="19"/>
                      <a:pt x="27" y="17"/>
                    </a:cubicBezTo>
                    <a:cubicBezTo>
                      <a:pt x="18" y="17"/>
                      <a:pt x="6" y="13"/>
                      <a:pt x="4" y="8"/>
                    </a:cubicBezTo>
                    <a:cubicBezTo>
                      <a:pt x="6" y="7"/>
                      <a:pt x="8" y="5"/>
                      <a:pt x="8" y="4"/>
                    </a:cubicBezTo>
                    <a:cubicBezTo>
                      <a:pt x="6" y="3"/>
                      <a:pt x="2" y="2"/>
                      <a:pt x="2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68" name="Freeform 95"/>
              <p:cNvSpPr/>
              <p:nvPr/>
            </p:nvSpPr>
            <p:spPr bwMode="auto">
              <a:xfrm>
                <a:off x="2162175" y="1876425"/>
                <a:ext cx="28575" cy="39688"/>
              </a:xfrm>
              <a:custGeom>
                <a:avLst/>
                <a:gdLst/>
                <a:ahLst/>
                <a:cxnLst>
                  <a:cxn ang="0">
                    <a:pos x="5" y="12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10" y="3"/>
                  </a:cxn>
                  <a:cxn ang="0">
                    <a:pos x="7" y="8"/>
                  </a:cxn>
                  <a:cxn ang="0">
                    <a:pos x="13" y="3"/>
                  </a:cxn>
                  <a:cxn ang="0">
                    <a:pos x="13" y="12"/>
                  </a:cxn>
                  <a:cxn ang="0">
                    <a:pos x="15" y="18"/>
                  </a:cxn>
                  <a:cxn ang="0">
                    <a:pos x="13" y="22"/>
                  </a:cxn>
                  <a:cxn ang="0">
                    <a:pos x="17" y="30"/>
                  </a:cxn>
                  <a:cxn ang="0">
                    <a:pos x="10" y="22"/>
                  </a:cxn>
                  <a:cxn ang="0">
                    <a:pos x="12" y="17"/>
                  </a:cxn>
                  <a:cxn ang="0">
                    <a:pos x="5" y="12"/>
                  </a:cxn>
                </a:cxnLst>
                <a:rect l="0" t="0" r="r" b="b"/>
                <a:pathLst>
                  <a:path w="21" h="30">
                    <a:moveTo>
                      <a:pt x="5" y="12"/>
                    </a:moveTo>
                    <a:cubicBezTo>
                      <a:pt x="3" y="12"/>
                      <a:pt x="2" y="6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6" y="3"/>
                      <a:pt x="10" y="3"/>
                    </a:cubicBezTo>
                    <a:cubicBezTo>
                      <a:pt x="10" y="4"/>
                      <a:pt x="5" y="8"/>
                      <a:pt x="7" y="8"/>
                    </a:cubicBezTo>
                    <a:cubicBezTo>
                      <a:pt x="10" y="8"/>
                      <a:pt x="12" y="5"/>
                      <a:pt x="13" y="3"/>
                    </a:cubicBezTo>
                    <a:cubicBezTo>
                      <a:pt x="14" y="5"/>
                      <a:pt x="13" y="8"/>
                      <a:pt x="13" y="12"/>
                    </a:cubicBezTo>
                    <a:cubicBezTo>
                      <a:pt x="13" y="15"/>
                      <a:pt x="15" y="15"/>
                      <a:pt x="15" y="18"/>
                    </a:cubicBezTo>
                    <a:cubicBezTo>
                      <a:pt x="15" y="19"/>
                      <a:pt x="13" y="20"/>
                      <a:pt x="13" y="22"/>
                    </a:cubicBezTo>
                    <a:cubicBezTo>
                      <a:pt x="13" y="24"/>
                      <a:pt x="21" y="30"/>
                      <a:pt x="17" y="30"/>
                    </a:cubicBezTo>
                    <a:cubicBezTo>
                      <a:pt x="13" y="30"/>
                      <a:pt x="10" y="26"/>
                      <a:pt x="10" y="22"/>
                    </a:cubicBezTo>
                    <a:cubicBezTo>
                      <a:pt x="10" y="19"/>
                      <a:pt x="12" y="18"/>
                      <a:pt x="12" y="17"/>
                    </a:cubicBezTo>
                    <a:cubicBezTo>
                      <a:pt x="9" y="16"/>
                      <a:pt x="8" y="12"/>
                      <a:pt x="5" y="12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69" name="Freeform 96"/>
              <p:cNvSpPr/>
              <p:nvPr/>
            </p:nvSpPr>
            <p:spPr bwMode="auto">
              <a:xfrm>
                <a:off x="1803400" y="1787525"/>
                <a:ext cx="34925" cy="23813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7" y="0"/>
                  </a:cxn>
                  <a:cxn ang="0">
                    <a:pos x="27" y="6"/>
                  </a:cxn>
                  <a:cxn ang="0">
                    <a:pos x="10" y="18"/>
                  </a:cxn>
                  <a:cxn ang="0">
                    <a:pos x="0" y="12"/>
                  </a:cxn>
                  <a:cxn ang="0">
                    <a:pos x="0" y="7"/>
                  </a:cxn>
                  <a:cxn ang="0">
                    <a:pos x="21" y="0"/>
                  </a:cxn>
                </a:cxnLst>
                <a:rect l="0" t="0" r="r" b="b"/>
                <a:pathLst>
                  <a:path w="27" h="18">
                    <a:moveTo>
                      <a:pt x="21" y="0"/>
                    </a:moveTo>
                    <a:cubicBezTo>
                      <a:pt x="25" y="0"/>
                      <a:pt x="25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9" y="10"/>
                      <a:pt x="16" y="13"/>
                      <a:pt x="10" y="18"/>
                    </a:cubicBezTo>
                    <a:cubicBezTo>
                      <a:pt x="6" y="15"/>
                      <a:pt x="3" y="15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8" y="5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70" name="Freeform 97"/>
              <p:cNvSpPr/>
              <p:nvPr/>
            </p:nvSpPr>
            <p:spPr bwMode="auto">
              <a:xfrm>
                <a:off x="3311525" y="1963738"/>
                <a:ext cx="42863" cy="22225"/>
              </a:xfrm>
              <a:custGeom>
                <a:avLst/>
                <a:gdLst/>
                <a:ahLst/>
                <a:cxnLst>
                  <a:cxn ang="0">
                    <a:pos x="26" y="17"/>
                  </a:cxn>
                  <a:cxn ang="0">
                    <a:pos x="32" y="14"/>
                  </a:cxn>
                  <a:cxn ang="0">
                    <a:pos x="0" y="3"/>
                  </a:cxn>
                  <a:cxn ang="0">
                    <a:pos x="26" y="17"/>
                  </a:cxn>
                </a:cxnLst>
                <a:rect l="0" t="0" r="r" b="b"/>
                <a:pathLst>
                  <a:path w="32" h="17">
                    <a:moveTo>
                      <a:pt x="26" y="17"/>
                    </a:moveTo>
                    <a:cubicBezTo>
                      <a:pt x="29" y="17"/>
                      <a:pt x="30" y="16"/>
                      <a:pt x="32" y="14"/>
                    </a:cubicBezTo>
                    <a:cubicBezTo>
                      <a:pt x="22" y="9"/>
                      <a:pt x="14" y="0"/>
                      <a:pt x="0" y="3"/>
                    </a:cubicBezTo>
                    <a:cubicBezTo>
                      <a:pt x="6" y="7"/>
                      <a:pt x="18" y="17"/>
                      <a:pt x="26" y="17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71" name="Freeform 98"/>
              <p:cNvSpPr/>
              <p:nvPr/>
            </p:nvSpPr>
            <p:spPr bwMode="auto">
              <a:xfrm>
                <a:off x="3314700" y="2030413"/>
                <a:ext cx="31750" cy="206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1" y="7"/>
                  </a:cxn>
                  <a:cxn ang="0">
                    <a:pos x="24" y="7"/>
                  </a:cxn>
                  <a:cxn ang="0">
                    <a:pos x="24" y="10"/>
                  </a:cxn>
                  <a:cxn ang="0">
                    <a:pos x="19" y="15"/>
                  </a:cxn>
                  <a:cxn ang="0">
                    <a:pos x="0" y="3"/>
                  </a:cxn>
                  <a:cxn ang="0">
                    <a:pos x="1" y="0"/>
                  </a:cxn>
                </a:cxnLst>
                <a:rect l="0" t="0" r="r" b="b"/>
                <a:pathLst>
                  <a:path w="24" h="15">
                    <a:moveTo>
                      <a:pt x="1" y="0"/>
                    </a:moveTo>
                    <a:cubicBezTo>
                      <a:pt x="4" y="4"/>
                      <a:pt x="7" y="6"/>
                      <a:pt x="11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4" y="9"/>
                      <a:pt x="24" y="10"/>
                    </a:cubicBezTo>
                    <a:cubicBezTo>
                      <a:pt x="24" y="12"/>
                      <a:pt x="20" y="15"/>
                      <a:pt x="19" y="15"/>
                    </a:cubicBezTo>
                    <a:cubicBezTo>
                      <a:pt x="16" y="15"/>
                      <a:pt x="0" y="6"/>
                      <a:pt x="0" y="3"/>
                    </a:cubicBezTo>
                    <a:cubicBezTo>
                      <a:pt x="0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72" name="Freeform 99"/>
              <p:cNvSpPr/>
              <p:nvPr/>
            </p:nvSpPr>
            <p:spPr bwMode="auto">
              <a:xfrm>
                <a:off x="3362325" y="2030413"/>
                <a:ext cx="22225" cy="26988"/>
              </a:xfrm>
              <a:custGeom>
                <a:avLst/>
                <a:gdLst/>
                <a:ahLst/>
                <a:cxnLst>
                  <a:cxn ang="0">
                    <a:pos x="17" y="12"/>
                  </a:cxn>
                  <a:cxn ang="0">
                    <a:pos x="17" y="15"/>
                  </a:cxn>
                  <a:cxn ang="0">
                    <a:pos x="7" y="20"/>
                  </a:cxn>
                  <a:cxn ang="0">
                    <a:pos x="0" y="15"/>
                  </a:cxn>
                  <a:cxn ang="0">
                    <a:pos x="10" y="0"/>
                  </a:cxn>
                  <a:cxn ang="0">
                    <a:pos x="14" y="5"/>
                  </a:cxn>
                  <a:cxn ang="0">
                    <a:pos x="17" y="12"/>
                  </a:cxn>
                </a:cxnLst>
                <a:rect l="0" t="0" r="r" b="b"/>
                <a:pathLst>
                  <a:path w="17" h="20">
                    <a:moveTo>
                      <a:pt x="17" y="12"/>
                    </a:moveTo>
                    <a:cubicBezTo>
                      <a:pt x="17" y="12"/>
                      <a:pt x="17" y="14"/>
                      <a:pt x="17" y="15"/>
                    </a:cubicBezTo>
                    <a:cubicBezTo>
                      <a:pt x="17" y="18"/>
                      <a:pt x="12" y="20"/>
                      <a:pt x="7" y="20"/>
                    </a:cubicBezTo>
                    <a:cubicBezTo>
                      <a:pt x="3" y="20"/>
                      <a:pt x="0" y="18"/>
                      <a:pt x="0" y="15"/>
                    </a:cubicBezTo>
                    <a:cubicBezTo>
                      <a:pt x="0" y="13"/>
                      <a:pt x="6" y="2"/>
                      <a:pt x="10" y="0"/>
                    </a:cubicBezTo>
                    <a:cubicBezTo>
                      <a:pt x="11" y="2"/>
                      <a:pt x="14" y="3"/>
                      <a:pt x="14" y="5"/>
                    </a:cubicBezTo>
                    <a:cubicBezTo>
                      <a:pt x="14" y="9"/>
                      <a:pt x="7" y="12"/>
                      <a:pt x="17" y="12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73" name="Freeform 100"/>
              <p:cNvSpPr/>
              <p:nvPr/>
            </p:nvSpPr>
            <p:spPr bwMode="auto">
              <a:xfrm>
                <a:off x="1593850" y="1724025"/>
                <a:ext cx="26988" cy="1270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13" y="1"/>
                  </a:cxn>
                  <a:cxn ang="0">
                    <a:pos x="20" y="9"/>
                  </a:cxn>
                  <a:cxn ang="0">
                    <a:pos x="5" y="9"/>
                  </a:cxn>
                  <a:cxn ang="0">
                    <a:pos x="0" y="4"/>
                  </a:cxn>
                  <a:cxn ang="0">
                    <a:pos x="6" y="4"/>
                  </a:cxn>
                </a:cxnLst>
                <a:rect l="0" t="0" r="r" b="b"/>
                <a:pathLst>
                  <a:path w="20" h="9">
                    <a:moveTo>
                      <a:pt x="6" y="4"/>
                    </a:moveTo>
                    <a:cubicBezTo>
                      <a:pt x="8" y="0"/>
                      <a:pt x="10" y="1"/>
                      <a:pt x="13" y="1"/>
                    </a:cubicBezTo>
                    <a:cubicBezTo>
                      <a:pt x="18" y="1"/>
                      <a:pt x="19" y="4"/>
                      <a:pt x="20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3" y="7"/>
                      <a:pt x="1" y="6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8" name="Group 345"/>
            <p:cNvGrpSpPr/>
            <p:nvPr/>
          </p:nvGrpSpPr>
          <p:grpSpPr>
            <a:xfrm>
              <a:off x="5758450" y="2254506"/>
              <a:ext cx="655423" cy="1101959"/>
              <a:chOff x="4219575" y="1089025"/>
              <a:chExt cx="687388" cy="1155701"/>
            </a:xfrm>
            <a:grpFill/>
          </p:grpSpPr>
          <p:sp>
            <p:nvSpPr>
              <p:cNvPr id="96" name="Freeform 36"/>
              <p:cNvSpPr/>
              <p:nvPr/>
            </p:nvSpPr>
            <p:spPr bwMode="auto">
              <a:xfrm>
                <a:off x="4568825" y="1816100"/>
                <a:ext cx="26988" cy="39688"/>
              </a:xfrm>
              <a:custGeom>
                <a:avLst/>
                <a:gdLst/>
                <a:ahLst/>
                <a:cxnLst>
                  <a:cxn ang="0">
                    <a:pos x="3" y="27"/>
                  </a:cxn>
                  <a:cxn ang="0">
                    <a:pos x="9" y="21"/>
                  </a:cxn>
                  <a:cxn ang="0">
                    <a:pos x="0" y="14"/>
                  </a:cxn>
                  <a:cxn ang="0">
                    <a:pos x="9" y="0"/>
                  </a:cxn>
                  <a:cxn ang="0">
                    <a:pos x="20" y="12"/>
                  </a:cxn>
                  <a:cxn ang="0">
                    <a:pos x="6" y="30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3" y="27"/>
                  </a:cxn>
                </a:cxnLst>
                <a:rect l="0" t="0" r="r" b="b"/>
                <a:pathLst>
                  <a:path w="20" h="30">
                    <a:moveTo>
                      <a:pt x="3" y="27"/>
                    </a:moveTo>
                    <a:cubicBezTo>
                      <a:pt x="6" y="26"/>
                      <a:pt x="9" y="23"/>
                      <a:pt x="9" y="21"/>
                    </a:cubicBezTo>
                    <a:cubicBezTo>
                      <a:pt x="5" y="20"/>
                      <a:pt x="0" y="16"/>
                      <a:pt x="0" y="14"/>
                    </a:cubicBezTo>
                    <a:cubicBezTo>
                      <a:pt x="0" y="12"/>
                      <a:pt x="5" y="0"/>
                      <a:pt x="9" y="0"/>
                    </a:cubicBezTo>
                    <a:cubicBezTo>
                      <a:pt x="17" y="0"/>
                      <a:pt x="18" y="4"/>
                      <a:pt x="20" y="12"/>
                    </a:cubicBezTo>
                    <a:cubicBezTo>
                      <a:pt x="12" y="14"/>
                      <a:pt x="16" y="30"/>
                      <a:pt x="6" y="30"/>
                    </a:cubicBezTo>
                    <a:cubicBezTo>
                      <a:pt x="3" y="30"/>
                      <a:pt x="1" y="27"/>
                      <a:pt x="0" y="27"/>
                    </a:cubicBezTo>
                    <a:cubicBezTo>
                      <a:pt x="1" y="26"/>
                      <a:pt x="2" y="25"/>
                      <a:pt x="2" y="25"/>
                    </a:cubicBezTo>
                    <a:lnTo>
                      <a:pt x="3" y="27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grpSp>
            <p:nvGrpSpPr>
              <p:cNvPr id="97" name="Group 343"/>
              <p:cNvGrpSpPr/>
              <p:nvPr/>
            </p:nvGrpSpPr>
            <p:grpSpPr>
              <a:xfrm>
                <a:off x="4219575" y="1089025"/>
                <a:ext cx="687388" cy="1155701"/>
                <a:chOff x="4219575" y="1089025"/>
                <a:chExt cx="687388" cy="1155701"/>
              </a:xfrm>
              <a:grpFill/>
            </p:grpSpPr>
            <p:sp>
              <p:nvSpPr>
                <p:cNvPr id="98" name="Freeform 24"/>
                <p:cNvSpPr/>
                <p:nvPr/>
              </p:nvSpPr>
              <p:spPr bwMode="auto">
                <a:xfrm>
                  <a:off x="4230688" y="1782763"/>
                  <a:ext cx="646113" cy="461963"/>
                </a:xfrm>
                <a:custGeom>
                  <a:avLst/>
                  <a:gdLst/>
                  <a:ahLst/>
                  <a:cxnLst>
                    <a:cxn ang="0">
                      <a:pos x="473" y="233"/>
                    </a:cxn>
                    <a:cxn ang="0">
                      <a:pos x="470" y="273"/>
                    </a:cxn>
                    <a:cxn ang="0">
                      <a:pos x="427" y="274"/>
                    </a:cxn>
                    <a:cxn ang="0">
                      <a:pos x="401" y="283"/>
                    </a:cxn>
                    <a:cxn ang="0">
                      <a:pos x="403" y="303"/>
                    </a:cxn>
                    <a:cxn ang="0">
                      <a:pos x="413" y="322"/>
                    </a:cxn>
                    <a:cxn ang="0">
                      <a:pos x="401" y="319"/>
                    </a:cxn>
                    <a:cxn ang="0">
                      <a:pos x="397" y="336"/>
                    </a:cxn>
                    <a:cxn ang="0">
                      <a:pos x="382" y="315"/>
                    </a:cxn>
                    <a:cxn ang="0">
                      <a:pos x="358" y="278"/>
                    </a:cxn>
                    <a:cxn ang="0">
                      <a:pos x="329" y="238"/>
                    </a:cxn>
                    <a:cxn ang="0">
                      <a:pos x="289" y="213"/>
                    </a:cxn>
                    <a:cxn ang="0">
                      <a:pos x="270" y="212"/>
                    </a:cxn>
                    <a:cxn ang="0">
                      <a:pos x="289" y="244"/>
                    </a:cxn>
                    <a:cxn ang="0">
                      <a:pos x="315" y="264"/>
                    </a:cxn>
                    <a:cxn ang="0">
                      <a:pos x="330" y="283"/>
                    </a:cxn>
                    <a:cxn ang="0">
                      <a:pos x="323" y="305"/>
                    </a:cxn>
                    <a:cxn ang="0">
                      <a:pos x="316" y="303"/>
                    </a:cxn>
                    <a:cxn ang="0">
                      <a:pos x="291" y="273"/>
                    </a:cxn>
                    <a:cxn ang="0">
                      <a:pos x="229" y="223"/>
                    </a:cxn>
                    <a:cxn ang="0">
                      <a:pos x="168" y="237"/>
                    </a:cxn>
                    <a:cxn ang="0">
                      <a:pos x="135" y="272"/>
                    </a:cxn>
                    <a:cxn ang="0">
                      <a:pos x="101" y="326"/>
                    </a:cxn>
                    <a:cxn ang="0">
                      <a:pos x="72" y="338"/>
                    </a:cxn>
                    <a:cxn ang="0">
                      <a:pos x="10" y="334"/>
                    </a:cxn>
                    <a:cxn ang="0">
                      <a:pos x="0" y="306"/>
                    </a:cxn>
                    <a:cxn ang="0">
                      <a:pos x="4" y="246"/>
                    </a:cxn>
                    <a:cxn ang="0">
                      <a:pos x="48" y="235"/>
                    </a:cxn>
                    <a:cxn ang="0">
                      <a:pos x="89" y="240"/>
                    </a:cxn>
                    <a:cxn ang="0">
                      <a:pos x="105" y="206"/>
                    </a:cxn>
                    <a:cxn ang="0">
                      <a:pos x="103" y="193"/>
                    </a:cxn>
                    <a:cxn ang="0">
                      <a:pos x="60" y="163"/>
                    </a:cxn>
                    <a:cxn ang="0">
                      <a:pos x="88" y="157"/>
                    </a:cxn>
                    <a:cxn ang="0">
                      <a:pos x="96" y="143"/>
                    </a:cxn>
                    <a:cxn ang="0">
                      <a:pos x="114" y="145"/>
                    </a:cxn>
                    <a:cxn ang="0">
                      <a:pos x="147" y="118"/>
                    </a:cxn>
                    <a:cxn ang="0">
                      <a:pos x="176" y="89"/>
                    </a:cxn>
                    <a:cxn ang="0">
                      <a:pos x="208" y="73"/>
                    </a:cxn>
                    <a:cxn ang="0">
                      <a:pos x="225" y="54"/>
                    </a:cxn>
                    <a:cxn ang="0">
                      <a:pos x="245" y="5"/>
                    </a:cxn>
                    <a:cxn ang="0">
                      <a:pos x="251" y="25"/>
                    </a:cxn>
                    <a:cxn ang="0">
                      <a:pos x="240" y="54"/>
                    </a:cxn>
                    <a:cxn ang="0">
                      <a:pos x="254" y="66"/>
                    </a:cxn>
                    <a:cxn ang="0">
                      <a:pos x="289" y="68"/>
                    </a:cxn>
                    <a:cxn ang="0">
                      <a:pos x="333" y="50"/>
                    </a:cxn>
                    <a:cxn ang="0">
                      <a:pos x="378" y="55"/>
                    </a:cxn>
                    <a:cxn ang="0">
                      <a:pos x="408" y="95"/>
                    </a:cxn>
                    <a:cxn ang="0">
                      <a:pos x="399" y="153"/>
                    </a:cxn>
                    <a:cxn ang="0">
                      <a:pos x="470" y="180"/>
                    </a:cxn>
                    <a:cxn ang="0">
                      <a:pos x="474" y="204"/>
                    </a:cxn>
                    <a:cxn ang="0">
                      <a:pos x="476" y="216"/>
                    </a:cxn>
                  </a:cxnLst>
                  <a:rect l="0" t="0" r="r" b="b"/>
                  <a:pathLst>
                    <a:path w="485" h="347">
                      <a:moveTo>
                        <a:pt x="476" y="216"/>
                      </a:moveTo>
                      <a:cubicBezTo>
                        <a:pt x="474" y="223"/>
                        <a:pt x="475" y="219"/>
                        <a:pt x="473" y="222"/>
                      </a:cubicBezTo>
                      <a:cubicBezTo>
                        <a:pt x="473" y="233"/>
                        <a:pt x="473" y="233"/>
                        <a:pt x="473" y="233"/>
                      </a:cubicBezTo>
                      <a:cubicBezTo>
                        <a:pt x="469" y="238"/>
                        <a:pt x="461" y="246"/>
                        <a:pt x="461" y="253"/>
                      </a:cubicBezTo>
                      <a:cubicBezTo>
                        <a:pt x="461" y="261"/>
                        <a:pt x="473" y="268"/>
                        <a:pt x="476" y="272"/>
                      </a:cubicBezTo>
                      <a:cubicBezTo>
                        <a:pt x="474" y="273"/>
                        <a:pt x="472" y="273"/>
                        <a:pt x="470" y="273"/>
                      </a:cubicBezTo>
                      <a:cubicBezTo>
                        <a:pt x="466" y="275"/>
                        <a:pt x="463" y="273"/>
                        <a:pt x="459" y="275"/>
                      </a:cubicBezTo>
                      <a:cubicBezTo>
                        <a:pt x="453" y="277"/>
                        <a:pt x="452" y="283"/>
                        <a:pt x="446" y="283"/>
                      </a:cubicBezTo>
                      <a:cubicBezTo>
                        <a:pt x="439" y="283"/>
                        <a:pt x="435" y="274"/>
                        <a:pt x="427" y="274"/>
                      </a:cubicBezTo>
                      <a:cubicBezTo>
                        <a:pt x="420" y="274"/>
                        <a:pt x="419" y="278"/>
                        <a:pt x="413" y="280"/>
                      </a:cubicBezTo>
                      <a:cubicBezTo>
                        <a:pt x="414" y="284"/>
                        <a:pt x="414" y="286"/>
                        <a:pt x="413" y="290"/>
                      </a:cubicBezTo>
                      <a:cubicBezTo>
                        <a:pt x="406" y="290"/>
                        <a:pt x="405" y="283"/>
                        <a:pt x="401" y="283"/>
                      </a:cubicBezTo>
                      <a:cubicBezTo>
                        <a:pt x="399" y="283"/>
                        <a:pt x="397" y="286"/>
                        <a:pt x="397" y="288"/>
                      </a:cubicBezTo>
                      <a:cubicBezTo>
                        <a:pt x="405" y="298"/>
                        <a:pt x="405" y="298"/>
                        <a:pt x="405" y="298"/>
                      </a:cubicBezTo>
                      <a:cubicBezTo>
                        <a:pt x="405" y="300"/>
                        <a:pt x="403" y="302"/>
                        <a:pt x="403" y="303"/>
                      </a:cubicBezTo>
                      <a:cubicBezTo>
                        <a:pt x="403" y="304"/>
                        <a:pt x="415" y="315"/>
                        <a:pt x="419" y="315"/>
                      </a:cubicBezTo>
                      <a:cubicBezTo>
                        <a:pt x="419" y="317"/>
                        <a:pt x="420" y="318"/>
                        <a:pt x="420" y="319"/>
                      </a:cubicBezTo>
                      <a:cubicBezTo>
                        <a:pt x="418" y="321"/>
                        <a:pt x="414" y="319"/>
                        <a:pt x="413" y="322"/>
                      </a:cubicBezTo>
                      <a:cubicBezTo>
                        <a:pt x="412" y="322"/>
                        <a:pt x="412" y="322"/>
                        <a:pt x="412" y="322"/>
                      </a:cubicBezTo>
                      <a:cubicBezTo>
                        <a:pt x="407" y="321"/>
                        <a:pt x="403" y="317"/>
                        <a:pt x="401" y="315"/>
                      </a:cubicBezTo>
                      <a:cubicBezTo>
                        <a:pt x="401" y="319"/>
                        <a:pt x="401" y="319"/>
                        <a:pt x="401" y="319"/>
                      </a:cubicBezTo>
                      <a:cubicBezTo>
                        <a:pt x="402" y="321"/>
                        <a:pt x="403" y="323"/>
                        <a:pt x="403" y="326"/>
                      </a:cubicBezTo>
                      <a:cubicBezTo>
                        <a:pt x="403" y="329"/>
                        <a:pt x="399" y="334"/>
                        <a:pt x="403" y="336"/>
                      </a:cubicBezTo>
                      <a:cubicBezTo>
                        <a:pt x="401" y="336"/>
                        <a:pt x="397" y="336"/>
                        <a:pt x="397" y="336"/>
                      </a:cubicBezTo>
                      <a:cubicBezTo>
                        <a:pt x="390" y="336"/>
                        <a:pt x="384" y="329"/>
                        <a:pt x="384" y="322"/>
                      </a:cubicBezTo>
                      <a:cubicBezTo>
                        <a:pt x="384" y="319"/>
                        <a:pt x="388" y="317"/>
                        <a:pt x="390" y="315"/>
                      </a:cubicBezTo>
                      <a:cubicBezTo>
                        <a:pt x="387" y="315"/>
                        <a:pt x="385" y="315"/>
                        <a:pt x="382" y="315"/>
                      </a:cubicBezTo>
                      <a:cubicBezTo>
                        <a:pt x="380" y="315"/>
                        <a:pt x="379" y="311"/>
                        <a:pt x="379" y="310"/>
                      </a:cubicBezTo>
                      <a:cubicBezTo>
                        <a:pt x="378" y="304"/>
                        <a:pt x="374" y="300"/>
                        <a:pt x="370" y="296"/>
                      </a:cubicBezTo>
                      <a:cubicBezTo>
                        <a:pt x="365" y="291"/>
                        <a:pt x="358" y="287"/>
                        <a:pt x="358" y="278"/>
                      </a:cubicBezTo>
                      <a:cubicBezTo>
                        <a:pt x="358" y="272"/>
                        <a:pt x="358" y="270"/>
                        <a:pt x="358" y="266"/>
                      </a:cubicBezTo>
                      <a:cubicBezTo>
                        <a:pt x="358" y="260"/>
                        <a:pt x="348" y="251"/>
                        <a:pt x="342" y="248"/>
                      </a:cubicBezTo>
                      <a:cubicBezTo>
                        <a:pt x="336" y="245"/>
                        <a:pt x="329" y="244"/>
                        <a:pt x="329" y="238"/>
                      </a:cubicBezTo>
                      <a:cubicBezTo>
                        <a:pt x="326" y="238"/>
                        <a:pt x="325" y="238"/>
                        <a:pt x="323" y="238"/>
                      </a:cubicBezTo>
                      <a:cubicBezTo>
                        <a:pt x="313" y="238"/>
                        <a:pt x="302" y="223"/>
                        <a:pt x="302" y="213"/>
                      </a:cubicBezTo>
                      <a:cubicBezTo>
                        <a:pt x="297" y="213"/>
                        <a:pt x="293" y="213"/>
                        <a:pt x="289" y="213"/>
                      </a:cubicBezTo>
                      <a:cubicBezTo>
                        <a:pt x="283" y="213"/>
                        <a:pt x="285" y="204"/>
                        <a:pt x="283" y="201"/>
                      </a:cubicBezTo>
                      <a:cubicBezTo>
                        <a:pt x="278" y="204"/>
                        <a:pt x="268" y="204"/>
                        <a:pt x="268" y="209"/>
                      </a:cubicBezTo>
                      <a:cubicBezTo>
                        <a:pt x="268" y="210"/>
                        <a:pt x="270" y="212"/>
                        <a:pt x="270" y="212"/>
                      </a:cubicBezTo>
                      <a:cubicBezTo>
                        <a:pt x="270" y="214"/>
                        <a:pt x="269" y="217"/>
                        <a:pt x="269" y="220"/>
                      </a:cubicBezTo>
                      <a:cubicBezTo>
                        <a:pt x="269" y="226"/>
                        <a:pt x="273" y="229"/>
                        <a:pt x="278" y="231"/>
                      </a:cubicBezTo>
                      <a:cubicBezTo>
                        <a:pt x="285" y="233"/>
                        <a:pt x="288" y="240"/>
                        <a:pt x="289" y="244"/>
                      </a:cubicBezTo>
                      <a:cubicBezTo>
                        <a:pt x="291" y="250"/>
                        <a:pt x="294" y="257"/>
                        <a:pt x="298" y="259"/>
                      </a:cubicBezTo>
                      <a:cubicBezTo>
                        <a:pt x="304" y="262"/>
                        <a:pt x="309" y="260"/>
                        <a:pt x="315" y="260"/>
                      </a:cubicBezTo>
                      <a:cubicBezTo>
                        <a:pt x="315" y="261"/>
                        <a:pt x="315" y="263"/>
                        <a:pt x="315" y="264"/>
                      </a:cubicBezTo>
                      <a:cubicBezTo>
                        <a:pt x="313" y="269"/>
                        <a:pt x="323" y="271"/>
                        <a:pt x="326" y="272"/>
                      </a:cubicBezTo>
                      <a:cubicBezTo>
                        <a:pt x="335" y="277"/>
                        <a:pt x="345" y="280"/>
                        <a:pt x="344" y="290"/>
                      </a:cubicBezTo>
                      <a:cubicBezTo>
                        <a:pt x="340" y="289"/>
                        <a:pt x="337" y="283"/>
                        <a:pt x="330" y="283"/>
                      </a:cubicBezTo>
                      <a:cubicBezTo>
                        <a:pt x="325" y="283"/>
                        <a:pt x="320" y="286"/>
                        <a:pt x="320" y="290"/>
                      </a:cubicBezTo>
                      <a:cubicBezTo>
                        <a:pt x="320" y="296"/>
                        <a:pt x="328" y="297"/>
                        <a:pt x="328" y="303"/>
                      </a:cubicBezTo>
                      <a:cubicBezTo>
                        <a:pt x="328" y="305"/>
                        <a:pt x="323" y="305"/>
                        <a:pt x="323" y="305"/>
                      </a:cubicBezTo>
                      <a:cubicBezTo>
                        <a:pt x="319" y="309"/>
                        <a:pt x="319" y="318"/>
                        <a:pt x="313" y="318"/>
                      </a:cubicBezTo>
                      <a:cubicBezTo>
                        <a:pt x="310" y="318"/>
                        <a:pt x="308" y="317"/>
                        <a:pt x="308" y="315"/>
                      </a:cubicBezTo>
                      <a:cubicBezTo>
                        <a:pt x="314" y="315"/>
                        <a:pt x="316" y="309"/>
                        <a:pt x="316" y="303"/>
                      </a:cubicBezTo>
                      <a:cubicBezTo>
                        <a:pt x="316" y="297"/>
                        <a:pt x="312" y="295"/>
                        <a:pt x="311" y="291"/>
                      </a:cubicBezTo>
                      <a:cubicBezTo>
                        <a:pt x="310" y="291"/>
                        <a:pt x="300" y="281"/>
                        <a:pt x="299" y="278"/>
                      </a:cubicBezTo>
                      <a:cubicBezTo>
                        <a:pt x="297" y="278"/>
                        <a:pt x="291" y="276"/>
                        <a:pt x="291" y="273"/>
                      </a:cubicBezTo>
                      <a:cubicBezTo>
                        <a:pt x="277" y="270"/>
                        <a:pt x="274" y="266"/>
                        <a:pt x="266" y="259"/>
                      </a:cubicBezTo>
                      <a:cubicBezTo>
                        <a:pt x="263" y="256"/>
                        <a:pt x="257" y="254"/>
                        <a:pt x="256" y="251"/>
                      </a:cubicBezTo>
                      <a:cubicBezTo>
                        <a:pt x="248" y="241"/>
                        <a:pt x="245" y="223"/>
                        <a:pt x="229" y="223"/>
                      </a:cubicBezTo>
                      <a:cubicBezTo>
                        <a:pt x="221" y="223"/>
                        <a:pt x="220" y="228"/>
                        <a:pt x="216" y="230"/>
                      </a:cubicBezTo>
                      <a:cubicBezTo>
                        <a:pt x="208" y="234"/>
                        <a:pt x="202" y="242"/>
                        <a:pt x="192" y="242"/>
                      </a:cubicBezTo>
                      <a:cubicBezTo>
                        <a:pt x="183" y="242"/>
                        <a:pt x="177" y="237"/>
                        <a:pt x="168" y="237"/>
                      </a:cubicBezTo>
                      <a:cubicBezTo>
                        <a:pt x="161" y="237"/>
                        <a:pt x="154" y="242"/>
                        <a:pt x="154" y="248"/>
                      </a:cubicBezTo>
                      <a:cubicBezTo>
                        <a:pt x="157" y="258"/>
                        <a:pt x="157" y="258"/>
                        <a:pt x="157" y="258"/>
                      </a:cubicBezTo>
                      <a:cubicBezTo>
                        <a:pt x="154" y="267"/>
                        <a:pt x="144" y="270"/>
                        <a:pt x="135" y="272"/>
                      </a:cubicBezTo>
                      <a:cubicBezTo>
                        <a:pt x="127" y="274"/>
                        <a:pt x="114" y="292"/>
                        <a:pt x="114" y="302"/>
                      </a:cubicBezTo>
                      <a:cubicBezTo>
                        <a:pt x="114" y="305"/>
                        <a:pt x="117" y="306"/>
                        <a:pt x="119" y="307"/>
                      </a:cubicBezTo>
                      <a:cubicBezTo>
                        <a:pt x="113" y="316"/>
                        <a:pt x="110" y="321"/>
                        <a:pt x="101" y="326"/>
                      </a:cubicBezTo>
                      <a:cubicBezTo>
                        <a:pt x="96" y="328"/>
                        <a:pt x="95" y="340"/>
                        <a:pt x="86" y="337"/>
                      </a:cubicBezTo>
                      <a:cubicBezTo>
                        <a:pt x="86" y="337"/>
                        <a:pt x="86" y="337"/>
                        <a:pt x="86" y="337"/>
                      </a:cubicBezTo>
                      <a:cubicBezTo>
                        <a:pt x="82" y="336"/>
                        <a:pt x="75" y="338"/>
                        <a:pt x="72" y="338"/>
                      </a:cubicBezTo>
                      <a:cubicBezTo>
                        <a:pt x="62" y="338"/>
                        <a:pt x="56" y="347"/>
                        <a:pt x="46" y="347"/>
                      </a:cubicBezTo>
                      <a:cubicBezTo>
                        <a:pt x="40" y="347"/>
                        <a:pt x="39" y="331"/>
                        <a:pt x="29" y="331"/>
                      </a:cubicBezTo>
                      <a:cubicBezTo>
                        <a:pt x="22" y="331"/>
                        <a:pt x="17" y="334"/>
                        <a:pt x="10" y="334"/>
                      </a:cubicBezTo>
                      <a:cubicBezTo>
                        <a:pt x="8" y="334"/>
                        <a:pt x="7" y="332"/>
                        <a:pt x="7" y="330"/>
                      </a:cubicBezTo>
                      <a:cubicBezTo>
                        <a:pt x="7" y="321"/>
                        <a:pt x="7" y="318"/>
                        <a:pt x="7" y="313"/>
                      </a:cubicBezTo>
                      <a:cubicBezTo>
                        <a:pt x="3" y="313"/>
                        <a:pt x="0" y="310"/>
                        <a:pt x="0" y="306"/>
                      </a:cubicBezTo>
                      <a:cubicBezTo>
                        <a:pt x="0" y="301"/>
                        <a:pt x="4" y="299"/>
                        <a:pt x="4" y="296"/>
                      </a:cubicBezTo>
                      <a:cubicBezTo>
                        <a:pt x="4" y="285"/>
                        <a:pt x="8" y="274"/>
                        <a:pt x="8" y="262"/>
                      </a:cubicBezTo>
                      <a:cubicBezTo>
                        <a:pt x="8" y="256"/>
                        <a:pt x="4" y="250"/>
                        <a:pt x="4" y="246"/>
                      </a:cubicBezTo>
                      <a:cubicBezTo>
                        <a:pt x="4" y="243"/>
                        <a:pt x="19" y="234"/>
                        <a:pt x="21" y="234"/>
                      </a:cubicBezTo>
                      <a:cubicBezTo>
                        <a:pt x="23" y="234"/>
                        <a:pt x="25" y="236"/>
                        <a:pt x="28" y="235"/>
                      </a:cubicBezTo>
                      <a:cubicBezTo>
                        <a:pt x="48" y="235"/>
                        <a:pt x="48" y="235"/>
                        <a:pt x="48" y="235"/>
                      </a:cubicBezTo>
                      <a:cubicBezTo>
                        <a:pt x="49" y="237"/>
                        <a:pt x="53" y="238"/>
                        <a:pt x="55" y="238"/>
                      </a:cubicBezTo>
                      <a:cubicBezTo>
                        <a:pt x="76" y="238"/>
                        <a:pt x="76" y="238"/>
                        <a:pt x="76" y="238"/>
                      </a:cubicBezTo>
                      <a:cubicBezTo>
                        <a:pt x="82" y="237"/>
                        <a:pt x="84" y="240"/>
                        <a:pt x="89" y="240"/>
                      </a:cubicBezTo>
                      <a:cubicBezTo>
                        <a:pt x="92" y="240"/>
                        <a:pt x="98" y="238"/>
                        <a:pt x="100" y="238"/>
                      </a:cubicBezTo>
                      <a:cubicBezTo>
                        <a:pt x="100" y="229"/>
                        <a:pt x="105" y="226"/>
                        <a:pt x="105" y="218"/>
                      </a:cubicBezTo>
                      <a:cubicBezTo>
                        <a:pt x="105" y="216"/>
                        <a:pt x="105" y="208"/>
                        <a:pt x="105" y="206"/>
                      </a:cubicBezTo>
                      <a:cubicBezTo>
                        <a:pt x="104" y="206"/>
                        <a:pt x="104" y="206"/>
                        <a:pt x="104" y="206"/>
                      </a:cubicBezTo>
                      <a:cubicBezTo>
                        <a:pt x="105" y="205"/>
                        <a:pt x="106" y="201"/>
                        <a:pt x="106" y="200"/>
                      </a:cubicBezTo>
                      <a:cubicBezTo>
                        <a:pt x="106" y="196"/>
                        <a:pt x="103" y="197"/>
                        <a:pt x="103" y="193"/>
                      </a:cubicBezTo>
                      <a:cubicBezTo>
                        <a:pt x="94" y="193"/>
                        <a:pt x="92" y="185"/>
                        <a:pt x="92" y="178"/>
                      </a:cubicBezTo>
                      <a:cubicBezTo>
                        <a:pt x="89" y="178"/>
                        <a:pt x="89" y="175"/>
                        <a:pt x="87" y="175"/>
                      </a:cubicBezTo>
                      <a:cubicBezTo>
                        <a:pt x="79" y="173"/>
                        <a:pt x="60" y="169"/>
                        <a:pt x="60" y="163"/>
                      </a:cubicBezTo>
                      <a:cubicBezTo>
                        <a:pt x="60" y="163"/>
                        <a:pt x="60" y="161"/>
                        <a:pt x="60" y="161"/>
                      </a:cubicBezTo>
                      <a:cubicBezTo>
                        <a:pt x="60" y="157"/>
                        <a:pt x="72" y="154"/>
                        <a:pt x="76" y="153"/>
                      </a:cubicBezTo>
                      <a:cubicBezTo>
                        <a:pt x="78" y="156"/>
                        <a:pt x="85" y="157"/>
                        <a:pt x="88" y="157"/>
                      </a:cubicBezTo>
                      <a:cubicBezTo>
                        <a:pt x="92" y="157"/>
                        <a:pt x="97" y="156"/>
                        <a:pt x="98" y="155"/>
                      </a:cubicBezTo>
                      <a:cubicBezTo>
                        <a:pt x="98" y="152"/>
                        <a:pt x="98" y="152"/>
                        <a:pt x="98" y="152"/>
                      </a:cubicBezTo>
                      <a:cubicBezTo>
                        <a:pt x="95" y="151"/>
                        <a:pt x="97" y="145"/>
                        <a:pt x="96" y="143"/>
                      </a:cubicBezTo>
                      <a:cubicBezTo>
                        <a:pt x="96" y="140"/>
                        <a:pt x="96" y="140"/>
                        <a:pt x="96" y="140"/>
                      </a:cubicBezTo>
                      <a:cubicBezTo>
                        <a:pt x="101" y="140"/>
                        <a:pt x="101" y="140"/>
                        <a:pt x="101" y="140"/>
                      </a:cubicBezTo>
                      <a:cubicBezTo>
                        <a:pt x="104" y="143"/>
                        <a:pt x="109" y="145"/>
                        <a:pt x="114" y="145"/>
                      </a:cubicBezTo>
                      <a:cubicBezTo>
                        <a:pt x="117" y="145"/>
                        <a:pt x="120" y="142"/>
                        <a:pt x="121" y="139"/>
                      </a:cubicBezTo>
                      <a:cubicBezTo>
                        <a:pt x="135" y="139"/>
                        <a:pt x="138" y="129"/>
                        <a:pt x="141" y="119"/>
                      </a:cubicBezTo>
                      <a:cubicBezTo>
                        <a:pt x="143" y="119"/>
                        <a:pt x="145" y="118"/>
                        <a:pt x="147" y="118"/>
                      </a:cubicBezTo>
                      <a:cubicBezTo>
                        <a:pt x="150" y="117"/>
                        <a:pt x="167" y="110"/>
                        <a:pt x="169" y="108"/>
                      </a:cubicBezTo>
                      <a:cubicBezTo>
                        <a:pt x="173" y="104"/>
                        <a:pt x="171" y="99"/>
                        <a:pt x="171" y="94"/>
                      </a:cubicBezTo>
                      <a:cubicBezTo>
                        <a:pt x="171" y="92"/>
                        <a:pt x="175" y="89"/>
                        <a:pt x="176" y="89"/>
                      </a:cubicBezTo>
                      <a:cubicBezTo>
                        <a:pt x="182" y="83"/>
                        <a:pt x="188" y="76"/>
                        <a:pt x="198" y="76"/>
                      </a:cubicBezTo>
                      <a:cubicBezTo>
                        <a:pt x="204" y="76"/>
                        <a:pt x="201" y="77"/>
                        <a:pt x="204" y="76"/>
                      </a:cubicBezTo>
                      <a:cubicBezTo>
                        <a:pt x="206" y="77"/>
                        <a:pt x="207" y="74"/>
                        <a:pt x="208" y="73"/>
                      </a:cubicBezTo>
                      <a:cubicBezTo>
                        <a:pt x="211" y="70"/>
                        <a:pt x="215" y="72"/>
                        <a:pt x="219" y="72"/>
                      </a:cubicBezTo>
                      <a:cubicBezTo>
                        <a:pt x="221" y="72"/>
                        <a:pt x="229" y="68"/>
                        <a:pt x="229" y="65"/>
                      </a:cubicBezTo>
                      <a:cubicBezTo>
                        <a:pt x="229" y="63"/>
                        <a:pt x="225" y="54"/>
                        <a:pt x="225" y="54"/>
                      </a:cubicBezTo>
                      <a:cubicBezTo>
                        <a:pt x="224" y="42"/>
                        <a:pt x="217" y="38"/>
                        <a:pt x="217" y="28"/>
                      </a:cubicBezTo>
                      <a:cubicBezTo>
                        <a:pt x="217" y="9"/>
                        <a:pt x="234" y="8"/>
                        <a:pt x="245" y="0"/>
                      </a:cubicBezTo>
                      <a:cubicBezTo>
                        <a:pt x="245" y="5"/>
                        <a:pt x="245" y="5"/>
                        <a:pt x="245" y="5"/>
                      </a:cubicBezTo>
                      <a:cubicBezTo>
                        <a:pt x="243" y="10"/>
                        <a:pt x="242" y="12"/>
                        <a:pt x="242" y="17"/>
                      </a:cubicBezTo>
                      <a:cubicBezTo>
                        <a:pt x="242" y="21"/>
                        <a:pt x="247" y="22"/>
                        <a:pt x="251" y="22"/>
                      </a:cubicBezTo>
                      <a:cubicBezTo>
                        <a:pt x="251" y="23"/>
                        <a:pt x="251" y="24"/>
                        <a:pt x="251" y="25"/>
                      </a:cubicBezTo>
                      <a:cubicBezTo>
                        <a:pt x="251" y="27"/>
                        <a:pt x="247" y="28"/>
                        <a:pt x="245" y="29"/>
                      </a:cubicBezTo>
                      <a:cubicBezTo>
                        <a:pt x="241" y="34"/>
                        <a:pt x="236" y="38"/>
                        <a:pt x="236" y="46"/>
                      </a:cubicBezTo>
                      <a:cubicBezTo>
                        <a:pt x="236" y="50"/>
                        <a:pt x="238" y="53"/>
                        <a:pt x="240" y="54"/>
                      </a:cubicBezTo>
                      <a:cubicBezTo>
                        <a:pt x="240" y="56"/>
                        <a:pt x="241" y="57"/>
                        <a:pt x="240" y="59"/>
                      </a:cubicBezTo>
                      <a:cubicBezTo>
                        <a:pt x="245" y="59"/>
                        <a:pt x="247" y="60"/>
                        <a:pt x="251" y="60"/>
                      </a:cubicBezTo>
                      <a:cubicBezTo>
                        <a:pt x="252" y="63"/>
                        <a:pt x="253" y="66"/>
                        <a:pt x="254" y="66"/>
                      </a:cubicBezTo>
                      <a:cubicBezTo>
                        <a:pt x="266" y="66"/>
                        <a:pt x="274" y="56"/>
                        <a:pt x="285" y="57"/>
                      </a:cubicBezTo>
                      <a:cubicBezTo>
                        <a:pt x="284" y="59"/>
                        <a:pt x="282" y="60"/>
                        <a:pt x="282" y="62"/>
                      </a:cubicBezTo>
                      <a:cubicBezTo>
                        <a:pt x="282" y="63"/>
                        <a:pt x="289" y="68"/>
                        <a:pt x="289" y="68"/>
                      </a:cubicBezTo>
                      <a:cubicBezTo>
                        <a:pt x="294" y="68"/>
                        <a:pt x="295" y="65"/>
                        <a:pt x="297" y="64"/>
                      </a:cubicBezTo>
                      <a:cubicBezTo>
                        <a:pt x="304" y="60"/>
                        <a:pt x="310" y="62"/>
                        <a:pt x="317" y="59"/>
                      </a:cubicBezTo>
                      <a:cubicBezTo>
                        <a:pt x="321" y="57"/>
                        <a:pt x="328" y="50"/>
                        <a:pt x="333" y="50"/>
                      </a:cubicBezTo>
                      <a:cubicBezTo>
                        <a:pt x="339" y="50"/>
                        <a:pt x="345" y="51"/>
                        <a:pt x="348" y="52"/>
                      </a:cubicBezTo>
                      <a:cubicBezTo>
                        <a:pt x="347" y="54"/>
                        <a:pt x="346" y="56"/>
                        <a:pt x="346" y="57"/>
                      </a:cubicBezTo>
                      <a:cubicBezTo>
                        <a:pt x="358" y="57"/>
                        <a:pt x="370" y="55"/>
                        <a:pt x="378" y="55"/>
                      </a:cubicBezTo>
                      <a:cubicBezTo>
                        <a:pt x="386" y="55"/>
                        <a:pt x="392" y="54"/>
                        <a:pt x="401" y="54"/>
                      </a:cubicBezTo>
                      <a:cubicBezTo>
                        <a:pt x="410" y="54"/>
                        <a:pt x="414" y="70"/>
                        <a:pt x="414" y="80"/>
                      </a:cubicBezTo>
                      <a:cubicBezTo>
                        <a:pt x="414" y="86"/>
                        <a:pt x="408" y="89"/>
                        <a:pt x="408" y="95"/>
                      </a:cubicBezTo>
                      <a:cubicBezTo>
                        <a:pt x="408" y="104"/>
                        <a:pt x="416" y="110"/>
                        <a:pt x="416" y="118"/>
                      </a:cubicBezTo>
                      <a:cubicBezTo>
                        <a:pt x="416" y="123"/>
                        <a:pt x="408" y="125"/>
                        <a:pt x="406" y="128"/>
                      </a:cubicBezTo>
                      <a:cubicBezTo>
                        <a:pt x="401" y="136"/>
                        <a:pt x="399" y="143"/>
                        <a:pt x="399" y="153"/>
                      </a:cubicBezTo>
                      <a:cubicBezTo>
                        <a:pt x="399" y="166"/>
                        <a:pt x="408" y="163"/>
                        <a:pt x="418" y="163"/>
                      </a:cubicBezTo>
                      <a:cubicBezTo>
                        <a:pt x="432" y="163"/>
                        <a:pt x="439" y="157"/>
                        <a:pt x="450" y="157"/>
                      </a:cubicBezTo>
                      <a:cubicBezTo>
                        <a:pt x="461" y="157"/>
                        <a:pt x="459" y="180"/>
                        <a:pt x="470" y="180"/>
                      </a:cubicBezTo>
                      <a:cubicBezTo>
                        <a:pt x="470" y="198"/>
                        <a:pt x="470" y="198"/>
                        <a:pt x="470" y="198"/>
                      </a:cubicBezTo>
                      <a:cubicBezTo>
                        <a:pt x="470" y="200"/>
                        <a:pt x="471" y="201"/>
                        <a:pt x="472" y="201"/>
                      </a:cubicBezTo>
                      <a:cubicBezTo>
                        <a:pt x="474" y="204"/>
                        <a:pt x="474" y="204"/>
                        <a:pt x="474" y="204"/>
                      </a:cubicBezTo>
                      <a:cubicBezTo>
                        <a:pt x="476" y="204"/>
                        <a:pt x="482" y="202"/>
                        <a:pt x="485" y="201"/>
                      </a:cubicBezTo>
                      <a:cubicBezTo>
                        <a:pt x="485" y="204"/>
                        <a:pt x="485" y="206"/>
                        <a:pt x="485" y="208"/>
                      </a:cubicBezTo>
                      <a:cubicBezTo>
                        <a:pt x="481" y="209"/>
                        <a:pt x="476" y="211"/>
                        <a:pt x="476" y="21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460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99" name="Freeform 25"/>
                <p:cNvSpPr/>
                <p:nvPr/>
              </p:nvSpPr>
              <p:spPr bwMode="auto">
                <a:xfrm>
                  <a:off x="4470400" y="1416050"/>
                  <a:ext cx="436563" cy="423863"/>
                </a:xfrm>
                <a:custGeom>
                  <a:avLst/>
                  <a:gdLst/>
                  <a:ahLst/>
                  <a:cxnLst>
                    <a:cxn ang="0">
                      <a:pos x="66" y="236"/>
                    </a:cxn>
                    <a:cxn ang="0">
                      <a:pos x="4" y="254"/>
                    </a:cxn>
                    <a:cxn ang="0">
                      <a:pos x="12" y="241"/>
                    </a:cxn>
                    <a:cxn ang="0">
                      <a:pos x="8" y="231"/>
                    </a:cxn>
                    <a:cxn ang="0">
                      <a:pos x="10" y="190"/>
                    </a:cxn>
                    <a:cxn ang="0">
                      <a:pos x="55" y="163"/>
                    </a:cxn>
                    <a:cxn ang="0">
                      <a:pos x="85" y="129"/>
                    </a:cxn>
                    <a:cxn ang="0">
                      <a:pos x="97" y="102"/>
                    </a:cxn>
                    <a:cxn ang="0">
                      <a:pos x="142" y="55"/>
                    </a:cxn>
                    <a:cxn ang="0">
                      <a:pos x="124" y="57"/>
                    </a:cxn>
                    <a:cxn ang="0">
                      <a:pos x="124" y="49"/>
                    </a:cxn>
                    <a:cxn ang="0">
                      <a:pos x="132" y="44"/>
                    </a:cxn>
                    <a:cxn ang="0">
                      <a:pos x="148" y="57"/>
                    </a:cxn>
                    <a:cxn ang="0">
                      <a:pos x="149" y="45"/>
                    </a:cxn>
                    <a:cxn ang="0">
                      <a:pos x="168" y="37"/>
                    </a:cxn>
                    <a:cxn ang="0">
                      <a:pos x="183" y="28"/>
                    </a:cxn>
                    <a:cxn ang="0">
                      <a:pos x="199" y="21"/>
                    </a:cxn>
                    <a:cxn ang="0">
                      <a:pos x="221" y="17"/>
                    </a:cxn>
                    <a:cxn ang="0">
                      <a:pos x="223" y="5"/>
                    </a:cxn>
                    <a:cxn ang="0">
                      <a:pos x="256" y="6"/>
                    </a:cxn>
                    <a:cxn ang="0">
                      <a:pos x="266" y="7"/>
                    </a:cxn>
                    <a:cxn ang="0">
                      <a:pos x="285" y="2"/>
                    </a:cxn>
                    <a:cxn ang="0">
                      <a:pos x="296" y="6"/>
                    </a:cxn>
                    <a:cxn ang="0">
                      <a:pos x="293" y="24"/>
                    </a:cxn>
                    <a:cxn ang="0">
                      <a:pos x="315" y="32"/>
                    </a:cxn>
                    <a:cxn ang="0">
                      <a:pos x="309" y="72"/>
                    </a:cxn>
                    <a:cxn ang="0">
                      <a:pos x="310" y="113"/>
                    </a:cxn>
                    <a:cxn ang="0">
                      <a:pos x="318" y="148"/>
                    </a:cxn>
                    <a:cxn ang="0">
                      <a:pos x="327" y="172"/>
                    </a:cxn>
                    <a:cxn ang="0">
                      <a:pos x="255" y="224"/>
                    </a:cxn>
                    <a:cxn ang="0">
                      <a:pos x="218" y="225"/>
                    </a:cxn>
                    <a:cxn ang="0">
                      <a:pos x="206" y="200"/>
                    </a:cxn>
                    <a:cxn ang="0">
                      <a:pos x="197" y="174"/>
                    </a:cxn>
                    <a:cxn ang="0">
                      <a:pos x="254" y="130"/>
                    </a:cxn>
                    <a:cxn ang="0">
                      <a:pos x="202" y="135"/>
                    </a:cxn>
                    <a:cxn ang="0">
                      <a:pos x="172" y="169"/>
                    </a:cxn>
                    <a:cxn ang="0">
                      <a:pos x="146" y="201"/>
                    </a:cxn>
                    <a:cxn ang="0">
                      <a:pos x="150" y="218"/>
                    </a:cxn>
                    <a:cxn ang="0">
                      <a:pos x="152" y="253"/>
                    </a:cxn>
                    <a:cxn ang="0">
                      <a:pos x="146" y="283"/>
                    </a:cxn>
                    <a:cxn ang="0">
                      <a:pos x="121" y="304"/>
                    </a:cxn>
                    <a:cxn ang="0">
                      <a:pos x="90" y="297"/>
                    </a:cxn>
                    <a:cxn ang="0">
                      <a:pos x="82" y="269"/>
                    </a:cxn>
                    <a:cxn ang="0">
                      <a:pos x="76" y="245"/>
                    </a:cxn>
                  </a:cxnLst>
                  <a:rect l="0" t="0" r="r" b="b"/>
                  <a:pathLst>
                    <a:path w="327" h="318">
                      <a:moveTo>
                        <a:pt x="76" y="247"/>
                      </a:moveTo>
                      <a:cubicBezTo>
                        <a:pt x="70" y="245"/>
                        <a:pt x="69" y="241"/>
                        <a:pt x="66" y="236"/>
                      </a:cubicBezTo>
                      <a:cubicBezTo>
                        <a:pt x="57" y="249"/>
                        <a:pt x="43" y="266"/>
                        <a:pt x="24" y="266"/>
                      </a:cubicBezTo>
                      <a:cubicBezTo>
                        <a:pt x="22" y="266"/>
                        <a:pt x="4" y="256"/>
                        <a:pt x="4" y="254"/>
                      </a:cubicBezTo>
                      <a:cubicBezTo>
                        <a:pt x="4" y="250"/>
                        <a:pt x="10" y="248"/>
                        <a:pt x="12" y="247"/>
                      </a:cubicBezTo>
                      <a:cubicBezTo>
                        <a:pt x="12" y="241"/>
                        <a:pt x="12" y="241"/>
                        <a:pt x="12" y="241"/>
                      </a:cubicBezTo>
                      <a:cubicBezTo>
                        <a:pt x="6" y="241"/>
                        <a:pt x="6" y="241"/>
                        <a:pt x="0" y="243"/>
                      </a:cubicBezTo>
                      <a:cubicBezTo>
                        <a:pt x="0" y="240"/>
                        <a:pt x="5" y="234"/>
                        <a:pt x="8" y="231"/>
                      </a:cubicBezTo>
                      <a:cubicBezTo>
                        <a:pt x="1" y="223"/>
                        <a:pt x="0" y="212"/>
                        <a:pt x="0" y="200"/>
                      </a:cubicBezTo>
                      <a:cubicBezTo>
                        <a:pt x="0" y="193"/>
                        <a:pt x="7" y="194"/>
                        <a:pt x="10" y="190"/>
                      </a:cubicBezTo>
                      <a:cubicBezTo>
                        <a:pt x="15" y="182"/>
                        <a:pt x="20" y="177"/>
                        <a:pt x="30" y="174"/>
                      </a:cubicBezTo>
                      <a:cubicBezTo>
                        <a:pt x="38" y="172"/>
                        <a:pt x="39" y="162"/>
                        <a:pt x="55" y="163"/>
                      </a:cubicBezTo>
                      <a:cubicBezTo>
                        <a:pt x="50" y="162"/>
                        <a:pt x="49" y="161"/>
                        <a:pt x="45" y="160"/>
                      </a:cubicBezTo>
                      <a:cubicBezTo>
                        <a:pt x="64" y="155"/>
                        <a:pt x="71" y="140"/>
                        <a:pt x="85" y="129"/>
                      </a:cubicBezTo>
                      <a:cubicBezTo>
                        <a:pt x="90" y="126"/>
                        <a:pt x="89" y="112"/>
                        <a:pt x="93" y="112"/>
                      </a:cubicBezTo>
                      <a:cubicBezTo>
                        <a:pt x="93" y="112"/>
                        <a:pt x="97" y="102"/>
                        <a:pt x="97" y="102"/>
                      </a:cubicBezTo>
                      <a:cubicBezTo>
                        <a:pt x="102" y="93"/>
                        <a:pt x="109" y="87"/>
                        <a:pt x="118" y="83"/>
                      </a:cubicBezTo>
                      <a:cubicBezTo>
                        <a:pt x="127" y="80"/>
                        <a:pt x="139" y="65"/>
                        <a:pt x="142" y="55"/>
                      </a:cubicBezTo>
                      <a:cubicBezTo>
                        <a:pt x="131" y="58"/>
                        <a:pt x="126" y="63"/>
                        <a:pt x="116" y="63"/>
                      </a:cubicBezTo>
                      <a:cubicBezTo>
                        <a:pt x="118" y="60"/>
                        <a:pt x="123" y="58"/>
                        <a:pt x="124" y="57"/>
                      </a:cubicBezTo>
                      <a:cubicBezTo>
                        <a:pt x="122" y="57"/>
                        <a:pt x="118" y="56"/>
                        <a:pt x="118" y="56"/>
                      </a:cubicBezTo>
                      <a:cubicBezTo>
                        <a:pt x="119" y="51"/>
                        <a:pt x="121" y="49"/>
                        <a:pt x="124" y="49"/>
                      </a:cubicBezTo>
                      <a:cubicBezTo>
                        <a:pt x="126" y="49"/>
                        <a:pt x="127" y="50"/>
                        <a:pt x="128" y="50"/>
                      </a:cubicBezTo>
                      <a:cubicBezTo>
                        <a:pt x="129" y="47"/>
                        <a:pt x="131" y="46"/>
                        <a:pt x="132" y="44"/>
                      </a:cubicBezTo>
                      <a:cubicBezTo>
                        <a:pt x="134" y="47"/>
                        <a:pt x="135" y="49"/>
                        <a:pt x="133" y="52"/>
                      </a:cubicBezTo>
                      <a:cubicBezTo>
                        <a:pt x="140" y="52"/>
                        <a:pt x="142" y="57"/>
                        <a:pt x="148" y="57"/>
                      </a:cubicBezTo>
                      <a:cubicBezTo>
                        <a:pt x="150" y="57"/>
                        <a:pt x="155" y="46"/>
                        <a:pt x="156" y="46"/>
                      </a:cubicBezTo>
                      <a:cubicBezTo>
                        <a:pt x="153" y="45"/>
                        <a:pt x="153" y="44"/>
                        <a:pt x="149" y="45"/>
                      </a:cubicBezTo>
                      <a:cubicBezTo>
                        <a:pt x="151" y="41"/>
                        <a:pt x="154" y="38"/>
                        <a:pt x="159" y="38"/>
                      </a:cubicBezTo>
                      <a:cubicBezTo>
                        <a:pt x="162" y="38"/>
                        <a:pt x="165" y="39"/>
                        <a:pt x="168" y="37"/>
                      </a:cubicBezTo>
                      <a:cubicBezTo>
                        <a:pt x="165" y="35"/>
                        <a:pt x="166" y="35"/>
                        <a:pt x="164" y="33"/>
                      </a:cubicBezTo>
                      <a:cubicBezTo>
                        <a:pt x="169" y="29"/>
                        <a:pt x="176" y="29"/>
                        <a:pt x="183" y="28"/>
                      </a:cubicBezTo>
                      <a:cubicBezTo>
                        <a:pt x="183" y="33"/>
                        <a:pt x="183" y="33"/>
                        <a:pt x="183" y="33"/>
                      </a:cubicBezTo>
                      <a:cubicBezTo>
                        <a:pt x="189" y="32"/>
                        <a:pt x="190" y="22"/>
                        <a:pt x="199" y="21"/>
                      </a:cubicBezTo>
                      <a:cubicBezTo>
                        <a:pt x="199" y="29"/>
                        <a:pt x="199" y="29"/>
                        <a:pt x="199" y="29"/>
                      </a:cubicBezTo>
                      <a:cubicBezTo>
                        <a:pt x="205" y="18"/>
                        <a:pt x="213" y="21"/>
                        <a:pt x="221" y="17"/>
                      </a:cubicBezTo>
                      <a:cubicBezTo>
                        <a:pt x="217" y="15"/>
                        <a:pt x="214" y="14"/>
                        <a:pt x="214" y="11"/>
                      </a:cubicBezTo>
                      <a:cubicBezTo>
                        <a:pt x="214" y="9"/>
                        <a:pt x="222" y="7"/>
                        <a:pt x="223" y="5"/>
                      </a:cubicBezTo>
                      <a:cubicBezTo>
                        <a:pt x="226" y="8"/>
                        <a:pt x="228" y="11"/>
                        <a:pt x="232" y="11"/>
                      </a:cubicBezTo>
                      <a:cubicBezTo>
                        <a:pt x="239" y="11"/>
                        <a:pt x="256" y="0"/>
                        <a:pt x="256" y="6"/>
                      </a:cubicBezTo>
                      <a:cubicBezTo>
                        <a:pt x="256" y="12"/>
                        <a:pt x="248" y="14"/>
                        <a:pt x="247" y="20"/>
                      </a:cubicBezTo>
                      <a:cubicBezTo>
                        <a:pt x="255" y="21"/>
                        <a:pt x="258" y="11"/>
                        <a:pt x="266" y="7"/>
                      </a:cubicBezTo>
                      <a:cubicBezTo>
                        <a:pt x="267" y="10"/>
                        <a:pt x="267" y="12"/>
                        <a:pt x="268" y="15"/>
                      </a:cubicBezTo>
                      <a:cubicBezTo>
                        <a:pt x="274" y="9"/>
                        <a:pt x="277" y="7"/>
                        <a:pt x="285" y="2"/>
                      </a:cubicBezTo>
                      <a:cubicBezTo>
                        <a:pt x="285" y="8"/>
                        <a:pt x="284" y="12"/>
                        <a:pt x="289" y="13"/>
                      </a:cubicBezTo>
                      <a:cubicBezTo>
                        <a:pt x="290" y="9"/>
                        <a:pt x="292" y="6"/>
                        <a:pt x="296" y="6"/>
                      </a:cubicBezTo>
                      <a:cubicBezTo>
                        <a:pt x="298" y="6"/>
                        <a:pt x="307" y="11"/>
                        <a:pt x="311" y="13"/>
                      </a:cubicBezTo>
                      <a:cubicBezTo>
                        <a:pt x="307" y="24"/>
                        <a:pt x="303" y="20"/>
                        <a:pt x="293" y="24"/>
                      </a:cubicBezTo>
                      <a:cubicBezTo>
                        <a:pt x="298" y="27"/>
                        <a:pt x="301" y="28"/>
                        <a:pt x="301" y="30"/>
                      </a:cubicBezTo>
                      <a:cubicBezTo>
                        <a:pt x="305" y="31"/>
                        <a:pt x="314" y="32"/>
                        <a:pt x="315" y="32"/>
                      </a:cubicBezTo>
                      <a:cubicBezTo>
                        <a:pt x="309" y="36"/>
                        <a:pt x="293" y="44"/>
                        <a:pt x="293" y="55"/>
                      </a:cubicBezTo>
                      <a:cubicBezTo>
                        <a:pt x="293" y="63"/>
                        <a:pt x="309" y="62"/>
                        <a:pt x="309" y="72"/>
                      </a:cubicBezTo>
                      <a:cubicBezTo>
                        <a:pt x="309" y="80"/>
                        <a:pt x="301" y="83"/>
                        <a:pt x="301" y="91"/>
                      </a:cubicBezTo>
                      <a:cubicBezTo>
                        <a:pt x="301" y="99"/>
                        <a:pt x="310" y="104"/>
                        <a:pt x="310" y="113"/>
                      </a:cubicBezTo>
                      <a:cubicBezTo>
                        <a:pt x="310" y="118"/>
                        <a:pt x="305" y="121"/>
                        <a:pt x="305" y="126"/>
                      </a:cubicBezTo>
                      <a:cubicBezTo>
                        <a:pt x="305" y="136"/>
                        <a:pt x="318" y="138"/>
                        <a:pt x="318" y="148"/>
                      </a:cubicBezTo>
                      <a:cubicBezTo>
                        <a:pt x="318" y="151"/>
                        <a:pt x="314" y="153"/>
                        <a:pt x="313" y="154"/>
                      </a:cubicBezTo>
                      <a:cubicBezTo>
                        <a:pt x="317" y="161"/>
                        <a:pt x="327" y="163"/>
                        <a:pt x="327" y="172"/>
                      </a:cubicBezTo>
                      <a:cubicBezTo>
                        <a:pt x="327" y="187"/>
                        <a:pt x="297" y="203"/>
                        <a:pt x="288" y="215"/>
                      </a:cubicBezTo>
                      <a:cubicBezTo>
                        <a:pt x="283" y="224"/>
                        <a:pt x="263" y="226"/>
                        <a:pt x="255" y="224"/>
                      </a:cubicBezTo>
                      <a:cubicBezTo>
                        <a:pt x="246" y="227"/>
                        <a:pt x="236" y="231"/>
                        <a:pt x="228" y="231"/>
                      </a:cubicBezTo>
                      <a:cubicBezTo>
                        <a:pt x="222" y="231"/>
                        <a:pt x="218" y="230"/>
                        <a:pt x="218" y="225"/>
                      </a:cubicBezTo>
                      <a:cubicBezTo>
                        <a:pt x="209" y="225"/>
                        <a:pt x="199" y="219"/>
                        <a:pt x="199" y="210"/>
                      </a:cubicBezTo>
                      <a:cubicBezTo>
                        <a:pt x="199" y="205"/>
                        <a:pt x="204" y="202"/>
                        <a:pt x="206" y="200"/>
                      </a:cubicBezTo>
                      <a:cubicBezTo>
                        <a:pt x="201" y="198"/>
                        <a:pt x="197" y="188"/>
                        <a:pt x="197" y="183"/>
                      </a:cubicBezTo>
                      <a:cubicBezTo>
                        <a:pt x="197" y="180"/>
                        <a:pt x="198" y="178"/>
                        <a:pt x="197" y="174"/>
                      </a:cubicBezTo>
                      <a:cubicBezTo>
                        <a:pt x="216" y="174"/>
                        <a:pt x="225" y="150"/>
                        <a:pt x="237" y="144"/>
                      </a:cubicBezTo>
                      <a:cubicBezTo>
                        <a:pt x="243" y="140"/>
                        <a:pt x="254" y="138"/>
                        <a:pt x="254" y="130"/>
                      </a:cubicBezTo>
                      <a:cubicBezTo>
                        <a:pt x="254" y="119"/>
                        <a:pt x="239" y="117"/>
                        <a:pt x="228" y="117"/>
                      </a:cubicBezTo>
                      <a:cubicBezTo>
                        <a:pt x="213" y="117"/>
                        <a:pt x="202" y="122"/>
                        <a:pt x="202" y="135"/>
                      </a:cubicBezTo>
                      <a:cubicBezTo>
                        <a:pt x="202" y="140"/>
                        <a:pt x="203" y="142"/>
                        <a:pt x="202" y="145"/>
                      </a:cubicBezTo>
                      <a:cubicBezTo>
                        <a:pt x="202" y="155"/>
                        <a:pt x="181" y="164"/>
                        <a:pt x="172" y="169"/>
                      </a:cubicBezTo>
                      <a:cubicBezTo>
                        <a:pt x="165" y="174"/>
                        <a:pt x="157" y="175"/>
                        <a:pt x="152" y="183"/>
                      </a:cubicBezTo>
                      <a:cubicBezTo>
                        <a:pt x="149" y="189"/>
                        <a:pt x="153" y="198"/>
                        <a:pt x="146" y="201"/>
                      </a:cubicBezTo>
                      <a:cubicBezTo>
                        <a:pt x="146" y="210"/>
                        <a:pt x="146" y="210"/>
                        <a:pt x="146" y="210"/>
                      </a:cubicBezTo>
                      <a:cubicBezTo>
                        <a:pt x="149" y="212"/>
                        <a:pt x="150" y="215"/>
                        <a:pt x="150" y="218"/>
                      </a:cubicBezTo>
                      <a:cubicBezTo>
                        <a:pt x="158" y="219"/>
                        <a:pt x="170" y="227"/>
                        <a:pt x="170" y="235"/>
                      </a:cubicBezTo>
                      <a:cubicBezTo>
                        <a:pt x="170" y="242"/>
                        <a:pt x="157" y="253"/>
                        <a:pt x="152" y="253"/>
                      </a:cubicBezTo>
                      <a:cubicBezTo>
                        <a:pt x="143" y="253"/>
                        <a:pt x="140" y="266"/>
                        <a:pt x="140" y="275"/>
                      </a:cubicBezTo>
                      <a:cubicBezTo>
                        <a:pt x="140" y="280"/>
                        <a:pt x="144" y="282"/>
                        <a:pt x="146" y="283"/>
                      </a:cubicBezTo>
                      <a:cubicBezTo>
                        <a:pt x="145" y="294"/>
                        <a:pt x="135" y="295"/>
                        <a:pt x="133" y="304"/>
                      </a:cubicBezTo>
                      <a:cubicBezTo>
                        <a:pt x="127" y="304"/>
                        <a:pt x="125" y="304"/>
                        <a:pt x="121" y="304"/>
                      </a:cubicBezTo>
                      <a:cubicBezTo>
                        <a:pt x="114" y="304"/>
                        <a:pt x="111" y="318"/>
                        <a:pt x="100" y="318"/>
                      </a:cubicBezTo>
                      <a:cubicBezTo>
                        <a:pt x="97" y="318"/>
                        <a:pt x="90" y="299"/>
                        <a:pt x="90" y="297"/>
                      </a:cubicBezTo>
                      <a:cubicBezTo>
                        <a:pt x="90" y="296"/>
                        <a:pt x="91" y="294"/>
                        <a:pt x="91" y="293"/>
                      </a:cubicBezTo>
                      <a:cubicBezTo>
                        <a:pt x="84" y="285"/>
                        <a:pt x="85" y="279"/>
                        <a:pt x="82" y="269"/>
                      </a:cubicBezTo>
                      <a:cubicBezTo>
                        <a:pt x="79" y="263"/>
                        <a:pt x="73" y="261"/>
                        <a:pt x="73" y="253"/>
                      </a:cubicBezTo>
                      <a:cubicBezTo>
                        <a:pt x="73" y="250"/>
                        <a:pt x="75" y="246"/>
                        <a:pt x="76" y="245"/>
                      </a:cubicBezTo>
                      <a:lnTo>
                        <a:pt x="76" y="247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460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100" name="Freeform 26"/>
                <p:cNvSpPr/>
                <p:nvPr/>
              </p:nvSpPr>
              <p:spPr bwMode="auto">
                <a:xfrm>
                  <a:off x="4559300" y="1109663"/>
                  <a:ext cx="234950" cy="128588"/>
                </a:xfrm>
                <a:custGeom>
                  <a:avLst/>
                  <a:gdLst/>
                  <a:ahLst/>
                  <a:cxnLst>
                    <a:cxn ang="0">
                      <a:pos x="148" y="79"/>
                    </a:cxn>
                    <a:cxn ang="0">
                      <a:pos x="148" y="71"/>
                    </a:cxn>
                    <a:cxn ang="0">
                      <a:pos x="128" y="71"/>
                    </a:cxn>
                    <a:cxn ang="0">
                      <a:pos x="135" y="58"/>
                    </a:cxn>
                    <a:cxn ang="0">
                      <a:pos x="126" y="46"/>
                    </a:cxn>
                    <a:cxn ang="0">
                      <a:pos x="132" y="45"/>
                    </a:cxn>
                    <a:cxn ang="0">
                      <a:pos x="121" y="38"/>
                    </a:cxn>
                    <a:cxn ang="0">
                      <a:pos x="97" y="69"/>
                    </a:cxn>
                    <a:cxn ang="0">
                      <a:pos x="90" y="73"/>
                    </a:cxn>
                    <a:cxn ang="0">
                      <a:pos x="78" y="97"/>
                    </a:cxn>
                    <a:cxn ang="0">
                      <a:pos x="43" y="69"/>
                    </a:cxn>
                    <a:cxn ang="0">
                      <a:pos x="60" y="70"/>
                    </a:cxn>
                    <a:cxn ang="0">
                      <a:pos x="74" y="66"/>
                    </a:cxn>
                    <a:cxn ang="0">
                      <a:pos x="54" y="64"/>
                    </a:cxn>
                    <a:cxn ang="0">
                      <a:pos x="38" y="58"/>
                    </a:cxn>
                    <a:cxn ang="0">
                      <a:pos x="50" y="54"/>
                    </a:cxn>
                    <a:cxn ang="0">
                      <a:pos x="72" y="43"/>
                    </a:cxn>
                    <a:cxn ang="0">
                      <a:pos x="61" y="43"/>
                    </a:cxn>
                    <a:cxn ang="0">
                      <a:pos x="54" y="39"/>
                    </a:cxn>
                    <a:cxn ang="0">
                      <a:pos x="51" y="39"/>
                    </a:cxn>
                    <a:cxn ang="0">
                      <a:pos x="38" y="51"/>
                    </a:cxn>
                    <a:cxn ang="0">
                      <a:pos x="23" y="44"/>
                    </a:cxn>
                    <a:cxn ang="0">
                      <a:pos x="27" y="43"/>
                    </a:cxn>
                    <a:cxn ang="0">
                      <a:pos x="15" y="28"/>
                    </a:cxn>
                    <a:cxn ang="0">
                      <a:pos x="11" y="26"/>
                    </a:cxn>
                    <a:cxn ang="0">
                      <a:pos x="0" y="16"/>
                    </a:cxn>
                    <a:cxn ang="0">
                      <a:pos x="16" y="5"/>
                    </a:cxn>
                    <a:cxn ang="0">
                      <a:pos x="38" y="7"/>
                    </a:cxn>
                    <a:cxn ang="0">
                      <a:pos x="32" y="13"/>
                    </a:cxn>
                    <a:cxn ang="0">
                      <a:pos x="44" y="20"/>
                    </a:cxn>
                    <a:cxn ang="0">
                      <a:pos x="41" y="14"/>
                    </a:cxn>
                    <a:cxn ang="0">
                      <a:pos x="49" y="7"/>
                    </a:cxn>
                    <a:cxn ang="0">
                      <a:pos x="68" y="26"/>
                    </a:cxn>
                    <a:cxn ang="0">
                      <a:pos x="63" y="7"/>
                    </a:cxn>
                    <a:cxn ang="0">
                      <a:pos x="72" y="0"/>
                    </a:cxn>
                    <a:cxn ang="0">
                      <a:pos x="90" y="9"/>
                    </a:cxn>
                    <a:cxn ang="0">
                      <a:pos x="88" y="18"/>
                    </a:cxn>
                    <a:cxn ang="0">
                      <a:pos x="96" y="12"/>
                    </a:cxn>
                    <a:cxn ang="0">
                      <a:pos x="102" y="23"/>
                    </a:cxn>
                    <a:cxn ang="0">
                      <a:pos x="106" y="23"/>
                    </a:cxn>
                    <a:cxn ang="0">
                      <a:pos x="141" y="41"/>
                    </a:cxn>
                    <a:cxn ang="0">
                      <a:pos x="137" y="42"/>
                    </a:cxn>
                    <a:cxn ang="0">
                      <a:pos x="145" y="42"/>
                    </a:cxn>
                    <a:cxn ang="0">
                      <a:pos x="145" y="49"/>
                    </a:cxn>
                    <a:cxn ang="0">
                      <a:pos x="159" y="49"/>
                    </a:cxn>
                    <a:cxn ang="0">
                      <a:pos x="176" y="64"/>
                    </a:cxn>
                    <a:cxn ang="0">
                      <a:pos x="148" y="79"/>
                    </a:cxn>
                  </a:cxnLst>
                  <a:rect l="0" t="0" r="r" b="b"/>
                  <a:pathLst>
                    <a:path w="176" h="97">
                      <a:moveTo>
                        <a:pt x="148" y="79"/>
                      </a:moveTo>
                      <a:cubicBezTo>
                        <a:pt x="147" y="76"/>
                        <a:pt x="147" y="74"/>
                        <a:pt x="148" y="71"/>
                      </a:cubicBezTo>
                      <a:cubicBezTo>
                        <a:pt x="143" y="71"/>
                        <a:pt x="134" y="71"/>
                        <a:pt x="128" y="71"/>
                      </a:cubicBezTo>
                      <a:cubicBezTo>
                        <a:pt x="129" y="63"/>
                        <a:pt x="134" y="65"/>
                        <a:pt x="135" y="58"/>
                      </a:cubicBezTo>
                      <a:cubicBezTo>
                        <a:pt x="132" y="57"/>
                        <a:pt x="128" y="49"/>
                        <a:pt x="126" y="46"/>
                      </a:cubicBezTo>
                      <a:cubicBezTo>
                        <a:pt x="128" y="45"/>
                        <a:pt x="130" y="45"/>
                        <a:pt x="132" y="45"/>
                      </a:cubicBezTo>
                      <a:cubicBezTo>
                        <a:pt x="125" y="44"/>
                        <a:pt x="121" y="38"/>
                        <a:pt x="121" y="38"/>
                      </a:cubicBezTo>
                      <a:cubicBezTo>
                        <a:pt x="106" y="38"/>
                        <a:pt x="102" y="58"/>
                        <a:pt x="97" y="69"/>
                      </a:cubicBezTo>
                      <a:cubicBezTo>
                        <a:pt x="96" y="72"/>
                        <a:pt x="93" y="71"/>
                        <a:pt x="90" y="73"/>
                      </a:cubicBezTo>
                      <a:cubicBezTo>
                        <a:pt x="83" y="79"/>
                        <a:pt x="84" y="91"/>
                        <a:pt x="78" y="97"/>
                      </a:cubicBezTo>
                      <a:cubicBezTo>
                        <a:pt x="67" y="90"/>
                        <a:pt x="43" y="84"/>
                        <a:pt x="43" y="69"/>
                      </a:cubicBezTo>
                      <a:cubicBezTo>
                        <a:pt x="49" y="68"/>
                        <a:pt x="60" y="70"/>
                        <a:pt x="60" y="70"/>
                      </a:cubicBezTo>
                      <a:cubicBezTo>
                        <a:pt x="64" y="66"/>
                        <a:pt x="69" y="67"/>
                        <a:pt x="74" y="66"/>
                      </a:cubicBezTo>
                      <a:cubicBezTo>
                        <a:pt x="72" y="64"/>
                        <a:pt x="57" y="64"/>
                        <a:pt x="54" y="64"/>
                      </a:cubicBezTo>
                      <a:cubicBezTo>
                        <a:pt x="49" y="64"/>
                        <a:pt x="38" y="69"/>
                        <a:pt x="38" y="58"/>
                      </a:cubicBezTo>
                      <a:cubicBezTo>
                        <a:pt x="38" y="54"/>
                        <a:pt x="48" y="54"/>
                        <a:pt x="50" y="54"/>
                      </a:cubicBezTo>
                      <a:cubicBezTo>
                        <a:pt x="56" y="52"/>
                        <a:pt x="68" y="47"/>
                        <a:pt x="72" y="43"/>
                      </a:cubicBezTo>
                      <a:cubicBezTo>
                        <a:pt x="66" y="43"/>
                        <a:pt x="63" y="43"/>
                        <a:pt x="61" y="43"/>
                      </a:cubicBezTo>
                      <a:cubicBezTo>
                        <a:pt x="60" y="43"/>
                        <a:pt x="56" y="40"/>
                        <a:pt x="54" y="39"/>
                      </a:cubicBezTo>
                      <a:cubicBezTo>
                        <a:pt x="53" y="39"/>
                        <a:pt x="52" y="39"/>
                        <a:pt x="51" y="39"/>
                      </a:cubicBezTo>
                      <a:cubicBezTo>
                        <a:pt x="47" y="41"/>
                        <a:pt x="47" y="51"/>
                        <a:pt x="38" y="51"/>
                      </a:cubicBezTo>
                      <a:cubicBezTo>
                        <a:pt x="31" y="51"/>
                        <a:pt x="26" y="48"/>
                        <a:pt x="23" y="44"/>
                      </a:cubicBezTo>
                      <a:cubicBezTo>
                        <a:pt x="25" y="43"/>
                        <a:pt x="26" y="43"/>
                        <a:pt x="27" y="43"/>
                      </a:cubicBezTo>
                      <a:cubicBezTo>
                        <a:pt x="19" y="39"/>
                        <a:pt x="13" y="35"/>
                        <a:pt x="15" y="28"/>
                      </a:cubicBezTo>
                      <a:cubicBezTo>
                        <a:pt x="13" y="28"/>
                        <a:pt x="12" y="26"/>
                        <a:pt x="11" y="26"/>
                      </a:cubicBezTo>
                      <a:cubicBezTo>
                        <a:pt x="8" y="26"/>
                        <a:pt x="3" y="19"/>
                        <a:pt x="0" y="16"/>
                      </a:cubicBezTo>
                      <a:cubicBezTo>
                        <a:pt x="2" y="14"/>
                        <a:pt x="11" y="5"/>
                        <a:pt x="16" y="5"/>
                      </a:cubicBezTo>
                      <a:cubicBezTo>
                        <a:pt x="23" y="5"/>
                        <a:pt x="27" y="5"/>
                        <a:pt x="38" y="7"/>
                      </a:cubicBezTo>
                      <a:cubicBezTo>
                        <a:pt x="35" y="10"/>
                        <a:pt x="34" y="11"/>
                        <a:pt x="32" y="13"/>
                      </a:cubicBezTo>
                      <a:cubicBezTo>
                        <a:pt x="37" y="17"/>
                        <a:pt x="41" y="17"/>
                        <a:pt x="44" y="20"/>
                      </a:cubicBezTo>
                      <a:cubicBezTo>
                        <a:pt x="42" y="19"/>
                        <a:pt x="41" y="17"/>
                        <a:pt x="41" y="14"/>
                      </a:cubicBezTo>
                      <a:cubicBezTo>
                        <a:pt x="41" y="10"/>
                        <a:pt x="45" y="7"/>
                        <a:pt x="49" y="7"/>
                      </a:cubicBezTo>
                      <a:cubicBezTo>
                        <a:pt x="60" y="7"/>
                        <a:pt x="57" y="22"/>
                        <a:pt x="68" y="26"/>
                      </a:cubicBezTo>
                      <a:cubicBezTo>
                        <a:pt x="66" y="19"/>
                        <a:pt x="63" y="15"/>
                        <a:pt x="63" y="7"/>
                      </a:cubicBezTo>
                      <a:cubicBezTo>
                        <a:pt x="63" y="0"/>
                        <a:pt x="66" y="0"/>
                        <a:pt x="72" y="0"/>
                      </a:cubicBezTo>
                      <a:cubicBezTo>
                        <a:pt x="78" y="0"/>
                        <a:pt x="90" y="4"/>
                        <a:pt x="90" y="9"/>
                      </a:cubicBezTo>
                      <a:cubicBezTo>
                        <a:pt x="90" y="12"/>
                        <a:pt x="88" y="15"/>
                        <a:pt x="88" y="18"/>
                      </a:cubicBezTo>
                      <a:cubicBezTo>
                        <a:pt x="92" y="16"/>
                        <a:pt x="93" y="12"/>
                        <a:pt x="96" y="12"/>
                      </a:cubicBezTo>
                      <a:cubicBezTo>
                        <a:pt x="103" y="12"/>
                        <a:pt x="102" y="19"/>
                        <a:pt x="102" y="23"/>
                      </a:cubicBezTo>
                      <a:cubicBezTo>
                        <a:pt x="103" y="23"/>
                        <a:pt x="105" y="23"/>
                        <a:pt x="106" y="23"/>
                      </a:cubicBezTo>
                      <a:cubicBezTo>
                        <a:pt x="113" y="23"/>
                        <a:pt x="137" y="36"/>
                        <a:pt x="141" y="41"/>
                      </a:cubicBezTo>
                      <a:cubicBezTo>
                        <a:pt x="140" y="42"/>
                        <a:pt x="138" y="42"/>
                        <a:pt x="137" y="42"/>
                      </a:cubicBezTo>
                      <a:cubicBezTo>
                        <a:pt x="140" y="43"/>
                        <a:pt x="142" y="42"/>
                        <a:pt x="145" y="42"/>
                      </a:cubicBezTo>
                      <a:cubicBezTo>
                        <a:pt x="146" y="44"/>
                        <a:pt x="146" y="47"/>
                        <a:pt x="145" y="49"/>
                      </a:cubicBezTo>
                      <a:cubicBezTo>
                        <a:pt x="151" y="49"/>
                        <a:pt x="154" y="49"/>
                        <a:pt x="159" y="49"/>
                      </a:cubicBezTo>
                      <a:cubicBezTo>
                        <a:pt x="159" y="62"/>
                        <a:pt x="172" y="59"/>
                        <a:pt x="176" y="64"/>
                      </a:cubicBezTo>
                      <a:cubicBezTo>
                        <a:pt x="164" y="68"/>
                        <a:pt x="159" y="76"/>
                        <a:pt x="148" y="7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460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101" name="Freeform 27"/>
                <p:cNvSpPr/>
                <p:nvPr/>
              </p:nvSpPr>
              <p:spPr bwMode="auto">
                <a:xfrm>
                  <a:off x="4683125" y="1089025"/>
                  <a:ext cx="150813" cy="55563"/>
                </a:xfrm>
                <a:custGeom>
                  <a:avLst/>
                  <a:gdLst/>
                  <a:ahLst/>
                  <a:cxnLst>
                    <a:cxn ang="0">
                      <a:pos x="114" y="19"/>
                    </a:cxn>
                    <a:cxn ang="0">
                      <a:pos x="69" y="41"/>
                    </a:cxn>
                    <a:cxn ang="0">
                      <a:pos x="54" y="34"/>
                    </a:cxn>
                    <a:cxn ang="0">
                      <a:pos x="28" y="34"/>
                    </a:cxn>
                    <a:cxn ang="0">
                      <a:pos x="23" y="26"/>
                    </a:cxn>
                    <a:cxn ang="0">
                      <a:pos x="32" y="26"/>
                    </a:cxn>
                    <a:cxn ang="0">
                      <a:pos x="43" y="24"/>
                    </a:cxn>
                    <a:cxn ang="0">
                      <a:pos x="22" y="23"/>
                    </a:cxn>
                    <a:cxn ang="0">
                      <a:pos x="6" y="18"/>
                    </a:cxn>
                    <a:cxn ang="0">
                      <a:pos x="0" y="7"/>
                    </a:cxn>
                    <a:cxn ang="0">
                      <a:pos x="6" y="7"/>
                    </a:cxn>
                    <a:cxn ang="0">
                      <a:pos x="15" y="8"/>
                    </a:cxn>
                    <a:cxn ang="0">
                      <a:pos x="15" y="6"/>
                    </a:cxn>
                    <a:cxn ang="0">
                      <a:pos x="23" y="6"/>
                    </a:cxn>
                    <a:cxn ang="0">
                      <a:pos x="21" y="2"/>
                    </a:cxn>
                    <a:cxn ang="0">
                      <a:pos x="33" y="2"/>
                    </a:cxn>
                    <a:cxn ang="0">
                      <a:pos x="51" y="11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67" y="12"/>
                    </a:cxn>
                    <a:cxn ang="0">
                      <a:pos x="80" y="7"/>
                    </a:cxn>
                    <a:cxn ang="0">
                      <a:pos x="95" y="7"/>
                    </a:cxn>
                    <a:cxn ang="0">
                      <a:pos x="114" y="19"/>
                    </a:cxn>
                  </a:cxnLst>
                  <a:rect l="0" t="0" r="r" b="b"/>
                  <a:pathLst>
                    <a:path w="114" h="41">
                      <a:moveTo>
                        <a:pt x="114" y="19"/>
                      </a:moveTo>
                      <a:cubicBezTo>
                        <a:pt x="104" y="26"/>
                        <a:pt x="82" y="41"/>
                        <a:pt x="69" y="41"/>
                      </a:cubicBezTo>
                      <a:cubicBezTo>
                        <a:pt x="61" y="41"/>
                        <a:pt x="57" y="39"/>
                        <a:pt x="54" y="34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5" y="32"/>
                        <a:pt x="23" y="30"/>
                        <a:pt x="23" y="26"/>
                      </a:cubicBezTo>
                      <a:cubicBezTo>
                        <a:pt x="26" y="26"/>
                        <a:pt x="31" y="26"/>
                        <a:pt x="32" y="26"/>
                      </a:cubicBezTo>
                      <a:cubicBezTo>
                        <a:pt x="36" y="25"/>
                        <a:pt x="40" y="25"/>
                        <a:pt x="43" y="24"/>
                      </a:cubicBezTo>
                      <a:cubicBezTo>
                        <a:pt x="41" y="24"/>
                        <a:pt x="23" y="23"/>
                        <a:pt x="22" y="23"/>
                      </a:cubicBezTo>
                      <a:cubicBezTo>
                        <a:pt x="14" y="23"/>
                        <a:pt x="6" y="28"/>
                        <a:pt x="6" y="18"/>
                      </a:cubicBezTo>
                      <a:cubicBezTo>
                        <a:pt x="3" y="15"/>
                        <a:pt x="0" y="12"/>
                        <a:pt x="0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9" y="9"/>
                        <a:pt x="13" y="10"/>
                        <a:pt x="15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6" y="4"/>
                        <a:pt x="48" y="11"/>
                        <a:pt x="51" y="11"/>
                      </a:cubicBezTo>
                      <a:cubicBezTo>
                        <a:pt x="56" y="11"/>
                        <a:pt x="59" y="2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6"/>
                        <a:pt x="66" y="8"/>
                        <a:pt x="67" y="12"/>
                      </a:cubicBezTo>
                      <a:cubicBezTo>
                        <a:pt x="71" y="12"/>
                        <a:pt x="73" y="7"/>
                        <a:pt x="80" y="7"/>
                      </a:cubicBezTo>
                      <a:cubicBezTo>
                        <a:pt x="91" y="7"/>
                        <a:pt x="88" y="7"/>
                        <a:pt x="95" y="7"/>
                      </a:cubicBezTo>
                      <a:cubicBezTo>
                        <a:pt x="103" y="7"/>
                        <a:pt x="112" y="14"/>
                        <a:pt x="114" y="1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460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102" name="Freeform 28"/>
                <p:cNvSpPr/>
                <p:nvPr/>
              </p:nvSpPr>
              <p:spPr bwMode="auto">
                <a:xfrm>
                  <a:off x="4219575" y="1841500"/>
                  <a:ext cx="73025" cy="87313"/>
                </a:xfrm>
                <a:custGeom>
                  <a:avLst/>
                  <a:gdLst/>
                  <a:ahLst/>
                  <a:cxnLst>
                    <a:cxn ang="0">
                      <a:pos x="9" y="19"/>
                    </a:cxn>
                    <a:cxn ang="0">
                      <a:pos x="22" y="14"/>
                    </a:cxn>
                    <a:cxn ang="0">
                      <a:pos x="19" y="8"/>
                    </a:cxn>
                    <a:cxn ang="0">
                      <a:pos x="32" y="0"/>
                    </a:cxn>
                    <a:cxn ang="0">
                      <a:pos x="40" y="0"/>
                    </a:cxn>
                    <a:cxn ang="0">
                      <a:pos x="55" y="18"/>
                    </a:cxn>
                    <a:cxn ang="0">
                      <a:pos x="47" y="24"/>
                    </a:cxn>
                    <a:cxn ang="0">
                      <a:pos x="47" y="39"/>
                    </a:cxn>
                    <a:cxn ang="0">
                      <a:pos x="47" y="52"/>
                    </a:cxn>
                    <a:cxn ang="0">
                      <a:pos x="35" y="54"/>
                    </a:cxn>
                    <a:cxn ang="0">
                      <a:pos x="19" y="64"/>
                    </a:cxn>
                    <a:cxn ang="0">
                      <a:pos x="11" y="65"/>
                    </a:cxn>
                    <a:cxn ang="0">
                      <a:pos x="0" y="55"/>
                    </a:cxn>
                    <a:cxn ang="0">
                      <a:pos x="13" y="33"/>
                    </a:cxn>
                    <a:cxn ang="0">
                      <a:pos x="4" y="23"/>
                    </a:cxn>
                    <a:cxn ang="0">
                      <a:pos x="9" y="19"/>
                    </a:cxn>
                  </a:cxnLst>
                  <a:rect l="0" t="0" r="r" b="b"/>
                  <a:pathLst>
                    <a:path w="55" h="65">
                      <a:moveTo>
                        <a:pt x="9" y="19"/>
                      </a:moveTo>
                      <a:cubicBezTo>
                        <a:pt x="12" y="19"/>
                        <a:pt x="19" y="16"/>
                        <a:pt x="22" y="14"/>
                      </a:cubicBezTo>
                      <a:cubicBezTo>
                        <a:pt x="20" y="11"/>
                        <a:pt x="19" y="10"/>
                        <a:pt x="19" y="8"/>
                      </a:cubicBezTo>
                      <a:cubicBezTo>
                        <a:pt x="19" y="5"/>
                        <a:pt x="28" y="0"/>
                        <a:pt x="32" y="0"/>
                      </a:cubicBezTo>
                      <a:cubicBezTo>
                        <a:pt x="35" y="0"/>
                        <a:pt x="37" y="0"/>
                        <a:pt x="40" y="0"/>
                      </a:cubicBezTo>
                      <a:cubicBezTo>
                        <a:pt x="50" y="0"/>
                        <a:pt x="55" y="10"/>
                        <a:pt x="55" y="18"/>
                      </a:cubicBezTo>
                      <a:cubicBezTo>
                        <a:pt x="55" y="21"/>
                        <a:pt x="47" y="21"/>
                        <a:pt x="47" y="24"/>
                      </a:cubicBezTo>
                      <a:cubicBezTo>
                        <a:pt x="47" y="27"/>
                        <a:pt x="47" y="39"/>
                        <a:pt x="47" y="39"/>
                      </a:cubicBezTo>
                      <a:cubicBezTo>
                        <a:pt x="47" y="43"/>
                        <a:pt x="50" y="48"/>
                        <a:pt x="47" y="52"/>
                      </a:cubicBezTo>
                      <a:cubicBezTo>
                        <a:pt x="44" y="54"/>
                        <a:pt x="40" y="54"/>
                        <a:pt x="35" y="54"/>
                      </a:cubicBezTo>
                      <a:cubicBezTo>
                        <a:pt x="28" y="54"/>
                        <a:pt x="23" y="61"/>
                        <a:pt x="19" y="64"/>
                      </a:cubicBezTo>
                      <a:cubicBezTo>
                        <a:pt x="17" y="65"/>
                        <a:pt x="13" y="65"/>
                        <a:pt x="11" y="65"/>
                      </a:cubicBezTo>
                      <a:cubicBezTo>
                        <a:pt x="6" y="65"/>
                        <a:pt x="0" y="60"/>
                        <a:pt x="0" y="55"/>
                      </a:cubicBezTo>
                      <a:cubicBezTo>
                        <a:pt x="0" y="44"/>
                        <a:pt x="11" y="43"/>
                        <a:pt x="13" y="33"/>
                      </a:cubicBezTo>
                      <a:cubicBezTo>
                        <a:pt x="8" y="30"/>
                        <a:pt x="4" y="28"/>
                        <a:pt x="4" y="23"/>
                      </a:cubicBezTo>
                      <a:cubicBezTo>
                        <a:pt x="4" y="18"/>
                        <a:pt x="8" y="19"/>
                        <a:pt x="9" y="1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460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103" name="Freeform 29"/>
                <p:cNvSpPr/>
                <p:nvPr/>
              </p:nvSpPr>
              <p:spPr bwMode="auto">
                <a:xfrm>
                  <a:off x="4276725" y="1758950"/>
                  <a:ext cx="139700" cy="203200"/>
                </a:xfrm>
                <a:custGeom>
                  <a:avLst/>
                  <a:gdLst/>
                  <a:ahLst/>
                  <a:cxnLst>
                    <a:cxn ang="0">
                      <a:pos x="96" y="102"/>
                    </a:cxn>
                    <a:cxn ang="0">
                      <a:pos x="91" y="128"/>
                    </a:cxn>
                    <a:cxn ang="0">
                      <a:pos x="100" y="133"/>
                    </a:cxn>
                    <a:cxn ang="0">
                      <a:pos x="70" y="139"/>
                    </a:cxn>
                    <a:cxn ang="0">
                      <a:pos x="39" y="141"/>
                    </a:cxn>
                    <a:cxn ang="0">
                      <a:pos x="26" y="148"/>
                    </a:cxn>
                    <a:cxn ang="0">
                      <a:pos x="16" y="152"/>
                    </a:cxn>
                    <a:cxn ang="0">
                      <a:pos x="32" y="133"/>
                    </a:cxn>
                    <a:cxn ang="0">
                      <a:pos x="46" y="124"/>
                    </a:cxn>
                    <a:cxn ang="0">
                      <a:pos x="26" y="123"/>
                    </a:cxn>
                    <a:cxn ang="0">
                      <a:pos x="19" y="123"/>
                    </a:cxn>
                    <a:cxn ang="0">
                      <a:pos x="28" y="96"/>
                    </a:cxn>
                    <a:cxn ang="0">
                      <a:pos x="48" y="81"/>
                    </a:cxn>
                    <a:cxn ang="0">
                      <a:pos x="40" y="70"/>
                    </a:cxn>
                    <a:cxn ang="0">
                      <a:pos x="26" y="72"/>
                    </a:cxn>
                    <a:cxn ang="0">
                      <a:pos x="23" y="59"/>
                    </a:cxn>
                    <a:cxn ang="0">
                      <a:pos x="16" y="49"/>
                    </a:cxn>
                    <a:cxn ang="0">
                      <a:pos x="12" y="55"/>
                    </a:cxn>
                    <a:cxn ang="0">
                      <a:pos x="14" y="45"/>
                    </a:cxn>
                    <a:cxn ang="0">
                      <a:pos x="8" y="38"/>
                    </a:cxn>
                    <a:cxn ang="0">
                      <a:pos x="11" y="29"/>
                    </a:cxn>
                    <a:cxn ang="0">
                      <a:pos x="8" y="20"/>
                    </a:cxn>
                    <a:cxn ang="0">
                      <a:pos x="12" y="21"/>
                    </a:cxn>
                    <a:cxn ang="0">
                      <a:pos x="16" y="14"/>
                    </a:cxn>
                    <a:cxn ang="0">
                      <a:pos x="25" y="0"/>
                    </a:cxn>
                    <a:cxn ang="0">
                      <a:pos x="42" y="4"/>
                    </a:cxn>
                    <a:cxn ang="0">
                      <a:pos x="33" y="19"/>
                    </a:cxn>
                    <a:cxn ang="0">
                      <a:pos x="47" y="46"/>
                    </a:cxn>
                    <a:cxn ang="0">
                      <a:pos x="53" y="50"/>
                    </a:cxn>
                    <a:cxn ang="0">
                      <a:pos x="84" y="89"/>
                    </a:cxn>
                    <a:cxn ang="0">
                      <a:pos x="87" y="102"/>
                    </a:cxn>
                    <a:cxn ang="0">
                      <a:pos x="92" y="102"/>
                    </a:cxn>
                  </a:cxnLst>
                  <a:rect l="0" t="0" r="r" b="b"/>
                  <a:pathLst>
                    <a:path w="105" h="152">
                      <a:moveTo>
                        <a:pt x="90" y="103"/>
                      </a:moveTo>
                      <a:cubicBezTo>
                        <a:pt x="93" y="101"/>
                        <a:pt x="92" y="102"/>
                        <a:pt x="96" y="102"/>
                      </a:cubicBezTo>
                      <a:cubicBezTo>
                        <a:pt x="101" y="102"/>
                        <a:pt x="105" y="106"/>
                        <a:pt x="105" y="110"/>
                      </a:cubicBezTo>
                      <a:cubicBezTo>
                        <a:pt x="105" y="118"/>
                        <a:pt x="94" y="122"/>
                        <a:pt x="91" y="128"/>
                      </a:cubicBezTo>
                      <a:cubicBezTo>
                        <a:pt x="95" y="129"/>
                        <a:pt x="97" y="130"/>
                        <a:pt x="100" y="130"/>
                      </a:cubicBezTo>
                      <a:cubicBezTo>
                        <a:pt x="100" y="133"/>
                        <a:pt x="100" y="133"/>
                        <a:pt x="100" y="133"/>
                      </a:cubicBezTo>
                      <a:cubicBezTo>
                        <a:pt x="96" y="137"/>
                        <a:pt x="93" y="139"/>
                        <a:pt x="87" y="139"/>
                      </a:cubicBezTo>
                      <a:cubicBezTo>
                        <a:pt x="82" y="139"/>
                        <a:pt x="72" y="139"/>
                        <a:pt x="70" y="139"/>
                      </a:cubicBezTo>
                      <a:cubicBezTo>
                        <a:pt x="65" y="139"/>
                        <a:pt x="53" y="143"/>
                        <a:pt x="47" y="143"/>
                      </a:cubicBezTo>
                      <a:cubicBezTo>
                        <a:pt x="44" y="143"/>
                        <a:pt x="42" y="141"/>
                        <a:pt x="39" y="141"/>
                      </a:cubicBezTo>
                      <a:cubicBezTo>
                        <a:pt x="34" y="141"/>
                        <a:pt x="32" y="144"/>
                        <a:pt x="32" y="148"/>
                      </a:cubicBezTo>
                      <a:cubicBezTo>
                        <a:pt x="26" y="148"/>
                        <a:pt x="26" y="148"/>
                        <a:pt x="26" y="148"/>
                      </a:cubicBezTo>
                      <a:cubicBezTo>
                        <a:pt x="23" y="148"/>
                        <a:pt x="21" y="150"/>
                        <a:pt x="19" y="152"/>
                      </a:cubicBezTo>
                      <a:cubicBezTo>
                        <a:pt x="16" y="152"/>
                        <a:pt x="16" y="152"/>
                        <a:pt x="16" y="152"/>
                      </a:cubicBezTo>
                      <a:cubicBezTo>
                        <a:pt x="16" y="149"/>
                        <a:pt x="16" y="149"/>
                        <a:pt x="16" y="149"/>
                      </a:cubicBezTo>
                      <a:cubicBezTo>
                        <a:pt x="17" y="147"/>
                        <a:pt x="30" y="133"/>
                        <a:pt x="32" y="133"/>
                      </a:cubicBezTo>
                      <a:cubicBezTo>
                        <a:pt x="38" y="131"/>
                        <a:pt x="47" y="133"/>
                        <a:pt x="47" y="127"/>
                      </a:cubicBezTo>
                      <a:cubicBezTo>
                        <a:pt x="47" y="126"/>
                        <a:pt x="46" y="125"/>
                        <a:pt x="46" y="124"/>
                      </a:cubicBezTo>
                      <a:cubicBezTo>
                        <a:pt x="44" y="126"/>
                        <a:pt x="41" y="128"/>
                        <a:pt x="38" y="128"/>
                      </a:cubicBezTo>
                      <a:cubicBezTo>
                        <a:pt x="32" y="128"/>
                        <a:pt x="30" y="123"/>
                        <a:pt x="26" y="123"/>
                      </a:cubicBezTo>
                      <a:cubicBezTo>
                        <a:pt x="23" y="123"/>
                        <a:pt x="23" y="125"/>
                        <a:pt x="21" y="125"/>
                      </a:cubicBezTo>
                      <a:cubicBezTo>
                        <a:pt x="20" y="125"/>
                        <a:pt x="19" y="124"/>
                        <a:pt x="19" y="123"/>
                      </a:cubicBezTo>
                      <a:cubicBezTo>
                        <a:pt x="19" y="116"/>
                        <a:pt x="31" y="116"/>
                        <a:pt x="31" y="109"/>
                      </a:cubicBezTo>
                      <a:cubicBezTo>
                        <a:pt x="31" y="103"/>
                        <a:pt x="28" y="101"/>
                        <a:pt x="28" y="96"/>
                      </a:cubicBezTo>
                      <a:cubicBezTo>
                        <a:pt x="36" y="96"/>
                        <a:pt x="45" y="92"/>
                        <a:pt x="48" y="88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43" y="82"/>
                        <a:pt x="37" y="81"/>
                        <a:pt x="37" y="77"/>
                      </a:cubicBezTo>
                      <a:cubicBezTo>
                        <a:pt x="37" y="73"/>
                        <a:pt x="39" y="72"/>
                        <a:pt x="40" y="70"/>
                      </a:cubicBezTo>
                      <a:cubicBezTo>
                        <a:pt x="39" y="70"/>
                        <a:pt x="38" y="70"/>
                        <a:pt x="36" y="70"/>
                      </a:cubicBezTo>
                      <a:cubicBezTo>
                        <a:pt x="32" y="70"/>
                        <a:pt x="30" y="72"/>
                        <a:pt x="26" y="72"/>
                      </a:cubicBezTo>
                      <a:cubicBezTo>
                        <a:pt x="22" y="72"/>
                        <a:pt x="19" y="72"/>
                        <a:pt x="19" y="69"/>
                      </a:cubicBezTo>
                      <a:cubicBezTo>
                        <a:pt x="19" y="65"/>
                        <a:pt x="23" y="63"/>
                        <a:pt x="23" y="59"/>
                      </a:cubicBezTo>
                      <a:cubicBezTo>
                        <a:pt x="23" y="55"/>
                        <a:pt x="22" y="55"/>
                        <a:pt x="23" y="51"/>
                      </a:cubicBezTo>
                      <a:cubicBezTo>
                        <a:pt x="20" y="51"/>
                        <a:pt x="17" y="50"/>
                        <a:pt x="16" y="49"/>
                      </a:cubicBezTo>
                      <a:cubicBezTo>
                        <a:pt x="14" y="52"/>
                        <a:pt x="15" y="54"/>
                        <a:pt x="16" y="55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2" y="52"/>
                        <a:pt x="12" y="51"/>
                        <a:pt x="12" y="48"/>
                      </a:cubicBezTo>
                      <a:cubicBezTo>
                        <a:pt x="12" y="47"/>
                        <a:pt x="13" y="46"/>
                        <a:pt x="14" y="45"/>
                      </a:cubicBezTo>
                      <a:cubicBezTo>
                        <a:pt x="14" y="41"/>
                        <a:pt x="14" y="41"/>
                        <a:pt x="14" y="41"/>
                      </a:cubicBezTo>
                      <a:cubicBezTo>
                        <a:pt x="12" y="41"/>
                        <a:pt x="8" y="40"/>
                        <a:pt x="8" y="38"/>
                      </a:cubicBezTo>
                      <a:cubicBezTo>
                        <a:pt x="8" y="36"/>
                        <a:pt x="11" y="32"/>
                        <a:pt x="11" y="32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4" y="27"/>
                        <a:pt x="0" y="26"/>
                        <a:pt x="0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23"/>
                        <a:pt x="10" y="24"/>
                        <a:pt x="11" y="24"/>
                      </a:cubicBezTo>
                      <a:cubicBezTo>
                        <a:pt x="12" y="24"/>
                        <a:pt x="12" y="22"/>
                        <a:pt x="12" y="21"/>
                      </a:cubicBezTo>
                      <a:cubicBezTo>
                        <a:pt x="12" y="21"/>
                        <a:pt x="10" y="20"/>
                        <a:pt x="10" y="19"/>
                      </a:cubicBezTo>
                      <a:cubicBezTo>
                        <a:pt x="10" y="15"/>
                        <a:pt x="13" y="14"/>
                        <a:pt x="16" y="14"/>
                      </a:cubicBezTo>
                      <a:cubicBezTo>
                        <a:pt x="16" y="10"/>
                        <a:pt x="18" y="8"/>
                        <a:pt x="18" y="6"/>
                      </a:cubicBezTo>
                      <a:cubicBezTo>
                        <a:pt x="18" y="4"/>
                        <a:pt x="23" y="0"/>
                        <a:pt x="25" y="0"/>
                      </a:cubicBezTo>
                      <a:cubicBezTo>
                        <a:pt x="30" y="0"/>
                        <a:pt x="35" y="0"/>
                        <a:pt x="38" y="0"/>
                      </a:cubicBezTo>
                      <a:cubicBezTo>
                        <a:pt x="40" y="0"/>
                        <a:pt x="42" y="3"/>
                        <a:pt x="42" y="4"/>
                      </a:cubicBezTo>
                      <a:cubicBezTo>
                        <a:pt x="42" y="10"/>
                        <a:pt x="33" y="10"/>
                        <a:pt x="31" y="16"/>
                      </a:cubicBezTo>
                      <a:cubicBezTo>
                        <a:pt x="31" y="17"/>
                        <a:pt x="32" y="18"/>
                        <a:pt x="33" y="19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0" y="32"/>
                        <a:pt x="47" y="37"/>
                        <a:pt x="47" y="46"/>
                      </a:cubicBezTo>
                      <a:cubicBezTo>
                        <a:pt x="45" y="47"/>
                        <a:pt x="44" y="48"/>
                        <a:pt x="43" y="50"/>
                      </a:cubicBezTo>
                      <a:cubicBezTo>
                        <a:pt x="48" y="51"/>
                        <a:pt x="50" y="49"/>
                        <a:pt x="53" y="50"/>
                      </a:cubicBezTo>
                      <a:cubicBezTo>
                        <a:pt x="62" y="53"/>
                        <a:pt x="60" y="63"/>
                        <a:pt x="66" y="69"/>
                      </a:cubicBezTo>
                      <a:cubicBezTo>
                        <a:pt x="73" y="76"/>
                        <a:pt x="84" y="79"/>
                        <a:pt x="84" y="89"/>
                      </a:cubicBezTo>
                      <a:cubicBezTo>
                        <a:pt x="84" y="93"/>
                        <a:pt x="89" y="95"/>
                        <a:pt x="89" y="99"/>
                      </a:cubicBezTo>
                      <a:cubicBezTo>
                        <a:pt x="89" y="100"/>
                        <a:pt x="88" y="101"/>
                        <a:pt x="87" y="102"/>
                      </a:cubicBezTo>
                      <a:cubicBezTo>
                        <a:pt x="87" y="105"/>
                        <a:pt x="87" y="105"/>
                        <a:pt x="87" y="105"/>
                      </a:cubicBezTo>
                      <a:cubicBezTo>
                        <a:pt x="90" y="104"/>
                        <a:pt x="90" y="103"/>
                        <a:pt x="92" y="102"/>
                      </a:cubicBezTo>
                      <a:lnTo>
                        <a:pt x="90" y="103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460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104" name="Freeform 31"/>
                <p:cNvSpPr/>
                <p:nvPr/>
              </p:nvSpPr>
              <p:spPr bwMode="auto">
                <a:xfrm>
                  <a:off x="4592638" y="2203450"/>
                  <a:ext cx="46038" cy="3016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7" y="10"/>
                    </a:cxn>
                    <a:cxn ang="0">
                      <a:pos x="27" y="21"/>
                    </a:cxn>
                    <a:cxn ang="0">
                      <a:pos x="30" y="23"/>
                    </a:cxn>
                    <a:cxn ang="0">
                      <a:pos x="33" y="20"/>
                    </a:cxn>
                    <a:cxn ang="0">
                      <a:pos x="31" y="13"/>
                    </a:cxn>
                    <a:cxn ang="0">
                      <a:pos x="33" y="8"/>
                    </a:cxn>
                    <a:cxn ang="0">
                      <a:pos x="35" y="3"/>
                    </a:cxn>
                    <a:cxn ang="0">
                      <a:pos x="20" y="6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5" h="23">
                      <a:moveTo>
                        <a:pt x="0" y="5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" y="10"/>
                        <a:pt x="5" y="10"/>
                        <a:pt x="7" y="10"/>
                      </a:cubicBezTo>
                      <a:cubicBezTo>
                        <a:pt x="14" y="12"/>
                        <a:pt x="19" y="20"/>
                        <a:pt x="27" y="21"/>
                      </a:cubicBezTo>
                      <a:cubicBezTo>
                        <a:pt x="27" y="23"/>
                        <a:pt x="29" y="23"/>
                        <a:pt x="30" y="23"/>
                      </a:cubicBezTo>
                      <a:cubicBezTo>
                        <a:pt x="32" y="23"/>
                        <a:pt x="33" y="21"/>
                        <a:pt x="33" y="20"/>
                      </a:cubicBezTo>
                      <a:cubicBezTo>
                        <a:pt x="33" y="17"/>
                        <a:pt x="31" y="16"/>
                        <a:pt x="31" y="13"/>
                      </a:cubicBezTo>
                      <a:cubicBezTo>
                        <a:pt x="31" y="11"/>
                        <a:pt x="33" y="8"/>
                        <a:pt x="33" y="8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8" y="2"/>
                        <a:pt x="25" y="6"/>
                        <a:pt x="20" y="6"/>
                      </a:cubicBezTo>
                      <a:cubicBezTo>
                        <a:pt x="14" y="6"/>
                        <a:pt x="10" y="0"/>
                        <a:pt x="0" y="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460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105" name="Freeform 32"/>
                <p:cNvSpPr/>
                <p:nvPr/>
              </p:nvSpPr>
              <p:spPr bwMode="auto">
                <a:xfrm>
                  <a:off x="4527550" y="2111375"/>
                  <a:ext cx="15875" cy="30163"/>
                </a:xfrm>
                <a:custGeom>
                  <a:avLst/>
                  <a:gdLst/>
                  <a:ahLst/>
                  <a:cxnLst>
                    <a:cxn ang="0">
                      <a:pos x="3" y="5"/>
                    </a:cxn>
                    <a:cxn ang="0">
                      <a:pos x="10" y="0"/>
                    </a:cxn>
                    <a:cxn ang="0">
                      <a:pos x="12" y="5"/>
                    </a:cxn>
                    <a:cxn ang="0">
                      <a:pos x="8" y="23"/>
                    </a:cxn>
                    <a:cxn ang="0">
                      <a:pos x="0" y="6"/>
                    </a:cxn>
                    <a:cxn ang="0">
                      <a:pos x="3" y="5"/>
                    </a:cxn>
                  </a:cxnLst>
                  <a:rect l="0" t="0" r="r" b="b"/>
                  <a:pathLst>
                    <a:path w="12" h="23">
                      <a:moveTo>
                        <a:pt x="3" y="5"/>
                      </a:moveTo>
                      <a:cubicBezTo>
                        <a:pt x="6" y="5"/>
                        <a:pt x="8" y="1"/>
                        <a:pt x="10" y="0"/>
                      </a:cubicBezTo>
                      <a:cubicBezTo>
                        <a:pt x="10" y="3"/>
                        <a:pt x="11" y="5"/>
                        <a:pt x="12" y="5"/>
                      </a:cubicBezTo>
                      <a:cubicBezTo>
                        <a:pt x="11" y="11"/>
                        <a:pt x="10" y="20"/>
                        <a:pt x="8" y="23"/>
                      </a:cubicBezTo>
                      <a:cubicBezTo>
                        <a:pt x="4" y="22"/>
                        <a:pt x="2" y="9"/>
                        <a:pt x="0" y="6"/>
                      </a:cubicBezTo>
                      <a:cubicBezTo>
                        <a:pt x="1" y="6"/>
                        <a:pt x="2" y="5"/>
                        <a:pt x="3" y="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460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106" name="Freeform 33"/>
                <p:cNvSpPr/>
                <p:nvPr/>
              </p:nvSpPr>
              <p:spPr bwMode="auto">
                <a:xfrm>
                  <a:off x="4524375" y="2144713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6"/>
                    </a:cxn>
                    <a:cxn ang="0">
                      <a:pos x="9" y="0"/>
                    </a:cxn>
                    <a:cxn ang="0">
                      <a:pos x="15" y="3"/>
                    </a:cxn>
                    <a:cxn ang="0">
                      <a:pos x="18" y="21"/>
                    </a:cxn>
                    <a:cxn ang="0">
                      <a:pos x="6" y="33"/>
                    </a:cxn>
                    <a:cxn ang="0">
                      <a:pos x="2" y="24"/>
                    </a:cxn>
                    <a:cxn ang="0">
                      <a:pos x="5" y="15"/>
                    </a:cxn>
                  </a:cxnLst>
                  <a:rect l="0" t="0" r="r" b="b"/>
                  <a:pathLst>
                    <a:path w="19" h="33">
                      <a:moveTo>
                        <a:pt x="5" y="15"/>
                      </a:moveTo>
                      <a:cubicBezTo>
                        <a:pt x="5" y="12"/>
                        <a:pt x="1" y="9"/>
                        <a:pt x="0" y="6"/>
                      </a:cubicBezTo>
                      <a:cubicBezTo>
                        <a:pt x="5" y="4"/>
                        <a:pt x="5" y="0"/>
                        <a:pt x="9" y="0"/>
                      </a:cubicBezTo>
                      <a:cubicBezTo>
                        <a:pt x="13" y="0"/>
                        <a:pt x="14" y="3"/>
                        <a:pt x="15" y="3"/>
                      </a:cubicBezTo>
                      <a:cubicBezTo>
                        <a:pt x="19" y="10"/>
                        <a:pt x="18" y="14"/>
                        <a:pt x="18" y="21"/>
                      </a:cubicBezTo>
                      <a:cubicBezTo>
                        <a:pt x="18" y="27"/>
                        <a:pt x="10" y="33"/>
                        <a:pt x="6" y="33"/>
                      </a:cubicBezTo>
                      <a:cubicBezTo>
                        <a:pt x="2" y="33"/>
                        <a:pt x="2" y="27"/>
                        <a:pt x="2" y="24"/>
                      </a:cubicBezTo>
                      <a:cubicBezTo>
                        <a:pt x="2" y="20"/>
                        <a:pt x="5" y="18"/>
                        <a:pt x="5" y="1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460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107" name="Freeform 34"/>
                <p:cNvSpPr/>
                <p:nvPr/>
              </p:nvSpPr>
              <p:spPr bwMode="auto">
                <a:xfrm>
                  <a:off x="4429125" y="2171700"/>
                  <a:ext cx="12700" cy="9525"/>
                </a:xfrm>
                <a:custGeom>
                  <a:avLst/>
                  <a:gdLst/>
                  <a:ahLst/>
                  <a:cxnLst>
                    <a:cxn ang="0">
                      <a:pos x="9" y="5"/>
                    </a:cxn>
                    <a:cxn ang="0">
                      <a:pos x="6" y="7"/>
                    </a:cxn>
                    <a:cxn ang="0">
                      <a:pos x="0" y="3"/>
                    </a:cxn>
                    <a:cxn ang="0">
                      <a:pos x="7" y="0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9" h="7">
                      <a:moveTo>
                        <a:pt x="9" y="5"/>
                      </a:moveTo>
                      <a:cubicBezTo>
                        <a:pt x="9" y="6"/>
                        <a:pt x="7" y="7"/>
                        <a:pt x="6" y="7"/>
                      </a:cubicBezTo>
                      <a:cubicBezTo>
                        <a:pt x="4" y="7"/>
                        <a:pt x="1" y="3"/>
                        <a:pt x="0" y="3"/>
                      </a:cubicBezTo>
                      <a:cubicBezTo>
                        <a:pt x="3" y="2"/>
                        <a:pt x="5" y="0"/>
                        <a:pt x="7" y="0"/>
                      </a:cubicBezTo>
                      <a:cubicBezTo>
                        <a:pt x="7" y="1"/>
                        <a:pt x="9" y="3"/>
                        <a:pt x="9" y="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460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108" name="Freeform 35"/>
                <p:cNvSpPr/>
                <p:nvPr/>
              </p:nvSpPr>
              <p:spPr bwMode="auto">
                <a:xfrm>
                  <a:off x="4551363" y="1833563"/>
                  <a:ext cx="15875" cy="1905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9" y="0"/>
                    </a:cxn>
                    <a:cxn ang="0">
                      <a:pos x="12" y="9"/>
                    </a:cxn>
                    <a:cxn ang="0">
                      <a:pos x="11" y="14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2" h="14">
                      <a:moveTo>
                        <a:pt x="11" y="10"/>
                      </a:moveTo>
                      <a:cubicBezTo>
                        <a:pt x="5" y="10"/>
                        <a:pt x="0" y="9"/>
                        <a:pt x="0" y="5"/>
                      </a:cubicBez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6"/>
                        <a:pt x="12" y="5"/>
                        <a:pt x="12" y="9"/>
                      </a:cubicBezTo>
                      <a:cubicBezTo>
                        <a:pt x="12" y="13"/>
                        <a:pt x="11" y="12"/>
                        <a:pt x="11" y="14"/>
                      </a:cubicBezTo>
                      <a:cubicBezTo>
                        <a:pt x="11" y="13"/>
                        <a:pt x="11" y="12"/>
                        <a:pt x="11" y="1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460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109" name="Freeform 37"/>
                <p:cNvSpPr/>
                <p:nvPr/>
              </p:nvSpPr>
              <p:spPr bwMode="auto">
                <a:xfrm>
                  <a:off x="4684713" y="1773238"/>
                  <a:ext cx="15875" cy="23813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1" y="17"/>
                    </a:cxn>
                    <a:cxn ang="0">
                      <a:pos x="1" y="11"/>
                    </a:cxn>
                    <a:cxn ang="0">
                      <a:pos x="11" y="0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1" h="17">
                      <a:moveTo>
                        <a:pt x="8" y="6"/>
                      </a:moveTo>
                      <a:cubicBezTo>
                        <a:pt x="8" y="11"/>
                        <a:pt x="4" y="13"/>
                        <a:pt x="1" y="17"/>
                      </a:cubicBezTo>
                      <a:cubicBezTo>
                        <a:pt x="0" y="15"/>
                        <a:pt x="1" y="14"/>
                        <a:pt x="1" y="11"/>
                      </a:cubicBezTo>
                      <a:cubicBezTo>
                        <a:pt x="1" y="9"/>
                        <a:pt x="3" y="1"/>
                        <a:pt x="11" y="0"/>
                      </a:cubicBezTo>
                      <a:cubicBezTo>
                        <a:pt x="10" y="2"/>
                        <a:pt x="8" y="4"/>
                        <a:pt x="8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460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110" name="Freeform 38"/>
                <p:cNvSpPr/>
                <p:nvPr/>
              </p:nvSpPr>
              <p:spPr bwMode="auto">
                <a:xfrm>
                  <a:off x="4746625" y="1744663"/>
                  <a:ext cx="20638" cy="26988"/>
                </a:xfrm>
                <a:custGeom>
                  <a:avLst/>
                  <a:gdLst/>
                  <a:ahLst/>
                  <a:cxnLst>
                    <a:cxn ang="0">
                      <a:pos x="12" y="10"/>
                    </a:cxn>
                    <a:cxn ang="0">
                      <a:pos x="12" y="16"/>
                    </a:cxn>
                    <a:cxn ang="0">
                      <a:pos x="5" y="20"/>
                    </a:cxn>
                    <a:cxn ang="0">
                      <a:pos x="0" y="13"/>
                    </a:cxn>
                    <a:cxn ang="0">
                      <a:pos x="10" y="10"/>
                    </a:cxn>
                    <a:cxn ang="0">
                      <a:pos x="7" y="5"/>
                    </a:cxn>
                    <a:cxn ang="0">
                      <a:pos x="11" y="0"/>
                    </a:cxn>
                    <a:cxn ang="0">
                      <a:pos x="16" y="5"/>
                    </a:cxn>
                    <a:cxn ang="0">
                      <a:pos x="12" y="10"/>
                    </a:cxn>
                  </a:cxnLst>
                  <a:rect l="0" t="0" r="r" b="b"/>
                  <a:pathLst>
                    <a:path w="16" h="20">
                      <a:moveTo>
                        <a:pt x="12" y="10"/>
                      </a:moveTo>
                      <a:cubicBezTo>
                        <a:pt x="12" y="12"/>
                        <a:pt x="12" y="14"/>
                        <a:pt x="12" y="16"/>
                      </a:cubicBezTo>
                      <a:cubicBezTo>
                        <a:pt x="12" y="17"/>
                        <a:pt x="6" y="20"/>
                        <a:pt x="5" y="20"/>
                      </a:cubicBezTo>
                      <a:cubicBezTo>
                        <a:pt x="1" y="20"/>
                        <a:pt x="0" y="16"/>
                        <a:pt x="0" y="13"/>
                      </a:cubicBezTo>
                      <a:cubicBezTo>
                        <a:pt x="4" y="13"/>
                        <a:pt x="6" y="10"/>
                        <a:pt x="10" y="10"/>
                      </a:cubicBezTo>
                      <a:cubicBezTo>
                        <a:pt x="9" y="8"/>
                        <a:pt x="7" y="7"/>
                        <a:pt x="7" y="5"/>
                      </a:cubicBezTo>
                      <a:cubicBezTo>
                        <a:pt x="7" y="2"/>
                        <a:pt x="11" y="0"/>
                        <a:pt x="11" y="0"/>
                      </a:cubicBezTo>
                      <a:cubicBezTo>
                        <a:pt x="13" y="3"/>
                        <a:pt x="14" y="4"/>
                        <a:pt x="16" y="5"/>
                      </a:cubicBezTo>
                      <a:cubicBezTo>
                        <a:pt x="15" y="7"/>
                        <a:pt x="13" y="10"/>
                        <a:pt x="12" y="1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460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</p:grpSp>
        </p:grpSp>
        <p:grpSp>
          <p:nvGrpSpPr>
            <p:cNvPr id="9" name="Group 363"/>
            <p:cNvGrpSpPr/>
            <p:nvPr/>
          </p:nvGrpSpPr>
          <p:grpSpPr>
            <a:xfrm>
              <a:off x="7718663" y="3961934"/>
              <a:ext cx="921831" cy="805277"/>
              <a:chOff x="6275388" y="2879725"/>
              <a:chExt cx="966788" cy="844551"/>
            </a:xfrm>
            <a:grpFill/>
          </p:grpSpPr>
          <p:sp>
            <p:nvSpPr>
              <p:cNvPr id="78" name="Freeform 9"/>
              <p:cNvSpPr/>
              <p:nvPr/>
            </p:nvSpPr>
            <p:spPr bwMode="auto">
              <a:xfrm>
                <a:off x="6567488" y="2879725"/>
                <a:ext cx="339725" cy="1762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160" y="39"/>
                  </a:cxn>
                  <a:cxn ang="0">
                    <a:pos x="173" y="45"/>
                  </a:cxn>
                  <a:cxn ang="0">
                    <a:pos x="179" y="49"/>
                  </a:cxn>
                  <a:cxn ang="0">
                    <a:pos x="203" y="71"/>
                  </a:cxn>
                  <a:cxn ang="0">
                    <a:pos x="217" y="78"/>
                  </a:cxn>
                  <a:cxn ang="0">
                    <a:pos x="208" y="85"/>
                  </a:cxn>
                  <a:cxn ang="0">
                    <a:pos x="217" y="96"/>
                  </a:cxn>
                  <a:cxn ang="0">
                    <a:pos x="224" y="108"/>
                  </a:cxn>
                  <a:cxn ang="0">
                    <a:pos x="233" y="113"/>
                  </a:cxn>
                  <a:cxn ang="0">
                    <a:pos x="237" y="118"/>
                  </a:cxn>
                  <a:cxn ang="0">
                    <a:pos x="242" y="119"/>
                  </a:cxn>
                  <a:cxn ang="0">
                    <a:pos x="247" y="124"/>
                  </a:cxn>
                  <a:cxn ang="0">
                    <a:pos x="255" y="126"/>
                  </a:cxn>
                  <a:cxn ang="0">
                    <a:pos x="250" y="133"/>
                  </a:cxn>
                  <a:cxn ang="0">
                    <a:pos x="247" y="133"/>
                  </a:cxn>
                  <a:cxn ang="0">
                    <a:pos x="239" y="127"/>
                  </a:cxn>
                  <a:cxn ang="0">
                    <a:pos x="227" y="127"/>
                  </a:cxn>
                  <a:cxn ang="0">
                    <a:pos x="210" y="116"/>
                  </a:cxn>
                  <a:cxn ang="0">
                    <a:pos x="206" y="113"/>
                  </a:cxn>
                  <a:cxn ang="0">
                    <a:pos x="175" y="92"/>
                  </a:cxn>
                  <a:cxn ang="0">
                    <a:pos x="158" y="103"/>
                  </a:cxn>
                  <a:cxn ang="0">
                    <a:pos x="156" y="113"/>
                  </a:cxn>
                  <a:cxn ang="0">
                    <a:pos x="139" y="113"/>
                  </a:cxn>
                  <a:cxn ang="0">
                    <a:pos x="113" y="100"/>
                  </a:cxn>
                  <a:cxn ang="0">
                    <a:pos x="107" y="102"/>
                  </a:cxn>
                  <a:cxn ang="0">
                    <a:pos x="98" y="102"/>
                  </a:cxn>
                  <a:cxn ang="0">
                    <a:pos x="90" y="99"/>
                  </a:cxn>
                  <a:cxn ang="0">
                    <a:pos x="101" y="90"/>
                  </a:cxn>
                  <a:cxn ang="0">
                    <a:pos x="96" y="71"/>
                  </a:cxn>
                  <a:cxn ang="0">
                    <a:pos x="77" y="59"/>
                  </a:cxn>
                  <a:cxn ang="0">
                    <a:pos x="53" y="54"/>
                  </a:cxn>
                  <a:cxn ang="0">
                    <a:pos x="37" y="45"/>
                  </a:cxn>
                  <a:cxn ang="0">
                    <a:pos x="37" y="41"/>
                  </a:cxn>
                  <a:cxn ang="0">
                    <a:pos x="30" y="49"/>
                  </a:cxn>
                  <a:cxn ang="0">
                    <a:pos x="26" y="48"/>
                  </a:cxn>
                  <a:cxn ang="0">
                    <a:pos x="24" y="38"/>
                  </a:cxn>
                  <a:cxn ang="0">
                    <a:pos x="16" y="33"/>
                  </a:cxn>
                  <a:cxn ang="0">
                    <a:pos x="38" y="25"/>
                  </a:cxn>
                  <a:cxn ang="0">
                    <a:pos x="35" y="25"/>
                  </a:cxn>
                  <a:cxn ang="0">
                    <a:pos x="23" y="27"/>
                  </a:cxn>
                  <a:cxn ang="0">
                    <a:pos x="16" y="26"/>
                  </a:cxn>
                  <a:cxn ang="0">
                    <a:pos x="14" y="22"/>
                  </a:cxn>
                  <a:cxn ang="0">
                    <a:pos x="0" y="12"/>
                  </a:cxn>
                  <a:cxn ang="0">
                    <a:pos x="6" y="8"/>
                  </a:cxn>
                  <a:cxn ang="0">
                    <a:pos x="23" y="0"/>
                  </a:cxn>
                  <a:cxn ang="0">
                    <a:pos x="44" y="9"/>
                  </a:cxn>
                  <a:cxn ang="0">
                    <a:pos x="44" y="25"/>
                  </a:cxn>
                  <a:cxn ang="0">
                    <a:pos x="50" y="29"/>
                  </a:cxn>
                  <a:cxn ang="0">
                    <a:pos x="59" y="38"/>
                  </a:cxn>
                  <a:cxn ang="0">
                    <a:pos x="67" y="30"/>
                  </a:cxn>
                  <a:cxn ang="0">
                    <a:pos x="78" y="25"/>
                  </a:cxn>
                  <a:cxn ang="0">
                    <a:pos x="92" y="14"/>
                  </a:cxn>
                  <a:cxn ang="0">
                    <a:pos x="98" y="17"/>
                  </a:cxn>
                  <a:cxn ang="0">
                    <a:pos x="109" y="25"/>
                  </a:cxn>
                  <a:cxn ang="0">
                    <a:pos x="121" y="25"/>
                  </a:cxn>
                  <a:cxn ang="0">
                    <a:pos x="130" y="29"/>
                  </a:cxn>
                  <a:cxn ang="0">
                    <a:pos x="130" y="30"/>
                  </a:cxn>
                  <a:cxn ang="0">
                    <a:pos x="128" y="28"/>
                  </a:cxn>
                </a:cxnLst>
                <a:rect l="0" t="0" r="r" b="b"/>
                <a:pathLst>
                  <a:path w="255" h="133">
                    <a:moveTo>
                      <a:pt x="128" y="28"/>
                    </a:moveTo>
                    <a:cubicBezTo>
                      <a:pt x="133" y="33"/>
                      <a:pt x="149" y="39"/>
                      <a:pt x="160" y="39"/>
                    </a:cubicBezTo>
                    <a:cubicBezTo>
                      <a:pt x="165" y="39"/>
                      <a:pt x="168" y="45"/>
                      <a:pt x="173" y="45"/>
                    </a:cubicBezTo>
                    <a:cubicBezTo>
                      <a:pt x="173" y="48"/>
                      <a:pt x="176" y="49"/>
                      <a:pt x="179" y="49"/>
                    </a:cubicBezTo>
                    <a:cubicBezTo>
                      <a:pt x="193" y="54"/>
                      <a:pt x="192" y="66"/>
                      <a:pt x="203" y="71"/>
                    </a:cubicBezTo>
                    <a:cubicBezTo>
                      <a:pt x="207" y="73"/>
                      <a:pt x="217" y="68"/>
                      <a:pt x="217" y="78"/>
                    </a:cubicBezTo>
                    <a:cubicBezTo>
                      <a:pt x="217" y="83"/>
                      <a:pt x="208" y="81"/>
                      <a:pt x="208" y="85"/>
                    </a:cubicBezTo>
                    <a:cubicBezTo>
                      <a:pt x="208" y="87"/>
                      <a:pt x="216" y="95"/>
                      <a:pt x="217" y="96"/>
                    </a:cubicBezTo>
                    <a:cubicBezTo>
                      <a:pt x="221" y="100"/>
                      <a:pt x="220" y="103"/>
                      <a:pt x="224" y="108"/>
                    </a:cubicBezTo>
                    <a:cubicBezTo>
                      <a:pt x="225" y="111"/>
                      <a:pt x="230" y="113"/>
                      <a:pt x="233" y="113"/>
                    </a:cubicBezTo>
                    <a:cubicBezTo>
                      <a:pt x="235" y="113"/>
                      <a:pt x="236" y="116"/>
                      <a:pt x="237" y="118"/>
                    </a:cubicBezTo>
                    <a:cubicBezTo>
                      <a:pt x="238" y="120"/>
                      <a:pt x="240" y="118"/>
                      <a:pt x="242" y="119"/>
                    </a:cubicBezTo>
                    <a:cubicBezTo>
                      <a:pt x="245" y="119"/>
                      <a:pt x="246" y="122"/>
                      <a:pt x="247" y="124"/>
                    </a:cubicBezTo>
                    <a:cubicBezTo>
                      <a:pt x="247" y="126"/>
                      <a:pt x="254" y="125"/>
                      <a:pt x="255" y="126"/>
                    </a:cubicBezTo>
                    <a:cubicBezTo>
                      <a:pt x="253" y="127"/>
                      <a:pt x="250" y="130"/>
                      <a:pt x="250" y="133"/>
                    </a:cubicBezTo>
                    <a:cubicBezTo>
                      <a:pt x="249" y="133"/>
                      <a:pt x="248" y="133"/>
                      <a:pt x="247" y="133"/>
                    </a:cubicBezTo>
                    <a:cubicBezTo>
                      <a:pt x="246" y="133"/>
                      <a:pt x="240" y="128"/>
                      <a:pt x="239" y="127"/>
                    </a:cubicBezTo>
                    <a:cubicBezTo>
                      <a:pt x="227" y="127"/>
                      <a:pt x="227" y="127"/>
                      <a:pt x="227" y="127"/>
                    </a:cubicBezTo>
                    <a:cubicBezTo>
                      <a:pt x="221" y="126"/>
                      <a:pt x="210" y="121"/>
                      <a:pt x="210" y="116"/>
                    </a:cubicBezTo>
                    <a:cubicBezTo>
                      <a:pt x="210" y="115"/>
                      <a:pt x="207" y="114"/>
                      <a:pt x="206" y="113"/>
                    </a:cubicBezTo>
                    <a:cubicBezTo>
                      <a:pt x="197" y="104"/>
                      <a:pt x="189" y="92"/>
                      <a:pt x="175" y="92"/>
                    </a:cubicBezTo>
                    <a:cubicBezTo>
                      <a:pt x="164" y="92"/>
                      <a:pt x="165" y="100"/>
                      <a:pt x="158" y="103"/>
                    </a:cubicBezTo>
                    <a:cubicBezTo>
                      <a:pt x="160" y="108"/>
                      <a:pt x="156" y="110"/>
                      <a:pt x="156" y="113"/>
                    </a:cubicBezTo>
                    <a:cubicBezTo>
                      <a:pt x="146" y="113"/>
                      <a:pt x="144" y="113"/>
                      <a:pt x="139" y="113"/>
                    </a:cubicBezTo>
                    <a:cubicBezTo>
                      <a:pt x="128" y="113"/>
                      <a:pt x="125" y="100"/>
                      <a:pt x="113" y="100"/>
                    </a:cubicBezTo>
                    <a:cubicBezTo>
                      <a:pt x="112" y="100"/>
                      <a:pt x="107" y="100"/>
                      <a:pt x="107" y="102"/>
                    </a:cubicBezTo>
                    <a:cubicBezTo>
                      <a:pt x="98" y="102"/>
                      <a:pt x="98" y="102"/>
                      <a:pt x="98" y="102"/>
                    </a:cubicBezTo>
                    <a:cubicBezTo>
                      <a:pt x="94" y="102"/>
                      <a:pt x="90" y="102"/>
                      <a:pt x="90" y="99"/>
                    </a:cubicBezTo>
                    <a:cubicBezTo>
                      <a:pt x="90" y="93"/>
                      <a:pt x="99" y="91"/>
                      <a:pt x="101" y="90"/>
                    </a:cubicBezTo>
                    <a:cubicBezTo>
                      <a:pt x="95" y="84"/>
                      <a:pt x="98" y="78"/>
                      <a:pt x="96" y="71"/>
                    </a:cubicBezTo>
                    <a:cubicBezTo>
                      <a:pt x="94" y="66"/>
                      <a:pt x="82" y="61"/>
                      <a:pt x="77" y="59"/>
                    </a:cubicBezTo>
                    <a:cubicBezTo>
                      <a:pt x="72" y="56"/>
                      <a:pt x="60" y="54"/>
                      <a:pt x="53" y="54"/>
                    </a:cubicBezTo>
                    <a:cubicBezTo>
                      <a:pt x="47" y="54"/>
                      <a:pt x="44" y="43"/>
                      <a:pt x="37" y="45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6" y="44"/>
                      <a:pt x="34" y="49"/>
                      <a:pt x="30" y="49"/>
                    </a:cubicBezTo>
                    <a:cubicBezTo>
                      <a:pt x="29" y="49"/>
                      <a:pt x="26" y="49"/>
                      <a:pt x="26" y="48"/>
                    </a:cubicBezTo>
                    <a:cubicBezTo>
                      <a:pt x="24" y="43"/>
                      <a:pt x="26" y="41"/>
                      <a:pt x="24" y="38"/>
                    </a:cubicBezTo>
                    <a:cubicBezTo>
                      <a:pt x="22" y="34"/>
                      <a:pt x="17" y="36"/>
                      <a:pt x="16" y="33"/>
                    </a:cubicBezTo>
                    <a:cubicBezTo>
                      <a:pt x="22" y="29"/>
                      <a:pt x="35" y="30"/>
                      <a:pt x="38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0" y="26"/>
                      <a:pt x="27" y="27"/>
                      <a:pt x="23" y="27"/>
                    </a:cubicBezTo>
                    <a:cubicBezTo>
                      <a:pt x="20" y="27"/>
                      <a:pt x="19" y="26"/>
                      <a:pt x="16" y="26"/>
                    </a:cubicBezTo>
                    <a:cubicBezTo>
                      <a:pt x="15" y="25"/>
                      <a:pt x="14" y="23"/>
                      <a:pt x="14" y="22"/>
                    </a:cubicBezTo>
                    <a:cubicBezTo>
                      <a:pt x="11" y="15"/>
                      <a:pt x="0" y="18"/>
                      <a:pt x="0" y="12"/>
                    </a:cubicBezTo>
                    <a:cubicBezTo>
                      <a:pt x="0" y="9"/>
                      <a:pt x="4" y="8"/>
                      <a:pt x="6" y="8"/>
                    </a:cubicBezTo>
                    <a:cubicBezTo>
                      <a:pt x="12" y="8"/>
                      <a:pt x="15" y="0"/>
                      <a:pt x="23" y="0"/>
                    </a:cubicBezTo>
                    <a:cubicBezTo>
                      <a:pt x="30" y="0"/>
                      <a:pt x="36" y="7"/>
                      <a:pt x="44" y="9"/>
                    </a:cubicBezTo>
                    <a:cubicBezTo>
                      <a:pt x="44" y="15"/>
                      <a:pt x="44" y="22"/>
                      <a:pt x="44" y="25"/>
                    </a:cubicBezTo>
                    <a:cubicBezTo>
                      <a:pt x="44" y="27"/>
                      <a:pt x="46" y="29"/>
                      <a:pt x="50" y="29"/>
                    </a:cubicBezTo>
                    <a:cubicBezTo>
                      <a:pt x="50" y="31"/>
                      <a:pt x="56" y="38"/>
                      <a:pt x="59" y="38"/>
                    </a:cubicBezTo>
                    <a:cubicBezTo>
                      <a:pt x="62" y="38"/>
                      <a:pt x="66" y="31"/>
                      <a:pt x="67" y="30"/>
                    </a:cubicBezTo>
                    <a:cubicBezTo>
                      <a:pt x="71" y="27"/>
                      <a:pt x="71" y="26"/>
                      <a:pt x="78" y="25"/>
                    </a:cubicBezTo>
                    <a:cubicBezTo>
                      <a:pt x="82" y="23"/>
                      <a:pt x="87" y="15"/>
                      <a:pt x="92" y="14"/>
                    </a:cubicBezTo>
                    <a:cubicBezTo>
                      <a:pt x="93" y="17"/>
                      <a:pt x="96" y="16"/>
                      <a:pt x="98" y="17"/>
                    </a:cubicBezTo>
                    <a:cubicBezTo>
                      <a:pt x="103" y="18"/>
                      <a:pt x="106" y="24"/>
                      <a:pt x="109" y="25"/>
                    </a:cubicBezTo>
                    <a:cubicBezTo>
                      <a:pt x="121" y="25"/>
                      <a:pt x="121" y="25"/>
                      <a:pt x="121" y="25"/>
                    </a:cubicBezTo>
                    <a:cubicBezTo>
                      <a:pt x="123" y="27"/>
                      <a:pt x="128" y="29"/>
                      <a:pt x="130" y="29"/>
                    </a:cubicBezTo>
                    <a:cubicBezTo>
                      <a:pt x="130" y="30"/>
                      <a:pt x="130" y="30"/>
                      <a:pt x="130" y="30"/>
                    </a:cubicBezTo>
                    <a:lnTo>
                      <a:pt x="128" y="28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grpSp>
            <p:nvGrpSpPr>
              <p:cNvPr id="79" name="Group 361"/>
              <p:cNvGrpSpPr/>
              <p:nvPr/>
            </p:nvGrpSpPr>
            <p:grpSpPr>
              <a:xfrm>
                <a:off x="6275388" y="2917825"/>
                <a:ext cx="966788" cy="806451"/>
                <a:chOff x="6275388" y="2917825"/>
                <a:chExt cx="966788" cy="806451"/>
              </a:xfrm>
              <a:grpFill/>
            </p:grpSpPr>
            <p:sp>
              <p:nvSpPr>
                <p:cNvPr id="80" name="Freeform 7"/>
                <p:cNvSpPr/>
                <p:nvPr/>
              </p:nvSpPr>
              <p:spPr bwMode="auto">
                <a:xfrm>
                  <a:off x="6623050" y="2968625"/>
                  <a:ext cx="11113" cy="2540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8" y="5"/>
                    </a:cxn>
                    <a:cxn ang="0">
                      <a:pos x="5" y="9"/>
                    </a:cxn>
                    <a:cxn ang="0">
                      <a:pos x="2" y="19"/>
                    </a:cxn>
                    <a:cxn ang="0">
                      <a:pos x="0" y="15"/>
                    </a:cxn>
                    <a:cxn ang="0">
                      <a:pos x="4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8" h="19">
                      <a:moveTo>
                        <a:pt x="7" y="0"/>
                      </a:moveTo>
                      <a:cubicBezTo>
                        <a:pt x="7" y="4"/>
                        <a:pt x="8" y="2"/>
                        <a:pt x="8" y="5"/>
                      </a:cubicBezTo>
                      <a:cubicBezTo>
                        <a:pt x="8" y="8"/>
                        <a:pt x="7" y="9"/>
                        <a:pt x="5" y="9"/>
                      </a:cubicBezTo>
                      <a:cubicBezTo>
                        <a:pt x="5" y="14"/>
                        <a:pt x="6" y="19"/>
                        <a:pt x="2" y="19"/>
                      </a:cubicBezTo>
                      <a:cubicBezTo>
                        <a:pt x="1" y="19"/>
                        <a:pt x="0" y="16"/>
                        <a:pt x="0" y="15"/>
                      </a:cubicBezTo>
                      <a:cubicBezTo>
                        <a:pt x="0" y="11"/>
                        <a:pt x="4" y="10"/>
                        <a:pt x="4" y="8"/>
                      </a:cubicBezTo>
                      <a:cubicBezTo>
                        <a:pt x="4" y="4"/>
                        <a:pt x="3" y="0"/>
                        <a:pt x="7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460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81" name="Freeform 8"/>
                <p:cNvSpPr/>
                <p:nvPr/>
              </p:nvSpPr>
              <p:spPr bwMode="auto">
                <a:xfrm>
                  <a:off x="6867525" y="2944813"/>
                  <a:ext cx="65088" cy="38100"/>
                </a:xfrm>
                <a:custGeom>
                  <a:avLst/>
                  <a:gdLst/>
                  <a:ahLst/>
                  <a:cxnLst>
                    <a:cxn ang="0">
                      <a:pos x="13" y="27"/>
                    </a:cxn>
                    <a:cxn ang="0">
                      <a:pos x="0" y="18"/>
                    </a:cxn>
                    <a:cxn ang="0">
                      <a:pos x="13" y="18"/>
                    </a:cxn>
                    <a:cxn ang="0">
                      <a:pos x="18" y="17"/>
                    </a:cxn>
                    <a:cxn ang="0">
                      <a:pos x="35" y="13"/>
                    </a:cxn>
                    <a:cxn ang="0">
                      <a:pos x="45" y="0"/>
                    </a:cxn>
                    <a:cxn ang="0">
                      <a:pos x="49" y="7"/>
                    </a:cxn>
                    <a:cxn ang="0">
                      <a:pos x="40" y="22"/>
                    </a:cxn>
                    <a:cxn ang="0">
                      <a:pos x="19" y="29"/>
                    </a:cxn>
                    <a:cxn ang="0">
                      <a:pos x="11" y="25"/>
                    </a:cxn>
                    <a:cxn ang="0">
                      <a:pos x="13" y="27"/>
                    </a:cxn>
                  </a:cxnLst>
                  <a:rect l="0" t="0" r="r" b="b"/>
                  <a:pathLst>
                    <a:path w="49" h="29">
                      <a:moveTo>
                        <a:pt x="13" y="27"/>
                      </a:moveTo>
                      <a:cubicBezTo>
                        <a:pt x="9" y="22"/>
                        <a:pt x="1" y="24"/>
                        <a:pt x="0" y="18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8" y="17"/>
                        <a:pt x="18" y="17"/>
                      </a:cubicBezTo>
                      <a:cubicBezTo>
                        <a:pt x="25" y="14"/>
                        <a:pt x="31" y="15"/>
                        <a:pt x="35" y="13"/>
                      </a:cubicBezTo>
                      <a:cubicBezTo>
                        <a:pt x="41" y="10"/>
                        <a:pt x="39" y="0"/>
                        <a:pt x="45" y="0"/>
                      </a:cubicBezTo>
                      <a:cubicBezTo>
                        <a:pt x="48" y="0"/>
                        <a:pt x="49" y="4"/>
                        <a:pt x="49" y="7"/>
                      </a:cubicBezTo>
                      <a:cubicBezTo>
                        <a:pt x="49" y="16"/>
                        <a:pt x="40" y="14"/>
                        <a:pt x="40" y="22"/>
                      </a:cubicBezTo>
                      <a:cubicBezTo>
                        <a:pt x="32" y="24"/>
                        <a:pt x="28" y="29"/>
                        <a:pt x="19" y="29"/>
                      </a:cubicBezTo>
                      <a:cubicBezTo>
                        <a:pt x="17" y="29"/>
                        <a:pt x="11" y="26"/>
                        <a:pt x="11" y="25"/>
                      </a:cubicBez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460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82" name="Freeform 10"/>
                <p:cNvSpPr/>
                <p:nvPr/>
              </p:nvSpPr>
              <p:spPr bwMode="auto">
                <a:xfrm>
                  <a:off x="6911975" y="2917825"/>
                  <a:ext cx="34925" cy="34925"/>
                </a:xfrm>
                <a:custGeom>
                  <a:avLst/>
                  <a:gdLst/>
                  <a:ahLst/>
                  <a:cxnLst>
                    <a:cxn ang="0">
                      <a:pos x="23" y="25"/>
                    </a:cxn>
                    <a:cxn ang="0">
                      <a:pos x="19" y="17"/>
                    </a:cxn>
                    <a:cxn ang="0">
                      <a:pos x="8" y="6"/>
                    </a:cxn>
                    <a:cxn ang="0">
                      <a:pos x="0" y="0"/>
                    </a:cxn>
                    <a:cxn ang="0">
                      <a:pos x="18" y="13"/>
                    </a:cxn>
                    <a:cxn ang="0">
                      <a:pos x="26" y="22"/>
                    </a:cxn>
                    <a:cxn ang="0">
                      <a:pos x="26" y="25"/>
                    </a:cxn>
                    <a:cxn ang="0">
                      <a:pos x="23" y="25"/>
                    </a:cxn>
                  </a:cxnLst>
                  <a:rect l="0" t="0" r="r" b="b"/>
                  <a:pathLst>
                    <a:path w="26" h="26">
                      <a:moveTo>
                        <a:pt x="23" y="25"/>
                      </a:moveTo>
                      <a:cubicBezTo>
                        <a:pt x="18" y="24"/>
                        <a:pt x="18" y="21"/>
                        <a:pt x="19" y="17"/>
                      </a:cubicBezTo>
                      <a:cubicBezTo>
                        <a:pt x="13" y="14"/>
                        <a:pt x="14" y="9"/>
                        <a:pt x="8" y="6"/>
                      </a:cubicBezTo>
                      <a:cubicBezTo>
                        <a:pt x="5" y="4"/>
                        <a:pt x="2" y="4"/>
                        <a:pt x="0" y="0"/>
                      </a:cubicBezTo>
                      <a:cubicBezTo>
                        <a:pt x="9" y="3"/>
                        <a:pt x="13" y="8"/>
                        <a:pt x="18" y="13"/>
                      </a:cubicBezTo>
                      <a:cubicBezTo>
                        <a:pt x="21" y="17"/>
                        <a:pt x="26" y="16"/>
                        <a:pt x="26" y="22"/>
                      </a:cubicBezTo>
                      <a:cubicBezTo>
                        <a:pt x="26" y="23"/>
                        <a:pt x="26" y="24"/>
                        <a:pt x="26" y="25"/>
                      </a:cubicBezTo>
                      <a:cubicBezTo>
                        <a:pt x="25" y="25"/>
                        <a:pt x="24" y="26"/>
                        <a:pt x="23" y="2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460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83" name="Freeform 11"/>
                <p:cNvSpPr/>
                <p:nvPr/>
              </p:nvSpPr>
              <p:spPr bwMode="auto">
                <a:xfrm>
                  <a:off x="6972300" y="2967038"/>
                  <a:ext cx="17463" cy="20638"/>
                </a:xfrm>
                <a:custGeom>
                  <a:avLst/>
                  <a:gdLst/>
                  <a:ahLst/>
                  <a:cxnLst>
                    <a:cxn ang="0">
                      <a:pos x="7" y="9"/>
                    </a:cxn>
                    <a:cxn ang="0">
                      <a:pos x="1" y="0"/>
                    </a:cxn>
                    <a:cxn ang="0">
                      <a:pos x="13" y="12"/>
                    </a:cxn>
                    <a:cxn ang="0">
                      <a:pos x="10" y="16"/>
                    </a:cxn>
                    <a:cxn ang="0">
                      <a:pos x="7" y="13"/>
                    </a:cxn>
                    <a:cxn ang="0">
                      <a:pos x="7" y="9"/>
                    </a:cxn>
                  </a:cxnLst>
                  <a:rect l="0" t="0" r="r" b="b"/>
                  <a:pathLst>
                    <a:path w="13" h="16">
                      <a:moveTo>
                        <a:pt x="7" y="9"/>
                      </a:moveTo>
                      <a:cubicBezTo>
                        <a:pt x="2" y="9"/>
                        <a:pt x="0" y="4"/>
                        <a:pt x="1" y="0"/>
                      </a:cubicBezTo>
                      <a:cubicBezTo>
                        <a:pt x="4" y="1"/>
                        <a:pt x="13" y="11"/>
                        <a:pt x="13" y="12"/>
                      </a:cubicBezTo>
                      <a:cubicBezTo>
                        <a:pt x="13" y="14"/>
                        <a:pt x="11" y="16"/>
                        <a:pt x="10" y="16"/>
                      </a:cubicBezTo>
                      <a:cubicBezTo>
                        <a:pt x="9" y="16"/>
                        <a:pt x="7" y="14"/>
                        <a:pt x="7" y="13"/>
                      </a:cubicBezTo>
                      <a:cubicBezTo>
                        <a:pt x="7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460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84" name="Freeform 12"/>
                <p:cNvSpPr/>
                <p:nvPr/>
              </p:nvSpPr>
              <p:spPr bwMode="auto">
                <a:xfrm>
                  <a:off x="7086600" y="3046413"/>
                  <a:ext cx="9525" cy="11113"/>
                </a:xfrm>
                <a:custGeom>
                  <a:avLst/>
                  <a:gdLst/>
                  <a:ahLst/>
                  <a:cxnLst>
                    <a:cxn ang="0">
                      <a:pos x="7" y="6"/>
                    </a:cxn>
                    <a:cxn ang="0">
                      <a:pos x="7" y="9"/>
                    </a:cxn>
                    <a:cxn ang="0">
                      <a:pos x="0" y="0"/>
                    </a:cxn>
                    <a:cxn ang="0">
                      <a:pos x="7" y="6"/>
                    </a:cxn>
                  </a:cxnLst>
                  <a:rect l="0" t="0" r="r" b="b"/>
                  <a:pathLst>
                    <a:path w="7" h="9">
                      <a:moveTo>
                        <a:pt x="7" y="6"/>
                      </a:moveTo>
                      <a:cubicBezTo>
                        <a:pt x="7" y="7"/>
                        <a:pt x="7" y="8"/>
                        <a:pt x="7" y="9"/>
                      </a:cubicBezTo>
                      <a:cubicBezTo>
                        <a:pt x="3" y="9"/>
                        <a:pt x="0" y="2"/>
                        <a:pt x="0" y="0"/>
                      </a:cubicBezTo>
                      <a:cubicBezTo>
                        <a:pt x="4" y="2"/>
                        <a:pt x="7" y="3"/>
                        <a:pt x="7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460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85" name="Freeform 13"/>
                <p:cNvSpPr/>
                <p:nvPr/>
              </p:nvSpPr>
              <p:spPr bwMode="auto">
                <a:xfrm>
                  <a:off x="7061200" y="3036888"/>
                  <a:ext cx="20638" cy="9525"/>
                </a:xfrm>
                <a:custGeom>
                  <a:avLst/>
                  <a:gdLst/>
                  <a:ahLst/>
                  <a:cxnLst>
                    <a:cxn ang="0">
                      <a:pos x="15" y="6"/>
                    </a:cxn>
                    <a:cxn ang="0">
                      <a:pos x="12" y="7"/>
                    </a:cxn>
                    <a:cxn ang="0">
                      <a:pos x="0" y="0"/>
                    </a:cxn>
                    <a:cxn ang="0">
                      <a:pos x="15" y="6"/>
                    </a:cxn>
                  </a:cxnLst>
                  <a:rect l="0" t="0" r="r" b="b"/>
                  <a:pathLst>
                    <a:path w="15" h="7">
                      <a:moveTo>
                        <a:pt x="15" y="6"/>
                      </a:moveTo>
                      <a:cubicBezTo>
                        <a:pt x="14" y="6"/>
                        <a:pt x="13" y="7"/>
                        <a:pt x="12" y="7"/>
                      </a:cubicBezTo>
                      <a:cubicBezTo>
                        <a:pt x="7" y="7"/>
                        <a:pt x="0" y="5"/>
                        <a:pt x="0" y="0"/>
                      </a:cubicBezTo>
                      <a:cubicBezTo>
                        <a:pt x="7" y="0"/>
                        <a:pt x="11" y="1"/>
                        <a:pt x="15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460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86" name="Freeform 14"/>
                <p:cNvSpPr/>
                <p:nvPr/>
              </p:nvSpPr>
              <p:spPr bwMode="auto">
                <a:xfrm>
                  <a:off x="7064375" y="3013075"/>
                  <a:ext cx="17463" cy="19050"/>
                </a:xfrm>
                <a:custGeom>
                  <a:avLst/>
                  <a:gdLst/>
                  <a:ahLst/>
                  <a:cxnLst>
                    <a:cxn ang="0">
                      <a:pos x="13" y="14"/>
                    </a:cxn>
                    <a:cxn ang="0">
                      <a:pos x="0" y="0"/>
                    </a:cxn>
                    <a:cxn ang="0">
                      <a:pos x="13" y="14"/>
                    </a:cxn>
                  </a:cxnLst>
                  <a:rect l="0" t="0" r="r" b="b"/>
                  <a:pathLst>
                    <a:path w="13" h="14">
                      <a:moveTo>
                        <a:pt x="13" y="14"/>
                      </a:moveTo>
                      <a:cubicBezTo>
                        <a:pt x="9" y="14"/>
                        <a:pt x="1" y="3"/>
                        <a:pt x="0" y="0"/>
                      </a:cubicBezTo>
                      <a:cubicBezTo>
                        <a:pt x="6" y="3"/>
                        <a:pt x="11" y="7"/>
                        <a:pt x="13" y="1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460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87" name="Freeform 15"/>
                <p:cNvSpPr/>
                <p:nvPr/>
              </p:nvSpPr>
              <p:spPr bwMode="auto">
                <a:xfrm>
                  <a:off x="7027863" y="2998788"/>
                  <a:ext cx="23813" cy="142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7" y="9"/>
                    </a:cxn>
                    <a:cxn ang="0">
                      <a:pos x="14" y="1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7" h="10">
                      <a:moveTo>
                        <a:pt x="2" y="0"/>
                      </a:moveTo>
                      <a:cubicBezTo>
                        <a:pt x="6" y="2"/>
                        <a:pt x="15" y="5"/>
                        <a:pt x="17" y="9"/>
                      </a:cubicBezTo>
                      <a:cubicBezTo>
                        <a:pt x="17" y="9"/>
                        <a:pt x="15" y="10"/>
                        <a:pt x="14" y="10"/>
                      </a:cubicBezTo>
                      <a:cubicBezTo>
                        <a:pt x="10" y="10"/>
                        <a:pt x="0" y="6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460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88" name="Freeform 16"/>
                <p:cNvSpPr/>
                <p:nvPr/>
              </p:nvSpPr>
              <p:spPr bwMode="auto">
                <a:xfrm>
                  <a:off x="7002463" y="2984500"/>
                  <a:ext cx="14288" cy="79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7" y="6"/>
                    </a:cxn>
                    <a:cxn ang="0">
                      <a:pos x="0" y="2"/>
                    </a:cxn>
                    <a:cxn ang="0">
                      <a:pos x="3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5" y="3"/>
                        <a:pt x="8" y="2"/>
                        <a:pt x="11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3" y="2"/>
                        <a:pt x="3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460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89" name="Freeform 17"/>
                <p:cNvSpPr/>
                <p:nvPr/>
              </p:nvSpPr>
              <p:spPr bwMode="auto">
                <a:xfrm>
                  <a:off x="6800850" y="3594100"/>
                  <a:ext cx="63500" cy="65088"/>
                </a:xfrm>
                <a:custGeom>
                  <a:avLst/>
                  <a:gdLst/>
                  <a:ahLst/>
                  <a:cxnLst>
                    <a:cxn ang="0">
                      <a:pos x="24" y="7"/>
                    </a:cxn>
                    <a:cxn ang="0">
                      <a:pos x="43" y="3"/>
                    </a:cxn>
                    <a:cxn ang="0">
                      <a:pos x="48" y="16"/>
                    </a:cxn>
                    <a:cxn ang="0">
                      <a:pos x="27" y="49"/>
                    </a:cxn>
                    <a:cxn ang="0">
                      <a:pos x="0" y="7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48" h="49">
                      <a:moveTo>
                        <a:pt x="24" y="7"/>
                      </a:moveTo>
                      <a:cubicBezTo>
                        <a:pt x="30" y="7"/>
                        <a:pt x="37" y="5"/>
                        <a:pt x="43" y="3"/>
                      </a:cubicBezTo>
                      <a:cubicBezTo>
                        <a:pt x="45" y="8"/>
                        <a:pt x="48" y="11"/>
                        <a:pt x="48" y="16"/>
                      </a:cubicBezTo>
                      <a:cubicBezTo>
                        <a:pt x="48" y="26"/>
                        <a:pt x="36" y="49"/>
                        <a:pt x="27" y="49"/>
                      </a:cubicBezTo>
                      <a:cubicBezTo>
                        <a:pt x="14" y="49"/>
                        <a:pt x="0" y="16"/>
                        <a:pt x="0" y="7"/>
                      </a:cubicBezTo>
                      <a:cubicBezTo>
                        <a:pt x="0" y="0"/>
                        <a:pt x="24" y="7"/>
                        <a:pt x="24" y="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460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90" name="Freeform 18"/>
                <p:cNvSpPr/>
                <p:nvPr/>
              </p:nvSpPr>
              <p:spPr bwMode="auto">
                <a:xfrm>
                  <a:off x="6275388" y="3057525"/>
                  <a:ext cx="676275" cy="509588"/>
                </a:xfrm>
                <a:custGeom>
                  <a:avLst/>
                  <a:gdLst/>
                  <a:ahLst/>
                  <a:cxnLst>
                    <a:cxn ang="0">
                      <a:pos x="508" y="232"/>
                    </a:cxn>
                    <a:cxn ang="0">
                      <a:pos x="501" y="272"/>
                    </a:cxn>
                    <a:cxn ang="0">
                      <a:pos x="478" y="312"/>
                    </a:cxn>
                    <a:cxn ang="0">
                      <a:pos x="465" y="351"/>
                    </a:cxn>
                    <a:cxn ang="0">
                      <a:pos x="398" y="370"/>
                    </a:cxn>
                    <a:cxn ang="0">
                      <a:pos x="335" y="350"/>
                    </a:cxn>
                    <a:cxn ang="0">
                      <a:pos x="329" y="330"/>
                    </a:cxn>
                    <a:cxn ang="0">
                      <a:pos x="314" y="333"/>
                    </a:cxn>
                    <a:cxn ang="0">
                      <a:pos x="313" y="315"/>
                    </a:cxn>
                    <a:cxn ang="0">
                      <a:pos x="301" y="329"/>
                    </a:cxn>
                    <a:cxn ang="0">
                      <a:pos x="310" y="292"/>
                    </a:cxn>
                    <a:cxn ang="0">
                      <a:pos x="278" y="315"/>
                    </a:cxn>
                    <a:cxn ang="0">
                      <a:pos x="214" y="276"/>
                    </a:cxn>
                    <a:cxn ang="0">
                      <a:pos x="131" y="308"/>
                    </a:cxn>
                    <a:cxn ang="0">
                      <a:pos x="93" y="311"/>
                    </a:cxn>
                    <a:cxn ang="0">
                      <a:pos x="22" y="310"/>
                    </a:cxn>
                    <a:cxn ang="0">
                      <a:pos x="23" y="262"/>
                    </a:cxn>
                    <a:cxn ang="0">
                      <a:pos x="2" y="204"/>
                    </a:cxn>
                    <a:cxn ang="0">
                      <a:pos x="9" y="204"/>
                    </a:cxn>
                    <a:cxn ang="0">
                      <a:pos x="3" y="176"/>
                    </a:cxn>
                    <a:cxn ang="0">
                      <a:pos x="8" y="145"/>
                    </a:cxn>
                    <a:cxn ang="0">
                      <a:pos x="32" y="132"/>
                    </a:cxn>
                    <a:cxn ang="0">
                      <a:pos x="114" y="95"/>
                    </a:cxn>
                    <a:cxn ang="0">
                      <a:pos x="119" y="76"/>
                    </a:cxn>
                    <a:cxn ang="0">
                      <a:pos x="131" y="71"/>
                    </a:cxn>
                    <a:cxn ang="0">
                      <a:pos x="150" y="50"/>
                    </a:cxn>
                    <a:cxn ang="0">
                      <a:pos x="187" y="58"/>
                    </a:cxn>
                    <a:cxn ang="0">
                      <a:pos x="203" y="56"/>
                    </a:cxn>
                    <a:cxn ang="0">
                      <a:pos x="211" y="30"/>
                    </a:cxn>
                    <a:cxn ang="0">
                      <a:pos x="244" y="17"/>
                    </a:cxn>
                    <a:cxn ang="0">
                      <a:pos x="276" y="19"/>
                    </a:cxn>
                    <a:cxn ang="0">
                      <a:pos x="297" y="23"/>
                    </a:cxn>
                    <a:cxn ang="0">
                      <a:pos x="281" y="54"/>
                    </a:cxn>
                    <a:cxn ang="0">
                      <a:pos x="295" y="68"/>
                    </a:cxn>
                    <a:cxn ang="0">
                      <a:pos x="341" y="90"/>
                    </a:cxn>
                    <a:cxn ang="0">
                      <a:pos x="359" y="15"/>
                    </a:cxn>
                    <a:cxn ang="0">
                      <a:pos x="381" y="28"/>
                    </a:cxn>
                    <a:cxn ang="0">
                      <a:pos x="400" y="50"/>
                    </a:cxn>
                    <a:cxn ang="0">
                      <a:pos x="419" y="104"/>
                    </a:cxn>
                    <a:cxn ang="0">
                      <a:pos x="457" y="146"/>
                    </a:cxn>
                    <a:cxn ang="0">
                      <a:pos x="497" y="185"/>
                    </a:cxn>
                  </a:cxnLst>
                  <a:rect l="0" t="0" r="r" b="b"/>
                  <a:pathLst>
                    <a:path w="508" h="383">
                      <a:moveTo>
                        <a:pt x="496" y="186"/>
                      </a:moveTo>
                      <a:cubicBezTo>
                        <a:pt x="503" y="195"/>
                        <a:pt x="508" y="219"/>
                        <a:pt x="508" y="232"/>
                      </a:cubicBezTo>
                      <a:cubicBezTo>
                        <a:pt x="508" y="242"/>
                        <a:pt x="505" y="256"/>
                        <a:pt x="501" y="260"/>
                      </a:cubicBezTo>
                      <a:cubicBezTo>
                        <a:pt x="501" y="272"/>
                        <a:pt x="501" y="272"/>
                        <a:pt x="501" y="272"/>
                      </a:cubicBezTo>
                      <a:cubicBezTo>
                        <a:pt x="499" y="276"/>
                        <a:pt x="500" y="277"/>
                        <a:pt x="498" y="281"/>
                      </a:cubicBezTo>
                      <a:cubicBezTo>
                        <a:pt x="490" y="293"/>
                        <a:pt x="482" y="298"/>
                        <a:pt x="478" y="312"/>
                      </a:cubicBezTo>
                      <a:cubicBezTo>
                        <a:pt x="474" y="322"/>
                        <a:pt x="465" y="336"/>
                        <a:pt x="465" y="352"/>
                      </a:cubicBezTo>
                      <a:cubicBezTo>
                        <a:pt x="465" y="351"/>
                        <a:pt x="465" y="351"/>
                        <a:pt x="465" y="351"/>
                      </a:cubicBezTo>
                      <a:cubicBezTo>
                        <a:pt x="460" y="371"/>
                        <a:pt x="424" y="362"/>
                        <a:pt x="420" y="383"/>
                      </a:cubicBezTo>
                      <a:cubicBezTo>
                        <a:pt x="417" y="382"/>
                        <a:pt x="399" y="372"/>
                        <a:pt x="398" y="370"/>
                      </a:cubicBezTo>
                      <a:cubicBezTo>
                        <a:pt x="388" y="371"/>
                        <a:pt x="392" y="379"/>
                        <a:pt x="381" y="379"/>
                      </a:cubicBezTo>
                      <a:cubicBezTo>
                        <a:pt x="363" y="379"/>
                        <a:pt x="335" y="368"/>
                        <a:pt x="335" y="350"/>
                      </a:cubicBezTo>
                      <a:cubicBezTo>
                        <a:pt x="335" y="343"/>
                        <a:pt x="329" y="338"/>
                        <a:pt x="329" y="332"/>
                      </a:cubicBezTo>
                      <a:cubicBezTo>
                        <a:pt x="329" y="332"/>
                        <a:pt x="329" y="330"/>
                        <a:pt x="329" y="330"/>
                      </a:cubicBezTo>
                      <a:cubicBezTo>
                        <a:pt x="325" y="332"/>
                        <a:pt x="323" y="332"/>
                        <a:pt x="320" y="333"/>
                      </a:cubicBezTo>
                      <a:cubicBezTo>
                        <a:pt x="314" y="333"/>
                        <a:pt x="314" y="333"/>
                        <a:pt x="314" y="333"/>
                      </a:cubicBezTo>
                      <a:cubicBezTo>
                        <a:pt x="316" y="330"/>
                        <a:pt x="318" y="328"/>
                        <a:pt x="318" y="323"/>
                      </a:cubicBezTo>
                      <a:cubicBezTo>
                        <a:pt x="318" y="318"/>
                        <a:pt x="315" y="316"/>
                        <a:pt x="313" y="315"/>
                      </a:cubicBezTo>
                      <a:cubicBezTo>
                        <a:pt x="313" y="316"/>
                        <a:pt x="312" y="318"/>
                        <a:pt x="312" y="319"/>
                      </a:cubicBezTo>
                      <a:cubicBezTo>
                        <a:pt x="308" y="321"/>
                        <a:pt x="308" y="329"/>
                        <a:pt x="301" y="329"/>
                      </a:cubicBezTo>
                      <a:cubicBezTo>
                        <a:pt x="299" y="329"/>
                        <a:pt x="297" y="326"/>
                        <a:pt x="297" y="324"/>
                      </a:cubicBezTo>
                      <a:cubicBezTo>
                        <a:pt x="308" y="322"/>
                        <a:pt x="310" y="299"/>
                        <a:pt x="310" y="292"/>
                      </a:cubicBezTo>
                      <a:cubicBezTo>
                        <a:pt x="302" y="300"/>
                        <a:pt x="291" y="323"/>
                        <a:pt x="281" y="323"/>
                      </a:cubicBezTo>
                      <a:cubicBezTo>
                        <a:pt x="276" y="323"/>
                        <a:pt x="278" y="315"/>
                        <a:pt x="278" y="315"/>
                      </a:cubicBezTo>
                      <a:cubicBezTo>
                        <a:pt x="275" y="315"/>
                        <a:pt x="265" y="294"/>
                        <a:pt x="262" y="289"/>
                      </a:cubicBezTo>
                      <a:cubicBezTo>
                        <a:pt x="254" y="280"/>
                        <a:pt x="228" y="276"/>
                        <a:pt x="214" y="276"/>
                      </a:cubicBezTo>
                      <a:cubicBezTo>
                        <a:pt x="198" y="276"/>
                        <a:pt x="195" y="283"/>
                        <a:pt x="185" y="286"/>
                      </a:cubicBezTo>
                      <a:cubicBezTo>
                        <a:pt x="163" y="293"/>
                        <a:pt x="135" y="285"/>
                        <a:pt x="131" y="308"/>
                      </a:cubicBezTo>
                      <a:cubicBezTo>
                        <a:pt x="122" y="309"/>
                        <a:pt x="115" y="311"/>
                        <a:pt x="105" y="311"/>
                      </a:cubicBezTo>
                      <a:cubicBezTo>
                        <a:pt x="98" y="307"/>
                        <a:pt x="98" y="311"/>
                        <a:pt x="93" y="311"/>
                      </a:cubicBezTo>
                      <a:cubicBezTo>
                        <a:pt x="77" y="311"/>
                        <a:pt x="71" y="326"/>
                        <a:pt x="51" y="326"/>
                      </a:cubicBezTo>
                      <a:cubicBezTo>
                        <a:pt x="43" y="326"/>
                        <a:pt x="22" y="316"/>
                        <a:pt x="22" y="310"/>
                      </a:cubicBezTo>
                      <a:cubicBezTo>
                        <a:pt x="22" y="303"/>
                        <a:pt x="32" y="300"/>
                        <a:pt x="32" y="290"/>
                      </a:cubicBezTo>
                      <a:cubicBezTo>
                        <a:pt x="32" y="277"/>
                        <a:pt x="26" y="270"/>
                        <a:pt x="23" y="262"/>
                      </a:cubicBezTo>
                      <a:cubicBezTo>
                        <a:pt x="18" y="243"/>
                        <a:pt x="17" y="237"/>
                        <a:pt x="11" y="220"/>
                      </a:cubicBezTo>
                      <a:cubicBezTo>
                        <a:pt x="9" y="213"/>
                        <a:pt x="0" y="211"/>
                        <a:pt x="2" y="204"/>
                      </a:cubicBezTo>
                      <a:cubicBezTo>
                        <a:pt x="3" y="202"/>
                        <a:pt x="3" y="201"/>
                        <a:pt x="5" y="198"/>
                      </a:cubicBezTo>
                      <a:cubicBezTo>
                        <a:pt x="6" y="201"/>
                        <a:pt x="7" y="203"/>
                        <a:pt x="9" y="204"/>
                      </a:cubicBezTo>
                      <a:cubicBezTo>
                        <a:pt x="10" y="202"/>
                        <a:pt x="9" y="201"/>
                        <a:pt x="9" y="198"/>
                      </a:cubicBezTo>
                      <a:cubicBezTo>
                        <a:pt x="9" y="192"/>
                        <a:pt x="3" y="187"/>
                        <a:pt x="3" y="176"/>
                      </a:cubicBezTo>
                      <a:cubicBezTo>
                        <a:pt x="3" y="162"/>
                        <a:pt x="3" y="161"/>
                        <a:pt x="3" y="150"/>
                      </a:cubicBezTo>
                      <a:cubicBezTo>
                        <a:pt x="3" y="146"/>
                        <a:pt x="7" y="146"/>
                        <a:pt x="8" y="145"/>
                      </a:cubicBezTo>
                      <a:cubicBezTo>
                        <a:pt x="9" y="146"/>
                        <a:pt x="9" y="148"/>
                        <a:pt x="9" y="149"/>
                      </a:cubicBezTo>
                      <a:cubicBezTo>
                        <a:pt x="17" y="148"/>
                        <a:pt x="27" y="137"/>
                        <a:pt x="32" y="132"/>
                      </a:cubicBezTo>
                      <a:cubicBezTo>
                        <a:pt x="37" y="127"/>
                        <a:pt x="53" y="126"/>
                        <a:pt x="62" y="125"/>
                      </a:cubicBezTo>
                      <a:cubicBezTo>
                        <a:pt x="78" y="122"/>
                        <a:pt x="114" y="110"/>
                        <a:pt x="114" y="95"/>
                      </a:cubicBezTo>
                      <a:cubicBezTo>
                        <a:pt x="114" y="92"/>
                        <a:pt x="114" y="90"/>
                        <a:pt x="114" y="87"/>
                      </a:cubicBezTo>
                      <a:cubicBezTo>
                        <a:pt x="114" y="83"/>
                        <a:pt x="115" y="79"/>
                        <a:pt x="119" y="76"/>
                      </a:cubicBezTo>
                      <a:cubicBezTo>
                        <a:pt x="122" y="80"/>
                        <a:pt x="124" y="82"/>
                        <a:pt x="126" y="85"/>
                      </a:cubicBezTo>
                      <a:cubicBezTo>
                        <a:pt x="131" y="82"/>
                        <a:pt x="129" y="75"/>
                        <a:pt x="131" y="71"/>
                      </a:cubicBezTo>
                      <a:cubicBezTo>
                        <a:pt x="134" y="72"/>
                        <a:pt x="137" y="74"/>
                        <a:pt x="140" y="74"/>
                      </a:cubicBezTo>
                      <a:cubicBezTo>
                        <a:pt x="140" y="62"/>
                        <a:pt x="149" y="60"/>
                        <a:pt x="150" y="50"/>
                      </a:cubicBezTo>
                      <a:cubicBezTo>
                        <a:pt x="162" y="50"/>
                        <a:pt x="164" y="41"/>
                        <a:pt x="173" y="41"/>
                      </a:cubicBezTo>
                      <a:cubicBezTo>
                        <a:pt x="181" y="41"/>
                        <a:pt x="186" y="50"/>
                        <a:pt x="187" y="58"/>
                      </a:cubicBezTo>
                      <a:cubicBezTo>
                        <a:pt x="189" y="55"/>
                        <a:pt x="192" y="53"/>
                        <a:pt x="196" y="53"/>
                      </a:cubicBezTo>
                      <a:cubicBezTo>
                        <a:pt x="198" y="53"/>
                        <a:pt x="202" y="56"/>
                        <a:pt x="203" y="56"/>
                      </a:cubicBezTo>
                      <a:cubicBezTo>
                        <a:pt x="205" y="52"/>
                        <a:pt x="204" y="49"/>
                        <a:pt x="204" y="45"/>
                      </a:cubicBezTo>
                      <a:cubicBezTo>
                        <a:pt x="204" y="39"/>
                        <a:pt x="211" y="36"/>
                        <a:pt x="211" y="30"/>
                      </a:cubicBezTo>
                      <a:cubicBezTo>
                        <a:pt x="211" y="24"/>
                        <a:pt x="228" y="20"/>
                        <a:pt x="236" y="20"/>
                      </a:cubicBezTo>
                      <a:cubicBezTo>
                        <a:pt x="239" y="20"/>
                        <a:pt x="243" y="17"/>
                        <a:pt x="244" y="17"/>
                      </a:cubicBezTo>
                      <a:cubicBezTo>
                        <a:pt x="241" y="13"/>
                        <a:pt x="237" y="11"/>
                        <a:pt x="236" y="7"/>
                      </a:cubicBezTo>
                      <a:cubicBezTo>
                        <a:pt x="251" y="13"/>
                        <a:pt x="260" y="19"/>
                        <a:pt x="276" y="19"/>
                      </a:cubicBezTo>
                      <a:cubicBezTo>
                        <a:pt x="281" y="19"/>
                        <a:pt x="283" y="15"/>
                        <a:pt x="288" y="15"/>
                      </a:cubicBezTo>
                      <a:cubicBezTo>
                        <a:pt x="291" y="15"/>
                        <a:pt x="297" y="20"/>
                        <a:pt x="297" y="23"/>
                      </a:cubicBezTo>
                      <a:cubicBezTo>
                        <a:pt x="297" y="29"/>
                        <a:pt x="290" y="30"/>
                        <a:pt x="287" y="32"/>
                      </a:cubicBezTo>
                      <a:cubicBezTo>
                        <a:pt x="281" y="54"/>
                        <a:pt x="281" y="54"/>
                        <a:pt x="281" y="54"/>
                      </a:cubicBezTo>
                      <a:cubicBezTo>
                        <a:pt x="281" y="58"/>
                        <a:pt x="288" y="57"/>
                        <a:pt x="290" y="59"/>
                      </a:cubicBezTo>
                      <a:cubicBezTo>
                        <a:pt x="293" y="60"/>
                        <a:pt x="293" y="67"/>
                        <a:pt x="295" y="68"/>
                      </a:cubicBezTo>
                      <a:cubicBezTo>
                        <a:pt x="306" y="72"/>
                        <a:pt x="313" y="74"/>
                        <a:pt x="324" y="79"/>
                      </a:cubicBezTo>
                      <a:cubicBezTo>
                        <a:pt x="330" y="81"/>
                        <a:pt x="333" y="90"/>
                        <a:pt x="341" y="90"/>
                      </a:cubicBezTo>
                      <a:cubicBezTo>
                        <a:pt x="355" y="90"/>
                        <a:pt x="357" y="64"/>
                        <a:pt x="359" y="54"/>
                      </a:cubicBezTo>
                      <a:cubicBezTo>
                        <a:pt x="359" y="15"/>
                        <a:pt x="359" y="15"/>
                        <a:pt x="359" y="15"/>
                      </a:cubicBezTo>
                      <a:cubicBezTo>
                        <a:pt x="366" y="9"/>
                        <a:pt x="364" y="4"/>
                        <a:pt x="372" y="0"/>
                      </a:cubicBezTo>
                      <a:cubicBezTo>
                        <a:pt x="373" y="11"/>
                        <a:pt x="379" y="19"/>
                        <a:pt x="381" y="28"/>
                      </a:cubicBezTo>
                      <a:cubicBezTo>
                        <a:pt x="383" y="34"/>
                        <a:pt x="381" y="42"/>
                        <a:pt x="386" y="45"/>
                      </a:cubicBezTo>
                      <a:cubicBezTo>
                        <a:pt x="390" y="47"/>
                        <a:pt x="399" y="49"/>
                        <a:pt x="400" y="50"/>
                      </a:cubicBezTo>
                      <a:cubicBezTo>
                        <a:pt x="406" y="54"/>
                        <a:pt x="406" y="68"/>
                        <a:pt x="408" y="75"/>
                      </a:cubicBezTo>
                      <a:cubicBezTo>
                        <a:pt x="412" y="87"/>
                        <a:pt x="415" y="93"/>
                        <a:pt x="419" y="104"/>
                      </a:cubicBezTo>
                      <a:cubicBezTo>
                        <a:pt x="422" y="114"/>
                        <a:pt x="441" y="118"/>
                        <a:pt x="449" y="126"/>
                      </a:cubicBezTo>
                      <a:cubicBezTo>
                        <a:pt x="454" y="131"/>
                        <a:pt x="455" y="139"/>
                        <a:pt x="457" y="146"/>
                      </a:cubicBezTo>
                      <a:cubicBezTo>
                        <a:pt x="459" y="151"/>
                        <a:pt x="466" y="151"/>
                        <a:pt x="471" y="151"/>
                      </a:cubicBezTo>
                      <a:cubicBezTo>
                        <a:pt x="471" y="169"/>
                        <a:pt x="488" y="176"/>
                        <a:pt x="497" y="185"/>
                      </a:cubicBezTo>
                      <a:lnTo>
                        <a:pt x="496" y="18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460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91" name="Freeform 19"/>
                <p:cNvSpPr/>
                <p:nvPr/>
              </p:nvSpPr>
              <p:spPr bwMode="auto">
                <a:xfrm>
                  <a:off x="7043738" y="3598863"/>
                  <a:ext cx="127000" cy="125413"/>
                </a:xfrm>
                <a:custGeom>
                  <a:avLst/>
                  <a:gdLst/>
                  <a:ahLst/>
                  <a:cxnLst>
                    <a:cxn ang="0">
                      <a:pos x="58" y="26"/>
                    </a:cxn>
                    <a:cxn ang="0">
                      <a:pos x="59" y="22"/>
                    </a:cxn>
                    <a:cxn ang="0">
                      <a:pos x="67" y="17"/>
                    </a:cxn>
                    <a:cxn ang="0">
                      <a:pos x="67" y="14"/>
                    </a:cxn>
                    <a:cxn ang="0">
                      <a:pos x="78" y="0"/>
                    </a:cxn>
                    <a:cxn ang="0">
                      <a:pos x="81" y="4"/>
                    </a:cxn>
                    <a:cxn ang="0">
                      <a:pos x="83" y="10"/>
                    </a:cxn>
                    <a:cxn ang="0">
                      <a:pos x="90" y="6"/>
                    </a:cxn>
                    <a:cxn ang="0">
                      <a:pos x="94" y="8"/>
                    </a:cxn>
                    <a:cxn ang="0">
                      <a:pos x="96" y="15"/>
                    </a:cxn>
                    <a:cxn ang="0">
                      <a:pos x="79" y="37"/>
                    </a:cxn>
                    <a:cxn ang="0">
                      <a:pos x="79" y="50"/>
                    </a:cxn>
                    <a:cxn ang="0">
                      <a:pos x="63" y="53"/>
                    </a:cxn>
                    <a:cxn ang="0">
                      <a:pos x="49" y="84"/>
                    </a:cxn>
                    <a:cxn ang="0">
                      <a:pos x="32" y="94"/>
                    </a:cxn>
                    <a:cxn ang="0">
                      <a:pos x="23" y="92"/>
                    </a:cxn>
                    <a:cxn ang="0">
                      <a:pos x="3" y="83"/>
                    </a:cxn>
                    <a:cxn ang="0">
                      <a:pos x="0" y="81"/>
                    </a:cxn>
                    <a:cxn ang="0">
                      <a:pos x="18" y="57"/>
                    </a:cxn>
                    <a:cxn ang="0">
                      <a:pos x="25" y="51"/>
                    </a:cxn>
                    <a:cxn ang="0">
                      <a:pos x="50" y="37"/>
                    </a:cxn>
                    <a:cxn ang="0">
                      <a:pos x="58" y="26"/>
                    </a:cxn>
                  </a:cxnLst>
                  <a:rect l="0" t="0" r="r" b="b"/>
                  <a:pathLst>
                    <a:path w="96" h="94">
                      <a:moveTo>
                        <a:pt x="58" y="26"/>
                      </a:moveTo>
                      <a:cubicBezTo>
                        <a:pt x="58" y="26"/>
                        <a:pt x="58" y="23"/>
                        <a:pt x="59" y="22"/>
                      </a:cubicBezTo>
                      <a:cubicBezTo>
                        <a:pt x="60" y="18"/>
                        <a:pt x="63" y="17"/>
                        <a:pt x="67" y="17"/>
                      </a:cubicBezTo>
                      <a:cubicBezTo>
                        <a:pt x="67" y="16"/>
                        <a:pt x="67" y="15"/>
                        <a:pt x="67" y="14"/>
                      </a:cubicBezTo>
                      <a:cubicBezTo>
                        <a:pt x="67" y="8"/>
                        <a:pt x="74" y="2"/>
                        <a:pt x="78" y="0"/>
                      </a:cubicBezTo>
                      <a:cubicBezTo>
                        <a:pt x="78" y="3"/>
                        <a:pt x="79" y="4"/>
                        <a:pt x="81" y="4"/>
                      </a:cubicBezTo>
                      <a:cubicBezTo>
                        <a:pt x="81" y="7"/>
                        <a:pt x="80" y="10"/>
                        <a:pt x="83" y="10"/>
                      </a:cubicBezTo>
                      <a:cubicBezTo>
                        <a:pt x="86" y="10"/>
                        <a:pt x="88" y="7"/>
                        <a:pt x="90" y="6"/>
                      </a:cubicBezTo>
                      <a:cubicBezTo>
                        <a:pt x="91" y="8"/>
                        <a:pt x="92" y="8"/>
                        <a:pt x="94" y="8"/>
                      </a:cubicBezTo>
                      <a:cubicBezTo>
                        <a:pt x="94" y="12"/>
                        <a:pt x="94" y="14"/>
                        <a:pt x="96" y="15"/>
                      </a:cubicBezTo>
                      <a:cubicBezTo>
                        <a:pt x="95" y="21"/>
                        <a:pt x="86" y="37"/>
                        <a:pt x="79" y="37"/>
                      </a:cubicBezTo>
                      <a:cubicBezTo>
                        <a:pt x="78" y="43"/>
                        <a:pt x="80" y="45"/>
                        <a:pt x="79" y="50"/>
                      </a:cubicBezTo>
                      <a:cubicBezTo>
                        <a:pt x="77" y="50"/>
                        <a:pt x="66" y="53"/>
                        <a:pt x="63" y="53"/>
                      </a:cubicBezTo>
                      <a:cubicBezTo>
                        <a:pt x="61" y="58"/>
                        <a:pt x="49" y="84"/>
                        <a:pt x="49" y="84"/>
                      </a:cubicBezTo>
                      <a:cubicBezTo>
                        <a:pt x="45" y="88"/>
                        <a:pt x="37" y="94"/>
                        <a:pt x="32" y="94"/>
                      </a:cubicBezTo>
                      <a:cubicBezTo>
                        <a:pt x="30" y="94"/>
                        <a:pt x="25" y="92"/>
                        <a:pt x="23" y="92"/>
                      </a:cubicBezTo>
                      <a:cubicBezTo>
                        <a:pt x="20" y="92"/>
                        <a:pt x="3" y="85"/>
                        <a:pt x="3" y="83"/>
                      </a:cubicBezTo>
                      <a:cubicBezTo>
                        <a:pt x="2" y="83"/>
                        <a:pt x="0" y="82"/>
                        <a:pt x="0" y="81"/>
                      </a:cubicBezTo>
                      <a:cubicBezTo>
                        <a:pt x="0" y="70"/>
                        <a:pt x="14" y="64"/>
                        <a:pt x="18" y="57"/>
                      </a:cubicBezTo>
                      <a:cubicBezTo>
                        <a:pt x="20" y="54"/>
                        <a:pt x="22" y="51"/>
                        <a:pt x="25" y="51"/>
                      </a:cubicBezTo>
                      <a:cubicBezTo>
                        <a:pt x="36" y="51"/>
                        <a:pt x="42" y="40"/>
                        <a:pt x="50" y="37"/>
                      </a:cubicBezTo>
                      <a:cubicBezTo>
                        <a:pt x="52" y="36"/>
                        <a:pt x="58" y="26"/>
                        <a:pt x="58" y="2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460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92" name="Freeform 20"/>
                <p:cNvSpPr/>
                <p:nvPr/>
              </p:nvSpPr>
              <p:spPr bwMode="auto">
                <a:xfrm>
                  <a:off x="7148513" y="3476625"/>
                  <a:ext cx="93663" cy="139700"/>
                </a:xfrm>
                <a:custGeom>
                  <a:avLst/>
                  <a:gdLst/>
                  <a:ahLst/>
                  <a:cxnLst>
                    <a:cxn ang="0">
                      <a:pos x="22" y="40"/>
                    </a:cxn>
                    <a:cxn ang="0">
                      <a:pos x="17" y="31"/>
                    </a:cxn>
                    <a:cxn ang="0">
                      <a:pos x="19" y="27"/>
                    </a:cxn>
                    <a:cxn ang="0">
                      <a:pos x="0" y="0"/>
                    </a:cxn>
                    <a:cxn ang="0">
                      <a:pos x="16" y="12"/>
                    </a:cxn>
                    <a:cxn ang="0">
                      <a:pos x="22" y="19"/>
                    </a:cxn>
                    <a:cxn ang="0">
                      <a:pos x="20" y="22"/>
                    </a:cxn>
                    <a:cxn ang="0">
                      <a:pos x="27" y="37"/>
                    </a:cxn>
                    <a:cxn ang="0">
                      <a:pos x="30" y="37"/>
                    </a:cxn>
                    <a:cxn ang="0">
                      <a:pos x="34" y="32"/>
                    </a:cxn>
                    <a:cxn ang="0">
                      <a:pos x="37" y="32"/>
                    </a:cxn>
                    <a:cxn ang="0">
                      <a:pos x="53" y="50"/>
                    </a:cxn>
                    <a:cxn ang="0">
                      <a:pos x="68" y="46"/>
                    </a:cxn>
                    <a:cxn ang="0">
                      <a:pos x="71" y="48"/>
                    </a:cxn>
                    <a:cxn ang="0">
                      <a:pos x="63" y="71"/>
                    </a:cxn>
                    <a:cxn ang="0">
                      <a:pos x="61" y="68"/>
                    </a:cxn>
                    <a:cxn ang="0">
                      <a:pos x="60" y="70"/>
                    </a:cxn>
                    <a:cxn ang="0">
                      <a:pos x="51" y="75"/>
                    </a:cxn>
                    <a:cxn ang="0">
                      <a:pos x="52" y="80"/>
                    </a:cxn>
                    <a:cxn ang="0">
                      <a:pos x="46" y="89"/>
                    </a:cxn>
                    <a:cxn ang="0">
                      <a:pos x="30" y="104"/>
                    </a:cxn>
                    <a:cxn ang="0">
                      <a:pos x="23" y="98"/>
                    </a:cxn>
                    <a:cxn ang="0">
                      <a:pos x="29" y="86"/>
                    </a:cxn>
                    <a:cxn ang="0">
                      <a:pos x="12" y="72"/>
                    </a:cxn>
                    <a:cxn ang="0">
                      <a:pos x="19" y="65"/>
                    </a:cxn>
                    <a:cxn ang="0">
                      <a:pos x="24" y="48"/>
                    </a:cxn>
                    <a:cxn ang="0">
                      <a:pos x="22" y="38"/>
                    </a:cxn>
                    <a:cxn ang="0">
                      <a:pos x="22" y="38"/>
                    </a:cxn>
                    <a:cxn ang="0">
                      <a:pos x="22" y="40"/>
                    </a:cxn>
                  </a:cxnLst>
                  <a:rect l="0" t="0" r="r" b="b"/>
                  <a:pathLst>
                    <a:path w="71" h="104">
                      <a:moveTo>
                        <a:pt x="22" y="40"/>
                      </a:moveTo>
                      <a:cubicBezTo>
                        <a:pt x="21" y="36"/>
                        <a:pt x="17" y="35"/>
                        <a:pt x="17" y="31"/>
                      </a:cubicBezTo>
                      <a:cubicBezTo>
                        <a:pt x="17" y="30"/>
                        <a:pt x="18" y="28"/>
                        <a:pt x="19" y="27"/>
                      </a:cubicBezTo>
                      <a:cubicBezTo>
                        <a:pt x="8" y="25"/>
                        <a:pt x="2" y="11"/>
                        <a:pt x="0" y="0"/>
                      </a:cubicBezTo>
                      <a:cubicBezTo>
                        <a:pt x="4" y="7"/>
                        <a:pt x="12" y="8"/>
                        <a:pt x="16" y="12"/>
                      </a:cubicBezTo>
                      <a:cubicBezTo>
                        <a:pt x="19" y="15"/>
                        <a:pt x="19" y="18"/>
                        <a:pt x="22" y="19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0" y="25"/>
                        <a:pt x="25" y="34"/>
                        <a:pt x="27" y="37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34"/>
                        <a:pt x="32" y="32"/>
                        <a:pt x="34" y="32"/>
                      </a:cubicBezTo>
                      <a:cubicBezTo>
                        <a:pt x="35" y="32"/>
                        <a:pt x="36" y="32"/>
                        <a:pt x="37" y="32"/>
                      </a:cubicBezTo>
                      <a:cubicBezTo>
                        <a:pt x="37" y="44"/>
                        <a:pt x="42" y="50"/>
                        <a:pt x="53" y="50"/>
                      </a:cubicBezTo>
                      <a:cubicBezTo>
                        <a:pt x="61" y="50"/>
                        <a:pt x="61" y="46"/>
                        <a:pt x="68" y="46"/>
                      </a:cubicBezTo>
                      <a:cubicBezTo>
                        <a:pt x="69" y="46"/>
                        <a:pt x="71" y="47"/>
                        <a:pt x="71" y="48"/>
                      </a:cubicBezTo>
                      <a:cubicBezTo>
                        <a:pt x="65" y="55"/>
                        <a:pt x="67" y="64"/>
                        <a:pt x="63" y="71"/>
                      </a:cubicBezTo>
                      <a:cubicBezTo>
                        <a:pt x="61" y="68"/>
                        <a:pt x="61" y="68"/>
                        <a:pt x="61" y="68"/>
                      </a:cubicBezTo>
                      <a:cubicBezTo>
                        <a:pt x="60" y="68"/>
                        <a:pt x="60" y="70"/>
                        <a:pt x="60" y="70"/>
                      </a:cubicBezTo>
                      <a:cubicBezTo>
                        <a:pt x="55" y="71"/>
                        <a:pt x="51" y="72"/>
                        <a:pt x="51" y="75"/>
                      </a:cubicBezTo>
                      <a:cubicBezTo>
                        <a:pt x="51" y="77"/>
                        <a:pt x="52" y="78"/>
                        <a:pt x="52" y="80"/>
                      </a:cubicBezTo>
                      <a:cubicBezTo>
                        <a:pt x="52" y="83"/>
                        <a:pt x="47" y="87"/>
                        <a:pt x="46" y="89"/>
                      </a:cubicBezTo>
                      <a:cubicBezTo>
                        <a:pt x="42" y="95"/>
                        <a:pt x="39" y="104"/>
                        <a:pt x="30" y="104"/>
                      </a:cubicBezTo>
                      <a:cubicBezTo>
                        <a:pt x="26" y="104"/>
                        <a:pt x="23" y="102"/>
                        <a:pt x="23" y="98"/>
                      </a:cubicBezTo>
                      <a:cubicBezTo>
                        <a:pt x="23" y="93"/>
                        <a:pt x="29" y="91"/>
                        <a:pt x="29" y="86"/>
                      </a:cubicBezTo>
                      <a:cubicBezTo>
                        <a:pt x="29" y="77"/>
                        <a:pt x="12" y="80"/>
                        <a:pt x="12" y="72"/>
                      </a:cubicBezTo>
                      <a:cubicBezTo>
                        <a:pt x="12" y="68"/>
                        <a:pt x="16" y="67"/>
                        <a:pt x="19" y="65"/>
                      </a:cubicBezTo>
                      <a:cubicBezTo>
                        <a:pt x="23" y="61"/>
                        <a:pt x="24" y="55"/>
                        <a:pt x="24" y="48"/>
                      </a:cubicBezTo>
                      <a:cubicBezTo>
                        <a:pt x="24" y="44"/>
                        <a:pt x="22" y="40"/>
                        <a:pt x="22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lnTo>
                        <a:pt x="22" y="4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460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93" name="Freeform 116"/>
                <p:cNvSpPr/>
                <p:nvPr/>
              </p:nvSpPr>
              <p:spPr bwMode="auto">
                <a:xfrm>
                  <a:off x="6856413" y="3582988"/>
                  <a:ext cx="6350" cy="952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7"/>
                    </a:cxn>
                    <a:cxn ang="0">
                      <a:pos x="0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7">
                      <a:moveTo>
                        <a:pt x="5" y="0"/>
                      </a:moveTo>
                      <a:cubicBezTo>
                        <a:pt x="5" y="4"/>
                        <a:pt x="4" y="5"/>
                        <a:pt x="4" y="7"/>
                      </a:cubicBezTo>
                      <a:cubicBezTo>
                        <a:pt x="0" y="6"/>
                        <a:pt x="0" y="3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460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94" name="Freeform 117"/>
                <p:cNvSpPr/>
                <p:nvPr/>
              </p:nvSpPr>
              <p:spPr bwMode="auto">
                <a:xfrm>
                  <a:off x="6664325" y="3500438"/>
                  <a:ext cx="22225" cy="11113"/>
                </a:xfrm>
                <a:custGeom>
                  <a:avLst/>
                  <a:gdLst/>
                  <a:ahLst/>
                  <a:cxnLst>
                    <a:cxn ang="0">
                      <a:pos x="16" y="4"/>
                    </a:cxn>
                    <a:cxn ang="0">
                      <a:pos x="0" y="4"/>
                    </a:cxn>
                    <a:cxn ang="0">
                      <a:pos x="16" y="4"/>
                    </a:cxn>
                  </a:cxnLst>
                  <a:rect l="0" t="0" r="r" b="b"/>
                  <a:pathLst>
                    <a:path w="16" h="8">
                      <a:moveTo>
                        <a:pt x="16" y="4"/>
                      </a:moveTo>
                      <a:cubicBezTo>
                        <a:pt x="11" y="7"/>
                        <a:pt x="4" y="8"/>
                        <a:pt x="0" y="4"/>
                      </a:cubicBezTo>
                      <a:cubicBezTo>
                        <a:pt x="9" y="0"/>
                        <a:pt x="10" y="0"/>
                        <a:pt x="16" y="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460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95" name="Freeform 118"/>
                <p:cNvSpPr/>
                <p:nvPr/>
              </p:nvSpPr>
              <p:spPr bwMode="auto">
                <a:xfrm>
                  <a:off x="6556375" y="3065463"/>
                  <a:ext cx="22225" cy="9525"/>
                </a:xfrm>
                <a:custGeom>
                  <a:avLst/>
                  <a:gdLst/>
                  <a:ahLst/>
                  <a:cxnLst>
                    <a:cxn ang="0">
                      <a:pos x="17" y="1"/>
                    </a:cxn>
                    <a:cxn ang="0">
                      <a:pos x="17" y="7"/>
                    </a:cxn>
                    <a:cxn ang="0">
                      <a:pos x="13" y="7"/>
                    </a:cxn>
                    <a:cxn ang="0">
                      <a:pos x="0" y="3"/>
                    </a:cxn>
                    <a:cxn ang="0">
                      <a:pos x="17" y="1"/>
                    </a:cxn>
                  </a:cxnLst>
                  <a:rect l="0" t="0" r="r" b="b"/>
                  <a:pathLst>
                    <a:path w="17" h="7">
                      <a:moveTo>
                        <a:pt x="17" y="1"/>
                      </a:move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6" y="7"/>
                        <a:pt x="14" y="7"/>
                        <a:pt x="13" y="7"/>
                      </a:cubicBezTo>
                      <a:cubicBezTo>
                        <a:pt x="8" y="7"/>
                        <a:pt x="2" y="5"/>
                        <a:pt x="0" y="3"/>
                      </a:cubicBezTo>
                      <a:cubicBezTo>
                        <a:pt x="8" y="1"/>
                        <a:pt x="11" y="0"/>
                        <a:pt x="17" y="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460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</p:grpSp>
        </p:grpSp>
        <p:grpSp>
          <p:nvGrpSpPr>
            <p:cNvPr id="10" name="Group 383"/>
            <p:cNvGrpSpPr/>
            <p:nvPr/>
          </p:nvGrpSpPr>
          <p:grpSpPr>
            <a:xfrm>
              <a:off x="6229205" y="2206067"/>
              <a:ext cx="2715537" cy="1919343"/>
              <a:chOff x="4713288" y="1038225"/>
              <a:chExt cx="2847975" cy="2012950"/>
            </a:xfrm>
            <a:grpFill/>
          </p:grpSpPr>
          <p:sp>
            <p:nvSpPr>
              <p:cNvPr id="11" name="Freeform 101"/>
              <p:cNvSpPr/>
              <p:nvPr/>
            </p:nvSpPr>
            <p:spPr bwMode="auto">
              <a:xfrm>
                <a:off x="4818063" y="2127250"/>
                <a:ext cx="622300" cy="538163"/>
              </a:xfrm>
              <a:custGeom>
                <a:avLst/>
                <a:gdLst/>
                <a:ahLst/>
                <a:cxnLst>
                  <a:cxn ang="0">
                    <a:pos x="102" y="154"/>
                  </a:cxn>
                  <a:cxn ang="0">
                    <a:pos x="113" y="126"/>
                  </a:cxn>
                  <a:cxn ang="0">
                    <a:pos x="122" y="86"/>
                  </a:cxn>
                  <a:cxn ang="0">
                    <a:pos x="125" y="77"/>
                  </a:cxn>
                  <a:cxn ang="0">
                    <a:pos x="108" y="77"/>
                  </a:cxn>
                  <a:cxn ang="0">
                    <a:pos x="64" y="77"/>
                  </a:cxn>
                  <a:cxn ang="0">
                    <a:pos x="27" y="79"/>
                  </a:cxn>
                  <a:cxn ang="0">
                    <a:pos x="26" y="77"/>
                  </a:cxn>
                  <a:cxn ang="0">
                    <a:pos x="0" y="55"/>
                  </a:cxn>
                  <a:cxn ang="0">
                    <a:pos x="9" y="37"/>
                  </a:cxn>
                  <a:cxn ang="0">
                    <a:pos x="41" y="20"/>
                  </a:cxn>
                  <a:cxn ang="0">
                    <a:pos x="48" y="13"/>
                  </a:cxn>
                  <a:cxn ang="0">
                    <a:pos x="80" y="4"/>
                  </a:cxn>
                  <a:cxn ang="0">
                    <a:pos x="127" y="7"/>
                  </a:cxn>
                  <a:cxn ang="0">
                    <a:pos x="174" y="15"/>
                  </a:cxn>
                  <a:cxn ang="0">
                    <a:pos x="223" y="21"/>
                  </a:cxn>
                  <a:cxn ang="0">
                    <a:pos x="256" y="44"/>
                  </a:cxn>
                  <a:cxn ang="0">
                    <a:pos x="278" y="33"/>
                  </a:cxn>
                  <a:cxn ang="0">
                    <a:pos x="281" y="43"/>
                  </a:cxn>
                  <a:cxn ang="0">
                    <a:pos x="289" y="65"/>
                  </a:cxn>
                  <a:cxn ang="0">
                    <a:pos x="309" y="76"/>
                  </a:cxn>
                  <a:cxn ang="0">
                    <a:pos x="350" y="76"/>
                  </a:cxn>
                  <a:cxn ang="0">
                    <a:pos x="359" y="63"/>
                  </a:cxn>
                  <a:cxn ang="0">
                    <a:pos x="387" y="51"/>
                  </a:cxn>
                  <a:cxn ang="0">
                    <a:pos x="439" y="74"/>
                  </a:cxn>
                  <a:cxn ang="0">
                    <a:pos x="445" y="96"/>
                  </a:cxn>
                  <a:cxn ang="0">
                    <a:pos x="435" y="119"/>
                  </a:cxn>
                  <a:cxn ang="0">
                    <a:pos x="436" y="138"/>
                  </a:cxn>
                  <a:cxn ang="0">
                    <a:pos x="449" y="156"/>
                  </a:cxn>
                  <a:cxn ang="0">
                    <a:pos x="445" y="179"/>
                  </a:cxn>
                  <a:cxn ang="0">
                    <a:pos x="448" y="232"/>
                  </a:cxn>
                  <a:cxn ang="0">
                    <a:pos x="448" y="240"/>
                  </a:cxn>
                  <a:cxn ang="0">
                    <a:pos x="393" y="231"/>
                  </a:cxn>
                  <a:cxn ang="0">
                    <a:pos x="370" y="220"/>
                  </a:cxn>
                  <a:cxn ang="0">
                    <a:pos x="333" y="207"/>
                  </a:cxn>
                  <a:cxn ang="0">
                    <a:pos x="313" y="192"/>
                  </a:cxn>
                  <a:cxn ang="0">
                    <a:pos x="278" y="183"/>
                  </a:cxn>
                  <a:cxn ang="0">
                    <a:pos x="304" y="224"/>
                  </a:cxn>
                  <a:cxn ang="0">
                    <a:pos x="315" y="227"/>
                  </a:cxn>
                  <a:cxn ang="0">
                    <a:pos x="313" y="246"/>
                  </a:cxn>
                  <a:cxn ang="0">
                    <a:pos x="379" y="225"/>
                  </a:cxn>
                  <a:cxn ang="0">
                    <a:pos x="406" y="260"/>
                  </a:cxn>
                  <a:cxn ang="0">
                    <a:pos x="414" y="270"/>
                  </a:cxn>
                  <a:cxn ang="0">
                    <a:pos x="410" y="302"/>
                  </a:cxn>
                  <a:cxn ang="0">
                    <a:pos x="390" y="321"/>
                  </a:cxn>
                  <a:cxn ang="0">
                    <a:pos x="365" y="347"/>
                  </a:cxn>
                  <a:cxn ang="0">
                    <a:pos x="328" y="368"/>
                  </a:cxn>
                  <a:cxn ang="0">
                    <a:pos x="265" y="395"/>
                  </a:cxn>
                  <a:cxn ang="0">
                    <a:pos x="234" y="404"/>
                  </a:cxn>
                  <a:cxn ang="0">
                    <a:pos x="217" y="399"/>
                  </a:cxn>
                  <a:cxn ang="0">
                    <a:pos x="209" y="372"/>
                  </a:cxn>
                  <a:cxn ang="0">
                    <a:pos x="198" y="340"/>
                  </a:cxn>
                  <a:cxn ang="0">
                    <a:pos x="162" y="280"/>
                  </a:cxn>
                  <a:cxn ang="0">
                    <a:pos x="154" y="259"/>
                  </a:cxn>
                  <a:cxn ang="0">
                    <a:pos x="140" y="251"/>
                  </a:cxn>
                  <a:cxn ang="0">
                    <a:pos x="131" y="229"/>
                  </a:cxn>
                  <a:cxn ang="0">
                    <a:pos x="109" y="196"/>
                  </a:cxn>
                  <a:cxn ang="0">
                    <a:pos x="112" y="177"/>
                  </a:cxn>
                </a:cxnLst>
                <a:rect l="0" t="0" r="r" b="b"/>
                <a:pathLst>
                  <a:path w="467" h="405">
                    <a:moveTo>
                      <a:pt x="112" y="177"/>
                    </a:move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2" y="151"/>
                      <a:pt x="105" y="151"/>
                      <a:pt x="106" y="149"/>
                    </a:cubicBezTo>
                    <a:cubicBezTo>
                      <a:pt x="109" y="139"/>
                      <a:pt x="110" y="134"/>
                      <a:pt x="113" y="126"/>
                    </a:cubicBezTo>
                    <a:cubicBezTo>
                      <a:pt x="115" y="117"/>
                      <a:pt x="124" y="115"/>
                      <a:pt x="124" y="104"/>
                    </a:cubicBezTo>
                    <a:cubicBezTo>
                      <a:pt x="124" y="97"/>
                      <a:pt x="122" y="91"/>
                      <a:pt x="122" y="86"/>
                    </a:cubicBezTo>
                    <a:cubicBezTo>
                      <a:pt x="122" y="83"/>
                      <a:pt x="124" y="82"/>
                      <a:pt x="125" y="81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1" y="78"/>
                      <a:pt x="120" y="81"/>
                      <a:pt x="117" y="81"/>
                    </a:cubicBezTo>
                    <a:cubicBezTo>
                      <a:pt x="112" y="81"/>
                      <a:pt x="110" y="79"/>
                      <a:pt x="108" y="77"/>
                    </a:cubicBezTo>
                    <a:cubicBezTo>
                      <a:pt x="101" y="82"/>
                      <a:pt x="98" y="88"/>
                      <a:pt x="86" y="88"/>
                    </a:cubicBezTo>
                    <a:cubicBezTo>
                      <a:pt x="76" y="88"/>
                      <a:pt x="73" y="77"/>
                      <a:pt x="64" y="77"/>
                    </a:cubicBezTo>
                    <a:cubicBezTo>
                      <a:pt x="54" y="77"/>
                      <a:pt x="56" y="87"/>
                      <a:pt x="48" y="87"/>
                    </a:cubicBezTo>
                    <a:cubicBezTo>
                      <a:pt x="40" y="87"/>
                      <a:pt x="35" y="75"/>
                      <a:pt x="27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4" y="79"/>
                      <a:pt x="25" y="78"/>
                      <a:pt x="26" y="77"/>
                    </a:cubicBezTo>
                    <a:cubicBezTo>
                      <a:pt x="23" y="74"/>
                      <a:pt x="10" y="67"/>
                      <a:pt x="15" y="63"/>
                    </a:cubicBezTo>
                    <a:cubicBezTo>
                      <a:pt x="11" y="57"/>
                      <a:pt x="6" y="58"/>
                      <a:pt x="0" y="55"/>
                    </a:cubicBezTo>
                    <a:cubicBezTo>
                      <a:pt x="4" y="50"/>
                      <a:pt x="9" y="51"/>
                      <a:pt x="9" y="43"/>
                    </a:cubicBezTo>
                    <a:cubicBezTo>
                      <a:pt x="9" y="40"/>
                      <a:pt x="8" y="40"/>
                      <a:pt x="9" y="37"/>
                    </a:cubicBezTo>
                    <a:cubicBezTo>
                      <a:pt x="6" y="37"/>
                      <a:pt x="1" y="38"/>
                      <a:pt x="1" y="35"/>
                    </a:cubicBezTo>
                    <a:cubicBezTo>
                      <a:pt x="1" y="22"/>
                      <a:pt x="33" y="24"/>
                      <a:pt x="41" y="20"/>
                    </a:cubicBezTo>
                    <a:cubicBezTo>
                      <a:pt x="40" y="17"/>
                      <a:pt x="38" y="18"/>
                      <a:pt x="38" y="15"/>
                    </a:cubicBezTo>
                    <a:cubicBezTo>
                      <a:pt x="38" y="11"/>
                      <a:pt x="46" y="13"/>
                      <a:pt x="48" y="13"/>
                    </a:cubicBezTo>
                    <a:cubicBezTo>
                      <a:pt x="53" y="13"/>
                      <a:pt x="62" y="13"/>
                      <a:pt x="62" y="13"/>
                    </a:cubicBezTo>
                    <a:cubicBezTo>
                      <a:pt x="67" y="13"/>
                      <a:pt x="75" y="7"/>
                      <a:pt x="80" y="4"/>
                    </a:cubicBezTo>
                    <a:cubicBezTo>
                      <a:pt x="86" y="0"/>
                      <a:pt x="98" y="0"/>
                      <a:pt x="106" y="0"/>
                    </a:cubicBezTo>
                    <a:cubicBezTo>
                      <a:pt x="117" y="0"/>
                      <a:pt x="117" y="7"/>
                      <a:pt x="127" y="7"/>
                    </a:cubicBezTo>
                    <a:cubicBezTo>
                      <a:pt x="127" y="12"/>
                      <a:pt x="144" y="15"/>
                      <a:pt x="149" y="15"/>
                    </a:cubicBezTo>
                    <a:cubicBezTo>
                      <a:pt x="162" y="15"/>
                      <a:pt x="170" y="15"/>
                      <a:pt x="174" y="15"/>
                    </a:cubicBezTo>
                    <a:cubicBezTo>
                      <a:pt x="186" y="15"/>
                      <a:pt x="192" y="3"/>
                      <a:pt x="205" y="3"/>
                    </a:cubicBezTo>
                    <a:cubicBezTo>
                      <a:pt x="219" y="3"/>
                      <a:pt x="218" y="12"/>
                      <a:pt x="223" y="21"/>
                    </a:cubicBezTo>
                    <a:cubicBezTo>
                      <a:pt x="224" y="23"/>
                      <a:pt x="233" y="28"/>
                      <a:pt x="233" y="28"/>
                    </a:cubicBezTo>
                    <a:cubicBezTo>
                      <a:pt x="241" y="31"/>
                      <a:pt x="243" y="44"/>
                      <a:pt x="256" y="44"/>
                    </a:cubicBezTo>
                    <a:cubicBezTo>
                      <a:pt x="265" y="44"/>
                      <a:pt x="265" y="36"/>
                      <a:pt x="271" y="34"/>
                    </a:cubicBezTo>
                    <a:cubicBezTo>
                      <a:pt x="275" y="33"/>
                      <a:pt x="274" y="33"/>
                      <a:pt x="278" y="33"/>
                    </a:cubicBezTo>
                    <a:cubicBezTo>
                      <a:pt x="279" y="35"/>
                      <a:pt x="279" y="39"/>
                      <a:pt x="281" y="41"/>
                    </a:cubicBezTo>
                    <a:cubicBezTo>
                      <a:pt x="280" y="41"/>
                      <a:pt x="281" y="42"/>
                      <a:pt x="281" y="43"/>
                    </a:cubicBezTo>
                    <a:cubicBezTo>
                      <a:pt x="281" y="48"/>
                      <a:pt x="284" y="47"/>
                      <a:pt x="286" y="51"/>
                    </a:cubicBezTo>
                    <a:cubicBezTo>
                      <a:pt x="290" y="56"/>
                      <a:pt x="286" y="59"/>
                      <a:pt x="289" y="65"/>
                    </a:cubicBezTo>
                    <a:cubicBezTo>
                      <a:pt x="291" y="70"/>
                      <a:pt x="297" y="67"/>
                      <a:pt x="301" y="68"/>
                    </a:cubicBezTo>
                    <a:cubicBezTo>
                      <a:pt x="305" y="69"/>
                      <a:pt x="306" y="73"/>
                      <a:pt x="309" y="76"/>
                    </a:cubicBezTo>
                    <a:cubicBezTo>
                      <a:pt x="312" y="79"/>
                      <a:pt x="323" y="78"/>
                      <a:pt x="329" y="78"/>
                    </a:cubicBezTo>
                    <a:cubicBezTo>
                      <a:pt x="337" y="78"/>
                      <a:pt x="345" y="77"/>
                      <a:pt x="350" y="76"/>
                    </a:cubicBezTo>
                    <a:cubicBezTo>
                      <a:pt x="350" y="72"/>
                      <a:pt x="350" y="71"/>
                      <a:pt x="350" y="68"/>
                    </a:cubicBezTo>
                    <a:cubicBezTo>
                      <a:pt x="350" y="64"/>
                      <a:pt x="355" y="64"/>
                      <a:pt x="359" y="63"/>
                    </a:cubicBezTo>
                    <a:cubicBezTo>
                      <a:pt x="364" y="61"/>
                      <a:pt x="363" y="59"/>
                      <a:pt x="368" y="57"/>
                    </a:cubicBezTo>
                    <a:cubicBezTo>
                      <a:pt x="376" y="54"/>
                      <a:pt x="381" y="56"/>
                      <a:pt x="387" y="51"/>
                    </a:cubicBezTo>
                    <a:cubicBezTo>
                      <a:pt x="397" y="57"/>
                      <a:pt x="403" y="57"/>
                      <a:pt x="412" y="60"/>
                    </a:cubicBezTo>
                    <a:cubicBezTo>
                      <a:pt x="423" y="64"/>
                      <a:pt x="426" y="74"/>
                      <a:pt x="439" y="74"/>
                    </a:cubicBezTo>
                    <a:cubicBezTo>
                      <a:pt x="439" y="76"/>
                      <a:pt x="442" y="77"/>
                      <a:pt x="443" y="79"/>
                    </a:cubicBezTo>
                    <a:cubicBezTo>
                      <a:pt x="445" y="86"/>
                      <a:pt x="442" y="92"/>
                      <a:pt x="445" y="96"/>
                    </a:cubicBezTo>
                    <a:cubicBezTo>
                      <a:pt x="442" y="98"/>
                      <a:pt x="435" y="114"/>
                      <a:pt x="435" y="115"/>
                    </a:cubicBezTo>
                    <a:cubicBezTo>
                      <a:pt x="435" y="116"/>
                      <a:pt x="436" y="118"/>
                      <a:pt x="435" y="119"/>
                    </a:cubicBezTo>
                    <a:cubicBezTo>
                      <a:pt x="436" y="121"/>
                      <a:pt x="435" y="122"/>
                      <a:pt x="436" y="124"/>
                    </a:cubicBezTo>
                    <a:cubicBezTo>
                      <a:pt x="436" y="138"/>
                      <a:pt x="436" y="138"/>
                      <a:pt x="436" y="138"/>
                    </a:cubicBezTo>
                    <a:cubicBezTo>
                      <a:pt x="438" y="142"/>
                      <a:pt x="437" y="145"/>
                      <a:pt x="439" y="149"/>
                    </a:cubicBezTo>
                    <a:cubicBezTo>
                      <a:pt x="440" y="153"/>
                      <a:pt x="449" y="149"/>
                      <a:pt x="449" y="156"/>
                    </a:cubicBezTo>
                    <a:cubicBezTo>
                      <a:pt x="449" y="165"/>
                      <a:pt x="439" y="164"/>
                      <a:pt x="439" y="171"/>
                    </a:cubicBezTo>
                    <a:cubicBezTo>
                      <a:pt x="439" y="177"/>
                      <a:pt x="443" y="177"/>
                      <a:pt x="445" y="179"/>
                    </a:cubicBezTo>
                    <a:cubicBezTo>
                      <a:pt x="452" y="194"/>
                      <a:pt x="467" y="196"/>
                      <a:pt x="467" y="215"/>
                    </a:cubicBezTo>
                    <a:cubicBezTo>
                      <a:pt x="456" y="218"/>
                      <a:pt x="448" y="220"/>
                      <a:pt x="448" y="232"/>
                    </a:cubicBezTo>
                    <a:cubicBezTo>
                      <a:pt x="448" y="235"/>
                      <a:pt x="450" y="238"/>
                      <a:pt x="450" y="240"/>
                    </a:cubicBezTo>
                    <a:cubicBezTo>
                      <a:pt x="450" y="240"/>
                      <a:pt x="448" y="240"/>
                      <a:pt x="448" y="240"/>
                    </a:cubicBezTo>
                    <a:cubicBezTo>
                      <a:pt x="439" y="240"/>
                      <a:pt x="420" y="235"/>
                      <a:pt x="408" y="235"/>
                    </a:cubicBezTo>
                    <a:cubicBezTo>
                      <a:pt x="406" y="235"/>
                      <a:pt x="393" y="231"/>
                      <a:pt x="393" y="231"/>
                    </a:cubicBezTo>
                    <a:cubicBezTo>
                      <a:pt x="388" y="226"/>
                      <a:pt x="388" y="213"/>
                      <a:pt x="379" y="213"/>
                    </a:cubicBezTo>
                    <a:cubicBezTo>
                      <a:pt x="374" y="213"/>
                      <a:pt x="372" y="217"/>
                      <a:pt x="370" y="220"/>
                    </a:cubicBezTo>
                    <a:cubicBezTo>
                      <a:pt x="348" y="220"/>
                      <a:pt x="348" y="220"/>
                      <a:pt x="348" y="220"/>
                    </a:cubicBezTo>
                    <a:cubicBezTo>
                      <a:pt x="341" y="217"/>
                      <a:pt x="337" y="212"/>
                      <a:pt x="333" y="207"/>
                    </a:cubicBezTo>
                    <a:cubicBezTo>
                      <a:pt x="327" y="202"/>
                      <a:pt x="320" y="205"/>
                      <a:pt x="315" y="200"/>
                    </a:cubicBezTo>
                    <a:cubicBezTo>
                      <a:pt x="313" y="197"/>
                      <a:pt x="314" y="194"/>
                      <a:pt x="313" y="192"/>
                    </a:cubicBezTo>
                    <a:cubicBezTo>
                      <a:pt x="308" y="182"/>
                      <a:pt x="299" y="168"/>
                      <a:pt x="286" y="168"/>
                    </a:cubicBezTo>
                    <a:cubicBezTo>
                      <a:pt x="280" y="168"/>
                      <a:pt x="278" y="176"/>
                      <a:pt x="278" y="183"/>
                    </a:cubicBezTo>
                    <a:cubicBezTo>
                      <a:pt x="278" y="187"/>
                      <a:pt x="278" y="189"/>
                      <a:pt x="278" y="193"/>
                    </a:cubicBezTo>
                    <a:cubicBezTo>
                      <a:pt x="281" y="203"/>
                      <a:pt x="293" y="222"/>
                      <a:pt x="304" y="224"/>
                    </a:cubicBezTo>
                    <a:cubicBezTo>
                      <a:pt x="304" y="229"/>
                      <a:pt x="306" y="231"/>
                      <a:pt x="307" y="235"/>
                    </a:cubicBezTo>
                    <a:cubicBezTo>
                      <a:pt x="312" y="233"/>
                      <a:pt x="311" y="228"/>
                      <a:pt x="315" y="227"/>
                    </a:cubicBezTo>
                    <a:cubicBezTo>
                      <a:pt x="316" y="228"/>
                      <a:pt x="316" y="230"/>
                      <a:pt x="316" y="231"/>
                    </a:cubicBezTo>
                    <a:cubicBezTo>
                      <a:pt x="316" y="237"/>
                      <a:pt x="313" y="240"/>
                      <a:pt x="313" y="246"/>
                    </a:cubicBezTo>
                    <a:cubicBezTo>
                      <a:pt x="313" y="252"/>
                      <a:pt x="324" y="255"/>
                      <a:pt x="331" y="255"/>
                    </a:cubicBezTo>
                    <a:cubicBezTo>
                      <a:pt x="360" y="255"/>
                      <a:pt x="363" y="237"/>
                      <a:pt x="379" y="225"/>
                    </a:cubicBezTo>
                    <a:cubicBezTo>
                      <a:pt x="379" y="241"/>
                      <a:pt x="379" y="241"/>
                      <a:pt x="379" y="241"/>
                    </a:cubicBezTo>
                    <a:cubicBezTo>
                      <a:pt x="385" y="254"/>
                      <a:pt x="393" y="256"/>
                      <a:pt x="406" y="260"/>
                    </a:cubicBezTo>
                    <a:cubicBezTo>
                      <a:pt x="411" y="261"/>
                      <a:pt x="411" y="269"/>
                      <a:pt x="414" y="271"/>
                    </a:cubicBezTo>
                    <a:cubicBezTo>
                      <a:pt x="414" y="270"/>
                      <a:pt x="414" y="270"/>
                      <a:pt x="414" y="270"/>
                    </a:cubicBezTo>
                    <a:cubicBezTo>
                      <a:pt x="416" y="274"/>
                      <a:pt x="423" y="273"/>
                      <a:pt x="423" y="277"/>
                    </a:cubicBezTo>
                    <a:cubicBezTo>
                      <a:pt x="423" y="288"/>
                      <a:pt x="410" y="291"/>
                      <a:pt x="410" y="302"/>
                    </a:cubicBezTo>
                    <a:cubicBezTo>
                      <a:pt x="403" y="302"/>
                      <a:pt x="399" y="303"/>
                      <a:pt x="397" y="309"/>
                    </a:cubicBezTo>
                    <a:cubicBezTo>
                      <a:pt x="395" y="314"/>
                      <a:pt x="396" y="321"/>
                      <a:pt x="390" y="321"/>
                    </a:cubicBezTo>
                    <a:cubicBezTo>
                      <a:pt x="384" y="321"/>
                      <a:pt x="384" y="334"/>
                      <a:pt x="378" y="334"/>
                    </a:cubicBezTo>
                    <a:cubicBezTo>
                      <a:pt x="374" y="334"/>
                      <a:pt x="365" y="342"/>
                      <a:pt x="365" y="347"/>
                    </a:cubicBezTo>
                    <a:cubicBezTo>
                      <a:pt x="353" y="349"/>
                      <a:pt x="327" y="354"/>
                      <a:pt x="327" y="364"/>
                    </a:cubicBezTo>
                    <a:cubicBezTo>
                      <a:pt x="327" y="365"/>
                      <a:pt x="327" y="367"/>
                      <a:pt x="328" y="368"/>
                    </a:cubicBezTo>
                    <a:cubicBezTo>
                      <a:pt x="318" y="373"/>
                      <a:pt x="304" y="376"/>
                      <a:pt x="294" y="378"/>
                    </a:cubicBezTo>
                    <a:cubicBezTo>
                      <a:pt x="289" y="380"/>
                      <a:pt x="271" y="392"/>
                      <a:pt x="265" y="395"/>
                    </a:cubicBezTo>
                    <a:cubicBezTo>
                      <a:pt x="252" y="395"/>
                      <a:pt x="252" y="395"/>
                      <a:pt x="252" y="395"/>
                    </a:cubicBezTo>
                    <a:cubicBezTo>
                      <a:pt x="244" y="400"/>
                      <a:pt x="243" y="404"/>
                      <a:pt x="234" y="404"/>
                    </a:cubicBezTo>
                    <a:cubicBezTo>
                      <a:pt x="231" y="405"/>
                      <a:pt x="231" y="405"/>
                      <a:pt x="231" y="405"/>
                    </a:cubicBezTo>
                    <a:cubicBezTo>
                      <a:pt x="229" y="405"/>
                      <a:pt x="218" y="400"/>
                      <a:pt x="217" y="399"/>
                    </a:cubicBezTo>
                    <a:cubicBezTo>
                      <a:pt x="216" y="399"/>
                      <a:pt x="219" y="399"/>
                      <a:pt x="217" y="394"/>
                    </a:cubicBezTo>
                    <a:cubicBezTo>
                      <a:pt x="212" y="387"/>
                      <a:pt x="209" y="380"/>
                      <a:pt x="209" y="372"/>
                    </a:cubicBezTo>
                    <a:cubicBezTo>
                      <a:pt x="204" y="371"/>
                      <a:pt x="207" y="363"/>
                      <a:pt x="208" y="359"/>
                    </a:cubicBezTo>
                    <a:cubicBezTo>
                      <a:pt x="210" y="349"/>
                      <a:pt x="203" y="345"/>
                      <a:pt x="198" y="340"/>
                    </a:cubicBezTo>
                    <a:cubicBezTo>
                      <a:pt x="193" y="335"/>
                      <a:pt x="181" y="320"/>
                      <a:pt x="181" y="309"/>
                    </a:cubicBezTo>
                    <a:cubicBezTo>
                      <a:pt x="165" y="306"/>
                      <a:pt x="162" y="297"/>
                      <a:pt x="162" y="280"/>
                    </a:cubicBezTo>
                    <a:cubicBezTo>
                      <a:pt x="162" y="270"/>
                      <a:pt x="156" y="268"/>
                      <a:pt x="154" y="259"/>
                    </a:cubicBezTo>
                    <a:cubicBezTo>
                      <a:pt x="154" y="259"/>
                      <a:pt x="154" y="259"/>
                      <a:pt x="154" y="259"/>
                    </a:cubicBezTo>
                    <a:cubicBezTo>
                      <a:pt x="152" y="258"/>
                      <a:pt x="150" y="255"/>
                      <a:pt x="148" y="254"/>
                    </a:cubicBezTo>
                    <a:cubicBezTo>
                      <a:pt x="147" y="252"/>
                      <a:pt x="141" y="253"/>
                      <a:pt x="140" y="251"/>
                    </a:cubicBezTo>
                    <a:cubicBezTo>
                      <a:pt x="137" y="249"/>
                      <a:pt x="138" y="242"/>
                      <a:pt x="137" y="239"/>
                    </a:cubicBezTo>
                    <a:cubicBezTo>
                      <a:pt x="136" y="235"/>
                      <a:pt x="132" y="231"/>
                      <a:pt x="131" y="229"/>
                    </a:cubicBezTo>
                    <a:cubicBezTo>
                      <a:pt x="125" y="221"/>
                      <a:pt x="121" y="214"/>
                      <a:pt x="116" y="207"/>
                    </a:cubicBezTo>
                    <a:cubicBezTo>
                      <a:pt x="115" y="205"/>
                      <a:pt x="109" y="198"/>
                      <a:pt x="109" y="196"/>
                    </a:cubicBezTo>
                    <a:cubicBezTo>
                      <a:pt x="109" y="192"/>
                      <a:pt x="112" y="182"/>
                      <a:pt x="112" y="175"/>
                    </a:cubicBezTo>
                    <a:lnTo>
                      <a:pt x="112" y="177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2" name="Freeform 102"/>
              <p:cNvSpPr/>
              <p:nvPr/>
            </p:nvSpPr>
            <p:spPr bwMode="auto">
              <a:xfrm>
                <a:off x="5713413" y="2714625"/>
                <a:ext cx="33338" cy="63500"/>
              </a:xfrm>
              <a:custGeom>
                <a:avLst/>
                <a:gdLst/>
                <a:ahLst/>
                <a:cxnLst>
                  <a:cxn ang="0">
                    <a:pos x="25" y="30"/>
                  </a:cxn>
                  <a:cxn ang="0">
                    <a:pos x="11" y="48"/>
                  </a:cxn>
                  <a:cxn ang="0">
                    <a:pos x="0" y="35"/>
                  </a:cxn>
                  <a:cxn ang="0">
                    <a:pos x="6" y="0"/>
                  </a:cxn>
                  <a:cxn ang="0">
                    <a:pos x="25" y="30"/>
                  </a:cxn>
                </a:cxnLst>
                <a:rect l="0" t="0" r="r" b="b"/>
                <a:pathLst>
                  <a:path w="25" h="48">
                    <a:moveTo>
                      <a:pt x="25" y="30"/>
                    </a:moveTo>
                    <a:cubicBezTo>
                      <a:pt x="25" y="37"/>
                      <a:pt x="20" y="48"/>
                      <a:pt x="11" y="48"/>
                    </a:cubicBezTo>
                    <a:cubicBezTo>
                      <a:pt x="5" y="48"/>
                      <a:pt x="0" y="41"/>
                      <a:pt x="0" y="35"/>
                    </a:cubicBezTo>
                    <a:cubicBezTo>
                      <a:pt x="0" y="22"/>
                      <a:pt x="6" y="13"/>
                      <a:pt x="6" y="0"/>
                    </a:cubicBezTo>
                    <a:cubicBezTo>
                      <a:pt x="13" y="10"/>
                      <a:pt x="25" y="15"/>
                      <a:pt x="25" y="3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3" name="Freeform 103"/>
              <p:cNvSpPr/>
              <p:nvPr/>
            </p:nvSpPr>
            <p:spPr bwMode="auto">
              <a:xfrm>
                <a:off x="5397500" y="2195513"/>
                <a:ext cx="677863" cy="544513"/>
              </a:xfrm>
              <a:custGeom>
                <a:avLst/>
                <a:gdLst/>
                <a:ahLst/>
                <a:cxnLst>
                  <a:cxn ang="0">
                    <a:pos x="148" y="270"/>
                  </a:cxn>
                  <a:cxn ang="0">
                    <a:pos x="174" y="340"/>
                  </a:cxn>
                  <a:cxn ang="0">
                    <a:pos x="200" y="401"/>
                  </a:cxn>
                  <a:cxn ang="0">
                    <a:pos x="216" y="401"/>
                  </a:cxn>
                  <a:cxn ang="0">
                    <a:pos x="237" y="379"/>
                  </a:cxn>
                  <a:cxn ang="0">
                    <a:pos x="243" y="341"/>
                  </a:cxn>
                  <a:cxn ang="0">
                    <a:pos x="268" y="298"/>
                  </a:cxn>
                  <a:cxn ang="0">
                    <a:pos x="326" y="240"/>
                  </a:cxn>
                  <a:cxn ang="0">
                    <a:pos x="374" y="218"/>
                  </a:cxn>
                  <a:cxn ang="0">
                    <a:pos x="409" y="259"/>
                  </a:cxn>
                  <a:cxn ang="0">
                    <a:pos x="423" y="302"/>
                  </a:cxn>
                  <a:cxn ang="0">
                    <a:pos x="457" y="300"/>
                  </a:cxn>
                  <a:cxn ang="0">
                    <a:pos x="476" y="367"/>
                  </a:cxn>
                  <a:cxn ang="0">
                    <a:pos x="489" y="358"/>
                  </a:cxn>
                  <a:cxn ang="0">
                    <a:pos x="472" y="316"/>
                  </a:cxn>
                  <a:cxn ang="0">
                    <a:pos x="473" y="288"/>
                  </a:cxn>
                  <a:cxn ang="0">
                    <a:pos x="483" y="254"/>
                  </a:cxn>
                  <a:cxn ang="0">
                    <a:pos x="487" y="213"/>
                  </a:cxn>
                  <a:cxn ang="0">
                    <a:pos x="467" y="197"/>
                  </a:cxn>
                  <a:cxn ang="0">
                    <a:pos x="445" y="125"/>
                  </a:cxn>
                  <a:cxn ang="0">
                    <a:pos x="423" y="130"/>
                  </a:cxn>
                  <a:cxn ang="0">
                    <a:pos x="373" y="144"/>
                  </a:cxn>
                  <a:cxn ang="0">
                    <a:pos x="341" y="147"/>
                  </a:cxn>
                  <a:cxn ang="0">
                    <a:pos x="295" y="136"/>
                  </a:cxn>
                  <a:cxn ang="0">
                    <a:pos x="254" y="116"/>
                  </a:cxn>
                  <a:cxn ang="0">
                    <a:pos x="226" y="89"/>
                  </a:cxn>
                  <a:cxn ang="0">
                    <a:pos x="229" y="69"/>
                  </a:cxn>
                  <a:cxn ang="0">
                    <a:pos x="213" y="43"/>
                  </a:cxn>
                  <a:cxn ang="0">
                    <a:pos x="178" y="16"/>
                  </a:cxn>
                  <a:cxn ang="0">
                    <a:pos x="131" y="0"/>
                  </a:cxn>
                  <a:cxn ang="0">
                    <a:pos x="94" y="21"/>
                  </a:cxn>
                  <a:cxn ang="0">
                    <a:pos x="65" y="13"/>
                  </a:cxn>
                  <a:cxn ang="0">
                    <a:pos x="23" y="46"/>
                  </a:cxn>
                  <a:cxn ang="0">
                    <a:pos x="0" y="64"/>
                  </a:cxn>
                  <a:cxn ang="0">
                    <a:pos x="1" y="87"/>
                  </a:cxn>
                  <a:cxn ang="0">
                    <a:pos x="4" y="120"/>
                  </a:cxn>
                  <a:cxn ang="0">
                    <a:pos x="13" y="181"/>
                  </a:cxn>
                  <a:cxn ang="0">
                    <a:pos x="34" y="185"/>
                  </a:cxn>
                  <a:cxn ang="0">
                    <a:pos x="70" y="185"/>
                  </a:cxn>
                  <a:cxn ang="0">
                    <a:pos x="118" y="219"/>
                  </a:cxn>
                  <a:cxn ang="0">
                    <a:pos x="127" y="248"/>
                  </a:cxn>
                  <a:cxn ang="0">
                    <a:pos x="145" y="233"/>
                  </a:cxn>
                  <a:cxn ang="0">
                    <a:pos x="149" y="265"/>
                  </a:cxn>
                </a:cxnLst>
                <a:rect l="0" t="0" r="r" b="b"/>
                <a:pathLst>
                  <a:path w="509" h="410">
                    <a:moveTo>
                      <a:pt x="149" y="265"/>
                    </a:moveTo>
                    <a:cubicBezTo>
                      <a:pt x="147" y="263"/>
                      <a:pt x="147" y="263"/>
                      <a:pt x="147" y="263"/>
                    </a:cubicBezTo>
                    <a:cubicBezTo>
                      <a:pt x="147" y="265"/>
                      <a:pt x="148" y="268"/>
                      <a:pt x="148" y="270"/>
                    </a:cubicBezTo>
                    <a:cubicBezTo>
                      <a:pt x="148" y="278"/>
                      <a:pt x="153" y="286"/>
                      <a:pt x="155" y="295"/>
                    </a:cubicBezTo>
                    <a:cubicBezTo>
                      <a:pt x="158" y="305"/>
                      <a:pt x="166" y="319"/>
                      <a:pt x="168" y="326"/>
                    </a:cubicBezTo>
                    <a:cubicBezTo>
                      <a:pt x="170" y="332"/>
                      <a:pt x="170" y="334"/>
                      <a:pt x="174" y="340"/>
                    </a:cubicBezTo>
                    <a:cubicBezTo>
                      <a:pt x="177" y="345"/>
                      <a:pt x="175" y="351"/>
                      <a:pt x="179" y="358"/>
                    </a:cubicBezTo>
                    <a:cubicBezTo>
                      <a:pt x="180" y="362"/>
                      <a:pt x="187" y="366"/>
                      <a:pt x="188" y="372"/>
                    </a:cubicBezTo>
                    <a:cubicBezTo>
                      <a:pt x="191" y="382"/>
                      <a:pt x="196" y="390"/>
                      <a:pt x="200" y="401"/>
                    </a:cubicBezTo>
                    <a:cubicBezTo>
                      <a:pt x="200" y="402"/>
                      <a:pt x="202" y="405"/>
                      <a:pt x="204" y="405"/>
                    </a:cubicBezTo>
                    <a:cubicBezTo>
                      <a:pt x="204" y="409"/>
                      <a:pt x="207" y="410"/>
                      <a:pt x="210" y="410"/>
                    </a:cubicBezTo>
                    <a:cubicBezTo>
                      <a:pt x="214" y="410"/>
                      <a:pt x="214" y="405"/>
                      <a:pt x="216" y="401"/>
                    </a:cubicBezTo>
                    <a:cubicBezTo>
                      <a:pt x="218" y="397"/>
                      <a:pt x="219" y="398"/>
                      <a:pt x="224" y="396"/>
                    </a:cubicBezTo>
                    <a:cubicBezTo>
                      <a:pt x="228" y="394"/>
                      <a:pt x="227" y="382"/>
                      <a:pt x="233" y="381"/>
                    </a:cubicBezTo>
                    <a:cubicBezTo>
                      <a:pt x="234" y="380"/>
                      <a:pt x="237" y="380"/>
                      <a:pt x="237" y="379"/>
                    </a:cubicBezTo>
                    <a:cubicBezTo>
                      <a:pt x="240" y="379"/>
                      <a:pt x="240" y="379"/>
                      <a:pt x="240" y="379"/>
                    </a:cubicBezTo>
                    <a:cubicBezTo>
                      <a:pt x="237" y="367"/>
                      <a:pt x="237" y="367"/>
                      <a:pt x="237" y="367"/>
                    </a:cubicBezTo>
                    <a:cubicBezTo>
                      <a:pt x="237" y="359"/>
                      <a:pt x="243" y="352"/>
                      <a:pt x="243" y="341"/>
                    </a:cubicBezTo>
                    <a:cubicBezTo>
                      <a:pt x="243" y="334"/>
                      <a:pt x="240" y="329"/>
                      <a:pt x="240" y="321"/>
                    </a:cubicBezTo>
                    <a:cubicBezTo>
                      <a:pt x="240" y="312"/>
                      <a:pt x="249" y="311"/>
                      <a:pt x="257" y="308"/>
                    </a:cubicBezTo>
                    <a:cubicBezTo>
                      <a:pt x="260" y="307"/>
                      <a:pt x="265" y="302"/>
                      <a:pt x="268" y="298"/>
                    </a:cubicBezTo>
                    <a:cubicBezTo>
                      <a:pt x="277" y="290"/>
                      <a:pt x="284" y="281"/>
                      <a:pt x="293" y="272"/>
                    </a:cubicBezTo>
                    <a:cubicBezTo>
                      <a:pt x="300" y="265"/>
                      <a:pt x="313" y="263"/>
                      <a:pt x="321" y="255"/>
                    </a:cubicBezTo>
                    <a:cubicBezTo>
                      <a:pt x="325" y="251"/>
                      <a:pt x="325" y="246"/>
                      <a:pt x="326" y="240"/>
                    </a:cubicBezTo>
                    <a:cubicBezTo>
                      <a:pt x="328" y="236"/>
                      <a:pt x="337" y="236"/>
                      <a:pt x="340" y="229"/>
                    </a:cubicBezTo>
                    <a:cubicBezTo>
                      <a:pt x="344" y="231"/>
                      <a:pt x="344" y="233"/>
                      <a:pt x="351" y="233"/>
                    </a:cubicBezTo>
                    <a:cubicBezTo>
                      <a:pt x="362" y="233"/>
                      <a:pt x="374" y="231"/>
                      <a:pt x="374" y="218"/>
                    </a:cubicBezTo>
                    <a:cubicBezTo>
                      <a:pt x="381" y="219"/>
                      <a:pt x="389" y="222"/>
                      <a:pt x="390" y="228"/>
                    </a:cubicBezTo>
                    <a:cubicBezTo>
                      <a:pt x="392" y="233"/>
                      <a:pt x="391" y="240"/>
                      <a:pt x="395" y="245"/>
                    </a:cubicBezTo>
                    <a:cubicBezTo>
                      <a:pt x="398" y="251"/>
                      <a:pt x="403" y="255"/>
                      <a:pt x="409" y="259"/>
                    </a:cubicBezTo>
                    <a:cubicBezTo>
                      <a:pt x="414" y="267"/>
                      <a:pt x="419" y="274"/>
                      <a:pt x="422" y="283"/>
                    </a:cubicBezTo>
                    <a:cubicBezTo>
                      <a:pt x="423" y="285"/>
                      <a:pt x="425" y="286"/>
                      <a:pt x="425" y="289"/>
                    </a:cubicBezTo>
                    <a:cubicBezTo>
                      <a:pt x="425" y="293"/>
                      <a:pt x="423" y="296"/>
                      <a:pt x="423" y="302"/>
                    </a:cubicBezTo>
                    <a:cubicBezTo>
                      <a:pt x="423" y="307"/>
                      <a:pt x="423" y="313"/>
                      <a:pt x="430" y="313"/>
                    </a:cubicBezTo>
                    <a:cubicBezTo>
                      <a:pt x="442" y="313"/>
                      <a:pt x="445" y="300"/>
                      <a:pt x="453" y="293"/>
                    </a:cubicBezTo>
                    <a:cubicBezTo>
                      <a:pt x="455" y="295"/>
                      <a:pt x="454" y="297"/>
                      <a:pt x="457" y="300"/>
                    </a:cubicBezTo>
                    <a:cubicBezTo>
                      <a:pt x="457" y="300"/>
                      <a:pt x="461" y="300"/>
                      <a:pt x="462" y="302"/>
                    </a:cubicBezTo>
                    <a:cubicBezTo>
                      <a:pt x="467" y="308"/>
                      <a:pt x="459" y="322"/>
                      <a:pt x="465" y="322"/>
                    </a:cubicBezTo>
                    <a:cubicBezTo>
                      <a:pt x="465" y="336"/>
                      <a:pt x="476" y="347"/>
                      <a:pt x="476" y="367"/>
                    </a:cubicBezTo>
                    <a:cubicBezTo>
                      <a:pt x="476" y="371"/>
                      <a:pt x="473" y="382"/>
                      <a:pt x="476" y="383"/>
                    </a:cubicBezTo>
                    <a:cubicBezTo>
                      <a:pt x="480" y="376"/>
                      <a:pt x="481" y="371"/>
                      <a:pt x="485" y="363"/>
                    </a:cubicBezTo>
                    <a:cubicBezTo>
                      <a:pt x="486" y="361"/>
                      <a:pt x="489" y="360"/>
                      <a:pt x="489" y="358"/>
                    </a:cubicBezTo>
                    <a:cubicBezTo>
                      <a:pt x="489" y="354"/>
                      <a:pt x="483" y="334"/>
                      <a:pt x="479" y="330"/>
                    </a:cubicBezTo>
                    <a:cubicBezTo>
                      <a:pt x="476" y="327"/>
                      <a:pt x="472" y="325"/>
                      <a:pt x="472" y="320"/>
                    </a:cubicBezTo>
                    <a:cubicBezTo>
                      <a:pt x="472" y="319"/>
                      <a:pt x="472" y="318"/>
                      <a:pt x="472" y="316"/>
                    </a:cubicBezTo>
                    <a:cubicBezTo>
                      <a:pt x="472" y="317"/>
                      <a:pt x="472" y="317"/>
                      <a:pt x="472" y="317"/>
                    </a:cubicBezTo>
                    <a:cubicBezTo>
                      <a:pt x="473" y="316"/>
                      <a:pt x="476" y="311"/>
                      <a:pt x="476" y="307"/>
                    </a:cubicBezTo>
                    <a:cubicBezTo>
                      <a:pt x="476" y="302"/>
                      <a:pt x="476" y="293"/>
                      <a:pt x="473" y="288"/>
                    </a:cubicBezTo>
                    <a:cubicBezTo>
                      <a:pt x="470" y="284"/>
                      <a:pt x="464" y="284"/>
                      <a:pt x="464" y="276"/>
                    </a:cubicBezTo>
                    <a:cubicBezTo>
                      <a:pt x="464" y="268"/>
                      <a:pt x="467" y="262"/>
                      <a:pt x="472" y="258"/>
                    </a:cubicBezTo>
                    <a:cubicBezTo>
                      <a:pt x="474" y="255"/>
                      <a:pt x="479" y="256"/>
                      <a:pt x="483" y="254"/>
                    </a:cubicBezTo>
                    <a:cubicBezTo>
                      <a:pt x="493" y="247"/>
                      <a:pt x="500" y="244"/>
                      <a:pt x="509" y="230"/>
                    </a:cubicBezTo>
                    <a:cubicBezTo>
                      <a:pt x="506" y="230"/>
                      <a:pt x="505" y="231"/>
                      <a:pt x="501" y="231"/>
                    </a:cubicBezTo>
                    <a:cubicBezTo>
                      <a:pt x="493" y="231"/>
                      <a:pt x="487" y="222"/>
                      <a:pt x="487" y="213"/>
                    </a:cubicBezTo>
                    <a:cubicBezTo>
                      <a:pt x="483" y="212"/>
                      <a:pt x="482" y="199"/>
                      <a:pt x="478" y="199"/>
                    </a:cubicBezTo>
                    <a:cubicBezTo>
                      <a:pt x="475" y="199"/>
                      <a:pt x="472" y="202"/>
                      <a:pt x="469" y="202"/>
                    </a:cubicBezTo>
                    <a:cubicBezTo>
                      <a:pt x="468" y="202"/>
                      <a:pt x="467" y="199"/>
                      <a:pt x="467" y="197"/>
                    </a:cubicBezTo>
                    <a:cubicBezTo>
                      <a:pt x="467" y="181"/>
                      <a:pt x="479" y="180"/>
                      <a:pt x="479" y="163"/>
                    </a:cubicBezTo>
                    <a:cubicBezTo>
                      <a:pt x="479" y="154"/>
                      <a:pt x="472" y="151"/>
                      <a:pt x="468" y="144"/>
                    </a:cubicBezTo>
                    <a:cubicBezTo>
                      <a:pt x="457" y="139"/>
                      <a:pt x="448" y="140"/>
                      <a:pt x="445" y="125"/>
                    </a:cubicBezTo>
                    <a:cubicBezTo>
                      <a:pt x="442" y="125"/>
                      <a:pt x="442" y="125"/>
                      <a:pt x="442" y="125"/>
                    </a:cubicBezTo>
                    <a:cubicBezTo>
                      <a:pt x="438" y="129"/>
                      <a:pt x="438" y="129"/>
                      <a:pt x="438" y="129"/>
                    </a:cubicBezTo>
                    <a:cubicBezTo>
                      <a:pt x="433" y="131"/>
                      <a:pt x="427" y="126"/>
                      <a:pt x="423" y="130"/>
                    </a:cubicBezTo>
                    <a:cubicBezTo>
                      <a:pt x="422" y="132"/>
                      <a:pt x="421" y="133"/>
                      <a:pt x="418" y="135"/>
                    </a:cubicBezTo>
                    <a:cubicBezTo>
                      <a:pt x="415" y="137"/>
                      <a:pt x="401" y="149"/>
                      <a:pt x="394" y="149"/>
                    </a:cubicBezTo>
                    <a:cubicBezTo>
                      <a:pt x="387" y="149"/>
                      <a:pt x="382" y="144"/>
                      <a:pt x="373" y="144"/>
                    </a:cubicBezTo>
                    <a:cubicBezTo>
                      <a:pt x="362" y="144"/>
                      <a:pt x="360" y="152"/>
                      <a:pt x="354" y="155"/>
                    </a:cubicBezTo>
                    <a:cubicBezTo>
                      <a:pt x="353" y="152"/>
                      <a:pt x="352" y="145"/>
                      <a:pt x="349" y="145"/>
                    </a:cubicBezTo>
                    <a:cubicBezTo>
                      <a:pt x="347" y="145"/>
                      <a:pt x="345" y="147"/>
                      <a:pt x="341" y="147"/>
                    </a:cubicBezTo>
                    <a:cubicBezTo>
                      <a:pt x="335" y="147"/>
                      <a:pt x="329" y="147"/>
                      <a:pt x="323" y="147"/>
                    </a:cubicBezTo>
                    <a:cubicBezTo>
                      <a:pt x="313" y="147"/>
                      <a:pt x="309" y="141"/>
                      <a:pt x="302" y="136"/>
                    </a:cubicBezTo>
                    <a:cubicBezTo>
                      <a:pt x="300" y="135"/>
                      <a:pt x="296" y="139"/>
                      <a:pt x="295" y="136"/>
                    </a:cubicBezTo>
                    <a:cubicBezTo>
                      <a:pt x="293" y="132"/>
                      <a:pt x="293" y="129"/>
                      <a:pt x="290" y="127"/>
                    </a:cubicBezTo>
                    <a:cubicBezTo>
                      <a:pt x="283" y="124"/>
                      <a:pt x="279" y="126"/>
                      <a:pt x="273" y="120"/>
                    </a:cubicBezTo>
                    <a:cubicBezTo>
                      <a:pt x="268" y="115"/>
                      <a:pt x="263" y="118"/>
                      <a:pt x="254" y="116"/>
                    </a:cubicBezTo>
                    <a:cubicBezTo>
                      <a:pt x="246" y="114"/>
                      <a:pt x="243" y="108"/>
                      <a:pt x="236" y="106"/>
                    </a:cubicBezTo>
                    <a:cubicBezTo>
                      <a:pt x="234" y="105"/>
                      <a:pt x="229" y="106"/>
                      <a:pt x="228" y="103"/>
                    </a:cubicBezTo>
                    <a:cubicBezTo>
                      <a:pt x="227" y="98"/>
                      <a:pt x="227" y="94"/>
                      <a:pt x="226" y="89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1" y="85"/>
                      <a:pt x="236" y="86"/>
                      <a:pt x="236" y="80"/>
                    </a:cubicBezTo>
                    <a:cubicBezTo>
                      <a:pt x="236" y="75"/>
                      <a:pt x="229" y="74"/>
                      <a:pt x="229" y="69"/>
                    </a:cubicBezTo>
                    <a:cubicBezTo>
                      <a:pt x="229" y="57"/>
                      <a:pt x="246" y="59"/>
                      <a:pt x="246" y="47"/>
                    </a:cubicBezTo>
                    <a:cubicBezTo>
                      <a:pt x="246" y="43"/>
                      <a:pt x="236" y="35"/>
                      <a:pt x="232" y="35"/>
                    </a:cubicBezTo>
                    <a:cubicBezTo>
                      <a:pt x="224" y="35"/>
                      <a:pt x="221" y="42"/>
                      <a:pt x="213" y="43"/>
                    </a:cubicBezTo>
                    <a:cubicBezTo>
                      <a:pt x="205" y="40"/>
                      <a:pt x="200" y="40"/>
                      <a:pt x="194" y="34"/>
                    </a:cubicBezTo>
                    <a:cubicBezTo>
                      <a:pt x="191" y="31"/>
                      <a:pt x="193" y="25"/>
                      <a:pt x="188" y="24"/>
                    </a:cubicBezTo>
                    <a:cubicBezTo>
                      <a:pt x="182" y="22"/>
                      <a:pt x="178" y="24"/>
                      <a:pt x="178" y="16"/>
                    </a:cubicBezTo>
                    <a:cubicBezTo>
                      <a:pt x="172" y="15"/>
                      <a:pt x="168" y="15"/>
                      <a:pt x="163" y="15"/>
                    </a:cubicBezTo>
                    <a:cubicBezTo>
                      <a:pt x="154" y="15"/>
                      <a:pt x="150" y="23"/>
                      <a:pt x="140" y="23"/>
                    </a:cubicBezTo>
                    <a:cubicBezTo>
                      <a:pt x="130" y="23"/>
                      <a:pt x="140" y="0"/>
                      <a:pt x="131" y="0"/>
                    </a:cubicBezTo>
                    <a:cubicBezTo>
                      <a:pt x="122" y="0"/>
                      <a:pt x="120" y="10"/>
                      <a:pt x="116" y="10"/>
                    </a:cubicBezTo>
                    <a:cubicBezTo>
                      <a:pt x="115" y="10"/>
                      <a:pt x="114" y="11"/>
                      <a:pt x="113" y="10"/>
                    </a:cubicBezTo>
                    <a:cubicBezTo>
                      <a:pt x="110" y="16"/>
                      <a:pt x="103" y="21"/>
                      <a:pt x="94" y="21"/>
                    </a:cubicBezTo>
                    <a:cubicBezTo>
                      <a:pt x="91" y="21"/>
                      <a:pt x="90" y="16"/>
                      <a:pt x="86" y="16"/>
                    </a:cubicBezTo>
                    <a:cubicBezTo>
                      <a:pt x="83" y="16"/>
                      <a:pt x="73" y="20"/>
                      <a:pt x="72" y="15"/>
                    </a:cubicBezTo>
                    <a:cubicBezTo>
                      <a:pt x="68" y="15"/>
                      <a:pt x="69" y="13"/>
                      <a:pt x="65" y="13"/>
                    </a:cubicBezTo>
                    <a:cubicBezTo>
                      <a:pt x="54" y="13"/>
                      <a:pt x="53" y="24"/>
                      <a:pt x="45" y="32"/>
                    </a:cubicBezTo>
                    <a:cubicBezTo>
                      <a:pt x="42" y="35"/>
                      <a:pt x="37" y="35"/>
                      <a:pt x="33" y="39"/>
                    </a:cubicBezTo>
                    <a:cubicBezTo>
                      <a:pt x="30" y="42"/>
                      <a:pt x="28" y="46"/>
                      <a:pt x="23" y="46"/>
                    </a:cubicBezTo>
                    <a:cubicBezTo>
                      <a:pt x="19" y="46"/>
                      <a:pt x="16" y="42"/>
                      <a:pt x="12" y="42"/>
                    </a:cubicBezTo>
                    <a:cubicBezTo>
                      <a:pt x="11" y="42"/>
                      <a:pt x="11" y="45"/>
                      <a:pt x="10" y="45"/>
                    </a:cubicBezTo>
                    <a:cubicBezTo>
                      <a:pt x="7" y="47"/>
                      <a:pt x="0" y="63"/>
                      <a:pt x="0" y="64"/>
                    </a:cubicBezTo>
                    <a:cubicBezTo>
                      <a:pt x="0" y="65"/>
                      <a:pt x="1" y="67"/>
                      <a:pt x="0" y="68"/>
                    </a:cubicBezTo>
                    <a:cubicBezTo>
                      <a:pt x="1" y="70"/>
                      <a:pt x="0" y="71"/>
                      <a:pt x="1" y="73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3" y="91"/>
                      <a:pt x="2" y="94"/>
                      <a:pt x="4" y="98"/>
                    </a:cubicBezTo>
                    <a:cubicBezTo>
                      <a:pt x="5" y="102"/>
                      <a:pt x="14" y="98"/>
                      <a:pt x="14" y="105"/>
                    </a:cubicBezTo>
                    <a:cubicBezTo>
                      <a:pt x="14" y="114"/>
                      <a:pt x="4" y="113"/>
                      <a:pt x="4" y="120"/>
                    </a:cubicBezTo>
                    <a:cubicBezTo>
                      <a:pt x="4" y="126"/>
                      <a:pt x="8" y="126"/>
                      <a:pt x="10" y="128"/>
                    </a:cubicBezTo>
                    <a:cubicBezTo>
                      <a:pt x="17" y="143"/>
                      <a:pt x="32" y="145"/>
                      <a:pt x="32" y="164"/>
                    </a:cubicBezTo>
                    <a:cubicBezTo>
                      <a:pt x="21" y="167"/>
                      <a:pt x="13" y="169"/>
                      <a:pt x="13" y="181"/>
                    </a:cubicBezTo>
                    <a:cubicBezTo>
                      <a:pt x="13" y="184"/>
                      <a:pt x="15" y="187"/>
                      <a:pt x="15" y="189"/>
                    </a:cubicBezTo>
                    <a:cubicBezTo>
                      <a:pt x="30" y="188"/>
                      <a:pt x="30" y="188"/>
                      <a:pt x="30" y="188"/>
                    </a:cubicBezTo>
                    <a:cubicBezTo>
                      <a:pt x="31" y="187"/>
                      <a:pt x="33" y="186"/>
                      <a:pt x="34" y="185"/>
                    </a:cubicBezTo>
                    <a:cubicBezTo>
                      <a:pt x="46" y="188"/>
                      <a:pt x="46" y="188"/>
                      <a:pt x="46" y="188"/>
                    </a:cubicBezTo>
                    <a:cubicBezTo>
                      <a:pt x="50" y="188"/>
                      <a:pt x="52" y="184"/>
                      <a:pt x="57" y="184"/>
                    </a:cubicBezTo>
                    <a:cubicBezTo>
                      <a:pt x="62" y="184"/>
                      <a:pt x="65" y="184"/>
                      <a:pt x="70" y="185"/>
                    </a:cubicBezTo>
                    <a:cubicBezTo>
                      <a:pt x="75" y="187"/>
                      <a:pt x="78" y="197"/>
                      <a:pt x="82" y="203"/>
                    </a:cubicBezTo>
                    <a:cubicBezTo>
                      <a:pt x="86" y="209"/>
                      <a:pt x="99" y="218"/>
                      <a:pt x="108" y="218"/>
                    </a:cubicBezTo>
                    <a:cubicBezTo>
                      <a:pt x="111" y="218"/>
                      <a:pt x="114" y="218"/>
                      <a:pt x="118" y="219"/>
                    </a:cubicBezTo>
                    <a:cubicBezTo>
                      <a:pt x="116" y="221"/>
                      <a:pt x="116" y="225"/>
                      <a:pt x="112" y="225"/>
                    </a:cubicBezTo>
                    <a:cubicBezTo>
                      <a:pt x="108" y="227"/>
                      <a:pt x="105" y="225"/>
                      <a:pt x="101" y="227"/>
                    </a:cubicBezTo>
                    <a:cubicBezTo>
                      <a:pt x="108" y="234"/>
                      <a:pt x="113" y="248"/>
                      <a:pt x="127" y="248"/>
                    </a:cubicBezTo>
                    <a:cubicBezTo>
                      <a:pt x="138" y="248"/>
                      <a:pt x="139" y="233"/>
                      <a:pt x="144" y="227"/>
                    </a:cubicBezTo>
                    <a:cubicBezTo>
                      <a:pt x="148" y="227"/>
                      <a:pt x="148" y="227"/>
                      <a:pt x="148" y="227"/>
                    </a:cubicBezTo>
                    <a:cubicBezTo>
                      <a:pt x="148" y="229"/>
                      <a:pt x="145" y="232"/>
                      <a:pt x="145" y="233"/>
                    </a:cubicBezTo>
                    <a:cubicBezTo>
                      <a:pt x="145" y="239"/>
                      <a:pt x="150" y="244"/>
                      <a:pt x="150" y="251"/>
                    </a:cubicBezTo>
                    <a:cubicBezTo>
                      <a:pt x="150" y="257"/>
                      <a:pt x="147" y="258"/>
                      <a:pt x="147" y="264"/>
                    </a:cubicBezTo>
                    <a:lnTo>
                      <a:pt x="149" y="265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4" name="Freeform 104"/>
              <p:cNvSpPr/>
              <p:nvPr/>
            </p:nvSpPr>
            <p:spPr bwMode="auto">
              <a:xfrm>
                <a:off x="5975350" y="2781300"/>
                <a:ext cx="177800" cy="192088"/>
              </a:xfrm>
              <a:custGeom>
                <a:avLst/>
                <a:gdLst/>
                <a:ahLst/>
                <a:cxnLst>
                  <a:cxn ang="0">
                    <a:pos x="59" y="74"/>
                  </a:cxn>
                  <a:cxn ang="0">
                    <a:pos x="58" y="70"/>
                  </a:cxn>
                  <a:cxn ang="0">
                    <a:pos x="51" y="68"/>
                  </a:cxn>
                  <a:cxn ang="0">
                    <a:pos x="45" y="53"/>
                  </a:cxn>
                  <a:cxn ang="0">
                    <a:pos x="28" y="38"/>
                  </a:cxn>
                  <a:cxn ang="0">
                    <a:pos x="22" y="25"/>
                  </a:cxn>
                  <a:cxn ang="0">
                    <a:pos x="11" y="21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11" y="4"/>
                  </a:cxn>
                  <a:cxn ang="0">
                    <a:pos x="26" y="4"/>
                  </a:cxn>
                  <a:cxn ang="0">
                    <a:pos x="42" y="20"/>
                  </a:cxn>
                  <a:cxn ang="0">
                    <a:pos x="47" y="23"/>
                  </a:cxn>
                  <a:cxn ang="0">
                    <a:pos x="61" y="35"/>
                  </a:cxn>
                  <a:cxn ang="0">
                    <a:pos x="86" y="53"/>
                  </a:cxn>
                  <a:cxn ang="0">
                    <a:pos x="101" y="64"/>
                  </a:cxn>
                  <a:cxn ang="0">
                    <a:pos x="100" y="66"/>
                  </a:cxn>
                  <a:cxn ang="0">
                    <a:pos x="103" y="66"/>
                  </a:cxn>
                  <a:cxn ang="0">
                    <a:pos x="107" y="70"/>
                  </a:cxn>
                  <a:cxn ang="0">
                    <a:pos x="105" y="74"/>
                  </a:cxn>
                  <a:cxn ang="0">
                    <a:pos x="114" y="81"/>
                  </a:cxn>
                  <a:cxn ang="0">
                    <a:pos x="124" y="98"/>
                  </a:cxn>
                  <a:cxn ang="0">
                    <a:pos x="133" y="106"/>
                  </a:cxn>
                  <a:cxn ang="0">
                    <a:pos x="133" y="125"/>
                  </a:cxn>
                  <a:cxn ang="0">
                    <a:pos x="131" y="138"/>
                  </a:cxn>
                  <a:cxn ang="0">
                    <a:pos x="119" y="144"/>
                  </a:cxn>
                  <a:cxn ang="0">
                    <a:pos x="108" y="132"/>
                  </a:cxn>
                  <a:cxn ang="0">
                    <a:pos x="84" y="112"/>
                  </a:cxn>
                  <a:cxn ang="0">
                    <a:pos x="67" y="85"/>
                  </a:cxn>
                  <a:cxn ang="0">
                    <a:pos x="59" y="74"/>
                  </a:cxn>
                </a:cxnLst>
                <a:rect l="0" t="0" r="r" b="b"/>
                <a:pathLst>
                  <a:path w="133" h="144">
                    <a:moveTo>
                      <a:pt x="59" y="74"/>
                    </a:moveTo>
                    <a:cubicBezTo>
                      <a:pt x="58" y="74"/>
                      <a:pt x="59" y="72"/>
                      <a:pt x="58" y="70"/>
                    </a:cubicBezTo>
                    <a:cubicBezTo>
                      <a:pt x="57" y="69"/>
                      <a:pt x="52" y="69"/>
                      <a:pt x="51" y="68"/>
                    </a:cubicBezTo>
                    <a:cubicBezTo>
                      <a:pt x="49" y="67"/>
                      <a:pt x="45" y="56"/>
                      <a:pt x="45" y="53"/>
                    </a:cubicBezTo>
                    <a:cubicBezTo>
                      <a:pt x="41" y="43"/>
                      <a:pt x="31" y="44"/>
                      <a:pt x="28" y="38"/>
                    </a:cubicBezTo>
                    <a:cubicBezTo>
                      <a:pt x="26" y="33"/>
                      <a:pt x="24" y="30"/>
                      <a:pt x="22" y="25"/>
                    </a:cubicBezTo>
                    <a:cubicBezTo>
                      <a:pt x="20" y="21"/>
                      <a:pt x="15" y="22"/>
                      <a:pt x="11" y="21"/>
                    </a:cubicBezTo>
                    <a:cubicBezTo>
                      <a:pt x="8" y="20"/>
                      <a:pt x="1" y="8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" y="0"/>
                      <a:pt x="8" y="2"/>
                      <a:pt x="11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7"/>
                      <a:pt x="38" y="13"/>
                      <a:pt x="42" y="20"/>
                    </a:cubicBezTo>
                    <a:cubicBezTo>
                      <a:pt x="43" y="23"/>
                      <a:pt x="45" y="22"/>
                      <a:pt x="47" y="23"/>
                    </a:cubicBezTo>
                    <a:cubicBezTo>
                      <a:pt x="53" y="25"/>
                      <a:pt x="56" y="30"/>
                      <a:pt x="61" y="35"/>
                    </a:cubicBezTo>
                    <a:cubicBezTo>
                      <a:pt x="69" y="43"/>
                      <a:pt x="74" y="49"/>
                      <a:pt x="86" y="53"/>
                    </a:cubicBezTo>
                    <a:cubicBezTo>
                      <a:pt x="93" y="55"/>
                      <a:pt x="101" y="57"/>
                      <a:pt x="101" y="64"/>
                    </a:cubicBezTo>
                    <a:cubicBezTo>
                      <a:pt x="101" y="64"/>
                      <a:pt x="100" y="65"/>
                      <a:pt x="100" y="66"/>
                    </a:cubicBezTo>
                    <a:cubicBezTo>
                      <a:pt x="101" y="66"/>
                      <a:pt x="102" y="66"/>
                      <a:pt x="103" y="66"/>
                    </a:cubicBezTo>
                    <a:cubicBezTo>
                      <a:pt x="105" y="66"/>
                      <a:pt x="106" y="68"/>
                      <a:pt x="107" y="70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80"/>
                      <a:pt x="109" y="81"/>
                      <a:pt x="114" y="81"/>
                    </a:cubicBezTo>
                    <a:cubicBezTo>
                      <a:pt x="114" y="91"/>
                      <a:pt x="119" y="93"/>
                      <a:pt x="124" y="98"/>
                    </a:cubicBezTo>
                    <a:cubicBezTo>
                      <a:pt x="127" y="101"/>
                      <a:pt x="133" y="102"/>
                      <a:pt x="133" y="106"/>
                    </a:cubicBezTo>
                    <a:cubicBezTo>
                      <a:pt x="133" y="112"/>
                      <a:pt x="133" y="116"/>
                      <a:pt x="133" y="125"/>
                    </a:cubicBezTo>
                    <a:cubicBezTo>
                      <a:pt x="128" y="127"/>
                      <a:pt x="131" y="133"/>
                      <a:pt x="131" y="138"/>
                    </a:cubicBezTo>
                    <a:cubicBezTo>
                      <a:pt x="131" y="143"/>
                      <a:pt x="122" y="144"/>
                      <a:pt x="119" y="144"/>
                    </a:cubicBezTo>
                    <a:cubicBezTo>
                      <a:pt x="116" y="144"/>
                      <a:pt x="109" y="132"/>
                      <a:pt x="108" y="132"/>
                    </a:cubicBezTo>
                    <a:cubicBezTo>
                      <a:pt x="100" y="124"/>
                      <a:pt x="92" y="120"/>
                      <a:pt x="84" y="112"/>
                    </a:cubicBezTo>
                    <a:cubicBezTo>
                      <a:pt x="75" y="103"/>
                      <a:pt x="71" y="95"/>
                      <a:pt x="67" y="85"/>
                    </a:cubicBezTo>
                    <a:cubicBezTo>
                      <a:pt x="66" y="83"/>
                      <a:pt x="60" y="74"/>
                      <a:pt x="59" y="74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5" name="Freeform 105"/>
              <p:cNvSpPr/>
              <p:nvPr/>
            </p:nvSpPr>
            <p:spPr bwMode="auto">
              <a:xfrm>
                <a:off x="6203950" y="2757488"/>
                <a:ext cx="169863" cy="188913"/>
              </a:xfrm>
              <a:custGeom>
                <a:avLst/>
                <a:gdLst/>
                <a:ahLst/>
                <a:cxnLst>
                  <a:cxn ang="0">
                    <a:pos x="37" y="130"/>
                  </a:cxn>
                  <a:cxn ang="0">
                    <a:pos x="36" y="124"/>
                  </a:cxn>
                  <a:cxn ang="0">
                    <a:pos x="27" y="126"/>
                  </a:cxn>
                  <a:cxn ang="0">
                    <a:pos x="11" y="102"/>
                  </a:cxn>
                  <a:cxn ang="0">
                    <a:pos x="12" y="99"/>
                  </a:cxn>
                  <a:cxn ang="0">
                    <a:pos x="6" y="97"/>
                  </a:cxn>
                  <a:cxn ang="0">
                    <a:pos x="0" y="78"/>
                  </a:cxn>
                  <a:cxn ang="0">
                    <a:pos x="15" y="74"/>
                  </a:cxn>
                  <a:cxn ang="0">
                    <a:pos x="33" y="54"/>
                  </a:cxn>
                  <a:cxn ang="0">
                    <a:pos x="45" y="50"/>
                  </a:cxn>
                  <a:cxn ang="0">
                    <a:pos x="56" y="41"/>
                  </a:cxn>
                  <a:cxn ang="0">
                    <a:pos x="59" y="35"/>
                  </a:cxn>
                  <a:cxn ang="0">
                    <a:pos x="63" y="32"/>
                  </a:cxn>
                  <a:cxn ang="0">
                    <a:pos x="66" y="29"/>
                  </a:cxn>
                  <a:cxn ang="0">
                    <a:pos x="82" y="23"/>
                  </a:cxn>
                  <a:cxn ang="0">
                    <a:pos x="102" y="0"/>
                  </a:cxn>
                  <a:cxn ang="0">
                    <a:pos x="109" y="11"/>
                  </a:cxn>
                  <a:cxn ang="0">
                    <a:pos x="127" y="23"/>
                  </a:cxn>
                  <a:cxn ang="0">
                    <a:pos x="117" y="29"/>
                  </a:cxn>
                  <a:cxn ang="0">
                    <a:pos x="119" y="31"/>
                  </a:cxn>
                  <a:cxn ang="0">
                    <a:pos x="106" y="37"/>
                  </a:cxn>
                  <a:cxn ang="0">
                    <a:pos x="108" y="41"/>
                  </a:cxn>
                  <a:cxn ang="0">
                    <a:pos x="105" y="44"/>
                  </a:cxn>
                  <a:cxn ang="0">
                    <a:pos x="125" y="73"/>
                  </a:cxn>
                  <a:cxn ang="0">
                    <a:pos x="115" y="77"/>
                  </a:cxn>
                  <a:cxn ang="0">
                    <a:pos x="111" y="78"/>
                  </a:cxn>
                  <a:cxn ang="0">
                    <a:pos x="109" y="83"/>
                  </a:cxn>
                  <a:cxn ang="0">
                    <a:pos x="103" y="102"/>
                  </a:cxn>
                  <a:cxn ang="0">
                    <a:pos x="93" y="113"/>
                  </a:cxn>
                  <a:cxn ang="0">
                    <a:pos x="95" y="119"/>
                  </a:cxn>
                  <a:cxn ang="0">
                    <a:pos x="90" y="134"/>
                  </a:cxn>
                  <a:cxn ang="0">
                    <a:pos x="76" y="141"/>
                  </a:cxn>
                  <a:cxn ang="0">
                    <a:pos x="71" y="135"/>
                  </a:cxn>
                  <a:cxn ang="0">
                    <a:pos x="51" y="128"/>
                  </a:cxn>
                  <a:cxn ang="0">
                    <a:pos x="40" y="132"/>
                  </a:cxn>
                  <a:cxn ang="0">
                    <a:pos x="37" y="130"/>
                  </a:cxn>
                </a:cxnLst>
                <a:rect l="0" t="0" r="r" b="b"/>
                <a:pathLst>
                  <a:path w="127" h="141">
                    <a:moveTo>
                      <a:pt x="37" y="130"/>
                    </a:moveTo>
                    <a:cubicBezTo>
                      <a:pt x="36" y="130"/>
                      <a:pt x="36" y="125"/>
                      <a:pt x="36" y="124"/>
                    </a:cubicBezTo>
                    <a:cubicBezTo>
                      <a:pt x="32" y="123"/>
                      <a:pt x="30" y="126"/>
                      <a:pt x="27" y="126"/>
                    </a:cubicBezTo>
                    <a:cubicBezTo>
                      <a:pt x="10" y="126"/>
                      <a:pt x="17" y="110"/>
                      <a:pt x="11" y="102"/>
                    </a:cubicBezTo>
                    <a:cubicBezTo>
                      <a:pt x="11" y="101"/>
                      <a:pt x="12" y="100"/>
                      <a:pt x="12" y="99"/>
                    </a:cubicBezTo>
                    <a:cubicBezTo>
                      <a:pt x="11" y="97"/>
                      <a:pt x="8" y="97"/>
                      <a:pt x="6" y="97"/>
                    </a:cubicBezTo>
                    <a:cubicBezTo>
                      <a:pt x="4" y="96"/>
                      <a:pt x="0" y="80"/>
                      <a:pt x="0" y="78"/>
                    </a:cubicBezTo>
                    <a:cubicBezTo>
                      <a:pt x="0" y="71"/>
                      <a:pt x="9" y="74"/>
                      <a:pt x="15" y="74"/>
                    </a:cubicBezTo>
                    <a:cubicBezTo>
                      <a:pt x="29" y="74"/>
                      <a:pt x="27" y="60"/>
                      <a:pt x="33" y="54"/>
                    </a:cubicBezTo>
                    <a:cubicBezTo>
                      <a:pt x="36" y="51"/>
                      <a:pt x="41" y="51"/>
                      <a:pt x="45" y="50"/>
                    </a:cubicBezTo>
                    <a:cubicBezTo>
                      <a:pt x="52" y="49"/>
                      <a:pt x="52" y="44"/>
                      <a:pt x="56" y="41"/>
                    </a:cubicBezTo>
                    <a:cubicBezTo>
                      <a:pt x="54" y="39"/>
                      <a:pt x="59" y="35"/>
                      <a:pt x="59" y="35"/>
                    </a:cubicBezTo>
                    <a:cubicBezTo>
                      <a:pt x="61" y="34"/>
                      <a:pt x="61" y="33"/>
                      <a:pt x="63" y="32"/>
                    </a:cubicBezTo>
                    <a:cubicBezTo>
                      <a:pt x="64" y="32"/>
                      <a:pt x="65" y="30"/>
                      <a:pt x="66" y="29"/>
                    </a:cubicBezTo>
                    <a:cubicBezTo>
                      <a:pt x="70" y="25"/>
                      <a:pt x="80" y="27"/>
                      <a:pt x="82" y="23"/>
                    </a:cubicBezTo>
                    <a:cubicBezTo>
                      <a:pt x="85" y="16"/>
                      <a:pt x="95" y="0"/>
                      <a:pt x="102" y="0"/>
                    </a:cubicBezTo>
                    <a:cubicBezTo>
                      <a:pt x="109" y="0"/>
                      <a:pt x="109" y="4"/>
                      <a:pt x="109" y="11"/>
                    </a:cubicBezTo>
                    <a:cubicBezTo>
                      <a:pt x="109" y="20"/>
                      <a:pt x="127" y="15"/>
                      <a:pt x="127" y="23"/>
                    </a:cubicBezTo>
                    <a:cubicBezTo>
                      <a:pt x="127" y="27"/>
                      <a:pt x="117" y="25"/>
                      <a:pt x="117" y="29"/>
                    </a:cubicBezTo>
                    <a:cubicBezTo>
                      <a:pt x="117" y="30"/>
                      <a:pt x="118" y="31"/>
                      <a:pt x="119" y="31"/>
                    </a:cubicBezTo>
                    <a:cubicBezTo>
                      <a:pt x="118" y="32"/>
                      <a:pt x="106" y="37"/>
                      <a:pt x="106" y="37"/>
                    </a:cubicBezTo>
                    <a:cubicBezTo>
                      <a:pt x="107" y="38"/>
                      <a:pt x="108" y="40"/>
                      <a:pt x="108" y="41"/>
                    </a:cubicBezTo>
                    <a:cubicBezTo>
                      <a:pt x="107" y="42"/>
                      <a:pt x="105" y="43"/>
                      <a:pt x="105" y="44"/>
                    </a:cubicBezTo>
                    <a:cubicBezTo>
                      <a:pt x="105" y="51"/>
                      <a:pt x="117" y="73"/>
                      <a:pt x="125" y="73"/>
                    </a:cubicBezTo>
                    <a:cubicBezTo>
                      <a:pt x="124" y="79"/>
                      <a:pt x="120" y="77"/>
                      <a:pt x="115" y="77"/>
                    </a:cubicBezTo>
                    <a:cubicBezTo>
                      <a:pt x="114" y="77"/>
                      <a:pt x="112" y="78"/>
                      <a:pt x="111" y="78"/>
                    </a:cubicBezTo>
                    <a:cubicBezTo>
                      <a:pt x="109" y="83"/>
                      <a:pt x="109" y="83"/>
                      <a:pt x="109" y="83"/>
                    </a:cubicBezTo>
                    <a:cubicBezTo>
                      <a:pt x="106" y="92"/>
                      <a:pt x="103" y="95"/>
                      <a:pt x="103" y="102"/>
                    </a:cubicBezTo>
                    <a:cubicBezTo>
                      <a:pt x="98" y="103"/>
                      <a:pt x="93" y="110"/>
                      <a:pt x="93" y="113"/>
                    </a:cubicBezTo>
                    <a:cubicBezTo>
                      <a:pt x="93" y="116"/>
                      <a:pt x="95" y="117"/>
                      <a:pt x="95" y="119"/>
                    </a:cubicBezTo>
                    <a:cubicBezTo>
                      <a:pt x="95" y="122"/>
                      <a:pt x="90" y="129"/>
                      <a:pt x="90" y="134"/>
                    </a:cubicBezTo>
                    <a:cubicBezTo>
                      <a:pt x="83" y="135"/>
                      <a:pt x="82" y="141"/>
                      <a:pt x="76" y="141"/>
                    </a:cubicBezTo>
                    <a:cubicBezTo>
                      <a:pt x="72" y="141"/>
                      <a:pt x="71" y="137"/>
                      <a:pt x="71" y="135"/>
                    </a:cubicBezTo>
                    <a:cubicBezTo>
                      <a:pt x="64" y="133"/>
                      <a:pt x="59" y="128"/>
                      <a:pt x="51" y="128"/>
                    </a:cubicBezTo>
                    <a:cubicBezTo>
                      <a:pt x="48" y="128"/>
                      <a:pt x="45" y="132"/>
                      <a:pt x="40" y="132"/>
                    </a:cubicBezTo>
                    <a:cubicBezTo>
                      <a:pt x="39" y="132"/>
                      <a:pt x="38" y="130"/>
                      <a:pt x="37" y="13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6" name="Freeform 106"/>
              <p:cNvSpPr/>
              <p:nvPr/>
            </p:nvSpPr>
            <p:spPr bwMode="auto">
              <a:xfrm>
                <a:off x="6367463" y="2847975"/>
                <a:ext cx="106363" cy="123825"/>
              </a:xfrm>
              <a:custGeom>
                <a:avLst/>
                <a:gdLst/>
                <a:ahLst/>
                <a:cxnLst>
                  <a:cxn ang="0">
                    <a:pos x="31" y="34"/>
                  </a:cxn>
                  <a:cxn ang="0">
                    <a:pos x="27" y="38"/>
                  </a:cxn>
                  <a:cxn ang="0">
                    <a:pos x="17" y="24"/>
                  </a:cxn>
                  <a:cxn ang="0">
                    <a:pos x="32" y="16"/>
                  </a:cxn>
                  <a:cxn ang="0">
                    <a:pos x="49" y="15"/>
                  </a:cxn>
                  <a:cxn ang="0">
                    <a:pos x="64" y="18"/>
                  </a:cxn>
                  <a:cxn ang="0">
                    <a:pos x="77" y="4"/>
                  </a:cxn>
                  <a:cxn ang="0">
                    <a:pos x="79" y="0"/>
                  </a:cxn>
                  <a:cxn ang="0">
                    <a:pos x="77" y="0"/>
                  </a:cxn>
                  <a:cxn ang="0">
                    <a:pos x="63" y="10"/>
                  </a:cxn>
                  <a:cxn ang="0">
                    <a:pos x="59" y="10"/>
                  </a:cxn>
                  <a:cxn ang="0">
                    <a:pos x="28" y="5"/>
                  </a:cxn>
                  <a:cxn ang="0">
                    <a:pos x="12" y="30"/>
                  </a:cxn>
                  <a:cxn ang="0">
                    <a:pos x="8" y="37"/>
                  </a:cxn>
                  <a:cxn ang="0">
                    <a:pos x="0" y="61"/>
                  </a:cxn>
                  <a:cxn ang="0">
                    <a:pos x="8" y="66"/>
                  </a:cxn>
                  <a:cxn ang="0">
                    <a:pos x="8" y="87"/>
                  </a:cxn>
                  <a:cxn ang="0">
                    <a:pos x="16" y="93"/>
                  </a:cxn>
                  <a:cxn ang="0">
                    <a:pos x="22" y="76"/>
                  </a:cxn>
                  <a:cxn ang="0">
                    <a:pos x="18" y="61"/>
                  </a:cxn>
                  <a:cxn ang="0">
                    <a:pos x="25" y="56"/>
                  </a:cxn>
                  <a:cxn ang="0">
                    <a:pos x="28" y="56"/>
                  </a:cxn>
                  <a:cxn ang="0">
                    <a:pos x="27" y="65"/>
                  </a:cxn>
                  <a:cxn ang="0">
                    <a:pos x="34" y="79"/>
                  </a:cxn>
                  <a:cxn ang="0">
                    <a:pos x="34" y="83"/>
                  </a:cxn>
                  <a:cxn ang="0">
                    <a:pos x="39" y="83"/>
                  </a:cxn>
                  <a:cxn ang="0">
                    <a:pos x="49" y="73"/>
                  </a:cxn>
                  <a:cxn ang="0">
                    <a:pos x="43" y="65"/>
                  </a:cxn>
                  <a:cxn ang="0">
                    <a:pos x="45" y="63"/>
                  </a:cxn>
                  <a:cxn ang="0">
                    <a:pos x="34" y="44"/>
                  </a:cxn>
                  <a:cxn ang="0">
                    <a:pos x="57" y="31"/>
                  </a:cxn>
                  <a:cxn ang="0">
                    <a:pos x="57" y="28"/>
                  </a:cxn>
                  <a:cxn ang="0">
                    <a:pos x="31" y="36"/>
                  </a:cxn>
                  <a:cxn ang="0">
                    <a:pos x="31" y="34"/>
                  </a:cxn>
                </a:cxnLst>
                <a:rect l="0" t="0" r="r" b="b"/>
                <a:pathLst>
                  <a:path w="79" h="93">
                    <a:moveTo>
                      <a:pt x="31" y="34"/>
                    </a:moveTo>
                    <a:cubicBezTo>
                      <a:pt x="30" y="36"/>
                      <a:pt x="29" y="38"/>
                      <a:pt x="27" y="38"/>
                    </a:cubicBezTo>
                    <a:cubicBezTo>
                      <a:pt x="20" y="38"/>
                      <a:pt x="17" y="30"/>
                      <a:pt x="17" y="24"/>
                    </a:cubicBezTo>
                    <a:cubicBezTo>
                      <a:pt x="17" y="15"/>
                      <a:pt x="24" y="16"/>
                      <a:pt x="32" y="16"/>
                    </a:cubicBezTo>
                    <a:cubicBezTo>
                      <a:pt x="39" y="16"/>
                      <a:pt x="42" y="15"/>
                      <a:pt x="49" y="15"/>
                    </a:cubicBezTo>
                    <a:cubicBezTo>
                      <a:pt x="54" y="15"/>
                      <a:pt x="58" y="18"/>
                      <a:pt x="64" y="18"/>
                    </a:cubicBezTo>
                    <a:cubicBezTo>
                      <a:pt x="73" y="18"/>
                      <a:pt x="76" y="10"/>
                      <a:pt x="77" y="4"/>
                    </a:cubicBezTo>
                    <a:cubicBezTo>
                      <a:pt x="79" y="4"/>
                      <a:pt x="79" y="1"/>
                      <a:pt x="79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2" y="4"/>
                      <a:pt x="65" y="8"/>
                      <a:pt x="63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17" y="5"/>
                      <a:pt x="12" y="20"/>
                      <a:pt x="12" y="30"/>
                    </a:cubicBezTo>
                    <a:cubicBezTo>
                      <a:pt x="12" y="33"/>
                      <a:pt x="8" y="35"/>
                      <a:pt x="8" y="37"/>
                    </a:cubicBezTo>
                    <a:cubicBezTo>
                      <a:pt x="4" y="47"/>
                      <a:pt x="0" y="51"/>
                      <a:pt x="0" y="61"/>
                    </a:cubicBezTo>
                    <a:cubicBezTo>
                      <a:pt x="0" y="66"/>
                      <a:pt x="6" y="66"/>
                      <a:pt x="8" y="66"/>
                    </a:cubicBezTo>
                    <a:cubicBezTo>
                      <a:pt x="8" y="73"/>
                      <a:pt x="8" y="83"/>
                      <a:pt x="8" y="87"/>
                    </a:cubicBezTo>
                    <a:cubicBezTo>
                      <a:pt x="8" y="90"/>
                      <a:pt x="12" y="93"/>
                      <a:pt x="16" y="93"/>
                    </a:cubicBezTo>
                    <a:cubicBezTo>
                      <a:pt x="20" y="93"/>
                      <a:pt x="22" y="78"/>
                      <a:pt x="22" y="76"/>
                    </a:cubicBezTo>
                    <a:cubicBezTo>
                      <a:pt x="22" y="70"/>
                      <a:pt x="18" y="67"/>
                      <a:pt x="18" y="61"/>
                    </a:cubicBezTo>
                    <a:cubicBezTo>
                      <a:pt x="18" y="58"/>
                      <a:pt x="22" y="56"/>
                      <a:pt x="25" y="56"/>
                    </a:cubicBezTo>
                    <a:cubicBezTo>
                      <a:pt x="26" y="56"/>
                      <a:pt x="27" y="56"/>
                      <a:pt x="28" y="56"/>
                    </a:cubicBezTo>
                    <a:cubicBezTo>
                      <a:pt x="27" y="65"/>
                      <a:pt x="27" y="65"/>
                      <a:pt x="27" y="65"/>
                    </a:cubicBezTo>
                    <a:cubicBezTo>
                      <a:pt x="27" y="71"/>
                      <a:pt x="34" y="73"/>
                      <a:pt x="34" y="79"/>
                    </a:cubicBezTo>
                    <a:cubicBezTo>
                      <a:pt x="34" y="80"/>
                      <a:pt x="34" y="81"/>
                      <a:pt x="34" y="83"/>
                    </a:cubicBezTo>
                    <a:cubicBezTo>
                      <a:pt x="39" y="83"/>
                      <a:pt x="39" y="83"/>
                      <a:pt x="39" y="83"/>
                    </a:cubicBezTo>
                    <a:cubicBezTo>
                      <a:pt x="39" y="78"/>
                      <a:pt x="49" y="78"/>
                      <a:pt x="49" y="73"/>
                    </a:cubicBezTo>
                    <a:cubicBezTo>
                      <a:pt x="47" y="73"/>
                      <a:pt x="43" y="68"/>
                      <a:pt x="43" y="65"/>
                    </a:cubicBezTo>
                    <a:cubicBezTo>
                      <a:pt x="43" y="65"/>
                      <a:pt x="44" y="64"/>
                      <a:pt x="45" y="63"/>
                    </a:cubicBezTo>
                    <a:cubicBezTo>
                      <a:pt x="42" y="61"/>
                      <a:pt x="34" y="46"/>
                      <a:pt x="34" y="44"/>
                    </a:cubicBezTo>
                    <a:cubicBezTo>
                      <a:pt x="46" y="44"/>
                      <a:pt x="47" y="35"/>
                      <a:pt x="57" y="31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4" y="27"/>
                      <a:pt x="31" y="35"/>
                      <a:pt x="31" y="36"/>
                    </a:cubicBezTo>
                    <a:lnTo>
                      <a:pt x="31" y="34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7" name="Freeform 107"/>
              <p:cNvSpPr/>
              <p:nvPr/>
            </p:nvSpPr>
            <p:spPr bwMode="auto">
              <a:xfrm>
                <a:off x="6145213" y="2973388"/>
                <a:ext cx="171450" cy="49213"/>
              </a:xfrm>
              <a:custGeom>
                <a:avLst/>
                <a:gdLst/>
                <a:ahLst/>
                <a:cxnLst>
                  <a:cxn ang="0">
                    <a:pos x="123" y="36"/>
                  </a:cxn>
                  <a:cxn ang="0">
                    <a:pos x="114" y="33"/>
                  </a:cxn>
                  <a:cxn ang="0">
                    <a:pos x="114" y="37"/>
                  </a:cxn>
                  <a:cxn ang="0">
                    <a:pos x="67" y="31"/>
                  </a:cxn>
                  <a:cxn ang="0">
                    <a:pos x="56" y="25"/>
                  </a:cxn>
                  <a:cxn ang="0">
                    <a:pos x="32" y="22"/>
                  </a:cxn>
                  <a:cxn ang="0">
                    <a:pos x="14" y="20"/>
                  </a:cxn>
                  <a:cxn ang="0">
                    <a:pos x="0" y="10"/>
                  </a:cxn>
                  <a:cxn ang="0">
                    <a:pos x="11" y="1"/>
                  </a:cxn>
                  <a:cxn ang="0">
                    <a:pos x="14" y="3"/>
                  </a:cxn>
                  <a:cxn ang="0">
                    <a:pos x="22" y="0"/>
                  </a:cxn>
                  <a:cxn ang="0">
                    <a:pos x="55" y="14"/>
                  </a:cxn>
                  <a:cxn ang="0">
                    <a:pos x="68" y="7"/>
                  </a:cxn>
                  <a:cxn ang="0">
                    <a:pos x="88" y="15"/>
                  </a:cxn>
                  <a:cxn ang="0">
                    <a:pos x="101" y="14"/>
                  </a:cxn>
                  <a:cxn ang="0">
                    <a:pos x="105" y="14"/>
                  </a:cxn>
                  <a:cxn ang="0">
                    <a:pos x="89" y="17"/>
                  </a:cxn>
                  <a:cxn ang="0">
                    <a:pos x="107" y="22"/>
                  </a:cxn>
                  <a:cxn ang="0">
                    <a:pos x="111" y="26"/>
                  </a:cxn>
                  <a:cxn ang="0">
                    <a:pos x="121" y="27"/>
                  </a:cxn>
                  <a:cxn ang="0">
                    <a:pos x="128" y="31"/>
                  </a:cxn>
                  <a:cxn ang="0">
                    <a:pos x="123" y="36"/>
                  </a:cxn>
                </a:cxnLst>
                <a:rect l="0" t="0" r="r" b="b"/>
                <a:pathLst>
                  <a:path w="128" h="37">
                    <a:moveTo>
                      <a:pt x="123" y="36"/>
                    </a:moveTo>
                    <a:cubicBezTo>
                      <a:pt x="119" y="36"/>
                      <a:pt x="119" y="33"/>
                      <a:pt x="114" y="33"/>
                    </a:cubicBezTo>
                    <a:cubicBezTo>
                      <a:pt x="113" y="33"/>
                      <a:pt x="114" y="36"/>
                      <a:pt x="114" y="37"/>
                    </a:cubicBezTo>
                    <a:cubicBezTo>
                      <a:pt x="100" y="32"/>
                      <a:pt x="85" y="31"/>
                      <a:pt x="67" y="31"/>
                    </a:cubicBezTo>
                    <a:cubicBezTo>
                      <a:pt x="62" y="31"/>
                      <a:pt x="61" y="25"/>
                      <a:pt x="56" y="25"/>
                    </a:cubicBezTo>
                    <a:cubicBezTo>
                      <a:pt x="48" y="25"/>
                      <a:pt x="41" y="25"/>
                      <a:pt x="32" y="22"/>
                    </a:cubicBezTo>
                    <a:cubicBezTo>
                      <a:pt x="25" y="20"/>
                      <a:pt x="19" y="24"/>
                      <a:pt x="14" y="20"/>
                    </a:cubicBezTo>
                    <a:cubicBezTo>
                      <a:pt x="10" y="15"/>
                      <a:pt x="7" y="10"/>
                      <a:pt x="0" y="10"/>
                    </a:cubicBezTo>
                    <a:cubicBezTo>
                      <a:pt x="0" y="9"/>
                      <a:pt x="8" y="1"/>
                      <a:pt x="11" y="1"/>
                    </a:cubicBezTo>
                    <a:cubicBezTo>
                      <a:pt x="12" y="1"/>
                      <a:pt x="13" y="3"/>
                      <a:pt x="14" y="3"/>
                    </a:cubicBezTo>
                    <a:cubicBezTo>
                      <a:pt x="17" y="3"/>
                      <a:pt x="19" y="0"/>
                      <a:pt x="22" y="0"/>
                    </a:cubicBezTo>
                    <a:cubicBezTo>
                      <a:pt x="35" y="0"/>
                      <a:pt x="41" y="14"/>
                      <a:pt x="55" y="14"/>
                    </a:cubicBezTo>
                    <a:cubicBezTo>
                      <a:pt x="62" y="14"/>
                      <a:pt x="63" y="7"/>
                      <a:pt x="68" y="7"/>
                    </a:cubicBezTo>
                    <a:cubicBezTo>
                      <a:pt x="77" y="7"/>
                      <a:pt x="80" y="15"/>
                      <a:pt x="88" y="15"/>
                    </a:cubicBezTo>
                    <a:cubicBezTo>
                      <a:pt x="101" y="14"/>
                      <a:pt x="101" y="14"/>
                      <a:pt x="101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6"/>
                      <a:pt x="89" y="17"/>
                      <a:pt x="89" y="17"/>
                    </a:cubicBezTo>
                    <a:cubicBezTo>
                      <a:pt x="93" y="22"/>
                      <a:pt x="99" y="22"/>
                      <a:pt x="107" y="22"/>
                    </a:cubicBezTo>
                    <a:cubicBezTo>
                      <a:pt x="110" y="22"/>
                      <a:pt x="110" y="26"/>
                      <a:pt x="111" y="26"/>
                    </a:cubicBezTo>
                    <a:cubicBezTo>
                      <a:pt x="114" y="30"/>
                      <a:pt x="117" y="26"/>
                      <a:pt x="121" y="27"/>
                    </a:cubicBezTo>
                    <a:cubicBezTo>
                      <a:pt x="125" y="29"/>
                      <a:pt x="125" y="30"/>
                      <a:pt x="128" y="31"/>
                    </a:cubicBezTo>
                    <a:cubicBezTo>
                      <a:pt x="127" y="33"/>
                      <a:pt x="124" y="36"/>
                      <a:pt x="123" y="36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8" name="Freeform 108"/>
              <p:cNvSpPr/>
              <p:nvPr/>
            </p:nvSpPr>
            <p:spPr bwMode="auto">
              <a:xfrm>
                <a:off x="6386513" y="3013075"/>
                <a:ext cx="52388" cy="12700"/>
              </a:xfrm>
              <a:custGeom>
                <a:avLst/>
                <a:gdLst/>
                <a:ahLst/>
                <a:cxnLst>
                  <a:cxn ang="0">
                    <a:pos x="26" y="9"/>
                  </a:cxn>
                  <a:cxn ang="0">
                    <a:pos x="10" y="9"/>
                  </a:cxn>
                  <a:cxn ang="0">
                    <a:pos x="0" y="4"/>
                  </a:cxn>
                  <a:cxn ang="0">
                    <a:pos x="8" y="1"/>
                  </a:cxn>
                  <a:cxn ang="0">
                    <a:pos x="26" y="4"/>
                  </a:cxn>
                  <a:cxn ang="0">
                    <a:pos x="39" y="0"/>
                  </a:cxn>
                  <a:cxn ang="0">
                    <a:pos x="26" y="9"/>
                  </a:cxn>
                </a:cxnLst>
                <a:rect l="0" t="0" r="r" b="b"/>
                <a:pathLst>
                  <a:path w="39" h="9">
                    <a:moveTo>
                      <a:pt x="26" y="9"/>
                    </a:moveTo>
                    <a:cubicBezTo>
                      <a:pt x="20" y="9"/>
                      <a:pt x="13" y="9"/>
                      <a:pt x="10" y="9"/>
                    </a:cubicBezTo>
                    <a:cubicBezTo>
                      <a:pt x="7" y="9"/>
                      <a:pt x="0" y="9"/>
                      <a:pt x="0" y="4"/>
                    </a:cubicBezTo>
                    <a:cubicBezTo>
                      <a:pt x="0" y="1"/>
                      <a:pt x="5" y="1"/>
                      <a:pt x="8" y="1"/>
                    </a:cubicBezTo>
                    <a:cubicBezTo>
                      <a:pt x="16" y="1"/>
                      <a:pt x="19" y="4"/>
                      <a:pt x="26" y="4"/>
                    </a:cubicBezTo>
                    <a:cubicBezTo>
                      <a:pt x="32" y="4"/>
                      <a:pt x="35" y="2"/>
                      <a:pt x="39" y="0"/>
                    </a:cubicBezTo>
                    <a:cubicBezTo>
                      <a:pt x="35" y="6"/>
                      <a:pt x="32" y="7"/>
                      <a:pt x="26" y="9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9" name="Freeform 109"/>
              <p:cNvSpPr/>
              <p:nvPr/>
            </p:nvSpPr>
            <p:spPr bwMode="auto">
              <a:xfrm>
                <a:off x="6335713" y="3016250"/>
                <a:ext cx="36513" cy="12700"/>
              </a:xfrm>
              <a:custGeom>
                <a:avLst/>
                <a:gdLst/>
                <a:ahLst/>
                <a:cxnLst>
                  <a:cxn ang="0">
                    <a:pos x="27" y="6"/>
                  </a:cxn>
                  <a:cxn ang="0">
                    <a:pos x="23" y="6"/>
                  </a:cxn>
                  <a:cxn ang="0">
                    <a:pos x="19" y="5"/>
                  </a:cxn>
                  <a:cxn ang="0">
                    <a:pos x="9" y="9"/>
                  </a:cxn>
                  <a:cxn ang="0">
                    <a:pos x="0" y="6"/>
                  </a:cxn>
                  <a:cxn ang="0">
                    <a:pos x="7" y="1"/>
                  </a:cxn>
                  <a:cxn ang="0">
                    <a:pos x="16" y="3"/>
                  </a:cxn>
                  <a:cxn ang="0">
                    <a:pos x="16" y="0"/>
                  </a:cxn>
                  <a:cxn ang="0">
                    <a:pos x="27" y="0"/>
                  </a:cxn>
                  <a:cxn ang="0">
                    <a:pos x="27" y="6"/>
                  </a:cxn>
                </a:cxnLst>
                <a:rect l="0" t="0" r="r" b="b"/>
                <a:pathLst>
                  <a:path w="27" h="9">
                    <a:moveTo>
                      <a:pt x="27" y="6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6"/>
                      <a:pt x="13" y="9"/>
                      <a:pt x="9" y="9"/>
                    </a:cubicBezTo>
                    <a:cubicBezTo>
                      <a:pt x="5" y="9"/>
                      <a:pt x="0" y="8"/>
                      <a:pt x="0" y="6"/>
                    </a:cubicBezTo>
                    <a:cubicBezTo>
                      <a:pt x="0" y="1"/>
                      <a:pt x="3" y="1"/>
                      <a:pt x="7" y="1"/>
                    </a:cubicBezTo>
                    <a:cubicBezTo>
                      <a:pt x="11" y="1"/>
                      <a:pt x="13" y="2"/>
                      <a:pt x="16" y="3"/>
                    </a:cubicBezTo>
                    <a:cubicBezTo>
                      <a:pt x="16" y="2"/>
                      <a:pt x="16" y="1"/>
                      <a:pt x="1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3"/>
                      <a:pt x="26" y="5"/>
                      <a:pt x="27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20" name="Freeform 110"/>
              <p:cNvSpPr/>
              <p:nvPr/>
            </p:nvSpPr>
            <p:spPr bwMode="auto">
              <a:xfrm>
                <a:off x="6373813" y="3030538"/>
                <a:ext cx="26988" cy="19050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12" y="9"/>
                  </a:cxn>
                  <a:cxn ang="0">
                    <a:pos x="0" y="4"/>
                  </a:cxn>
                  <a:cxn ang="0">
                    <a:pos x="9" y="1"/>
                  </a:cxn>
                  <a:cxn ang="0">
                    <a:pos x="13" y="1"/>
                  </a:cxn>
                  <a:cxn ang="0">
                    <a:pos x="20" y="11"/>
                  </a:cxn>
                  <a:cxn ang="0">
                    <a:pos x="16" y="14"/>
                  </a:cxn>
                  <a:cxn ang="0">
                    <a:pos x="15" y="14"/>
                  </a:cxn>
                </a:cxnLst>
                <a:rect l="0" t="0" r="r" b="b"/>
                <a:pathLst>
                  <a:path w="20" h="14">
                    <a:moveTo>
                      <a:pt x="15" y="14"/>
                    </a:moveTo>
                    <a:cubicBezTo>
                      <a:pt x="12" y="14"/>
                      <a:pt x="12" y="10"/>
                      <a:pt x="12" y="9"/>
                    </a:cubicBezTo>
                    <a:cubicBezTo>
                      <a:pt x="8" y="9"/>
                      <a:pt x="0" y="8"/>
                      <a:pt x="0" y="4"/>
                    </a:cubicBezTo>
                    <a:cubicBezTo>
                      <a:pt x="0" y="0"/>
                      <a:pt x="6" y="1"/>
                      <a:pt x="9" y="1"/>
                    </a:cubicBezTo>
                    <a:cubicBezTo>
                      <a:pt x="10" y="1"/>
                      <a:pt x="12" y="1"/>
                      <a:pt x="13" y="1"/>
                    </a:cubicBezTo>
                    <a:cubicBezTo>
                      <a:pt x="13" y="7"/>
                      <a:pt x="20" y="6"/>
                      <a:pt x="20" y="11"/>
                    </a:cubicBezTo>
                    <a:cubicBezTo>
                      <a:pt x="20" y="13"/>
                      <a:pt x="18" y="14"/>
                      <a:pt x="16" y="14"/>
                    </a:cubicBezTo>
                    <a:cubicBezTo>
                      <a:pt x="16" y="14"/>
                      <a:pt x="15" y="14"/>
                      <a:pt x="15" y="14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21" name="Freeform 111"/>
              <p:cNvSpPr/>
              <p:nvPr/>
            </p:nvSpPr>
            <p:spPr bwMode="auto">
              <a:xfrm>
                <a:off x="6323013" y="3014663"/>
                <a:ext cx="11113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3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cubicBezTo>
                      <a:pt x="1" y="0"/>
                      <a:pt x="2" y="0"/>
                      <a:pt x="4" y="0"/>
                    </a:cubicBezTo>
                    <a:cubicBezTo>
                      <a:pt x="6" y="0"/>
                      <a:pt x="6" y="2"/>
                      <a:pt x="8" y="3"/>
                    </a:cubicBezTo>
                    <a:cubicBezTo>
                      <a:pt x="7" y="6"/>
                      <a:pt x="5" y="8"/>
                      <a:pt x="3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22" name="Freeform 112"/>
              <p:cNvSpPr/>
              <p:nvPr/>
            </p:nvSpPr>
            <p:spPr bwMode="auto">
              <a:xfrm>
                <a:off x="6448425" y="3016250"/>
                <a:ext cx="58738" cy="34925"/>
              </a:xfrm>
              <a:custGeom>
                <a:avLst/>
                <a:gdLst/>
                <a:ahLst/>
                <a:cxnLst>
                  <a:cxn ang="0">
                    <a:pos x="19" y="13"/>
                  </a:cxn>
                  <a:cxn ang="0">
                    <a:pos x="17" y="19"/>
                  </a:cxn>
                  <a:cxn ang="0">
                    <a:pos x="3" y="26"/>
                  </a:cxn>
                  <a:cxn ang="0">
                    <a:pos x="0" y="22"/>
                  </a:cxn>
                  <a:cxn ang="0">
                    <a:pos x="15" y="10"/>
                  </a:cxn>
                  <a:cxn ang="0">
                    <a:pos x="17" y="6"/>
                  </a:cxn>
                  <a:cxn ang="0">
                    <a:pos x="45" y="3"/>
                  </a:cxn>
                  <a:cxn ang="0">
                    <a:pos x="19" y="13"/>
                  </a:cxn>
                </a:cxnLst>
                <a:rect l="0" t="0" r="r" b="b"/>
                <a:pathLst>
                  <a:path w="45" h="26">
                    <a:moveTo>
                      <a:pt x="19" y="13"/>
                    </a:moveTo>
                    <a:cubicBezTo>
                      <a:pt x="16" y="13"/>
                      <a:pt x="19" y="17"/>
                      <a:pt x="17" y="19"/>
                    </a:cubicBezTo>
                    <a:cubicBezTo>
                      <a:pt x="15" y="21"/>
                      <a:pt x="8" y="26"/>
                      <a:pt x="3" y="26"/>
                    </a:cubicBezTo>
                    <a:cubicBezTo>
                      <a:pt x="1" y="26"/>
                      <a:pt x="0" y="24"/>
                      <a:pt x="0" y="22"/>
                    </a:cubicBezTo>
                    <a:cubicBezTo>
                      <a:pt x="0" y="12"/>
                      <a:pt x="8" y="12"/>
                      <a:pt x="15" y="10"/>
                    </a:cubicBezTo>
                    <a:cubicBezTo>
                      <a:pt x="16" y="10"/>
                      <a:pt x="16" y="7"/>
                      <a:pt x="17" y="6"/>
                    </a:cubicBezTo>
                    <a:cubicBezTo>
                      <a:pt x="21" y="2"/>
                      <a:pt x="41" y="0"/>
                      <a:pt x="45" y="3"/>
                    </a:cubicBezTo>
                    <a:cubicBezTo>
                      <a:pt x="40" y="9"/>
                      <a:pt x="26" y="13"/>
                      <a:pt x="19" y="13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23" name="Freeform 113"/>
              <p:cNvSpPr/>
              <p:nvPr/>
            </p:nvSpPr>
            <p:spPr bwMode="auto">
              <a:xfrm>
                <a:off x="6489700" y="2922588"/>
                <a:ext cx="17463" cy="19050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8" y="14"/>
                  </a:cxn>
                  <a:cxn ang="0">
                    <a:pos x="0" y="5"/>
                  </a:cxn>
                  <a:cxn ang="0">
                    <a:pos x="13" y="8"/>
                  </a:cxn>
                </a:cxnLst>
                <a:rect l="0" t="0" r="r" b="b"/>
                <a:pathLst>
                  <a:path w="13" h="14">
                    <a:moveTo>
                      <a:pt x="13" y="8"/>
                    </a:moveTo>
                    <a:cubicBezTo>
                      <a:pt x="13" y="9"/>
                      <a:pt x="10" y="14"/>
                      <a:pt x="8" y="14"/>
                    </a:cubicBezTo>
                    <a:cubicBezTo>
                      <a:pt x="6" y="14"/>
                      <a:pt x="0" y="9"/>
                      <a:pt x="0" y="5"/>
                    </a:cubicBezTo>
                    <a:cubicBezTo>
                      <a:pt x="0" y="0"/>
                      <a:pt x="13" y="4"/>
                      <a:pt x="13" y="8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24" name="Freeform 114"/>
              <p:cNvSpPr/>
              <p:nvPr/>
            </p:nvSpPr>
            <p:spPr bwMode="auto">
              <a:xfrm>
                <a:off x="6519863" y="2924175"/>
                <a:ext cx="47625" cy="14288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36" y="10"/>
                  </a:cxn>
                  <a:cxn ang="0">
                    <a:pos x="34" y="10"/>
                  </a:cxn>
                  <a:cxn ang="0">
                    <a:pos x="18" y="6"/>
                  </a:cxn>
                  <a:cxn ang="0">
                    <a:pos x="8" y="6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23" y="0"/>
                  </a:cxn>
                  <a:cxn ang="0">
                    <a:pos x="30" y="2"/>
                  </a:cxn>
                  <a:cxn ang="0">
                    <a:pos x="31" y="2"/>
                  </a:cxn>
                </a:cxnLst>
                <a:rect l="0" t="0" r="r" b="b"/>
                <a:pathLst>
                  <a:path w="36" h="10">
                    <a:moveTo>
                      <a:pt x="31" y="2"/>
                    </a:moveTo>
                    <a:cubicBezTo>
                      <a:pt x="32" y="5"/>
                      <a:pt x="36" y="6"/>
                      <a:pt x="36" y="10"/>
                    </a:cubicBezTo>
                    <a:cubicBezTo>
                      <a:pt x="36" y="10"/>
                      <a:pt x="35" y="10"/>
                      <a:pt x="34" y="10"/>
                    </a:cubicBezTo>
                    <a:cubicBezTo>
                      <a:pt x="28" y="10"/>
                      <a:pt x="25" y="6"/>
                      <a:pt x="18" y="6"/>
                    </a:cubicBezTo>
                    <a:cubicBezTo>
                      <a:pt x="14" y="6"/>
                      <a:pt x="12" y="6"/>
                      <a:pt x="8" y="6"/>
                    </a:cubicBezTo>
                    <a:cubicBezTo>
                      <a:pt x="6" y="6"/>
                      <a:pt x="0" y="4"/>
                      <a:pt x="0" y="4"/>
                    </a:cubicBezTo>
                    <a:cubicBezTo>
                      <a:pt x="0" y="2"/>
                      <a:pt x="3" y="1"/>
                      <a:pt x="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3"/>
                      <a:pt x="27" y="2"/>
                      <a:pt x="30" y="2"/>
                    </a:cubicBezTo>
                    <a:lnTo>
                      <a:pt x="31" y="2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25" name="Freeform 115"/>
              <p:cNvSpPr/>
              <p:nvPr/>
            </p:nvSpPr>
            <p:spPr bwMode="auto">
              <a:xfrm>
                <a:off x="6513513" y="2836863"/>
                <a:ext cx="19050" cy="46038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5"/>
                  </a:cxn>
                  <a:cxn ang="0">
                    <a:pos x="14" y="24"/>
                  </a:cxn>
                  <a:cxn ang="0">
                    <a:pos x="11" y="17"/>
                  </a:cxn>
                  <a:cxn ang="0">
                    <a:pos x="15" y="12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3" y="21"/>
                  </a:cxn>
                  <a:cxn ang="0">
                    <a:pos x="3" y="27"/>
                  </a:cxn>
                  <a:cxn ang="0">
                    <a:pos x="9" y="35"/>
                  </a:cxn>
                  <a:cxn ang="0">
                    <a:pos x="4" y="28"/>
                  </a:cxn>
                </a:cxnLst>
                <a:rect l="0" t="0" r="r" b="b"/>
                <a:pathLst>
                  <a:path w="15" h="35">
                    <a:moveTo>
                      <a:pt x="4" y="28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8" y="25"/>
                      <a:pt x="12" y="24"/>
                      <a:pt x="14" y="24"/>
                    </a:cubicBezTo>
                    <a:cubicBezTo>
                      <a:pt x="14" y="20"/>
                      <a:pt x="11" y="20"/>
                      <a:pt x="11" y="17"/>
                    </a:cubicBezTo>
                    <a:cubicBezTo>
                      <a:pt x="11" y="15"/>
                      <a:pt x="15" y="14"/>
                      <a:pt x="15" y="12"/>
                    </a:cubicBezTo>
                    <a:cubicBezTo>
                      <a:pt x="8" y="10"/>
                      <a:pt x="4" y="6"/>
                      <a:pt x="4" y="0"/>
                    </a:cubicBezTo>
                    <a:cubicBezTo>
                      <a:pt x="0" y="2"/>
                      <a:pt x="0" y="5"/>
                      <a:pt x="0" y="9"/>
                    </a:cubicBezTo>
                    <a:cubicBezTo>
                      <a:pt x="0" y="15"/>
                      <a:pt x="3" y="16"/>
                      <a:pt x="3" y="21"/>
                    </a:cubicBezTo>
                    <a:cubicBezTo>
                      <a:pt x="3" y="26"/>
                      <a:pt x="3" y="24"/>
                      <a:pt x="3" y="27"/>
                    </a:cubicBezTo>
                    <a:cubicBezTo>
                      <a:pt x="3" y="30"/>
                      <a:pt x="4" y="35"/>
                      <a:pt x="9" y="35"/>
                    </a:cubicBezTo>
                    <a:cubicBezTo>
                      <a:pt x="7" y="32"/>
                      <a:pt x="6" y="31"/>
                      <a:pt x="4" y="28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26" name="Freeform 119"/>
              <p:cNvSpPr/>
              <p:nvPr/>
            </p:nvSpPr>
            <p:spPr bwMode="auto">
              <a:xfrm>
                <a:off x="6424613" y="2709863"/>
                <a:ext cx="76200" cy="71438"/>
              </a:xfrm>
              <a:custGeom>
                <a:avLst/>
                <a:gdLst/>
                <a:ahLst/>
                <a:cxnLst>
                  <a:cxn ang="0">
                    <a:pos x="48" y="38"/>
                  </a:cxn>
                  <a:cxn ang="0">
                    <a:pos x="46" y="35"/>
                  </a:cxn>
                  <a:cxn ang="0">
                    <a:pos x="42" y="40"/>
                  </a:cxn>
                  <a:cxn ang="0">
                    <a:pos x="47" y="48"/>
                  </a:cxn>
                  <a:cxn ang="0">
                    <a:pos x="42" y="53"/>
                  </a:cxn>
                  <a:cxn ang="0">
                    <a:pos x="40" y="50"/>
                  </a:cxn>
                  <a:cxn ang="0">
                    <a:pos x="36" y="51"/>
                  </a:cxn>
                  <a:cxn ang="0">
                    <a:pos x="26" y="37"/>
                  </a:cxn>
                  <a:cxn ang="0">
                    <a:pos x="28" y="32"/>
                  </a:cxn>
                  <a:cxn ang="0">
                    <a:pos x="27" y="29"/>
                  </a:cxn>
                  <a:cxn ang="0">
                    <a:pos x="21" y="28"/>
                  </a:cxn>
                  <a:cxn ang="0">
                    <a:pos x="21" y="32"/>
                  </a:cxn>
                  <a:cxn ang="0">
                    <a:pos x="17" y="30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4" y="45"/>
                  </a:cxn>
                  <a:cxn ang="0">
                    <a:pos x="4" y="36"/>
                  </a:cxn>
                  <a:cxn ang="0">
                    <a:pos x="2" y="32"/>
                  </a:cxn>
                  <a:cxn ang="0">
                    <a:pos x="5" y="22"/>
                  </a:cxn>
                  <a:cxn ang="0">
                    <a:pos x="19" y="14"/>
                  </a:cxn>
                  <a:cxn ang="0">
                    <a:pos x="26" y="20"/>
                  </a:cxn>
                  <a:cxn ang="0">
                    <a:pos x="28" y="20"/>
                  </a:cxn>
                  <a:cxn ang="0">
                    <a:pos x="32" y="15"/>
                  </a:cxn>
                  <a:cxn ang="0">
                    <a:pos x="41" y="9"/>
                  </a:cxn>
                  <a:cxn ang="0">
                    <a:pos x="42" y="0"/>
                  </a:cxn>
                  <a:cxn ang="0">
                    <a:pos x="48" y="4"/>
                  </a:cxn>
                  <a:cxn ang="0">
                    <a:pos x="58" y="33"/>
                  </a:cxn>
                  <a:cxn ang="0">
                    <a:pos x="53" y="46"/>
                  </a:cxn>
                  <a:cxn ang="0">
                    <a:pos x="48" y="36"/>
                  </a:cxn>
                  <a:cxn ang="0">
                    <a:pos x="48" y="38"/>
                  </a:cxn>
                </a:cxnLst>
                <a:rect l="0" t="0" r="r" b="b"/>
                <a:pathLst>
                  <a:path w="58" h="53">
                    <a:moveTo>
                      <a:pt x="48" y="38"/>
                    </a:moveTo>
                    <a:cubicBezTo>
                      <a:pt x="48" y="37"/>
                      <a:pt x="47" y="36"/>
                      <a:pt x="46" y="35"/>
                    </a:cubicBezTo>
                    <a:cubicBezTo>
                      <a:pt x="44" y="37"/>
                      <a:pt x="42" y="38"/>
                      <a:pt x="42" y="40"/>
                    </a:cubicBezTo>
                    <a:cubicBezTo>
                      <a:pt x="42" y="43"/>
                      <a:pt x="47" y="44"/>
                      <a:pt x="47" y="48"/>
                    </a:cubicBezTo>
                    <a:cubicBezTo>
                      <a:pt x="47" y="51"/>
                      <a:pt x="45" y="53"/>
                      <a:pt x="42" y="53"/>
                    </a:cubicBezTo>
                    <a:cubicBezTo>
                      <a:pt x="41" y="53"/>
                      <a:pt x="40" y="51"/>
                      <a:pt x="40" y="50"/>
                    </a:cubicBezTo>
                    <a:cubicBezTo>
                      <a:pt x="39" y="51"/>
                      <a:pt x="37" y="51"/>
                      <a:pt x="36" y="51"/>
                    </a:cubicBezTo>
                    <a:cubicBezTo>
                      <a:pt x="31" y="51"/>
                      <a:pt x="26" y="44"/>
                      <a:pt x="26" y="37"/>
                    </a:cubicBezTo>
                    <a:cubicBezTo>
                      <a:pt x="26" y="34"/>
                      <a:pt x="27" y="33"/>
                      <a:pt x="28" y="32"/>
                    </a:cubicBezTo>
                    <a:cubicBezTo>
                      <a:pt x="28" y="31"/>
                      <a:pt x="27" y="30"/>
                      <a:pt x="27" y="2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30"/>
                      <a:pt x="20" y="31"/>
                      <a:pt x="21" y="32"/>
                    </a:cubicBezTo>
                    <a:cubicBezTo>
                      <a:pt x="18" y="32"/>
                      <a:pt x="18" y="31"/>
                      <a:pt x="17" y="30"/>
                    </a:cubicBezTo>
                    <a:cubicBezTo>
                      <a:pt x="17" y="30"/>
                      <a:pt x="16" y="31"/>
                      <a:pt x="16" y="32"/>
                    </a:cubicBezTo>
                    <a:cubicBezTo>
                      <a:pt x="14" y="31"/>
                      <a:pt x="12" y="28"/>
                      <a:pt x="12" y="28"/>
                    </a:cubicBezTo>
                    <a:cubicBezTo>
                      <a:pt x="8" y="32"/>
                      <a:pt x="8" y="45"/>
                      <a:pt x="4" y="45"/>
                    </a:cubicBezTo>
                    <a:cubicBezTo>
                      <a:pt x="0" y="45"/>
                      <a:pt x="4" y="37"/>
                      <a:pt x="4" y="36"/>
                    </a:cubicBezTo>
                    <a:cubicBezTo>
                      <a:pt x="4" y="35"/>
                      <a:pt x="2" y="33"/>
                      <a:pt x="2" y="32"/>
                    </a:cubicBezTo>
                    <a:cubicBezTo>
                      <a:pt x="2" y="28"/>
                      <a:pt x="4" y="26"/>
                      <a:pt x="5" y="22"/>
                    </a:cubicBezTo>
                    <a:cubicBezTo>
                      <a:pt x="13" y="22"/>
                      <a:pt x="11" y="14"/>
                      <a:pt x="19" y="14"/>
                    </a:cubicBezTo>
                    <a:cubicBezTo>
                      <a:pt x="24" y="14"/>
                      <a:pt x="23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18"/>
                      <a:pt x="30" y="16"/>
                      <a:pt x="32" y="15"/>
                    </a:cubicBezTo>
                    <a:cubicBezTo>
                      <a:pt x="32" y="10"/>
                      <a:pt x="39" y="12"/>
                      <a:pt x="41" y="9"/>
                    </a:cubicBezTo>
                    <a:cubicBezTo>
                      <a:pt x="42" y="7"/>
                      <a:pt x="42" y="1"/>
                      <a:pt x="42" y="0"/>
                    </a:cubicBezTo>
                    <a:cubicBezTo>
                      <a:pt x="45" y="0"/>
                      <a:pt x="47" y="2"/>
                      <a:pt x="48" y="4"/>
                    </a:cubicBezTo>
                    <a:cubicBezTo>
                      <a:pt x="51" y="7"/>
                      <a:pt x="58" y="30"/>
                      <a:pt x="58" y="33"/>
                    </a:cubicBezTo>
                    <a:cubicBezTo>
                      <a:pt x="58" y="37"/>
                      <a:pt x="53" y="39"/>
                      <a:pt x="53" y="46"/>
                    </a:cubicBezTo>
                    <a:cubicBezTo>
                      <a:pt x="51" y="46"/>
                      <a:pt x="48" y="37"/>
                      <a:pt x="48" y="36"/>
                    </a:cubicBezTo>
                    <a:lnTo>
                      <a:pt x="48" y="38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27" name="Freeform 120"/>
              <p:cNvSpPr/>
              <p:nvPr/>
            </p:nvSpPr>
            <p:spPr bwMode="auto">
              <a:xfrm>
                <a:off x="6354763" y="2690813"/>
                <a:ext cx="36513" cy="39688"/>
              </a:xfrm>
              <a:custGeom>
                <a:avLst/>
                <a:gdLst/>
                <a:ahLst/>
                <a:cxnLst>
                  <a:cxn ang="0">
                    <a:pos x="3" y="29"/>
                  </a:cxn>
                  <a:cxn ang="0">
                    <a:pos x="0" y="29"/>
                  </a:cxn>
                  <a:cxn ang="0">
                    <a:pos x="22" y="5"/>
                  </a:cxn>
                  <a:cxn ang="0">
                    <a:pos x="25" y="0"/>
                  </a:cxn>
                  <a:cxn ang="0">
                    <a:pos x="28" y="6"/>
                  </a:cxn>
                  <a:cxn ang="0">
                    <a:pos x="24" y="9"/>
                  </a:cxn>
                  <a:cxn ang="0">
                    <a:pos x="17" y="13"/>
                  </a:cxn>
                  <a:cxn ang="0">
                    <a:pos x="3" y="29"/>
                  </a:cxn>
                </a:cxnLst>
                <a:rect l="0" t="0" r="r" b="b"/>
                <a:pathLst>
                  <a:path w="28" h="29">
                    <a:moveTo>
                      <a:pt x="3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" y="18"/>
                      <a:pt x="18" y="13"/>
                      <a:pt x="22" y="5"/>
                    </a:cubicBezTo>
                    <a:cubicBezTo>
                      <a:pt x="23" y="3"/>
                      <a:pt x="23" y="1"/>
                      <a:pt x="25" y="0"/>
                    </a:cubicBezTo>
                    <a:cubicBezTo>
                      <a:pt x="24" y="4"/>
                      <a:pt x="26" y="5"/>
                      <a:pt x="28" y="6"/>
                    </a:cubicBezTo>
                    <a:cubicBezTo>
                      <a:pt x="26" y="8"/>
                      <a:pt x="26" y="9"/>
                      <a:pt x="24" y="9"/>
                    </a:cubicBezTo>
                    <a:cubicBezTo>
                      <a:pt x="23" y="12"/>
                      <a:pt x="20" y="13"/>
                      <a:pt x="17" y="13"/>
                    </a:cubicBezTo>
                    <a:cubicBezTo>
                      <a:pt x="15" y="22"/>
                      <a:pt x="8" y="26"/>
                      <a:pt x="3" y="29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28" name="Freeform 121"/>
              <p:cNvSpPr/>
              <p:nvPr/>
            </p:nvSpPr>
            <p:spPr bwMode="auto">
              <a:xfrm>
                <a:off x="6383338" y="2563813"/>
                <a:ext cx="71438" cy="101600"/>
              </a:xfrm>
              <a:custGeom>
                <a:avLst/>
                <a:gdLst/>
                <a:ahLst/>
                <a:cxnLst>
                  <a:cxn ang="0">
                    <a:pos x="4" y="31"/>
                  </a:cxn>
                  <a:cxn ang="0">
                    <a:pos x="6" y="20"/>
                  </a:cxn>
                  <a:cxn ang="0">
                    <a:pos x="5" y="7"/>
                  </a:cxn>
                  <a:cxn ang="0">
                    <a:pos x="9" y="0"/>
                  </a:cxn>
                  <a:cxn ang="0">
                    <a:pos x="16" y="7"/>
                  </a:cxn>
                  <a:cxn ang="0">
                    <a:pos x="21" y="3"/>
                  </a:cxn>
                  <a:cxn ang="0">
                    <a:pos x="22" y="5"/>
                  </a:cxn>
                  <a:cxn ang="0">
                    <a:pos x="23" y="8"/>
                  </a:cxn>
                  <a:cxn ang="0">
                    <a:pos x="28" y="25"/>
                  </a:cxn>
                  <a:cxn ang="0">
                    <a:pos x="20" y="42"/>
                  </a:cxn>
                  <a:cxn ang="0">
                    <a:pos x="30" y="59"/>
                  </a:cxn>
                  <a:cxn ang="0">
                    <a:pos x="30" y="58"/>
                  </a:cxn>
                  <a:cxn ang="0">
                    <a:pos x="34" y="55"/>
                  </a:cxn>
                  <a:cxn ang="0">
                    <a:pos x="43" y="64"/>
                  </a:cxn>
                  <a:cxn ang="0">
                    <a:pos x="46" y="61"/>
                  </a:cxn>
                  <a:cxn ang="0">
                    <a:pos x="49" y="62"/>
                  </a:cxn>
                  <a:cxn ang="0">
                    <a:pos x="46" y="66"/>
                  </a:cxn>
                  <a:cxn ang="0">
                    <a:pos x="49" y="66"/>
                  </a:cxn>
                  <a:cxn ang="0">
                    <a:pos x="54" y="71"/>
                  </a:cxn>
                  <a:cxn ang="0">
                    <a:pos x="54" y="74"/>
                  </a:cxn>
                  <a:cxn ang="0">
                    <a:pos x="53" y="76"/>
                  </a:cxn>
                  <a:cxn ang="0">
                    <a:pos x="51" y="73"/>
                  </a:cxn>
                  <a:cxn ang="0">
                    <a:pos x="36" y="61"/>
                  </a:cxn>
                  <a:cxn ang="0">
                    <a:pos x="37" y="69"/>
                  </a:cxn>
                  <a:cxn ang="0">
                    <a:pos x="25" y="60"/>
                  </a:cxn>
                  <a:cxn ang="0">
                    <a:pos x="19" y="62"/>
                  </a:cxn>
                  <a:cxn ang="0">
                    <a:pos x="13" y="57"/>
                  </a:cxn>
                  <a:cxn ang="0">
                    <a:pos x="15" y="53"/>
                  </a:cxn>
                  <a:cxn ang="0">
                    <a:pos x="15" y="49"/>
                  </a:cxn>
                  <a:cxn ang="0">
                    <a:pos x="13" y="49"/>
                  </a:cxn>
                  <a:cxn ang="0">
                    <a:pos x="10" y="51"/>
                  </a:cxn>
                  <a:cxn ang="0">
                    <a:pos x="1" y="44"/>
                  </a:cxn>
                  <a:cxn ang="0">
                    <a:pos x="4" y="31"/>
                  </a:cxn>
                </a:cxnLst>
                <a:rect l="0" t="0" r="r" b="b"/>
                <a:pathLst>
                  <a:path w="54" h="76">
                    <a:moveTo>
                      <a:pt x="4" y="31"/>
                    </a:moveTo>
                    <a:cubicBezTo>
                      <a:pt x="6" y="28"/>
                      <a:pt x="6" y="23"/>
                      <a:pt x="6" y="20"/>
                    </a:cubicBezTo>
                    <a:cubicBezTo>
                      <a:pt x="7" y="15"/>
                      <a:pt x="5" y="12"/>
                      <a:pt x="5" y="7"/>
                    </a:cubicBezTo>
                    <a:cubicBezTo>
                      <a:pt x="5" y="3"/>
                      <a:pt x="6" y="0"/>
                      <a:pt x="9" y="0"/>
                    </a:cubicBezTo>
                    <a:cubicBezTo>
                      <a:pt x="13" y="0"/>
                      <a:pt x="12" y="7"/>
                      <a:pt x="16" y="7"/>
                    </a:cubicBezTo>
                    <a:cubicBezTo>
                      <a:pt x="18" y="7"/>
                      <a:pt x="20" y="4"/>
                      <a:pt x="21" y="3"/>
                    </a:cubicBezTo>
                    <a:cubicBezTo>
                      <a:pt x="21" y="3"/>
                      <a:pt x="22" y="4"/>
                      <a:pt x="22" y="5"/>
                    </a:cubicBezTo>
                    <a:cubicBezTo>
                      <a:pt x="22" y="6"/>
                      <a:pt x="23" y="7"/>
                      <a:pt x="23" y="8"/>
                    </a:cubicBezTo>
                    <a:cubicBezTo>
                      <a:pt x="23" y="13"/>
                      <a:pt x="28" y="18"/>
                      <a:pt x="28" y="25"/>
                    </a:cubicBezTo>
                    <a:cubicBezTo>
                      <a:pt x="28" y="33"/>
                      <a:pt x="20" y="34"/>
                      <a:pt x="20" y="42"/>
                    </a:cubicBezTo>
                    <a:cubicBezTo>
                      <a:pt x="20" y="48"/>
                      <a:pt x="26" y="57"/>
                      <a:pt x="30" y="59"/>
                    </a:cubicBezTo>
                    <a:cubicBezTo>
                      <a:pt x="30" y="59"/>
                      <a:pt x="30" y="58"/>
                      <a:pt x="30" y="58"/>
                    </a:cubicBezTo>
                    <a:cubicBezTo>
                      <a:pt x="30" y="56"/>
                      <a:pt x="32" y="54"/>
                      <a:pt x="34" y="55"/>
                    </a:cubicBezTo>
                    <a:cubicBezTo>
                      <a:pt x="39" y="55"/>
                      <a:pt x="40" y="63"/>
                      <a:pt x="43" y="64"/>
                    </a:cubicBezTo>
                    <a:cubicBezTo>
                      <a:pt x="44" y="64"/>
                      <a:pt x="45" y="61"/>
                      <a:pt x="46" y="61"/>
                    </a:cubicBezTo>
                    <a:cubicBezTo>
                      <a:pt x="47" y="61"/>
                      <a:pt x="48" y="62"/>
                      <a:pt x="49" y="62"/>
                    </a:cubicBezTo>
                    <a:cubicBezTo>
                      <a:pt x="48" y="64"/>
                      <a:pt x="46" y="64"/>
                      <a:pt x="46" y="66"/>
                    </a:cubicBezTo>
                    <a:cubicBezTo>
                      <a:pt x="46" y="67"/>
                      <a:pt x="48" y="67"/>
                      <a:pt x="49" y="66"/>
                    </a:cubicBezTo>
                    <a:cubicBezTo>
                      <a:pt x="49" y="69"/>
                      <a:pt x="51" y="71"/>
                      <a:pt x="54" y="71"/>
                    </a:cubicBezTo>
                    <a:cubicBezTo>
                      <a:pt x="54" y="72"/>
                      <a:pt x="54" y="73"/>
                      <a:pt x="54" y="74"/>
                    </a:cubicBezTo>
                    <a:cubicBezTo>
                      <a:pt x="54" y="75"/>
                      <a:pt x="53" y="76"/>
                      <a:pt x="53" y="76"/>
                    </a:cubicBezTo>
                    <a:cubicBezTo>
                      <a:pt x="51" y="76"/>
                      <a:pt x="51" y="74"/>
                      <a:pt x="51" y="73"/>
                    </a:cubicBezTo>
                    <a:cubicBezTo>
                      <a:pt x="48" y="69"/>
                      <a:pt x="39" y="65"/>
                      <a:pt x="36" y="61"/>
                    </a:cubicBezTo>
                    <a:cubicBezTo>
                      <a:pt x="34" y="64"/>
                      <a:pt x="35" y="66"/>
                      <a:pt x="37" y="69"/>
                    </a:cubicBezTo>
                    <a:cubicBezTo>
                      <a:pt x="31" y="69"/>
                      <a:pt x="31" y="60"/>
                      <a:pt x="25" y="60"/>
                    </a:cubicBezTo>
                    <a:cubicBezTo>
                      <a:pt x="23" y="60"/>
                      <a:pt x="21" y="62"/>
                      <a:pt x="19" y="62"/>
                    </a:cubicBezTo>
                    <a:cubicBezTo>
                      <a:pt x="16" y="62"/>
                      <a:pt x="13" y="59"/>
                      <a:pt x="13" y="57"/>
                    </a:cubicBezTo>
                    <a:cubicBezTo>
                      <a:pt x="13" y="55"/>
                      <a:pt x="14" y="53"/>
                      <a:pt x="15" y="53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2" y="50"/>
                      <a:pt x="11" y="51"/>
                      <a:pt x="10" y="51"/>
                    </a:cubicBezTo>
                    <a:cubicBezTo>
                      <a:pt x="8" y="51"/>
                      <a:pt x="1" y="47"/>
                      <a:pt x="1" y="44"/>
                    </a:cubicBezTo>
                    <a:cubicBezTo>
                      <a:pt x="1" y="38"/>
                      <a:pt x="0" y="30"/>
                      <a:pt x="4" y="31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29" name="Freeform 122"/>
              <p:cNvSpPr/>
              <p:nvPr/>
            </p:nvSpPr>
            <p:spPr bwMode="auto">
              <a:xfrm>
                <a:off x="6457950" y="2665413"/>
                <a:ext cx="23813" cy="41275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0" y="20"/>
                  </a:cxn>
                  <a:cxn ang="0">
                    <a:pos x="14" y="28"/>
                  </a:cxn>
                  <a:cxn ang="0">
                    <a:pos x="14" y="30"/>
                  </a:cxn>
                  <a:cxn ang="0">
                    <a:pos x="10" y="30"/>
                  </a:cxn>
                  <a:cxn ang="0">
                    <a:pos x="8" y="25"/>
                  </a:cxn>
                  <a:cxn ang="0">
                    <a:pos x="8" y="23"/>
                  </a:cxn>
                  <a:cxn ang="0">
                    <a:pos x="2" y="17"/>
                  </a:cxn>
                  <a:cxn ang="0">
                    <a:pos x="2" y="15"/>
                  </a:cxn>
                  <a:cxn ang="0">
                    <a:pos x="8" y="15"/>
                  </a:cxn>
                  <a:cxn ang="0">
                    <a:pos x="10" y="13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3" y="2"/>
                  </a:cxn>
                  <a:cxn ang="0">
                    <a:pos x="13" y="6"/>
                  </a:cxn>
                  <a:cxn ang="0">
                    <a:pos x="15" y="6"/>
                  </a:cxn>
                  <a:cxn ang="0">
                    <a:pos x="15" y="12"/>
                  </a:cxn>
                  <a:cxn ang="0">
                    <a:pos x="18" y="15"/>
                  </a:cxn>
                  <a:cxn ang="0">
                    <a:pos x="16" y="20"/>
                  </a:cxn>
                </a:cxnLst>
                <a:rect l="0" t="0" r="r" b="b"/>
                <a:pathLst>
                  <a:path w="18" h="30">
                    <a:moveTo>
                      <a:pt x="16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3"/>
                      <a:pt x="12" y="27"/>
                      <a:pt x="14" y="28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1" y="30"/>
                      <a:pt x="10" y="30"/>
                    </a:cubicBezTo>
                    <a:cubicBezTo>
                      <a:pt x="7" y="30"/>
                      <a:pt x="7" y="27"/>
                      <a:pt x="8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5" y="23"/>
                      <a:pt x="3" y="19"/>
                      <a:pt x="2" y="17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4" y="15"/>
                      <a:pt x="7" y="15"/>
                      <a:pt x="8" y="15"/>
                    </a:cubicBezTo>
                    <a:cubicBezTo>
                      <a:pt x="8" y="15"/>
                      <a:pt x="10" y="14"/>
                      <a:pt x="10" y="13"/>
                    </a:cubicBezTo>
                    <a:cubicBezTo>
                      <a:pt x="10" y="8"/>
                      <a:pt x="1" y="5"/>
                      <a:pt x="0" y="2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7" y="0"/>
                      <a:pt x="9" y="2"/>
                      <a:pt x="13" y="2"/>
                    </a:cubicBezTo>
                    <a:cubicBezTo>
                      <a:pt x="13" y="3"/>
                      <a:pt x="13" y="5"/>
                      <a:pt x="13" y="6"/>
                    </a:cubicBezTo>
                    <a:cubicBezTo>
                      <a:pt x="13" y="6"/>
                      <a:pt x="14" y="6"/>
                      <a:pt x="15" y="6"/>
                    </a:cubicBezTo>
                    <a:cubicBezTo>
                      <a:pt x="15" y="8"/>
                      <a:pt x="15" y="12"/>
                      <a:pt x="15" y="12"/>
                    </a:cubicBezTo>
                    <a:cubicBezTo>
                      <a:pt x="15" y="12"/>
                      <a:pt x="18" y="15"/>
                      <a:pt x="18" y="15"/>
                    </a:cubicBezTo>
                    <a:cubicBezTo>
                      <a:pt x="18" y="18"/>
                      <a:pt x="17" y="19"/>
                      <a:pt x="16" y="2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30" name="Freeform 123"/>
              <p:cNvSpPr/>
              <p:nvPr/>
            </p:nvSpPr>
            <p:spPr bwMode="auto">
              <a:xfrm>
                <a:off x="6423025" y="2676525"/>
                <a:ext cx="19050" cy="25400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14" y="7"/>
                  </a:cxn>
                  <a:cxn ang="0">
                    <a:pos x="1" y="1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3" y="1"/>
                  </a:cxn>
                </a:cxnLst>
                <a:rect l="0" t="0" r="r" b="b"/>
                <a:pathLst>
                  <a:path w="14" h="19">
                    <a:moveTo>
                      <a:pt x="3" y="1"/>
                    </a:moveTo>
                    <a:cubicBezTo>
                      <a:pt x="4" y="3"/>
                      <a:pt x="14" y="4"/>
                      <a:pt x="14" y="7"/>
                    </a:cubicBezTo>
                    <a:cubicBezTo>
                      <a:pt x="14" y="14"/>
                      <a:pt x="5" y="17"/>
                      <a:pt x="1" y="19"/>
                    </a:cubicBezTo>
                    <a:cubicBezTo>
                      <a:pt x="1" y="13"/>
                      <a:pt x="0" y="6"/>
                      <a:pt x="0" y="2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4" y="2"/>
                      <a:pt x="5" y="2"/>
                    </a:cubicBez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31" name="Freeform 124"/>
              <p:cNvSpPr/>
              <p:nvPr/>
            </p:nvSpPr>
            <p:spPr bwMode="auto">
              <a:xfrm>
                <a:off x="6432550" y="2692400"/>
                <a:ext cx="19050" cy="31750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17"/>
                  </a:cxn>
                  <a:cxn ang="0">
                    <a:pos x="11" y="22"/>
                  </a:cxn>
                  <a:cxn ang="0">
                    <a:pos x="9" y="24"/>
                  </a:cxn>
                  <a:cxn ang="0">
                    <a:pos x="0" y="14"/>
                  </a:cxn>
                  <a:cxn ang="0">
                    <a:pos x="4" y="12"/>
                  </a:cxn>
                  <a:cxn ang="0">
                    <a:pos x="8" y="1"/>
                  </a:cxn>
                  <a:cxn ang="0">
                    <a:pos x="14" y="5"/>
                  </a:cxn>
                </a:cxnLst>
                <a:rect l="0" t="0" r="r" b="b"/>
                <a:pathLst>
                  <a:path w="14" h="24">
                    <a:moveTo>
                      <a:pt x="14" y="5"/>
                    </a:moveTo>
                    <a:cubicBezTo>
                      <a:pt x="14" y="10"/>
                      <a:pt x="10" y="13"/>
                      <a:pt x="9" y="17"/>
                    </a:cubicBezTo>
                    <a:cubicBezTo>
                      <a:pt x="9" y="21"/>
                      <a:pt x="11" y="20"/>
                      <a:pt x="11" y="22"/>
                    </a:cubicBezTo>
                    <a:cubicBezTo>
                      <a:pt x="11" y="23"/>
                      <a:pt x="10" y="24"/>
                      <a:pt x="9" y="24"/>
                    </a:cubicBezTo>
                    <a:cubicBezTo>
                      <a:pt x="7" y="24"/>
                      <a:pt x="0" y="17"/>
                      <a:pt x="0" y="14"/>
                    </a:cubicBezTo>
                    <a:cubicBezTo>
                      <a:pt x="0" y="13"/>
                      <a:pt x="3" y="12"/>
                      <a:pt x="4" y="12"/>
                    </a:cubicBezTo>
                    <a:cubicBezTo>
                      <a:pt x="4" y="11"/>
                      <a:pt x="6" y="1"/>
                      <a:pt x="8" y="1"/>
                    </a:cubicBezTo>
                    <a:cubicBezTo>
                      <a:pt x="12" y="0"/>
                      <a:pt x="14" y="3"/>
                      <a:pt x="14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32" name="Freeform 125"/>
              <p:cNvSpPr/>
              <p:nvPr/>
            </p:nvSpPr>
            <p:spPr bwMode="auto">
              <a:xfrm>
                <a:off x="6450013" y="2693988"/>
                <a:ext cx="7938" cy="2063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4" y="0"/>
                  </a:cxn>
                  <a:cxn ang="0">
                    <a:pos x="7" y="0"/>
                  </a:cxn>
                </a:cxnLst>
                <a:rect l="0" t="0" r="r" b="b"/>
                <a:pathLst>
                  <a:path w="7" h="15">
                    <a:moveTo>
                      <a:pt x="7" y="0"/>
                    </a:moveTo>
                    <a:cubicBezTo>
                      <a:pt x="7" y="7"/>
                      <a:pt x="2" y="9"/>
                      <a:pt x="2" y="15"/>
                    </a:cubicBezTo>
                    <a:cubicBezTo>
                      <a:pt x="2" y="15"/>
                      <a:pt x="0" y="15"/>
                      <a:pt x="0" y="15"/>
                    </a:cubicBezTo>
                    <a:cubicBezTo>
                      <a:pt x="1" y="10"/>
                      <a:pt x="4" y="7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33" name="Freeform 126"/>
              <p:cNvSpPr/>
              <p:nvPr/>
            </p:nvSpPr>
            <p:spPr bwMode="auto">
              <a:xfrm>
                <a:off x="6454775" y="2706688"/>
                <a:ext cx="11113" cy="1111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4"/>
                      <a:pt x="6" y="8"/>
                      <a:pt x="2" y="8"/>
                    </a:cubicBezTo>
                    <a:cubicBezTo>
                      <a:pt x="1" y="8"/>
                      <a:pt x="0" y="6"/>
                      <a:pt x="0" y="6"/>
                    </a:cubicBezTo>
                    <a:cubicBezTo>
                      <a:pt x="0" y="3"/>
                      <a:pt x="2" y="2"/>
                      <a:pt x="3" y="0"/>
                    </a:cubicBezTo>
                    <a:cubicBezTo>
                      <a:pt x="5" y="1"/>
                      <a:pt x="7" y="1"/>
                      <a:pt x="8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34" name="Freeform 127"/>
              <p:cNvSpPr/>
              <p:nvPr/>
            </p:nvSpPr>
            <p:spPr bwMode="auto">
              <a:xfrm>
                <a:off x="6442075" y="2665413"/>
                <a:ext cx="12700" cy="1746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0" y="10"/>
                  </a:cxn>
                  <a:cxn ang="0">
                    <a:pos x="6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12">
                    <a:moveTo>
                      <a:pt x="0" y="6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4"/>
                      <a:pt x="10" y="5"/>
                      <a:pt x="10" y="10"/>
                    </a:cubicBezTo>
                    <a:cubicBezTo>
                      <a:pt x="10" y="12"/>
                      <a:pt x="6" y="8"/>
                      <a:pt x="6" y="6"/>
                    </a:cubicBezTo>
                    <a:cubicBezTo>
                      <a:pt x="4" y="5"/>
                      <a:pt x="2" y="6"/>
                      <a:pt x="0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35" name="Freeform 128"/>
              <p:cNvSpPr/>
              <p:nvPr/>
            </p:nvSpPr>
            <p:spPr bwMode="auto">
              <a:xfrm>
                <a:off x="6397625" y="2649538"/>
                <a:ext cx="19050" cy="20638"/>
              </a:xfrm>
              <a:custGeom>
                <a:avLst/>
                <a:gdLst/>
                <a:ahLst/>
                <a:cxnLst>
                  <a:cxn ang="0">
                    <a:pos x="11" y="15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4" y="7"/>
                  </a:cxn>
                  <a:cxn ang="0">
                    <a:pos x="11" y="15"/>
                  </a:cxn>
                </a:cxnLst>
                <a:rect l="0" t="0" r="r" b="b"/>
                <a:pathLst>
                  <a:path w="15" h="15">
                    <a:moveTo>
                      <a:pt x="11" y="15"/>
                    </a:moveTo>
                    <a:cubicBezTo>
                      <a:pt x="9" y="15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3"/>
                      <a:pt x="13" y="2"/>
                      <a:pt x="14" y="7"/>
                    </a:cubicBezTo>
                    <a:cubicBezTo>
                      <a:pt x="15" y="10"/>
                      <a:pt x="13" y="15"/>
                      <a:pt x="11" y="15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36" name="Freeform 129"/>
              <p:cNvSpPr/>
              <p:nvPr/>
            </p:nvSpPr>
            <p:spPr bwMode="auto">
              <a:xfrm>
                <a:off x="6416675" y="2652713"/>
                <a:ext cx="63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1"/>
                      <a:pt x="3" y="1"/>
                      <a:pt x="4" y="1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37" name="Freeform 130"/>
              <p:cNvSpPr/>
              <p:nvPr/>
            </p:nvSpPr>
            <p:spPr bwMode="auto">
              <a:xfrm>
                <a:off x="6388100" y="2441575"/>
                <a:ext cx="36513" cy="50800"/>
              </a:xfrm>
              <a:custGeom>
                <a:avLst/>
                <a:gdLst/>
                <a:ahLst/>
                <a:cxnLst>
                  <a:cxn ang="0">
                    <a:pos x="8" y="39"/>
                  </a:cxn>
                  <a:cxn ang="0">
                    <a:pos x="1" y="26"/>
                  </a:cxn>
                  <a:cxn ang="0">
                    <a:pos x="16" y="0"/>
                  </a:cxn>
                  <a:cxn ang="0">
                    <a:pos x="8" y="39"/>
                  </a:cxn>
                </a:cxnLst>
                <a:rect l="0" t="0" r="r" b="b"/>
                <a:pathLst>
                  <a:path w="27" h="39">
                    <a:moveTo>
                      <a:pt x="8" y="39"/>
                    </a:moveTo>
                    <a:cubicBezTo>
                      <a:pt x="0" y="39"/>
                      <a:pt x="1" y="33"/>
                      <a:pt x="1" y="26"/>
                    </a:cubicBezTo>
                    <a:cubicBezTo>
                      <a:pt x="1" y="17"/>
                      <a:pt x="10" y="0"/>
                      <a:pt x="16" y="0"/>
                    </a:cubicBezTo>
                    <a:cubicBezTo>
                      <a:pt x="27" y="0"/>
                      <a:pt x="18" y="39"/>
                      <a:pt x="8" y="39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38" name="Freeform 131"/>
              <p:cNvSpPr/>
              <p:nvPr/>
            </p:nvSpPr>
            <p:spPr bwMode="auto">
              <a:xfrm>
                <a:off x="6194425" y="2532063"/>
                <a:ext cx="41275" cy="3492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6" y="0"/>
                  </a:cxn>
                  <a:cxn ang="0">
                    <a:pos x="31" y="7"/>
                  </a:cxn>
                  <a:cxn ang="0">
                    <a:pos x="11" y="27"/>
                  </a:cxn>
                  <a:cxn ang="0">
                    <a:pos x="2" y="18"/>
                  </a:cxn>
                  <a:cxn ang="0">
                    <a:pos x="2" y="11"/>
                  </a:cxn>
                </a:cxnLst>
                <a:rect l="0" t="0" r="r" b="b"/>
                <a:pathLst>
                  <a:path w="31" h="27">
                    <a:moveTo>
                      <a:pt x="2" y="11"/>
                    </a:moveTo>
                    <a:cubicBezTo>
                      <a:pt x="5" y="11"/>
                      <a:pt x="20" y="0"/>
                      <a:pt x="26" y="0"/>
                    </a:cubicBezTo>
                    <a:cubicBezTo>
                      <a:pt x="28" y="0"/>
                      <a:pt x="31" y="4"/>
                      <a:pt x="31" y="7"/>
                    </a:cubicBezTo>
                    <a:cubicBezTo>
                      <a:pt x="31" y="13"/>
                      <a:pt x="18" y="27"/>
                      <a:pt x="11" y="27"/>
                    </a:cubicBezTo>
                    <a:cubicBezTo>
                      <a:pt x="5" y="27"/>
                      <a:pt x="2" y="24"/>
                      <a:pt x="2" y="18"/>
                    </a:cubicBezTo>
                    <a:cubicBezTo>
                      <a:pt x="2" y="15"/>
                      <a:pt x="0" y="11"/>
                      <a:pt x="2" y="11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39" name="Freeform 132"/>
              <p:cNvSpPr/>
              <p:nvPr/>
            </p:nvSpPr>
            <p:spPr bwMode="auto">
              <a:xfrm>
                <a:off x="6015038" y="2476500"/>
                <a:ext cx="195263" cy="374650"/>
              </a:xfrm>
              <a:custGeom>
                <a:avLst/>
                <a:gdLst/>
                <a:ahLst/>
                <a:cxnLst>
                  <a:cxn ang="0">
                    <a:pos x="12" y="172"/>
                  </a:cxn>
                  <a:cxn ang="0">
                    <a:pos x="21" y="152"/>
                  </a:cxn>
                  <a:cxn ang="0">
                    <a:pos x="25" y="147"/>
                  </a:cxn>
                  <a:cxn ang="0">
                    <a:pos x="15" y="119"/>
                  </a:cxn>
                  <a:cxn ang="0">
                    <a:pos x="8" y="109"/>
                  </a:cxn>
                  <a:cxn ang="0">
                    <a:pos x="8" y="105"/>
                  </a:cxn>
                  <a:cxn ang="0">
                    <a:pos x="8" y="106"/>
                  </a:cxn>
                  <a:cxn ang="0">
                    <a:pos x="12" y="96"/>
                  </a:cxn>
                  <a:cxn ang="0">
                    <a:pos x="9" y="77"/>
                  </a:cxn>
                  <a:cxn ang="0">
                    <a:pos x="0" y="65"/>
                  </a:cxn>
                  <a:cxn ang="0">
                    <a:pos x="8" y="47"/>
                  </a:cxn>
                  <a:cxn ang="0">
                    <a:pos x="19" y="43"/>
                  </a:cxn>
                  <a:cxn ang="0">
                    <a:pos x="45" y="19"/>
                  </a:cxn>
                  <a:cxn ang="0">
                    <a:pos x="47" y="19"/>
                  </a:cxn>
                  <a:cxn ang="0">
                    <a:pos x="50" y="24"/>
                  </a:cxn>
                  <a:cxn ang="0">
                    <a:pos x="52" y="20"/>
                  </a:cxn>
                  <a:cxn ang="0">
                    <a:pos x="52" y="9"/>
                  </a:cxn>
                  <a:cxn ang="0">
                    <a:pos x="64" y="6"/>
                  </a:cxn>
                  <a:cxn ang="0">
                    <a:pos x="78" y="6"/>
                  </a:cxn>
                  <a:cxn ang="0">
                    <a:pos x="96" y="0"/>
                  </a:cxn>
                  <a:cxn ang="0">
                    <a:pos x="115" y="5"/>
                  </a:cxn>
                  <a:cxn ang="0">
                    <a:pos x="130" y="22"/>
                  </a:cxn>
                  <a:cxn ang="0">
                    <a:pos x="100" y="58"/>
                  </a:cxn>
                  <a:cxn ang="0">
                    <a:pos x="104" y="64"/>
                  </a:cxn>
                  <a:cxn ang="0">
                    <a:pos x="129" y="93"/>
                  </a:cxn>
                  <a:cxn ang="0">
                    <a:pos x="147" y="134"/>
                  </a:cxn>
                  <a:cxn ang="0">
                    <a:pos x="142" y="156"/>
                  </a:cxn>
                  <a:cxn ang="0">
                    <a:pos x="115" y="170"/>
                  </a:cxn>
                  <a:cxn ang="0">
                    <a:pos x="105" y="180"/>
                  </a:cxn>
                  <a:cxn ang="0">
                    <a:pos x="104" y="176"/>
                  </a:cxn>
                  <a:cxn ang="0">
                    <a:pos x="104" y="181"/>
                  </a:cxn>
                  <a:cxn ang="0">
                    <a:pos x="93" y="192"/>
                  </a:cxn>
                  <a:cxn ang="0">
                    <a:pos x="90" y="183"/>
                  </a:cxn>
                  <a:cxn ang="0">
                    <a:pos x="91" y="177"/>
                  </a:cxn>
                  <a:cxn ang="0">
                    <a:pos x="88" y="170"/>
                  </a:cxn>
                  <a:cxn ang="0">
                    <a:pos x="73" y="161"/>
                  </a:cxn>
                  <a:cxn ang="0">
                    <a:pos x="63" y="149"/>
                  </a:cxn>
                  <a:cxn ang="0">
                    <a:pos x="43" y="141"/>
                  </a:cxn>
                  <a:cxn ang="0">
                    <a:pos x="41" y="135"/>
                  </a:cxn>
                  <a:cxn ang="0">
                    <a:pos x="30" y="129"/>
                  </a:cxn>
                  <a:cxn ang="0">
                    <a:pos x="27" y="134"/>
                  </a:cxn>
                  <a:cxn ang="0">
                    <a:pos x="29" y="142"/>
                  </a:cxn>
                  <a:cxn ang="0">
                    <a:pos x="16" y="171"/>
                  </a:cxn>
                  <a:cxn ang="0">
                    <a:pos x="31" y="192"/>
                  </a:cxn>
                  <a:cxn ang="0">
                    <a:pos x="30" y="192"/>
                  </a:cxn>
                  <a:cxn ang="0">
                    <a:pos x="35" y="206"/>
                  </a:cxn>
                  <a:cxn ang="0">
                    <a:pos x="73" y="243"/>
                  </a:cxn>
                  <a:cxn ang="0">
                    <a:pos x="71" y="251"/>
                  </a:cxn>
                  <a:cxn ang="0">
                    <a:pos x="80" y="267"/>
                  </a:cxn>
                  <a:cxn ang="0">
                    <a:pos x="84" y="280"/>
                  </a:cxn>
                  <a:cxn ang="0">
                    <a:pos x="78" y="280"/>
                  </a:cxn>
                  <a:cxn ang="0">
                    <a:pos x="75" y="282"/>
                  </a:cxn>
                  <a:cxn ang="0">
                    <a:pos x="68" y="278"/>
                  </a:cxn>
                  <a:cxn ang="0">
                    <a:pos x="37" y="246"/>
                  </a:cxn>
                  <a:cxn ang="0">
                    <a:pos x="27" y="214"/>
                  </a:cxn>
                  <a:cxn ang="0">
                    <a:pos x="14" y="192"/>
                  </a:cxn>
                  <a:cxn ang="0">
                    <a:pos x="8" y="192"/>
                  </a:cxn>
                  <a:cxn ang="0">
                    <a:pos x="8" y="189"/>
                  </a:cxn>
                  <a:cxn ang="0">
                    <a:pos x="10" y="172"/>
                  </a:cxn>
                  <a:cxn ang="0">
                    <a:pos x="11" y="172"/>
                  </a:cxn>
                  <a:cxn ang="0">
                    <a:pos x="12" y="172"/>
                  </a:cxn>
                </a:cxnLst>
                <a:rect l="0" t="0" r="r" b="b"/>
                <a:pathLst>
                  <a:path w="147" h="282">
                    <a:moveTo>
                      <a:pt x="12" y="172"/>
                    </a:moveTo>
                    <a:cubicBezTo>
                      <a:pt x="16" y="165"/>
                      <a:pt x="17" y="160"/>
                      <a:pt x="21" y="152"/>
                    </a:cubicBezTo>
                    <a:cubicBezTo>
                      <a:pt x="22" y="150"/>
                      <a:pt x="25" y="149"/>
                      <a:pt x="25" y="147"/>
                    </a:cubicBezTo>
                    <a:cubicBezTo>
                      <a:pt x="25" y="143"/>
                      <a:pt x="19" y="123"/>
                      <a:pt x="15" y="119"/>
                    </a:cubicBezTo>
                    <a:cubicBezTo>
                      <a:pt x="12" y="116"/>
                      <a:pt x="8" y="114"/>
                      <a:pt x="8" y="109"/>
                    </a:cubicBezTo>
                    <a:cubicBezTo>
                      <a:pt x="8" y="108"/>
                      <a:pt x="8" y="107"/>
                      <a:pt x="8" y="105"/>
                    </a:cubicBezTo>
                    <a:cubicBezTo>
                      <a:pt x="8" y="106"/>
                      <a:pt x="8" y="106"/>
                      <a:pt x="8" y="106"/>
                    </a:cubicBezTo>
                    <a:cubicBezTo>
                      <a:pt x="9" y="105"/>
                      <a:pt x="12" y="100"/>
                      <a:pt x="12" y="96"/>
                    </a:cubicBezTo>
                    <a:cubicBezTo>
                      <a:pt x="12" y="91"/>
                      <a:pt x="12" y="82"/>
                      <a:pt x="9" y="77"/>
                    </a:cubicBezTo>
                    <a:cubicBezTo>
                      <a:pt x="6" y="73"/>
                      <a:pt x="0" y="73"/>
                      <a:pt x="0" y="65"/>
                    </a:cubicBezTo>
                    <a:cubicBezTo>
                      <a:pt x="0" y="57"/>
                      <a:pt x="3" y="51"/>
                      <a:pt x="8" y="47"/>
                    </a:cubicBezTo>
                    <a:cubicBezTo>
                      <a:pt x="10" y="44"/>
                      <a:pt x="15" y="45"/>
                      <a:pt x="19" y="43"/>
                    </a:cubicBezTo>
                    <a:cubicBezTo>
                      <a:pt x="29" y="36"/>
                      <a:pt x="36" y="33"/>
                      <a:pt x="45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23"/>
                      <a:pt x="49" y="24"/>
                      <a:pt x="50" y="24"/>
                    </a:cubicBezTo>
                    <a:cubicBezTo>
                      <a:pt x="51" y="24"/>
                      <a:pt x="52" y="22"/>
                      <a:pt x="52" y="20"/>
                    </a:cubicBezTo>
                    <a:cubicBezTo>
                      <a:pt x="52" y="16"/>
                      <a:pt x="52" y="13"/>
                      <a:pt x="52" y="9"/>
                    </a:cubicBezTo>
                    <a:cubicBezTo>
                      <a:pt x="52" y="9"/>
                      <a:pt x="62" y="6"/>
                      <a:pt x="64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84" y="9"/>
                      <a:pt x="89" y="0"/>
                      <a:pt x="96" y="0"/>
                    </a:cubicBezTo>
                    <a:cubicBezTo>
                      <a:pt x="103" y="0"/>
                      <a:pt x="107" y="5"/>
                      <a:pt x="115" y="5"/>
                    </a:cubicBezTo>
                    <a:cubicBezTo>
                      <a:pt x="115" y="16"/>
                      <a:pt x="123" y="20"/>
                      <a:pt x="130" y="22"/>
                    </a:cubicBezTo>
                    <a:cubicBezTo>
                      <a:pt x="121" y="36"/>
                      <a:pt x="100" y="39"/>
                      <a:pt x="100" y="58"/>
                    </a:cubicBezTo>
                    <a:cubicBezTo>
                      <a:pt x="100" y="62"/>
                      <a:pt x="102" y="63"/>
                      <a:pt x="104" y="64"/>
                    </a:cubicBezTo>
                    <a:cubicBezTo>
                      <a:pt x="114" y="74"/>
                      <a:pt x="118" y="86"/>
                      <a:pt x="129" y="93"/>
                    </a:cubicBezTo>
                    <a:cubicBezTo>
                      <a:pt x="140" y="100"/>
                      <a:pt x="147" y="119"/>
                      <a:pt x="147" y="134"/>
                    </a:cubicBezTo>
                    <a:cubicBezTo>
                      <a:pt x="147" y="144"/>
                      <a:pt x="142" y="148"/>
                      <a:pt x="142" y="156"/>
                    </a:cubicBezTo>
                    <a:cubicBezTo>
                      <a:pt x="127" y="160"/>
                      <a:pt x="126" y="164"/>
                      <a:pt x="115" y="170"/>
                    </a:cubicBezTo>
                    <a:cubicBezTo>
                      <a:pt x="109" y="173"/>
                      <a:pt x="110" y="180"/>
                      <a:pt x="105" y="180"/>
                    </a:cubicBezTo>
                    <a:cubicBezTo>
                      <a:pt x="104" y="180"/>
                      <a:pt x="104" y="177"/>
                      <a:pt x="104" y="176"/>
                    </a:cubicBezTo>
                    <a:cubicBezTo>
                      <a:pt x="104" y="179"/>
                      <a:pt x="104" y="180"/>
                      <a:pt x="104" y="181"/>
                    </a:cubicBezTo>
                    <a:cubicBezTo>
                      <a:pt x="104" y="185"/>
                      <a:pt x="95" y="192"/>
                      <a:pt x="93" y="192"/>
                    </a:cubicBezTo>
                    <a:cubicBezTo>
                      <a:pt x="91" y="192"/>
                      <a:pt x="90" y="186"/>
                      <a:pt x="90" y="183"/>
                    </a:cubicBezTo>
                    <a:cubicBezTo>
                      <a:pt x="90" y="179"/>
                      <a:pt x="90" y="178"/>
                      <a:pt x="91" y="177"/>
                    </a:cubicBezTo>
                    <a:cubicBezTo>
                      <a:pt x="90" y="176"/>
                      <a:pt x="89" y="172"/>
                      <a:pt x="88" y="170"/>
                    </a:cubicBezTo>
                    <a:cubicBezTo>
                      <a:pt x="82" y="170"/>
                      <a:pt x="73" y="168"/>
                      <a:pt x="73" y="161"/>
                    </a:cubicBezTo>
                    <a:cubicBezTo>
                      <a:pt x="63" y="161"/>
                      <a:pt x="68" y="155"/>
                      <a:pt x="63" y="149"/>
                    </a:cubicBezTo>
                    <a:cubicBezTo>
                      <a:pt x="56" y="143"/>
                      <a:pt x="50" y="143"/>
                      <a:pt x="43" y="141"/>
                    </a:cubicBezTo>
                    <a:cubicBezTo>
                      <a:pt x="42" y="141"/>
                      <a:pt x="41" y="135"/>
                      <a:pt x="41" y="135"/>
                    </a:cubicBezTo>
                    <a:cubicBezTo>
                      <a:pt x="40" y="130"/>
                      <a:pt x="34" y="129"/>
                      <a:pt x="30" y="129"/>
                    </a:cubicBezTo>
                    <a:cubicBezTo>
                      <a:pt x="26" y="129"/>
                      <a:pt x="27" y="132"/>
                      <a:pt x="27" y="134"/>
                    </a:cubicBezTo>
                    <a:cubicBezTo>
                      <a:pt x="27" y="138"/>
                      <a:pt x="29" y="139"/>
                      <a:pt x="29" y="142"/>
                    </a:cubicBezTo>
                    <a:cubicBezTo>
                      <a:pt x="29" y="156"/>
                      <a:pt x="16" y="159"/>
                      <a:pt x="16" y="171"/>
                    </a:cubicBezTo>
                    <a:cubicBezTo>
                      <a:pt x="16" y="185"/>
                      <a:pt x="31" y="179"/>
                      <a:pt x="31" y="192"/>
                    </a:cubicBezTo>
                    <a:cubicBezTo>
                      <a:pt x="30" y="192"/>
                      <a:pt x="30" y="192"/>
                      <a:pt x="30" y="192"/>
                    </a:cubicBezTo>
                    <a:cubicBezTo>
                      <a:pt x="32" y="195"/>
                      <a:pt x="32" y="203"/>
                      <a:pt x="35" y="206"/>
                    </a:cubicBezTo>
                    <a:cubicBezTo>
                      <a:pt x="47" y="218"/>
                      <a:pt x="73" y="221"/>
                      <a:pt x="73" y="243"/>
                    </a:cubicBezTo>
                    <a:cubicBezTo>
                      <a:pt x="73" y="247"/>
                      <a:pt x="71" y="247"/>
                      <a:pt x="71" y="251"/>
                    </a:cubicBezTo>
                    <a:cubicBezTo>
                      <a:pt x="71" y="259"/>
                      <a:pt x="78" y="262"/>
                      <a:pt x="80" y="267"/>
                    </a:cubicBezTo>
                    <a:cubicBezTo>
                      <a:pt x="82" y="273"/>
                      <a:pt x="82" y="275"/>
                      <a:pt x="84" y="280"/>
                    </a:cubicBezTo>
                    <a:cubicBezTo>
                      <a:pt x="80" y="280"/>
                      <a:pt x="80" y="280"/>
                      <a:pt x="78" y="280"/>
                    </a:cubicBezTo>
                    <a:cubicBezTo>
                      <a:pt x="77" y="280"/>
                      <a:pt x="76" y="282"/>
                      <a:pt x="75" y="282"/>
                    </a:cubicBezTo>
                    <a:cubicBezTo>
                      <a:pt x="71" y="282"/>
                      <a:pt x="70" y="279"/>
                      <a:pt x="68" y="278"/>
                    </a:cubicBezTo>
                    <a:cubicBezTo>
                      <a:pt x="54" y="274"/>
                      <a:pt x="41" y="261"/>
                      <a:pt x="37" y="246"/>
                    </a:cubicBezTo>
                    <a:cubicBezTo>
                      <a:pt x="33" y="233"/>
                      <a:pt x="32" y="224"/>
                      <a:pt x="27" y="214"/>
                    </a:cubicBezTo>
                    <a:cubicBezTo>
                      <a:pt x="24" y="208"/>
                      <a:pt x="21" y="192"/>
                      <a:pt x="14" y="192"/>
                    </a:cubicBezTo>
                    <a:cubicBezTo>
                      <a:pt x="9" y="192"/>
                      <a:pt x="12" y="194"/>
                      <a:pt x="8" y="192"/>
                    </a:cubicBezTo>
                    <a:cubicBezTo>
                      <a:pt x="7" y="192"/>
                      <a:pt x="8" y="190"/>
                      <a:pt x="8" y="189"/>
                    </a:cubicBezTo>
                    <a:cubicBezTo>
                      <a:pt x="8" y="183"/>
                      <a:pt x="9" y="179"/>
                      <a:pt x="10" y="172"/>
                    </a:cubicBezTo>
                    <a:cubicBezTo>
                      <a:pt x="11" y="172"/>
                      <a:pt x="11" y="172"/>
                      <a:pt x="11" y="172"/>
                    </a:cubicBezTo>
                    <a:lnTo>
                      <a:pt x="12" y="172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40" name="Freeform 133"/>
              <p:cNvSpPr/>
              <p:nvPr/>
            </p:nvSpPr>
            <p:spPr bwMode="auto">
              <a:xfrm>
                <a:off x="6142038" y="2898775"/>
                <a:ext cx="26988" cy="25400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9" y="11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20" y="15"/>
                  </a:cxn>
                  <a:cxn ang="0">
                    <a:pos x="21" y="19"/>
                  </a:cxn>
                  <a:cxn ang="0">
                    <a:pos x="17" y="19"/>
                  </a:cxn>
                  <a:cxn ang="0">
                    <a:pos x="12" y="17"/>
                  </a:cxn>
                </a:cxnLst>
                <a:rect l="0" t="0" r="r" b="b"/>
                <a:pathLst>
                  <a:path w="21" h="19">
                    <a:moveTo>
                      <a:pt x="12" y="17"/>
                    </a:moveTo>
                    <a:cubicBezTo>
                      <a:pt x="11" y="17"/>
                      <a:pt x="9" y="12"/>
                      <a:pt x="9" y="11"/>
                    </a:cubicBezTo>
                    <a:cubicBezTo>
                      <a:pt x="7" y="7"/>
                      <a:pt x="0" y="9"/>
                      <a:pt x="0" y="6"/>
                    </a:cubicBezTo>
                    <a:cubicBezTo>
                      <a:pt x="0" y="3"/>
                      <a:pt x="6" y="0"/>
                      <a:pt x="9" y="0"/>
                    </a:cubicBezTo>
                    <a:cubicBezTo>
                      <a:pt x="11" y="7"/>
                      <a:pt x="14" y="15"/>
                      <a:pt x="20" y="15"/>
                    </a:cubicBezTo>
                    <a:cubicBezTo>
                      <a:pt x="20" y="16"/>
                      <a:pt x="20" y="18"/>
                      <a:pt x="21" y="19"/>
                    </a:cubicBezTo>
                    <a:cubicBezTo>
                      <a:pt x="20" y="19"/>
                      <a:pt x="18" y="19"/>
                      <a:pt x="17" y="19"/>
                    </a:cubicBezTo>
                    <a:cubicBezTo>
                      <a:pt x="15" y="19"/>
                      <a:pt x="14" y="17"/>
                      <a:pt x="12" y="17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41" name="Freeform 134"/>
              <p:cNvSpPr/>
              <p:nvPr/>
            </p:nvSpPr>
            <p:spPr bwMode="auto">
              <a:xfrm>
                <a:off x="6183313" y="2917825"/>
                <a:ext cx="11113" cy="111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9" y="3"/>
                  </a:cxn>
                  <a:cxn ang="0">
                    <a:pos x="4" y="8"/>
                  </a:cxn>
                  <a:cxn ang="0">
                    <a:pos x="1" y="3"/>
                  </a:cxn>
                  <a:cxn ang="0">
                    <a:pos x="1" y="0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cubicBezTo>
                      <a:pt x="2" y="0"/>
                      <a:pt x="4" y="0"/>
                      <a:pt x="5" y="0"/>
                    </a:cubicBezTo>
                    <a:cubicBezTo>
                      <a:pt x="6" y="0"/>
                      <a:pt x="8" y="2"/>
                      <a:pt x="9" y="3"/>
                    </a:cubicBezTo>
                    <a:cubicBezTo>
                      <a:pt x="9" y="5"/>
                      <a:pt x="7" y="8"/>
                      <a:pt x="4" y="8"/>
                    </a:cubicBezTo>
                    <a:cubicBezTo>
                      <a:pt x="1" y="8"/>
                      <a:pt x="1" y="5"/>
                      <a:pt x="1" y="3"/>
                    </a:cubicBezTo>
                    <a:cubicBezTo>
                      <a:pt x="1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42" name="Freeform 135"/>
              <p:cNvSpPr/>
              <p:nvPr/>
            </p:nvSpPr>
            <p:spPr bwMode="auto">
              <a:xfrm>
                <a:off x="6035675" y="2892425"/>
                <a:ext cx="9525" cy="158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8" y="1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1" y="0"/>
                  </a:cxn>
                </a:cxnLst>
                <a:rect l="0" t="0" r="r" b="b"/>
                <a:pathLst>
                  <a:path w="8" h="12">
                    <a:moveTo>
                      <a:pt x="1" y="0"/>
                    </a:moveTo>
                    <a:cubicBezTo>
                      <a:pt x="5" y="4"/>
                      <a:pt x="8" y="7"/>
                      <a:pt x="8" y="12"/>
                    </a:cubicBezTo>
                    <a:cubicBezTo>
                      <a:pt x="5" y="12"/>
                      <a:pt x="0" y="5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43" name="Freeform 136"/>
              <p:cNvSpPr/>
              <p:nvPr/>
            </p:nvSpPr>
            <p:spPr bwMode="auto">
              <a:xfrm>
                <a:off x="6013450" y="2855913"/>
                <a:ext cx="15875" cy="158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" y="1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12" h="11">
                    <a:moveTo>
                      <a:pt x="2" y="0"/>
                    </a:moveTo>
                    <a:cubicBezTo>
                      <a:pt x="5" y="2"/>
                      <a:pt x="12" y="11"/>
                      <a:pt x="8" y="11"/>
                    </a:cubicBezTo>
                    <a:cubicBezTo>
                      <a:pt x="6" y="11"/>
                      <a:pt x="1" y="4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44" name="Freeform 137"/>
              <p:cNvSpPr/>
              <p:nvPr/>
            </p:nvSpPr>
            <p:spPr bwMode="auto">
              <a:xfrm>
                <a:off x="6548438" y="2284413"/>
                <a:ext cx="41275" cy="49213"/>
              </a:xfrm>
              <a:custGeom>
                <a:avLst/>
                <a:gdLst/>
                <a:ahLst/>
                <a:cxnLst>
                  <a:cxn ang="0">
                    <a:pos x="12" y="22"/>
                  </a:cxn>
                  <a:cxn ang="0">
                    <a:pos x="14" y="16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5" y="16"/>
                  </a:cxn>
                  <a:cxn ang="0">
                    <a:pos x="0" y="11"/>
                  </a:cxn>
                  <a:cxn ang="0">
                    <a:pos x="14" y="0"/>
                  </a:cxn>
                  <a:cxn ang="0">
                    <a:pos x="26" y="3"/>
                  </a:cxn>
                  <a:cxn ang="0">
                    <a:pos x="26" y="8"/>
                  </a:cxn>
                  <a:cxn ang="0">
                    <a:pos x="30" y="11"/>
                  </a:cxn>
                  <a:cxn ang="0">
                    <a:pos x="30" y="16"/>
                  </a:cxn>
                  <a:cxn ang="0">
                    <a:pos x="26" y="16"/>
                  </a:cxn>
                  <a:cxn ang="0">
                    <a:pos x="15" y="37"/>
                  </a:cxn>
                  <a:cxn ang="0">
                    <a:pos x="14" y="33"/>
                  </a:cxn>
                  <a:cxn ang="0">
                    <a:pos x="14" y="36"/>
                  </a:cxn>
                  <a:cxn ang="0">
                    <a:pos x="7" y="29"/>
                  </a:cxn>
                  <a:cxn ang="0">
                    <a:pos x="12" y="22"/>
                  </a:cxn>
                </a:cxnLst>
                <a:rect l="0" t="0" r="r" b="b"/>
                <a:pathLst>
                  <a:path w="30" h="37">
                    <a:moveTo>
                      <a:pt x="12" y="22"/>
                    </a:moveTo>
                    <a:cubicBezTo>
                      <a:pt x="14" y="16"/>
                      <a:pt x="14" y="16"/>
                      <a:pt x="14" y="16"/>
                    </a:cubicBezTo>
                    <a:cubicBezTo>
                      <a:pt x="11" y="15"/>
                      <a:pt x="11" y="12"/>
                      <a:pt x="10" y="10"/>
                    </a:cubicBezTo>
                    <a:cubicBezTo>
                      <a:pt x="10" y="11"/>
                      <a:pt x="9" y="13"/>
                      <a:pt x="10" y="14"/>
                    </a:cubicBezTo>
                    <a:cubicBezTo>
                      <a:pt x="8" y="14"/>
                      <a:pt x="6" y="16"/>
                      <a:pt x="5" y="16"/>
                    </a:cubicBezTo>
                    <a:cubicBezTo>
                      <a:pt x="3" y="16"/>
                      <a:pt x="0" y="13"/>
                      <a:pt x="0" y="11"/>
                    </a:cubicBezTo>
                    <a:cubicBezTo>
                      <a:pt x="0" y="8"/>
                      <a:pt x="13" y="0"/>
                      <a:pt x="14" y="0"/>
                    </a:cubicBezTo>
                    <a:cubicBezTo>
                      <a:pt x="18" y="0"/>
                      <a:pt x="20" y="3"/>
                      <a:pt x="26" y="3"/>
                    </a:cubicBezTo>
                    <a:cubicBezTo>
                      <a:pt x="26" y="5"/>
                      <a:pt x="25" y="8"/>
                      <a:pt x="26" y="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3"/>
                      <a:pt x="29" y="14"/>
                      <a:pt x="30" y="16"/>
                    </a:cubicBezTo>
                    <a:cubicBezTo>
                      <a:pt x="29" y="16"/>
                      <a:pt x="27" y="16"/>
                      <a:pt x="26" y="16"/>
                    </a:cubicBezTo>
                    <a:cubicBezTo>
                      <a:pt x="25" y="24"/>
                      <a:pt x="21" y="37"/>
                      <a:pt x="15" y="37"/>
                    </a:cubicBezTo>
                    <a:cubicBezTo>
                      <a:pt x="14" y="37"/>
                      <a:pt x="14" y="35"/>
                      <a:pt x="14" y="3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0" y="36"/>
                      <a:pt x="7" y="31"/>
                      <a:pt x="7" y="29"/>
                    </a:cubicBezTo>
                    <a:cubicBezTo>
                      <a:pt x="7" y="28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45" name="Freeform 138"/>
              <p:cNvSpPr/>
              <p:nvPr/>
            </p:nvSpPr>
            <p:spPr bwMode="auto">
              <a:xfrm>
                <a:off x="6596063" y="2271713"/>
                <a:ext cx="42863" cy="30163"/>
              </a:xfrm>
              <a:custGeom>
                <a:avLst/>
                <a:gdLst/>
                <a:ahLst/>
                <a:cxnLst>
                  <a:cxn ang="0">
                    <a:pos x="23" y="15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3" y="17"/>
                  </a:cxn>
                  <a:cxn ang="0">
                    <a:pos x="0" y="12"/>
                  </a:cxn>
                  <a:cxn ang="0">
                    <a:pos x="8" y="5"/>
                  </a:cxn>
                  <a:cxn ang="0">
                    <a:pos x="23" y="0"/>
                  </a:cxn>
                  <a:cxn ang="0">
                    <a:pos x="23" y="15"/>
                  </a:cxn>
                </a:cxnLst>
                <a:rect l="0" t="0" r="r" b="b"/>
                <a:pathLst>
                  <a:path w="33" h="23">
                    <a:moveTo>
                      <a:pt x="23" y="15"/>
                    </a:moveTo>
                    <a:cubicBezTo>
                      <a:pt x="20" y="15"/>
                      <a:pt x="18" y="13"/>
                      <a:pt x="17" y="12"/>
                    </a:cubicBezTo>
                    <a:cubicBezTo>
                      <a:pt x="13" y="16"/>
                      <a:pt x="12" y="23"/>
                      <a:pt x="6" y="23"/>
                    </a:cubicBezTo>
                    <a:cubicBezTo>
                      <a:pt x="4" y="23"/>
                      <a:pt x="3" y="19"/>
                      <a:pt x="3" y="17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12"/>
                      <a:pt x="8" y="6"/>
                      <a:pt x="8" y="5"/>
                    </a:cubicBezTo>
                    <a:cubicBezTo>
                      <a:pt x="16" y="7"/>
                      <a:pt x="17" y="0"/>
                      <a:pt x="23" y="0"/>
                    </a:cubicBezTo>
                    <a:cubicBezTo>
                      <a:pt x="33" y="0"/>
                      <a:pt x="28" y="15"/>
                      <a:pt x="23" y="15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46" name="Freeform 139"/>
              <p:cNvSpPr/>
              <p:nvPr/>
            </p:nvSpPr>
            <p:spPr bwMode="auto">
              <a:xfrm>
                <a:off x="6572250" y="2136775"/>
                <a:ext cx="185738" cy="153988"/>
              </a:xfrm>
              <a:custGeom>
                <a:avLst/>
                <a:gdLst/>
                <a:ahLst/>
                <a:cxnLst>
                  <a:cxn ang="0">
                    <a:pos x="55" y="110"/>
                  </a:cxn>
                  <a:cxn ang="0">
                    <a:pos x="55" y="107"/>
                  </a:cxn>
                  <a:cxn ang="0">
                    <a:pos x="56" y="99"/>
                  </a:cxn>
                  <a:cxn ang="0">
                    <a:pos x="43" y="95"/>
                  </a:cxn>
                  <a:cxn ang="0">
                    <a:pos x="39" y="99"/>
                  </a:cxn>
                  <a:cxn ang="0">
                    <a:pos x="29" y="100"/>
                  </a:cxn>
                  <a:cxn ang="0">
                    <a:pos x="6" y="106"/>
                  </a:cxn>
                  <a:cxn ang="0">
                    <a:pos x="0" y="104"/>
                  </a:cxn>
                  <a:cxn ang="0">
                    <a:pos x="5" y="101"/>
                  </a:cxn>
                  <a:cxn ang="0">
                    <a:pos x="30" y="84"/>
                  </a:cxn>
                  <a:cxn ang="0">
                    <a:pos x="57" y="84"/>
                  </a:cxn>
                  <a:cxn ang="0">
                    <a:pos x="72" y="70"/>
                  </a:cxn>
                  <a:cxn ang="0">
                    <a:pos x="79" y="59"/>
                  </a:cxn>
                  <a:cxn ang="0">
                    <a:pos x="77" y="64"/>
                  </a:cxn>
                  <a:cxn ang="0">
                    <a:pos x="79" y="66"/>
                  </a:cxn>
                  <a:cxn ang="0">
                    <a:pos x="92" y="60"/>
                  </a:cxn>
                  <a:cxn ang="0">
                    <a:pos x="116" y="25"/>
                  </a:cxn>
                  <a:cxn ang="0">
                    <a:pos x="114" y="19"/>
                  </a:cxn>
                  <a:cxn ang="0">
                    <a:pos x="125" y="3"/>
                  </a:cxn>
                  <a:cxn ang="0">
                    <a:pos x="130" y="4"/>
                  </a:cxn>
                  <a:cxn ang="0">
                    <a:pos x="129" y="4"/>
                  </a:cxn>
                  <a:cxn ang="0">
                    <a:pos x="128" y="0"/>
                  </a:cxn>
                  <a:cxn ang="0">
                    <a:pos x="133" y="2"/>
                  </a:cxn>
                  <a:cxn ang="0">
                    <a:pos x="134" y="11"/>
                  </a:cxn>
                  <a:cxn ang="0">
                    <a:pos x="140" y="26"/>
                  </a:cxn>
                  <a:cxn ang="0">
                    <a:pos x="134" y="40"/>
                  </a:cxn>
                  <a:cxn ang="0">
                    <a:pos x="134" y="43"/>
                  </a:cxn>
                  <a:cxn ang="0">
                    <a:pos x="130" y="44"/>
                  </a:cxn>
                  <a:cxn ang="0">
                    <a:pos x="127" y="63"/>
                  </a:cxn>
                  <a:cxn ang="0">
                    <a:pos x="122" y="76"/>
                  </a:cxn>
                  <a:cxn ang="0">
                    <a:pos x="125" y="84"/>
                  </a:cxn>
                  <a:cxn ang="0">
                    <a:pos x="114" y="93"/>
                  </a:cxn>
                  <a:cxn ang="0">
                    <a:pos x="114" y="86"/>
                  </a:cxn>
                  <a:cxn ang="0">
                    <a:pos x="102" y="96"/>
                  </a:cxn>
                  <a:cxn ang="0">
                    <a:pos x="100" y="94"/>
                  </a:cxn>
                  <a:cxn ang="0">
                    <a:pos x="96" y="94"/>
                  </a:cxn>
                  <a:cxn ang="0">
                    <a:pos x="87" y="100"/>
                  </a:cxn>
                  <a:cxn ang="0">
                    <a:pos x="74" y="92"/>
                  </a:cxn>
                  <a:cxn ang="0">
                    <a:pos x="72" y="96"/>
                  </a:cxn>
                  <a:cxn ang="0">
                    <a:pos x="76" y="103"/>
                  </a:cxn>
                  <a:cxn ang="0">
                    <a:pos x="72" y="103"/>
                  </a:cxn>
                  <a:cxn ang="0">
                    <a:pos x="61" y="115"/>
                  </a:cxn>
                  <a:cxn ang="0">
                    <a:pos x="55" y="110"/>
                  </a:cxn>
                </a:cxnLst>
                <a:rect l="0" t="0" r="r" b="b"/>
                <a:pathLst>
                  <a:path w="140" h="115">
                    <a:moveTo>
                      <a:pt x="55" y="110"/>
                    </a:moveTo>
                    <a:cubicBezTo>
                      <a:pt x="53" y="110"/>
                      <a:pt x="55" y="108"/>
                      <a:pt x="55" y="107"/>
                    </a:cubicBezTo>
                    <a:cubicBezTo>
                      <a:pt x="55" y="104"/>
                      <a:pt x="56" y="101"/>
                      <a:pt x="56" y="99"/>
                    </a:cubicBezTo>
                    <a:cubicBezTo>
                      <a:pt x="51" y="98"/>
                      <a:pt x="48" y="95"/>
                      <a:pt x="43" y="95"/>
                    </a:cubicBezTo>
                    <a:cubicBezTo>
                      <a:pt x="40" y="95"/>
                      <a:pt x="40" y="98"/>
                      <a:pt x="39" y="99"/>
                    </a:cubicBezTo>
                    <a:cubicBezTo>
                      <a:pt x="35" y="100"/>
                      <a:pt x="32" y="98"/>
                      <a:pt x="29" y="100"/>
                    </a:cubicBezTo>
                    <a:cubicBezTo>
                      <a:pt x="23" y="103"/>
                      <a:pt x="15" y="106"/>
                      <a:pt x="6" y="106"/>
                    </a:cubicBezTo>
                    <a:cubicBezTo>
                      <a:pt x="3" y="106"/>
                      <a:pt x="0" y="106"/>
                      <a:pt x="0" y="104"/>
                    </a:cubicBezTo>
                    <a:cubicBezTo>
                      <a:pt x="0" y="103"/>
                      <a:pt x="4" y="102"/>
                      <a:pt x="5" y="101"/>
                    </a:cubicBezTo>
                    <a:cubicBezTo>
                      <a:pt x="15" y="95"/>
                      <a:pt x="19" y="84"/>
                      <a:pt x="30" y="84"/>
                    </a:cubicBezTo>
                    <a:cubicBezTo>
                      <a:pt x="43" y="84"/>
                      <a:pt x="47" y="84"/>
                      <a:pt x="57" y="84"/>
                    </a:cubicBezTo>
                    <a:cubicBezTo>
                      <a:pt x="65" y="84"/>
                      <a:pt x="68" y="70"/>
                      <a:pt x="72" y="70"/>
                    </a:cubicBezTo>
                    <a:cubicBezTo>
                      <a:pt x="72" y="70"/>
                      <a:pt x="78" y="60"/>
                      <a:pt x="79" y="59"/>
                    </a:cubicBezTo>
                    <a:cubicBezTo>
                      <a:pt x="78" y="61"/>
                      <a:pt x="77" y="62"/>
                      <a:pt x="77" y="64"/>
                    </a:cubicBezTo>
                    <a:cubicBezTo>
                      <a:pt x="77" y="65"/>
                      <a:pt x="78" y="66"/>
                      <a:pt x="79" y="66"/>
                    </a:cubicBezTo>
                    <a:cubicBezTo>
                      <a:pt x="86" y="66"/>
                      <a:pt x="87" y="62"/>
                      <a:pt x="92" y="60"/>
                    </a:cubicBezTo>
                    <a:cubicBezTo>
                      <a:pt x="101" y="57"/>
                      <a:pt x="116" y="39"/>
                      <a:pt x="116" y="25"/>
                    </a:cubicBezTo>
                    <a:cubicBezTo>
                      <a:pt x="116" y="22"/>
                      <a:pt x="114" y="22"/>
                      <a:pt x="114" y="19"/>
                    </a:cubicBezTo>
                    <a:cubicBezTo>
                      <a:pt x="114" y="14"/>
                      <a:pt x="119" y="3"/>
                      <a:pt x="125" y="3"/>
                    </a:cubicBezTo>
                    <a:cubicBezTo>
                      <a:pt x="125" y="3"/>
                      <a:pt x="125" y="9"/>
                      <a:pt x="130" y="4"/>
                    </a:cubicBezTo>
                    <a:cubicBezTo>
                      <a:pt x="130" y="4"/>
                      <a:pt x="129" y="4"/>
                      <a:pt x="129" y="4"/>
                    </a:cubicBezTo>
                    <a:cubicBezTo>
                      <a:pt x="128" y="4"/>
                      <a:pt x="127" y="0"/>
                      <a:pt x="128" y="0"/>
                    </a:cubicBezTo>
                    <a:cubicBezTo>
                      <a:pt x="131" y="0"/>
                      <a:pt x="133" y="1"/>
                      <a:pt x="133" y="2"/>
                    </a:cubicBezTo>
                    <a:cubicBezTo>
                      <a:pt x="135" y="5"/>
                      <a:pt x="134" y="8"/>
                      <a:pt x="134" y="11"/>
                    </a:cubicBezTo>
                    <a:cubicBezTo>
                      <a:pt x="134" y="17"/>
                      <a:pt x="140" y="20"/>
                      <a:pt x="140" y="26"/>
                    </a:cubicBezTo>
                    <a:cubicBezTo>
                      <a:pt x="140" y="33"/>
                      <a:pt x="134" y="34"/>
                      <a:pt x="134" y="40"/>
                    </a:cubicBezTo>
                    <a:cubicBezTo>
                      <a:pt x="134" y="41"/>
                      <a:pt x="134" y="42"/>
                      <a:pt x="134" y="43"/>
                    </a:cubicBezTo>
                    <a:cubicBezTo>
                      <a:pt x="133" y="44"/>
                      <a:pt x="132" y="43"/>
                      <a:pt x="130" y="44"/>
                    </a:cubicBezTo>
                    <a:cubicBezTo>
                      <a:pt x="126" y="45"/>
                      <a:pt x="127" y="59"/>
                      <a:pt x="127" y="63"/>
                    </a:cubicBezTo>
                    <a:cubicBezTo>
                      <a:pt x="127" y="67"/>
                      <a:pt x="122" y="70"/>
                      <a:pt x="122" y="76"/>
                    </a:cubicBezTo>
                    <a:cubicBezTo>
                      <a:pt x="122" y="80"/>
                      <a:pt x="124" y="81"/>
                      <a:pt x="125" y="84"/>
                    </a:cubicBezTo>
                    <a:cubicBezTo>
                      <a:pt x="119" y="87"/>
                      <a:pt x="119" y="91"/>
                      <a:pt x="114" y="93"/>
                    </a:cubicBezTo>
                    <a:cubicBezTo>
                      <a:pt x="112" y="89"/>
                      <a:pt x="114" y="89"/>
                      <a:pt x="114" y="86"/>
                    </a:cubicBezTo>
                    <a:cubicBezTo>
                      <a:pt x="108" y="90"/>
                      <a:pt x="104" y="90"/>
                      <a:pt x="102" y="96"/>
                    </a:cubicBezTo>
                    <a:cubicBezTo>
                      <a:pt x="102" y="96"/>
                      <a:pt x="100" y="95"/>
                      <a:pt x="100" y="94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3" y="97"/>
                      <a:pt x="91" y="100"/>
                      <a:pt x="87" y="100"/>
                    </a:cubicBezTo>
                    <a:cubicBezTo>
                      <a:pt x="78" y="100"/>
                      <a:pt x="78" y="92"/>
                      <a:pt x="74" y="92"/>
                    </a:cubicBezTo>
                    <a:cubicBezTo>
                      <a:pt x="73" y="92"/>
                      <a:pt x="72" y="94"/>
                      <a:pt x="72" y="96"/>
                    </a:cubicBezTo>
                    <a:cubicBezTo>
                      <a:pt x="72" y="97"/>
                      <a:pt x="76" y="103"/>
                      <a:pt x="76" y="103"/>
                    </a:cubicBezTo>
                    <a:cubicBezTo>
                      <a:pt x="75" y="103"/>
                      <a:pt x="73" y="103"/>
                      <a:pt x="72" y="103"/>
                    </a:cubicBezTo>
                    <a:cubicBezTo>
                      <a:pt x="68" y="103"/>
                      <a:pt x="63" y="110"/>
                      <a:pt x="61" y="115"/>
                    </a:cubicBezTo>
                    <a:cubicBezTo>
                      <a:pt x="57" y="114"/>
                      <a:pt x="58" y="110"/>
                      <a:pt x="55" y="11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47" name="Freeform 140"/>
              <p:cNvSpPr/>
              <p:nvPr/>
            </p:nvSpPr>
            <p:spPr bwMode="auto">
              <a:xfrm>
                <a:off x="6721475" y="2054225"/>
                <a:ext cx="96838" cy="80963"/>
              </a:xfrm>
              <a:custGeom>
                <a:avLst/>
                <a:gdLst/>
                <a:ahLst/>
                <a:cxnLst>
                  <a:cxn ang="0">
                    <a:pos x="11" y="33"/>
                  </a:cxn>
                  <a:cxn ang="0">
                    <a:pos x="15" y="33"/>
                  </a:cxn>
                  <a:cxn ang="0">
                    <a:pos x="26" y="10"/>
                  </a:cxn>
                  <a:cxn ang="0">
                    <a:pos x="23" y="6"/>
                  </a:cxn>
                  <a:cxn ang="0">
                    <a:pos x="26" y="0"/>
                  </a:cxn>
                  <a:cxn ang="0">
                    <a:pos x="60" y="22"/>
                  </a:cxn>
                  <a:cxn ang="0">
                    <a:pos x="70" y="21"/>
                  </a:cxn>
                  <a:cxn ang="0">
                    <a:pos x="67" y="26"/>
                  </a:cxn>
                  <a:cxn ang="0">
                    <a:pos x="72" y="32"/>
                  </a:cxn>
                  <a:cxn ang="0">
                    <a:pos x="59" y="36"/>
                  </a:cxn>
                  <a:cxn ang="0">
                    <a:pos x="43" y="51"/>
                  </a:cxn>
                  <a:cxn ang="0">
                    <a:pos x="24" y="41"/>
                  </a:cxn>
                  <a:cxn ang="0">
                    <a:pos x="21" y="45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5" y="61"/>
                  </a:cxn>
                  <a:cxn ang="0">
                    <a:pos x="3" y="61"/>
                  </a:cxn>
                  <a:cxn ang="0">
                    <a:pos x="3" y="51"/>
                  </a:cxn>
                  <a:cxn ang="0">
                    <a:pos x="0" y="46"/>
                  </a:cxn>
                  <a:cxn ang="0">
                    <a:pos x="8" y="35"/>
                  </a:cxn>
                  <a:cxn ang="0">
                    <a:pos x="8" y="32"/>
                  </a:cxn>
                  <a:cxn ang="0">
                    <a:pos x="12" y="34"/>
                  </a:cxn>
                  <a:cxn ang="0">
                    <a:pos x="11" y="33"/>
                  </a:cxn>
                </a:cxnLst>
                <a:rect l="0" t="0" r="r" b="b"/>
                <a:pathLst>
                  <a:path w="72" h="61">
                    <a:moveTo>
                      <a:pt x="11" y="33"/>
                    </a:moveTo>
                    <a:cubicBezTo>
                      <a:pt x="12" y="33"/>
                      <a:pt x="14" y="33"/>
                      <a:pt x="15" y="33"/>
                    </a:cubicBezTo>
                    <a:cubicBezTo>
                      <a:pt x="23" y="33"/>
                      <a:pt x="26" y="16"/>
                      <a:pt x="26" y="10"/>
                    </a:cubicBezTo>
                    <a:cubicBezTo>
                      <a:pt x="26" y="8"/>
                      <a:pt x="23" y="7"/>
                      <a:pt x="23" y="6"/>
                    </a:cubicBezTo>
                    <a:cubicBezTo>
                      <a:pt x="23" y="2"/>
                      <a:pt x="25" y="1"/>
                      <a:pt x="26" y="0"/>
                    </a:cubicBezTo>
                    <a:cubicBezTo>
                      <a:pt x="38" y="8"/>
                      <a:pt x="43" y="22"/>
                      <a:pt x="60" y="22"/>
                    </a:cubicBezTo>
                    <a:cubicBezTo>
                      <a:pt x="64" y="22"/>
                      <a:pt x="67" y="19"/>
                      <a:pt x="70" y="21"/>
                    </a:cubicBezTo>
                    <a:cubicBezTo>
                      <a:pt x="69" y="23"/>
                      <a:pt x="67" y="24"/>
                      <a:pt x="67" y="26"/>
                    </a:cubicBezTo>
                    <a:cubicBezTo>
                      <a:pt x="67" y="29"/>
                      <a:pt x="71" y="32"/>
                      <a:pt x="72" y="32"/>
                    </a:cubicBezTo>
                    <a:cubicBezTo>
                      <a:pt x="68" y="35"/>
                      <a:pt x="65" y="36"/>
                      <a:pt x="59" y="36"/>
                    </a:cubicBezTo>
                    <a:cubicBezTo>
                      <a:pt x="49" y="36"/>
                      <a:pt x="46" y="46"/>
                      <a:pt x="43" y="51"/>
                    </a:cubicBezTo>
                    <a:cubicBezTo>
                      <a:pt x="36" y="47"/>
                      <a:pt x="31" y="46"/>
                      <a:pt x="24" y="41"/>
                    </a:cubicBezTo>
                    <a:cubicBezTo>
                      <a:pt x="23" y="42"/>
                      <a:pt x="21" y="43"/>
                      <a:pt x="21" y="45"/>
                    </a:cubicBezTo>
                    <a:cubicBezTo>
                      <a:pt x="15" y="45"/>
                      <a:pt x="8" y="40"/>
                      <a:pt x="8" y="48"/>
                    </a:cubicBezTo>
                    <a:cubicBezTo>
                      <a:pt x="8" y="52"/>
                      <a:pt x="14" y="52"/>
                      <a:pt x="16" y="54"/>
                    </a:cubicBezTo>
                    <a:cubicBezTo>
                      <a:pt x="12" y="59"/>
                      <a:pt x="9" y="57"/>
                      <a:pt x="5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58"/>
                      <a:pt x="3" y="51"/>
                      <a:pt x="3" y="51"/>
                    </a:cubicBezTo>
                    <a:cubicBezTo>
                      <a:pt x="3" y="49"/>
                      <a:pt x="0" y="48"/>
                      <a:pt x="0" y="46"/>
                    </a:cubicBezTo>
                    <a:cubicBezTo>
                      <a:pt x="0" y="41"/>
                      <a:pt x="8" y="38"/>
                      <a:pt x="8" y="35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10" y="33"/>
                      <a:pt x="12" y="34"/>
                    </a:cubicBezTo>
                    <a:lnTo>
                      <a:pt x="11" y="33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48" name="Freeform 141"/>
              <p:cNvSpPr/>
              <p:nvPr/>
            </p:nvSpPr>
            <p:spPr bwMode="auto">
              <a:xfrm>
                <a:off x="6816725" y="2073275"/>
                <a:ext cx="15875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2"/>
                  </a:cxn>
                  <a:cxn ang="0">
                    <a:pos x="1" y="11"/>
                  </a:cxn>
                  <a:cxn ang="0">
                    <a:pos x="1" y="7"/>
                  </a:cxn>
                  <a:cxn ang="0">
                    <a:pos x="11" y="0"/>
                  </a:cxn>
                  <a:cxn ang="0">
                    <a:pos x="10" y="0"/>
                  </a:cxn>
                </a:cxnLst>
                <a:rect l="0" t="0" r="r" b="b"/>
                <a:pathLst>
                  <a:path w="12" h="11">
                    <a:moveTo>
                      <a:pt x="10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0" y="4"/>
                      <a:pt x="5" y="11"/>
                      <a:pt x="1" y="11"/>
                    </a:cubicBezTo>
                    <a:cubicBezTo>
                      <a:pt x="0" y="11"/>
                      <a:pt x="0" y="8"/>
                      <a:pt x="1" y="7"/>
                    </a:cubicBezTo>
                    <a:cubicBezTo>
                      <a:pt x="3" y="4"/>
                      <a:pt x="8" y="0"/>
                      <a:pt x="1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49" name="Freeform 142"/>
              <p:cNvSpPr/>
              <p:nvPr/>
            </p:nvSpPr>
            <p:spPr bwMode="auto">
              <a:xfrm>
                <a:off x="6848475" y="2052638"/>
                <a:ext cx="22225" cy="15875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1" y="12"/>
                  </a:cxn>
                  <a:cxn ang="0">
                    <a:pos x="1" y="10"/>
                  </a:cxn>
                  <a:cxn ang="0">
                    <a:pos x="10" y="0"/>
                  </a:cxn>
                  <a:cxn ang="0">
                    <a:pos x="17" y="0"/>
                  </a:cxn>
                  <a:cxn ang="0">
                    <a:pos x="17" y="3"/>
                  </a:cxn>
                </a:cxnLst>
                <a:rect l="0" t="0" r="r" b="b"/>
                <a:pathLst>
                  <a:path w="17" h="12">
                    <a:moveTo>
                      <a:pt x="17" y="3"/>
                    </a:moveTo>
                    <a:cubicBezTo>
                      <a:pt x="7" y="3"/>
                      <a:pt x="7" y="12"/>
                      <a:pt x="1" y="12"/>
                    </a:cubicBezTo>
                    <a:cubicBezTo>
                      <a:pt x="0" y="12"/>
                      <a:pt x="1" y="10"/>
                      <a:pt x="1" y="10"/>
                    </a:cubicBezTo>
                    <a:cubicBezTo>
                      <a:pt x="1" y="10"/>
                      <a:pt x="5" y="0"/>
                      <a:pt x="10" y="0"/>
                    </a:cubicBezTo>
                    <a:cubicBezTo>
                      <a:pt x="13" y="0"/>
                      <a:pt x="15" y="0"/>
                      <a:pt x="17" y="0"/>
                    </a:cubicBezTo>
                    <a:lnTo>
                      <a:pt x="17" y="3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50" name="Freeform 143"/>
              <p:cNvSpPr/>
              <p:nvPr/>
            </p:nvSpPr>
            <p:spPr bwMode="auto">
              <a:xfrm>
                <a:off x="6888163" y="2035175"/>
                <a:ext cx="12700" cy="11113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2" y="3"/>
                  </a:cxn>
                  <a:cxn ang="0">
                    <a:pos x="9" y="0"/>
                  </a:cxn>
                  <a:cxn ang="0">
                    <a:pos x="1" y="9"/>
                  </a:cxn>
                  <a:cxn ang="0">
                    <a:pos x="1" y="6"/>
                  </a:cxn>
                </a:cxnLst>
                <a:rect l="0" t="0" r="r" b="b"/>
                <a:pathLst>
                  <a:path w="9" h="9">
                    <a:moveTo>
                      <a:pt x="1" y="6"/>
                    </a:moveTo>
                    <a:cubicBezTo>
                      <a:pt x="3" y="6"/>
                      <a:pt x="1" y="4"/>
                      <a:pt x="2" y="3"/>
                    </a:cubicBezTo>
                    <a:cubicBezTo>
                      <a:pt x="3" y="0"/>
                      <a:pt x="8" y="0"/>
                      <a:pt x="9" y="0"/>
                    </a:cubicBezTo>
                    <a:cubicBezTo>
                      <a:pt x="8" y="3"/>
                      <a:pt x="5" y="9"/>
                      <a:pt x="1" y="9"/>
                    </a:cubicBezTo>
                    <a:cubicBezTo>
                      <a:pt x="0" y="9"/>
                      <a:pt x="0" y="6"/>
                      <a:pt x="1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51" name="Freeform 144"/>
              <p:cNvSpPr/>
              <p:nvPr/>
            </p:nvSpPr>
            <p:spPr bwMode="auto">
              <a:xfrm>
                <a:off x="6753225" y="1855788"/>
                <a:ext cx="47625" cy="184150"/>
              </a:xfrm>
              <a:custGeom>
                <a:avLst/>
                <a:gdLst/>
                <a:ahLst/>
                <a:cxnLst>
                  <a:cxn ang="0">
                    <a:pos x="26" y="84"/>
                  </a:cxn>
                  <a:cxn ang="0">
                    <a:pos x="13" y="109"/>
                  </a:cxn>
                  <a:cxn ang="0">
                    <a:pos x="26" y="132"/>
                  </a:cxn>
                  <a:cxn ang="0">
                    <a:pos x="25" y="132"/>
                  </a:cxn>
                  <a:cxn ang="0">
                    <a:pos x="20" y="128"/>
                  </a:cxn>
                  <a:cxn ang="0">
                    <a:pos x="16" y="128"/>
                  </a:cxn>
                  <a:cxn ang="0">
                    <a:pos x="5" y="138"/>
                  </a:cxn>
                  <a:cxn ang="0">
                    <a:pos x="5" y="125"/>
                  </a:cxn>
                  <a:cxn ang="0">
                    <a:pos x="7" y="105"/>
                  </a:cxn>
                  <a:cxn ang="0">
                    <a:pos x="4" y="93"/>
                  </a:cxn>
                  <a:cxn ang="0">
                    <a:pos x="7" y="79"/>
                  </a:cxn>
                  <a:cxn ang="0">
                    <a:pos x="7" y="53"/>
                  </a:cxn>
                  <a:cxn ang="0">
                    <a:pos x="0" y="37"/>
                  </a:cxn>
                  <a:cxn ang="0">
                    <a:pos x="9" y="15"/>
                  </a:cxn>
                  <a:cxn ang="0">
                    <a:pos x="11" y="9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9" y="20"/>
                  </a:cxn>
                  <a:cxn ang="0">
                    <a:pos x="21" y="37"/>
                  </a:cxn>
                  <a:cxn ang="0">
                    <a:pos x="21" y="47"/>
                  </a:cxn>
                  <a:cxn ang="0">
                    <a:pos x="24" y="59"/>
                  </a:cxn>
                  <a:cxn ang="0">
                    <a:pos x="36" y="90"/>
                  </a:cxn>
                  <a:cxn ang="0">
                    <a:pos x="26" y="84"/>
                  </a:cxn>
                </a:cxnLst>
                <a:rect l="0" t="0" r="r" b="b"/>
                <a:pathLst>
                  <a:path w="36" h="138">
                    <a:moveTo>
                      <a:pt x="26" y="84"/>
                    </a:moveTo>
                    <a:cubicBezTo>
                      <a:pt x="15" y="84"/>
                      <a:pt x="13" y="98"/>
                      <a:pt x="13" y="109"/>
                    </a:cubicBezTo>
                    <a:cubicBezTo>
                      <a:pt x="13" y="120"/>
                      <a:pt x="22" y="124"/>
                      <a:pt x="26" y="132"/>
                    </a:cubicBezTo>
                    <a:cubicBezTo>
                      <a:pt x="26" y="132"/>
                      <a:pt x="25" y="132"/>
                      <a:pt x="25" y="132"/>
                    </a:cubicBezTo>
                    <a:cubicBezTo>
                      <a:pt x="23" y="133"/>
                      <a:pt x="21" y="130"/>
                      <a:pt x="20" y="128"/>
                    </a:cubicBezTo>
                    <a:cubicBezTo>
                      <a:pt x="19" y="128"/>
                      <a:pt x="17" y="128"/>
                      <a:pt x="16" y="128"/>
                    </a:cubicBezTo>
                    <a:cubicBezTo>
                      <a:pt x="11" y="128"/>
                      <a:pt x="11" y="138"/>
                      <a:pt x="5" y="138"/>
                    </a:cubicBezTo>
                    <a:cubicBezTo>
                      <a:pt x="4" y="138"/>
                      <a:pt x="5" y="127"/>
                      <a:pt x="5" y="125"/>
                    </a:cubicBezTo>
                    <a:cubicBezTo>
                      <a:pt x="5" y="117"/>
                      <a:pt x="7" y="112"/>
                      <a:pt x="7" y="105"/>
                    </a:cubicBezTo>
                    <a:cubicBezTo>
                      <a:pt x="7" y="99"/>
                      <a:pt x="4" y="98"/>
                      <a:pt x="4" y="93"/>
                    </a:cubicBezTo>
                    <a:cubicBezTo>
                      <a:pt x="4" y="86"/>
                      <a:pt x="7" y="84"/>
                      <a:pt x="7" y="79"/>
                    </a:cubicBezTo>
                    <a:cubicBezTo>
                      <a:pt x="7" y="68"/>
                      <a:pt x="7" y="64"/>
                      <a:pt x="7" y="53"/>
                    </a:cubicBezTo>
                    <a:cubicBezTo>
                      <a:pt x="7" y="46"/>
                      <a:pt x="0" y="44"/>
                      <a:pt x="0" y="37"/>
                    </a:cubicBezTo>
                    <a:cubicBezTo>
                      <a:pt x="0" y="28"/>
                      <a:pt x="3" y="16"/>
                      <a:pt x="9" y="15"/>
                    </a:cubicBezTo>
                    <a:cubicBezTo>
                      <a:pt x="9" y="12"/>
                      <a:pt x="11" y="11"/>
                      <a:pt x="11" y="9"/>
                    </a:cubicBezTo>
                    <a:cubicBezTo>
                      <a:pt x="11" y="4"/>
                      <a:pt x="11" y="3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4" y="8"/>
                      <a:pt x="18" y="14"/>
                      <a:pt x="19" y="20"/>
                    </a:cubicBezTo>
                    <a:cubicBezTo>
                      <a:pt x="21" y="26"/>
                      <a:pt x="18" y="30"/>
                      <a:pt x="21" y="3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52"/>
                      <a:pt x="23" y="57"/>
                      <a:pt x="24" y="59"/>
                    </a:cubicBezTo>
                    <a:cubicBezTo>
                      <a:pt x="27" y="70"/>
                      <a:pt x="33" y="79"/>
                      <a:pt x="36" y="90"/>
                    </a:cubicBezTo>
                    <a:cubicBezTo>
                      <a:pt x="34" y="86"/>
                      <a:pt x="30" y="84"/>
                      <a:pt x="26" y="84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52" name="Freeform 145"/>
              <p:cNvSpPr/>
              <p:nvPr/>
            </p:nvSpPr>
            <p:spPr bwMode="auto">
              <a:xfrm>
                <a:off x="5241925" y="1219200"/>
                <a:ext cx="292100" cy="214313"/>
              </a:xfrm>
              <a:custGeom>
                <a:avLst/>
                <a:gdLst/>
                <a:ahLst/>
                <a:cxnLst>
                  <a:cxn ang="0">
                    <a:pos x="76" y="161"/>
                  </a:cxn>
                  <a:cxn ang="0">
                    <a:pos x="50" y="131"/>
                  </a:cxn>
                  <a:cxn ang="0">
                    <a:pos x="103" y="67"/>
                  </a:cxn>
                  <a:cxn ang="0">
                    <a:pos x="125" y="55"/>
                  </a:cxn>
                  <a:cxn ang="0">
                    <a:pos x="134" y="45"/>
                  </a:cxn>
                  <a:cxn ang="0">
                    <a:pos x="175" y="34"/>
                  </a:cxn>
                  <a:cxn ang="0">
                    <a:pos x="220" y="11"/>
                  </a:cxn>
                  <a:cxn ang="0">
                    <a:pos x="203" y="0"/>
                  </a:cxn>
                  <a:cxn ang="0">
                    <a:pos x="136" y="25"/>
                  </a:cxn>
                  <a:cxn ang="0">
                    <a:pos x="123" y="19"/>
                  </a:cxn>
                  <a:cxn ang="0">
                    <a:pos x="109" y="25"/>
                  </a:cxn>
                  <a:cxn ang="0">
                    <a:pos x="69" y="46"/>
                  </a:cxn>
                  <a:cxn ang="0">
                    <a:pos x="52" y="49"/>
                  </a:cxn>
                  <a:cxn ang="0">
                    <a:pos x="47" y="53"/>
                  </a:cxn>
                  <a:cxn ang="0">
                    <a:pos x="50" y="61"/>
                  </a:cxn>
                  <a:cxn ang="0">
                    <a:pos x="27" y="88"/>
                  </a:cxn>
                  <a:cxn ang="0">
                    <a:pos x="34" y="98"/>
                  </a:cxn>
                  <a:cxn ang="0">
                    <a:pos x="13" y="110"/>
                  </a:cxn>
                  <a:cxn ang="0">
                    <a:pos x="13" y="117"/>
                  </a:cxn>
                  <a:cxn ang="0">
                    <a:pos x="0" y="134"/>
                  </a:cxn>
                  <a:cxn ang="0">
                    <a:pos x="8" y="143"/>
                  </a:cxn>
                  <a:cxn ang="0">
                    <a:pos x="21" y="143"/>
                  </a:cxn>
                  <a:cxn ang="0">
                    <a:pos x="27" y="158"/>
                  </a:cxn>
                  <a:cxn ang="0">
                    <a:pos x="39" y="158"/>
                  </a:cxn>
                  <a:cxn ang="0">
                    <a:pos x="42" y="161"/>
                  </a:cxn>
                  <a:cxn ang="0">
                    <a:pos x="76" y="161"/>
                  </a:cxn>
                  <a:cxn ang="0">
                    <a:pos x="72" y="156"/>
                  </a:cxn>
                  <a:cxn ang="0">
                    <a:pos x="76" y="161"/>
                  </a:cxn>
                </a:cxnLst>
                <a:rect l="0" t="0" r="r" b="b"/>
                <a:pathLst>
                  <a:path w="220" h="161">
                    <a:moveTo>
                      <a:pt x="76" y="161"/>
                    </a:moveTo>
                    <a:cubicBezTo>
                      <a:pt x="66" y="151"/>
                      <a:pt x="50" y="147"/>
                      <a:pt x="50" y="131"/>
                    </a:cubicBezTo>
                    <a:cubicBezTo>
                      <a:pt x="50" y="102"/>
                      <a:pt x="81" y="73"/>
                      <a:pt x="103" y="67"/>
                    </a:cubicBezTo>
                    <a:cubicBezTo>
                      <a:pt x="111" y="64"/>
                      <a:pt x="113" y="55"/>
                      <a:pt x="125" y="55"/>
                    </a:cubicBezTo>
                    <a:cubicBezTo>
                      <a:pt x="130" y="55"/>
                      <a:pt x="132" y="46"/>
                      <a:pt x="134" y="45"/>
                    </a:cubicBezTo>
                    <a:cubicBezTo>
                      <a:pt x="149" y="38"/>
                      <a:pt x="160" y="41"/>
                      <a:pt x="175" y="34"/>
                    </a:cubicBezTo>
                    <a:cubicBezTo>
                      <a:pt x="186" y="28"/>
                      <a:pt x="220" y="26"/>
                      <a:pt x="220" y="11"/>
                    </a:cubicBezTo>
                    <a:cubicBezTo>
                      <a:pt x="220" y="6"/>
                      <a:pt x="208" y="0"/>
                      <a:pt x="203" y="0"/>
                    </a:cubicBezTo>
                    <a:cubicBezTo>
                      <a:pt x="181" y="0"/>
                      <a:pt x="160" y="25"/>
                      <a:pt x="136" y="25"/>
                    </a:cubicBezTo>
                    <a:cubicBezTo>
                      <a:pt x="131" y="25"/>
                      <a:pt x="128" y="19"/>
                      <a:pt x="123" y="19"/>
                    </a:cubicBezTo>
                    <a:cubicBezTo>
                      <a:pt x="115" y="19"/>
                      <a:pt x="115" y="25"/>
                      <a:pt x="109" y="25"/>
                    </a:cubicBezTo>
                    <a:cubicBezTo>
                      <a:pt x="93" y="25"/>
                      <a:pt x="80" y="46"/>
                      <a:pt x="69" y="46"/>
                    </a:cubicBezTo>
                    <a:cubicBezTo>
                      <a:pt x="63" y="46"/>
                      <a:pt x="58" y="49"/>
                      <a:pt x="52" y="49"/>
                    </a:cubicBezTo>
                    <a:cubicBezTo>
                      <a:pt x="49" y="49"/>
                      <a:pt x="47" y="52"/>
                      <a:pt x="47" y="53"/>
                    </a:cubicBezTo>
                    <a:cubicBezTo>
                      <a:pt x="47" y="56"/>
                      <a:pt x="50" y="58"/>
                      <a:pt x="50" y="61"/>
                    </a:cubicBezTo>
                    <a:cubicBezTo>
                      <a:pt x="50" y="74"/>
                      <a:pt x="27" y="80"/>
                      <a:pt x="27" y="88"/>
                    </a:cubicBezTo>
                    <a:cubicBezTo>
                      <a:pt x="27" y="91"/>
                      <a:pt x="34" y="92"/>
                      <a:pt x="34" y="98"/>
                    </a:cubicBezTo>
                    <a:cubicBezTo>
                      <a:pt x="27" y="99"/>
                      <a:pt x="13" y="102"/>
                      <a:pt x="13" y="110"/>
                    </a:cubicBezTo>
                    <a:cubicBezTo>
                      <a:pt x="13" y="115"/>
                      <a:pt x="13" y="117"/>
                      <a:pt x="13" y="117"/>
                    </a:cubicBezTo>
                    <a:cubicBezTo>
                      <a:pt x="13" y="124"/>
                      <a:pt x="0" y="124"/>
                      <a:pt x="0" y="134"/>
                    </a:cubicBezTo>
                    <a:cubicBezTo>
                      <a:pt x="0" y="139"/>
                      <a:pt x="8" y="143"/>
                      <a:pt x="8" y="143"/>
                    </a:cubicBezTo>
                    <a:cubicBezTo>
                      <a:pt x="8" y="143"/>
                      <a:pt x="20" y="143"/>
                      <a:pt x="21" y="143"/>
                    </a:cubicBezTo>
                    <a:cubicBezTo>
                      <a:pt x="28" y="145"/>
                      <a:pt x="24" y="152"/>
                      <a:pt x="27" y="158"/>
                    </a:cubicBezTo>
                    <a:cubicBezTo>
                      <a:pt x="28" y="161"/>
                      <a:pt x="35" y="158"/>
                      <a:pt x="39" y="158"/>
                    </a:cubicBezTo>
                    <a:cubicBezTo>
                      <a:pt x="40" y="158"/>
                      <a:pt x="41" y="161"/>
                      <a:pt x="42" y="161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5" y="159"/>
                      <a:pt x="73" y="157"/>
                      <a:pt x="72" y="156"/>
                    </a:cubicBezTo>
                    <a:lnTo>
                      <a:pt x="76" y="161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53" name="Freeform 146"/>
              <p:cNvSpPr/>
              <p:nvPr/>
            </p:nvSpPr>
            <p:spPr bwMode="auto">
              <a:xfrm>
                <a:off x="4713288" y="1196975"/>
                <a:ext cx="2847975" cy="1058863"/>
              </a:xfrm>
              <a:custGeom>
                <a:avLst/>
                <a:gdLst/>
                <a:ahLst/>
                <a:cxnLst>
                  <a:cxn ang="0">
                    <a:pos x="1515" y="585"/>
                  </a:cxn>
                  <a:cxn ang="0">
                    <a:pos x="1460" y="485"/>
                  </a:cxn>
                  <a:cxn ang="0">
                    <a:pos x="1665" y="408"/>
                  </a:cxn>
                  <a:cxn ang="0">
                    <a:pos x="1804" y="346"/>
                  </a:cxn>
                  <a:cxn ang="0">
                    <a:pos x="1709" y="465"/>
                  </a:cxn>
                  <a:cxn ang="0">
                    <a:pos x="1793" y="452"/>
                  </a:cxn>
                  <a:cxn ang="0">
                    <a:pos x="1989" y="313"/>
                  </a:cxn>
                  <a:cxn ang="0">
                    <a:pos x="2112" y="287"/>
                  </a:cxn>
                  <a:cxn ang="0">
                    <a:pos x="1892" y="194"/>
                  </a:cxn>
                  <a:cxn ang="0">
                    <a:pos x="1660" y="159"/>
                  </a:cxn>
                  <a:cxn ang="0">
                    <a:pos x="1435" y="157"/>
                  </a:cxn>
                  <a:cxn ang="0">
                    <a:pos x="1314" y="97"/>
                  </a:cxn>
                  <a:cxn ang="0">
                    <a:pos x="1102" y="104"/>
                  </a:cxn>
                  <a:cxn ang="0">
                    <a:pos x="1016" y="27"/>
                  </a:cxn>
                  <a:cxn ang="0">
                    <a:pos x="758" y="117"/>
                  </a:cxn>
                  <a:cxn ang="0">
                    <a:pos x="668" y="148"/>
                  </a:cxn>
                  <a:cxn ang="0">
                    <a:pos x="644" y="121"/>
                  </a:cxn>
                  <a:cxn ang="0">
                    <a:pos x="511" y="207"/>
                  </a:cxn>
                  <a:cxn ang="0">
                    <a:pos x="322" y="247"/>
                  </a:cxn>
                  <a:cxn ang="0">
                    <a:pos x="214" y="296"/>
                  </a:cxn>
                  <a:cxn ang="0">
                    <a:pos x="229" y="227"/>
                  </a:cxn>
                  <a:cxn ang="0">
                    <a:pos x="127" y="236"/>
                  </a:cxn>
                  <a:cxn ang="0">
                    <a:pos x="136" y="312"/>
                  </a:cxn>
                  <a:cxn ang="0">
                    <a:pos x="117" y="395"/>
                  </a:cxn>
                  <a:cxn ang="0">
                    <a:pos x="50" y="446"/>
                  </a:cxn>
                  <a:cxn ang="0">
                    <a:pos x="16" y="495"/>
                  </a:cxn>
                  <a:cxn ang="0">
                    <a:pos x="54" y="558"/>
                  </a:cxn>
                  <a:cxn ang="0">
                    <a:pos x="88" y="597"/>
                  </a:cxn>
                  <a:cxn ang="0">
                    <a:pos x="112" y="644"/>
                  </a:cxn>
                  <a:cxn ang="0">
                    <a:pos x="208" y="647"/>
                  </a:cxn>
                  <a:cxn ang="0">
                    <a:pos x="225" y="626"/>
                  </a:cxn>
                  <a:cxn ang="0">
                    <a:pos x="284" y="701"/>
                  </a:cxn>
                  <a:cxn ang="0">
                    <a:pos x="350" y="732"/>
                  </a:cxn>
                  <a:cxn ang="0">
                    <a:pos x="366" y="742"/>
                  </a:cxn>
                  <a:cxn ang="0">
                    <a:pos x="349" y="634"/>
                  </a:cxn>
                  <a:cxn ang="0">
                    <a:pos x="412" y="645"/>
                  </a:cxn>
                  <a:cxn ang="0">
                    <a:pos x="427" y="700"/>
                  </a:cxn>
                  <a:cxn ang="0">
                    <a:pos x="428" y="746"/>
                  </a:cxn>
                  <a:cxn ang="0">
                    <a:pos x="447" y="755"/>
                  </a:cxn>
                  <a:cxn ang="0">
                    <a:pos x="522" y="777"/>
                  </a:cxn>
                  <a:cxn ang="0">
                    <a:pos x="559" y="781"/>
                  </a:cxn>
                  <a:cxn ang="0">
                    <a:pos x="608" y="770"/>
                  </a:cxn>
                  <a:cxn ang="0">
                    <a:pos x="654" y="772"/>
                  </a:cxn>
                  <a:cxn ang="0">
                    <a:pos x="677" y="748"/>
                  </a:cxn>
                  <a:cxn ang="0">
                    <a:pos x="829" y="593"/>
                  </a:cxn>
                  <a:cxn ang="0">
                    <a:pos x="994" y="534"/>
                  </a:cxn>
                  <a:cxn ang="0">
                    <a:pos x="1224" y="569"/>
                  </a:cxn>
                  <a:cxn ang="0">
                    <a:pos x="1411" y="607"/>
                  </a:cxn>
                  <a:cxn ang="0">
                    <a:pos x="1400" y="655"/>
                  </a:cxn>
                </a:cxnLst>
                <a:rect l="0" t="0" r="r" b="b"/>
                <a:pathLst>
                  <a:path w="2139" h="795">
                    <a:moveTo>
                      <a:pt x="1398" y="684"/>
                    </a:moveTo>
                    <a:cubicBezTo>
                      <a:pt x="1398" y="684"/>
                      <a:pt x="1415" y="688"/>
                      <a:pt x="1429" y="688"/>
                    </a:cubicBezTo>
                    <a:cubicBezTo>
                      <a:pt x="1454" y="688"/>
                      <a:pt x="1478" y="635"/>
                      <a:pt x="1495" y="618"/>
                    </a:cubicBezTo>
                    <a:cubicBezTo>
                      <a:pt x="1502" y="610"/>
                      <a:pt x="1512" y="596"/>
                      <a:pt x="1515" y="585"/>
                    </a:cubicBezTo>
                    <a:cubicBezTo>
                      <a:pt x="1518" y="572"/>
                      <a:pt x="1513" y="564"/>
                      <a:pt x="1520" y="551"/>
                    </a:cubicBezTo>
                    <a:cubicBezTo>
                      <a:pt x="1522" y="547"/>
                      <a:pt x="1527" y="537"/>
                      <a:pt x="1527" y="527"/>
                    </a:cubicBezTo>
                    <a:cubicBezTo>
                      <a:pt x="1527" y="515"/>
                      <a:pt x="1508" y="492"/>
                      <a:pt x="1499" y="499"/>
                    </a:cubicBezTo>
                    <a:cubicBezTo>
                      <a:pt x="1473" y="518"/>
                      <a:pt x="1460" y="488"/>
                      <a:pt x="1460" y="485"/>
                    </a:cubicBezTo>
                    <a:cubicBezTo>
                      <a:pt x="1460" y="473"/>
                      <a:pt x="1483" y="459"/>
                      <a:pt x="1493" y="450"/>
                    </a:cubicBezTo>
                    <a:cubicBezTo>
                      <a:pt x="1506" y="436"/>
                      <a:pt x="1524" y="413"/>
                      <a:pt x="1543" y="408"/>
                    </a:cubicBezTo>
                    <a:cubicBezTo>
                      <a:pt x="1560" y="404"/>
                      <a:pt x="1613" y="399"/>
                      <a:pt x="1627" y="399"/>
                    </a:cubicBezTo>
                    <a:cubicBezTo>
                      <a:pt x="1645" y="399"/>
                      <a:pt x="1654" y="408"/>
                      <a:pt x="1665" y="408"/>
                    </a:cubicBezTo>
                    <a:cubicBezTo>
                      <a:pt x="1671" y="408"/>
                      <a:pt x="1675" y="408"/>
                      <a:pt x="1689" y="408"/>
                    </a:cubicBezTo>
                    <a:cubicBezTo>
                      <a:pt x="1696" y="379"/>
                      <a:pt x="1709" y="362"/>
                      <a:pt x="1740" y="362"/>
                    </a:cubicBezTo>
                    <a:cubicBezTo>
                      <a:pt x="1748" y="362"/>
                      <a:pt x="1751" y="360"/>
                      <a:pt x="1766" y="362"/>
                    </a:cubicBezTo>
                    <a:cubicBezTo>
                      <a:pt x="1759" y="368"/>
                      <a:pt x="1756" y="406"/>
                      <a:pt x="1804" y="346"/>
                    </a:cubicBezTo>
                    <a:cubicBezTo>
                      <a:pt x="1809" y="346"/>
                      <a:pt x="1832" y="355"/>
                      <a:pt x="1797" y="377"/>
                    </a:cubicBezTo>
                    <a:cubicBezTo>
                      <a:pt x="1785" y="385"/>
                      <a:pt x="1774" y="381"/>
                      <a:pt x="1766" y="393"/>
                    </a:cubicBezTo>
                    <a:cubicBezTo>
                      <a:pt x="1757" y="406"/>
                      <a:pt x="1749" y="423"/>
                      <a:pt x="1735" y="430"/>
                    </a:cubicBezTo>
                    <a:cubicBezTo>
                      <a:pt x="1724" y="436"/>
                      <a:pt x="1709" y="447"/>
                      <a:pt x="1709" y="465"/>
                    </a:cubicBezTo>
                    <a:cubicBezTo>
                      <a:pt x="1709" y="482"/>
                      <a:pt x="1714" y="535"/>
                      <a:pt x="1726" y="545"/>
                    </a:cubicBezTo>
                    <a:cubicBezTo>
                      <a:pt x="1735" y="532"/>
                      <a:pt x="1741" y="507"/>
                      <a:pt x="1760" y="503"/>
                    </a:cubicBezTo>
                    <a:cubicBezTo>
                      <a:pt x="1757" y="491"/>
                      <a:pt x="1777" y="488"/>
                      <a:pt x="1777" y="479"/>
                    </a:cubicBezTo>
                    <a:cubicBezTo>
                      <a:pt x="1777" y="464"/>
                      <a:pt x="1793" y="460"/>
                      <a:pt x="1793" y="452"/>
                    </a:cubicBezTo>
                    <a:cubicBezTo>
                      <a:pt x="1793" y="447"/>
                      <a:pt x="1788" y="442"/>
                      <a:pt x="1793" y="432"/>
                    </a:cubicBezTo>
                    <a:cubicBezTo>
                      <a:pt x="1828" y="356"/>
                      <a:pt x="1861" y="397"/>
                      <a:pt x="1874" y="397"/>
                    </a:cubicBezTo>
                    <a:cubicBezTo>
                      <a:pt x="1914" y="397"/>
                      <a:pt x="1941" y="347"/>
                      <a:pt x="1976" y="346"/>
                    </a:cubicBezTo>
                    <a:cubicBezTo>
                      <a:pt x="2041" y="345"/>
                      <a:pt x="1989" y="320"/>
                      <a:pt x="1989" y="313"/>
                    </a:cubicBezTo>
                    <a:cubicBezTo>
                      <a:pt x="1989" y="294"/>
                      <a:pt x="2015" y="297"/>
                      <a:pt x="2020" y="287"/>
                    </a:cubicBezTo>
                    <a:cubicBezTo>
                      <a:pt x="2022" y="282"/>
                      <a:pt x="2018" y="271"/>
                      <a:pt x="2026" y="271"/>
                    </a:cubicBezTo>
                    <a:cubicBezTo>
                      <a:pt x="2054" y="271"/>
                      <a:pt x="2077" y="309"/>
                      <a:pt x="2097" y="309"/>
                    </a:cubicBezTo>
                    <a:cubicBezTo>
                      <a:pt x="2106" y="309"/>
                      <a:pt x="2108" y="293"/>
                      <a:pt x="2112" y="287"/>
                    </a:cubicBezTo>
                    <a:cubicBezTo>
                      <a:pt x="2120" y="278"/>
                      <a:pt x="2127" y="279"/>
                      <a:pt x="2139" y="275"/>
                    </a:cubicBezTo>
                    <a:cubicBezTo>
                      <a:pt x="2123" y="254"/>
                      <a:pt x="2071" y="242"/>
                      <a:pt x="2046" y="227"/>
                    </a:cubicBezTo>
                    <a:cubicBezTo>
                      <a:pt x="2011" y="207"/>
                      <a:pt x="1965" y="185"/>
                      <a:pt x="1914" y="185"/>
                    </a:cubicBezTo>
                    <a:cubicBezTo>
                      <a:pt x="1900" y="185"/>
                      <a:pt x="1890" y="188"/>
                      <a:pt x="1892" y="194"/>
                    </a:cubicBezTo>
                    <a:cubicBezTo>
                      <a:pt x="1906" y="237"/>
                      <a:pt x="1872" y="194"/>
                      <a:pt x="1863" y="194"/>
                    </a:cubicBezTo>
                    <a:cubicBezTo>
                      <a:pt x="1762" y="192"/>
                      <a:pt x="1762" y="192"/>
                      <a:pt x="1762" y="192"/>
                    </a:cubicBezTo>
                    <a:cubicBezTo>
                      <a:pt x="1756" y="169"/>
                      <a:pt x="1741" y="161"/>
                      <a:pt x="1711" y="161"/>
                    </a:cubicBezTo>
                    <a:cubicBezTo>
                      <a:pt x="1695" y="161"/>
                      <a:pt x="1670" y="167"/>
                      <a:pt x="1660" y="159"/>
                    </a:cubicBezTo>
                    <a:cubicBezTo>
                      <a:pt x="1652" y="151"/>
                      <a:pt x="1651" y="141"/>
                      <a:pt x="1638" y="137"/>
                    </a:cubicBezTo>
                    <a:cubicBezTo>
                      <a:pt x="1611" y="128"/>
                      <a:pt x="1582" y="121"/>
                      <a:pt x="1548" y="121"/>
                    </a:cubicBezTo>
                    <a:cubicBezTo>
                      <a:pt x="1513" y="121"/>
                      <a:pt x="1509" y="140"/>
                      <a:pt x="1506" y="157"/>
                    </a:cubicBezTo>
                    <a:cubicBezTo>
                      <a:pt x="1473" y="157"/>
                      <a:pt x="1457" y="157"/>
                      <a:pt x="1435" y="157"/>
                    </a:cubicBezTo>
                    <a:cubicBezTo>
                      <a:pt x="1423" y="157"/>
                      <a:pt x="1421" y="147"/>
                      <a:pt x="1407" y="146"/>
                    </a:cubicBezTo>
                    <a:cubicBezTo>
                      <a:pt x="1405" y="152"/>
                      <a:pt x="1403" y="166"/>
                      <a:pt x="1396" y="166"/>
                    </a:cubicBezTo>
                    <a:cubicBezTo>
                      <a:pt x="1377" y="166"/>
                      <a:pt x="1369" y="143"/>
                      <a:pt x="1369" y="130"/>
                    </a:cubicBezTo>
                    <a:cubicBezTo>
                      <a:pt x="1369" y="127"/>
                      <a:pt x="1405" y="105"/>
                      <a:pt x="1314" y="97"/>
                    </a:cubicBezTo>
                    <a:cubicBezTo>
                      <a:pt x="1303" y="96"/>
                      <a:pt x="1296" y="101"/>
                      <a:pt x="1296" y="115"/>
                    </a:cubicBezTo>
                    <a:cubicBezTo>
                      <a:pt x="1248" y="115"/>
                      <a:pt x="1248" y="115"/>
                      <a:pt x="1248" y="115"/>
                    </a:cubicBezTo>
                    <a:cubicBezTo>
                      <a:pt x="1233" y="111"/>
                      <a:pt x="1157" y="102"/>
                      <a:pt x="1147" y="86"/>
                    </a:cubicBezTo>
                    <a:cubicBezTo>
                      <a:pt x="1089" y="133"/>
                      <a:pt x="1102" y="104"/>
                      <a:pt x="1102" y="104"/>
                    </a:cubicBezTo>
                    <a:cubicBezTo>
                      <a:pt x="1116" y="87"/>
                      <a:pt x="1249" y="51"/>
                      <a:pt x="1140" y="24"/>
                    </a:cubicBezTo>
                    <a:cubicBezTo>
                      <a:pt x="1094" y="24"/>
                      <a:pt x="1094" y="24"/>
                      <a:pt x="1094" y="24"/>
                    </a:cubicBezTo>
                    <a:cubicBezTo>
                      <a:pt x="1089" y="12"/>
                      <a:pt x="1079" y="0"/>
                      <a:pt x="1060" y="0"/>
                    </a:cubicBezTo>
                    <a:cubicBezTo>
                      <a:pt x="1038" y="0"/>
                      <a:pt x="1028" y="17"/>
                      <a:pt x="1016" y="27"/>
                    </a:cubicBezTo>
                    <a:cubicBezTo>
                      <a:pt x="1008" y="33"/>
                      <a:pt x="951" y="56"/>
                      <a:pt x="956" y="35"/>
                    </a:cubicBezTo>
                    <a:cubicBezTo>
                      <a:pt x="941" y="40"/>
                      <a:pt x="879" y="44"/>
                      <a:pt x="847" y="73"/>
                    </a:cubicBezTo>
                    <a:cubicBezTo>
                      <a:pt x="840" y="79"/>
                      <a:pt x="838" y="97"/>
                      <a:pt x="828" y="97"/>
                    </a:cubicBezTo>
                    <a:cubicBezTo>
                      <a:pt x="813" y="97"/>
                      <a:pt x="758" y="92"/>
                      <a:pt x="758" y="117"/>
                    </a:cubicBezTo>
                    <a:cubicBezTo>
                      <a:pt x="758" y="122"/>
                      <a:pt x="763" y="128"/>
                      <a:pt x="765" y="135"/>
                    </a:cubicBezTo>
                    <a:cubicBezTo>
                      <a:pt x="755" y="141"/>
                      <a:pt x="752" y="135"/>
                      <a:pt x="721" y="135"/>
                    </a:cubicBezTo>
                    <a:cubicBezTo>
                      <a:pt x="695" y="170"/>
                      <a:pt x="697" y="129"/>
                      <a:pt x="691" y="121"/>
                    </a:cubicBezTo>
                    <a:cubicBezTo>
                      <a:pt x="689" y="136"/>
                      <a:pt x="679" y="142"/>
                      <a:pt x="668" y="148"/>
                    </a:cubicBezTo>
                    <a:cubicBezTo>
                      <a:pt x="671" y="160"/>
                      <a:pt x="690" y="173"/>
                      <a:pt x="677" y="188"/>
                    </a:cubicBezTo>
                    <a:cubicBezTo>
                      <a:pt x="667" y="198"/>
                      <a:pt x="695" y="230"/>
                      <a:pt x="680" y="230"/>
                    </a:cubicBezTo>
                    <a:cubicBezTo>
                      <a:pt x="662" y="230"/>
                      <a:pt x="657" y="164"/>
                      <a:pt x="657" y="150"/>
                    </a:cubicBezTo>
                    <a:cubicBezTo>
                      <a:pt x="657" y="135"/>
                      <a:pt x="681" y="129"/>
                      <a:pt x="644" y="121"/>
                    </a:cubicBezTo>
                    <a:cubicBezTo>
                      <a:pt x="625" y="118"/>
                      <a:pt x="589" y="149"/>
                      <a:pt x="589" y="166"/>
                    </a:cubicBezTo>
                    <a:cubicBezTo>
                      <a:pt x="589" y="186"/>
                      <a:pt x="598" y="199"/>
                      <a:pt x="608" y="210"/>
                    </a:cubicBezTo>
                    <a:cubicBezTo>
                      <a:pt x="633" y="248"/>
                      <a:pt x="574" y="205"/>
                      <a:pt x="552" y="200"/>
                    </a:cubicBezTo>
                    <a:cubicBezTo>
                      <a:pt x="492" y="184"/>
                      <a:pt x="512" y="204"/>
                      <a:pt x="511" y="207"/>
                    </a:cubicBezTo>
                    <a:cubicBezTo>
                      <a:pt x="509" y="241"/>
                      <a:pt x="495" y="214"/>
                      <a:pt x="487" y="214"/>
                    </a:cubicBezTo>
                    <a:cubicBezTo>
                      <a:pt x="473" y="214"/>
                      <a:pt x="445" y="233"/>
                      <a:pt x="425" y="223"/>
                    </a:cubicBezTo>
                    <a:cubicBezTo>
                      <a:pt x="415" y="197"/>
                      <a:pt x="349" y="256"/>
                      <a:pt x="333" y="256"/>
                    </a:cubicBezTo>
                    <a:cubicBezTo>
                      <a:pt x="327" y="256"/>
                      <a:pt x="320" y="252"/>
                      <a:pt x="322" y="247"/>
                    </a:cubicBezTo>
                    <a:cubicBezTo>
                      <a:pt x="329" y="229"/>
                      <a:pt x="319" y="191"/>
                      <a:pt x="300" y="249"/>
                    </a:cubicBezTo>
                    <a:cubicBezTo>
                      <a:pt x="298" y="253"/>
                      <a:pt x="306" y="255"/>
                      <a:pt x="306" y="263"/>
                    </a:cubicBezTo>
                    <a:cubicBezTo>
                      <a:pt x="306" y="278"/>
                      <a:pt x="283" y="267"/>
                      <a:pt x="271" y="271"/>
                    </a:cubicBezTo>
                    <a:cubicBezTo>
                      <a:pt x="259" y="275"/>
                      <a:pt x="265" y="318"/>
                      <a:pt x="214" y="296"/>
                    </a:cubicBezTo>
                    <a:cubicBezTo>
                      <a:pt x="214" y="313"/>
                      <a:pt x="214" y="313"/>
                      <a:pt x="214" y="313"/>
                    </a:cubicBezTo>
                    <a:cubicBezTo>
                      <a:pt x="189" y="311"/>
                      <a:pt x="192" y="284"/>
                      <a:pt x="183" y="271"/>
                    </a:cubicBezTo>
                    <a:cubicBezTo>
                      <a:pt x="202" y="271"/>
                      <a:pt x="212" y="271"/>
                      <a:pt x="230" y="276"/>
                    </a:cubicBezTo>
                    <a:cubicBezTo>
                      <a:pt x="255" y="282"/>
                      <a:pt x="304" y="251"/>
                      <a:pt x="229" y="227"/>
                    </a:cubicBezTo>
                    <a:cubicBezTo>
                      <a:pt x="208" y="220"/>
                      <a:pt x="160" y="196"/>
                      <a:pt x="145" y="196"/>
                    </a:cubicBezTo>
                    <a:cubicBezTo>
                      <a:pt x="144" y="196"/>
                      <a:pt x="144" y="195"/>
                      <a:pt x="133" y="196"/>
                    </a:cubicBezTo>
                    <a:cubicBezTo>
                      <a:pt x="127" y="200"/>
                      <a:pt x="111" y="208"/>
                      <a:pt x="111" y="219"/>
                    </a:cubicBezTo>
                    <a:cubicBezTo>
                      <a:pt x="111" y="227"/>
                      <a:pt x="127" y="226"/>
                      <a:pt x="127" y="236"/>
                    </a:cubicBezTo>
                    <a:cubicBezTo>
                      <a:pt x="127" y="244"/>
                      <a:pt x="119" y="247"/>
                      <a:pt x="119" y="255"/>
                    </a:cubicBezTo>
                    <a:cubicBezTo>
                      <a:pt x="119" y="263"/>
                      <a:pt x="128" y="268"/>
                      <a:pt x="128" y="277"/>
                    </a:cubicBezTo>
                    <a:cubicBezTo>
                      <a:pt x="128" y="282"/>
                      <a:pt x="123" y="285"/>
                      <a:pt x="123" y="290"/>
                    </a:cubicBezTo>
                    <a:cubicBezTo>
                      <a:pt x="123" y="300"/>
                      <a:pt x="136" y="302"/>
                      <a:pt x="136" y="312"/>
                    </a:cubicBezTo>
                    <a:cubicBezTo>
                      <a:pt x="136" y="315"/>
                      <a:pt x="132" y="317"/>
                      <a:pt x="131" y="318"/>
                    </a:cubicBezTo>
                    <a:cubicBezTo>
                      <a:pt x="135" y="325"/>
                      <a:pt x="145" y="327"/>
                      <a:pt x="145" y="336"/>
                    </a:cubicBezTo>
                    <a:cubicBezTo>
                      <a:pt x="145" y="351"/>
                      <a:pt x="115" y="367"/>
                      <a:pt x="106" y="379"/>
                    </a:cubicBezTo>
                    <a:cubicBezTo>
                      <a:pt x="109" y="384"/>
                      <a:pt x="114" y="387"/>
                      <a:pt x="117" y="395"/>
                    </a:cubicBezTo>
                    <a:cubicBezTo>
                      <a:pt x="111" y="398"/>
                      <a:pt x="98" y="405"/>
                      <a:pt x="92" y="405"/>
                    </a:cubicBezTo>
                    <a:cubicBezTo>
                      <a:pt x="85" y="405"/>
                      <a:pt x="80" y="402"/>
                      <a:pt x="70" y="402"/>
                    </a:cubicBezTo>
                    <a:cubicBezTo>
                      <a:pt x="61" y="402"/>
                      <a:pt x="38" y="410"/>
                      <a:pt x="45" y="417"/>
                    </a:cubicBezTo>
                    <a:cubicBezTo>
                      <a:pt x="67" y="438"/>
                      <a:pt x="56" y="446"/>
                      <a:pt x="50" y="446"/>
                    </a:cubicBezTo>
                    <a:cubicBezTo>
                      <a:pt x="42" y="446"/>
                      <a:pt x="40" y="435"/>
                      <a:pt x="33" y="435"/>
                    </a:cubicBezTo>
                    <a:cubicBezTo>
                      <a:pt x="25" y="435"/>
                      <a:pt x="15" y="455"/>
                      <a:pt x="15" y="465"/>
                    </a:cubicBezTo>
                    <a:cubicBezTo>
                      <a:pt x="15" y="483"/>
                      <a:pt x="1" y="480"/>
                      <a:pt x="0" y="496"/>
                    </a:cubicBezTo>
                    <a:cubicBezTo>
                      <a:pt x="6" y="495"/>
                      <a:pt x="11" y="495"/>
                      <a:pt x="16" y="495"/>
                    </a:cubicBezTo>
                    <a:cubicBezTo>
                      <a:pt x="24" y="495"/>
                      <a:pt x="30" y="494"/>
                      <a:pt x="39" y="494"/>
                    </a:cubicBezTo>
                    <a:cubicBezTo>
                      <a:pt x="48" y="494"/>
                      <a:pt x="52" y="510"/>
                      <a:pt x="52" y="520"/>
                    </a:cubicBezTo>
                    <a:cubicBezTo>
                      <a:pt x="52" y="526"/>
                      <a:pt x="46" y="529"/>
                      <a:pt x="46" y="535"/>
                    </a:cubicBezTo>
                    <a:cubicBezTo>
                      <a:pt x="46" y="544"/>
                      <a:pt x="54" y="550"/>
                      <a:pt x="54" y="558"/>
                    </a:cubicBezTo>
                    <a:cubicBezTo>
                      <a:pt x="54" y="563"/>
                      <a:pt x="46" y="565"/>
                      <a:pt x="44" y="568"/>
                    </a:cubicBezTo>
                    <a:cubicBezTo>
                      <a:pt x="39" y="576"/>
                      <a:pt x="37" y="583"/>
                      <a:pt x="37" y="593"/>
                    </a:cubicBezTo>
                    <a:cubicBezTo>
                      <a:pt x="37" y="606"/>
                      <a:pt x="46" y="603"/>
                      <a:pt x="56" y="603"/>
                    </a:cubicBezTo>
                    <a:cubicBezTo>
                      <a:pt x="70" y="603"/>
                      <a:pt x="77" y="597"/>
                      <a:pt x="88" y="597"/>
                    </a:cubicBezTo>
                    <a:cubicBezTo>
                      <a:pt x="99" y="597"/>
                      <a:pt x="97" y="620"/>
                      <a:pt x="108" y="620"/>
                    </a:cubicBezTo>
                    <a:cubicBezTo>
                      <a:pt x="108" y="638"/>
                      <a:pt x="108" y="638"/>
                      <a:pt x="108" y="638"/>
                    </a:cubicBezTo>
                    <a:cubicBezTo>
                      <a:pt x="108" y="640"/>
                      <a:pt x="109" y="641"/>
                      <a:pt x="110" y="641"/>
                    </a:cubicBezTo>
                    <a:cubicBezTo>
                      <a:pt x="112" y="644"/>
                      <a:pt x="112" y="644"/>
                      <a:pt x="112" y="644"/>
                    </a:cubicBezTo>
                    <a:cubicBezTo>
                      <a:pt x="114" y="644"/>
                      <a:pt x="120" y="642"/>
                      <a:pt x="123" y="641"/>
                    </a:cubicBezTo>
                    <a:cubicBezTo>
                      <a:pt x="132" y="639"/>
                      <a:pt x="133" y="627"/>
                      <a:pt x="143" y="627"/>
                    </a:cubicBezTo>
                    <a:cubicBezTo>
                      <a:pt x="151" y="627"/>
                      <a:pt x="171" y="660"/>
                      <a:pt x="177" y="660"/>
                    </a:cubicBezTo>
                    <a:cubicBezTo>
                      <a:pt x="184" y="660"/>
                      <a:pt x="205" y="651"/>
                      <a:pt x="208" y="647"/>
                    </a:cubicBezTo>
                    <a:cubicBezTo>
                      <a:pt x="207" y="647"/>
                      <a:pt x="196" y="645"/>
                      <a:pt x="196" y="645"/>
                    </a:cubicBezTo>
                    <a:cubicBezTo>
                      <a:pt x="194" y="645"/>
                      <a:pt x="189" y="644"/>
                      <a:pt x="189" y="638"/>
                    </a:cubicBezTo>
                    <a:cubicBezTo>
                      <a:pt x="189" y="635"/>
                      <a:pt x="221" y="623"/>
                      <a:pt x="233" y="619"/>
                    </a:cubicBezTo>
                    <a:cubicBezTo>
                      <a:pt x="233" y="619"/>
                      <a:pt x="227" y="625"/>
                      <a:pt x="225" y="626"/>
                    </a:cubicBezTo>
                    <a:cubicBezTo>
                      <a:pt x="226" y="629"/>
                      <a:pt x="237" y="641"/>
                      <a:pt x="211" y="647"/>
                    </a:cubicBezTo>
                    <a:cubicBezTo>
                      <a:pt x="223" y="673"/>
                      <a:pt x="273" y="669"/>
                      <a:pt x="273" y="704"/>
                    </a:cubicBezTo>
                    <a:cubicBezTo>
                      <a:pt x="275" y="703"/>
                      <a:pt x="275" y="703"/>
                      <a:pt x="275" y="703"/>
                    </a:cubicBezTo>
                    <a:cubicBezTo>
                      <a:pt x="278" y="702"/>
                      <a:pt x="280" y="701"/>
                      <a:pt x="284" y="701"/>
                    </a:cubicBezTo>
                    <a:cubicBezTo>
                      <a:pt x="298" y="701"/>
                      <a:pt x="297" y="710"/>
                      <a:pt x="302" y="719"/>
                    </a:cubicBezTo>
                    <a:cubicBezTo>
                      <a:pt x="303" y="721"/>
                      <a:pt x="312" y="726"/>
                      <a:pt x="312" y="726"/>
                    </a:cubicBezTo>
                    <a:cubicBezTo>
                      <a:pt x="320" y="729"/>
                      <a:pt x="322" y="742"/>
                      <a:pt x="335" y="742"/>
                    </a:cubicBezTo>
                    <a:cubicBezTo>
                      <a:pt x="344" y="742"/>
                      <a:pt x="344" y="734"/>
                      <a:pt x="350" y="732"/>
                    </a:cubicBezTo>
                    <a:cubicBezTo>
                      <a:pt x="354" y="731"/>
                      <a:pt x="353" y="731"/>
                      <a:pt x="357" y="731"/>
                    </a:cubicBezTo>
                    <a:cubicBezTo>
                      <a:pt x="358" y="733"/>
                      <a:pt x="358" y="737"/>
                      <a:pt x="360" y="739"/>
                    </a:cubicBezTo>
                    <a:cubicBezTo>
                      <a:pt x="359" y="739"/>
                      <a:pt x="360" y="740"/>
                      <a:pt x="360" y="741"/>
                    </a:cubicBezTo>
                    <a:cubicBezTo>
                      <a:pt x="366" y="742"/>
                      <a:pt x="366" y="742"/>
                      <a:pt x="366" y="742"/>
                    </a:cubicBezTo>
                    <a:cubicBezTo>
                      <a:pt x="371" y="735"/>
                      <a:pt x="371" y="724"/>
                      <a:pt x="378" y="721"/>
                    </a:cubicBezTo>
                    <a:cubicBezTo>
                      <a:pt x="366" y="714"/>
                      <a:pt x="348" y="688"/>
                      <a:pt x="348" y="673"/>
                    </a:cubicBezTo>
                    <a:cubicBezTo>
                      <a:pt x="348" y="668"/>
                      <a:pt x="338" y="662"/>
                      <a:pt x="338" y="655"/>
                    </a:cubicBezTo>
                    <a:cubicBezTo>
                      <a:pt x="338" y="653"/>
                      <a:pt x="347" y="637"/>
                      <a:pt x="349" y="634"/>
                    </a:cubicBezTo>
                    <a:cubicBezTo>
                      <a:pt x="351" y="635"/>
                      <a:pt x="365" y="628"/>
                      <a:pt x="366" y="627"/>
                    </a:cubicBezTo>
                    <a:cubicBezTo>
                      <a:pt x="377" y="623"/>
                      <a:pt x="384" y="620"/>
                      <a:pt x="399" y="620"/>
                    </a:cubicBezTo>
                    <a:cubicBezTo>
                      <a:pt x="423" y="620"/>
                      <a:pt x="427" y="631"/>
                      <a:pt x="436" y="645"/>
                    </a:cubicBezTo>
                    <a:cubicBezTo>
                      <a:pt x="429" y="650"/>
                      <a:pt x="420" y="645"/>
                      <a:pt x="412" y="645"/>
                    </a:cubicBezTo>
                    <a:cubicBezTo>
                      <a:pt x="400" y="645"/>
                      <a:pt x="383" y="656"/>
                      <a:pt x="381" y="656"/>
                    </a:cubicBezTo>
                    <a:cubicBezTo>
                      <a:pt x="382" y="665"/>
                      <a:pt x="389" y="664"/>
                      <a:pt x="391" y="669"/>
                    </a:cubicBezTo>
                    <a:cubicBezTo>
                      <a:pt x="400" y="684"/>
                      <a:pt x="412" y="690"/>
                      <a:pt x="412" y="707"/>
                    </a:cubicBezTo>
                    <a:cubicBezTo>
                      <a:pt x="415" y="705"/>
                      <a:pt x="424" y="701"/>
                      <a:pt x="427" y="700"/>
                    </a:cubicBezTo>
                    <a:cubicBezTo>
                      <a:pt x="427" y="707"/>
                      <a:pt x="434" y="710"/>
                      <a:pt x="434" y="717"/>
                    </a:cubicBezTo>
                    <a:cubicBezTo>
                      <a:pt x="421" y="717"/>
                      <a:pt x="421" y="717"/>
                      <a:pt x="421" y="717"/>
                    </a:cubicBezTo>
                    <a:cubicBezTo>
                      <a:pt x="417" y="717"/>
                      <a:pt x="413" y="721"/>
                      <a:pt x="412" y="728"/>
                    </a:cubicBezTo>
                    <a:cubicBezTo>
                      <a:pt x="421" y="729"/>
                      <a:pt x="428" y="738"/>
                      <a:pt x="428" y="746"/>
                    </a:cubicBezTo>
                    <a:cubicBezTo>
                      <a:pt x="428" y="751"/>
                      <a:pt x="424" y="753"/>
                      <a:pt x="424" y="757"/>
                    </a:cubicBezTo>
                    <a:cubicBezTo>
                      <a:pt x="424" y="761"/>
                      <a:pt x="428" y="765"/>
                      <a:pt x="429" y="766"/>
                    </a:cubicBezTo>
                    <a:cubicBezTo>
                      <a:pt x="429" y="762"/>
                      <a:pt x="434" y="762"/>
                      <a:pt x="438" y="761"/>
                    </a:cubicBezTo>
                    <a:cubicBezTo>
                      <a:pt x="443" y="759"/>
                      <a:pt x="442" y="757"/>
                      <a:pt x="447" y="755"/>
                    </a:cubicBezTo>
                    <a:cubicBezTo>
                      <a:pt x="455" y="752"/>
                      <a:pt x="460" y="754"/>
                      <a:pt x="466" y="749"/>
                    </a:cubicBezTo>
                    <a:cubicBezTo>
                      <a:pt x="476" y="755"/>
                      <a:pt x="482" y="755"/>
                      <a:pt x="491" y="758"/>
                    </a:cubicBezTo>
                    <a:cubicBezTo>
                      <a:pt x="502" y="762"/>
                      <a:pt x="505" y="772"/>
                      <a:pt x="518" y="772"/>
                    </a:cubicBezTo>
                    <a:cubicBezTo>
                      <a:pt x="518" y="774"/>
                      <a:pt x="521" y="775"/>
                      <a:pt x="522" y="777"/>
                    </a:cubicBezTo>
                    <a:cubicBezTo>
                      <a:pt x="523" y="781"/>
                      <a:pt x="522" y="787"/>
                      <a:pt x="524" y="793"/>
                    </a:cubicBezTo>
                    <a:cubicBezTo>
                      <a:pt x="529" y="787"/>
                      <a:pt x="533" y="795"/>
                      <a:pt x="537" y="795"/>
                    </a:cubicBezTo>
                    <a:cubicBezTo>
                      <a:pt x="542" y="795"/>
                      <a:pt x="544" y="791"/>
                      <a:pt x="547" y="788"/>
                    </a:cubicBezTo>
                    <a:cubicBezTo>
                      <a:pt x="551" y="784"/>
                      <a:pt x="556" y="784"/>
                      <a:pt x="559" y="781"/>
                    </a:cubicBezTo>
                    <a:cubicBezTo>
                      <a:pt x="567" y="773"/>
                      <a:pt x="568" y="762"/>
                      <a:pt x="579" y="762"/>
                    </a:cubicBezTo>
                    <a:cubicBezTo>
                      <a:pt x="583" y="762"/>
                      <a:pt x="582" y="764"/>
                      <a:pt x="586" y="764"/>
                    </a:cubicBezTo>
                    <a:cubicBezTo>
                      <a:pt x="587" y="769"/>
                      <a:pt x="597" y="765"/>
                      <a:pt x="600" y="765"/>
                    </a:cubicBezTo>
                    <a:cubicBezTo>
                      <a:pt x="604" y="765"/>
                      <a:pt x="605" y="770"/>
                      <a:pt x="608" y="770"/>
                    </a:cubicBezTo>
                    <a:cubicBezTo>
                      <a:pt x="617" y="770"/>
                      <a:pt x="624" y="765"/>
                      <a:pt x="627" y="759"/>
                    </a:cubicBezTo>
                    <a:cubicBezTo>
                      <a:pt x="628" y="760"/>
                      <a:pt x="629" y="759"/>
                      <a:pt x="630" y="759"/>
                    </a:cubicBezTo>
                    <a:cubicBezTo>
                      <a:pt x="634" y="759"/>
                      <a:pt x="636" y="749"/>
                      <a:pt x="645" y="749"/>
                    </a:cubicBezTo>
                    <a:cubicBezTo>
                      <a:pt x="654" y="749"/>
                      <a:pt x="644" y="772"/>
                      <a:pt x="654" y="772"/>
                    </a:cubicBezTo>
                    <a:cubicBezTo>
                      <a:pt x="664" y="772"/>
                      <a:pt x="668" y="764"/>
                      <a:pt x="677" y="764"/>
                    </a:cubicBezTo>
                    <a:cubicBezTo>
                      <a:pt x="682" y="764"/>
                      <a:pt x="686" y="764"/>
                      <a:pt x="692" y="765"/>
                    </a:cubicBezTo>
                    <a:cubicBezTo>
                      <a:pt x="692" y="763"/>
                      <a:pt x="692" y="763"/>
                      <a:pt x="692" y="763"/>
                    </a:cubicBezTo>
                    <a:cubicBezTo>
                      <a:pt x="690" y="753"/>
                      <a:pt x="688" y="750"/>
                      <a:pt x="677" y="748"/>
                    </a:cubicBezTo>
                    <a:cubicBezTo>
                      <a:pt x="678" y="739"/>
                      <a:pt x="687" y="719"/>
                      <a:pt x="694" y="719"/>
                    </a:cubicBezTo>
                    <a:cubicBezTo>
                      <a:pt x="735" y="719"/>
                      <a:pt x="763" y="698"/>
                      <a:pt x="763" y="649"/>
                    </a:cubicBezTo>
                    <a:cubicBezTo>
                      <a:pt x="785" y="645"/>
                      <a:pt x="787" y="618"/>
                      <a:pt x="800" y="620"/>
                    </a:cubicBezTo>
                    <a:cubicBezTo>
                      <a:pt x="836" y="624"/>
                      <a:pt x="822" y="600"/>
                      <a:pt x="829" y="593"/>
                    </a:cubicBezTo>
                    <a:cubicBezTo>
                      <a:pt x="847" y="578"/>
                      <a:pt x="873" y="578"/>
                      <a:pt x="895" y="565"/>
                    </a:cubicBezTo>
                    <a:cubicBezTo>
                      <a:pt x="898" y="563"/>
                      <a:pt x="906" y="554"/>
                      <a:pt x="913" y="554"/>
                    </a:cubicBezTo>
                    <a:cubicBezTo>
                      <a:pt x="924" y="554"/>
                      <a:pt x="943" y="567"/>
                      <a:pt x="961" y="567"/>
                    </a:cubicBezTo>
                    <a:cubicBezTo>
                      <a:pt x="986" y="567"/>
                      <a:pt x="981" y="534"/>
                      <a:pt x="994" y="534"/>
                    </a:cubicBezTo>
                    <a:cubicBezTo>
                      <a:pt x="1002" y="534"/>
                      <a:pt x="1029" y="538"/>
                      <a:pt x="1032" y="545"/>
                    </a:cubicBezTo>
                    <a:cubicBezTo>
                      <a:pt x="1042" y="573"/>
                      <a:pt x="1060" y="558"/>
                      <a:pt x="1072" y="558"/>
                    </a:cubicBezTo>
                    <a:cubicBezTo>
                      <a:pt x="1099" y="558"/>
                      <a:pt x="1107" y="580"/>
                      <a:pt x="1135" y="580"/>
                    </a:cubicBezTo>
                    <a:cubicBezTo>
                      <a:pt x="1160" y="580"/>
                      <a:pt x="1192" y="557"/>
                      <a:pt x="1224" y="569"/>
                    </a:cubicBezTo>
                    <a:cubicBezTo>
                      <a:pt x="1266" y="586"/>
                      <a:pt x="1245" y="512"/>
                      <a:pt x="1301" y="512"/>
                    </a:cubicBezTo>
                    <a:cubicBezTo>
                      <a:pt x="1340" y="512"/>
                      <a:pt x="1339" y="543"/>
                      <a:pt x="1354" y="567"/>
                    </a:cubicBezTo>
                    <a:cubicBezTo>
                      <a:pt x="1360" y="576"/>
                      <a:pt x="1379" y="577"/>
                      <a:pt x="1387" y="585"/>
                    </a:cubicBezTo>
                    <a:cubicBezTo>
                      <a:pt x="1393" y="590"/>
                      <a:pt x="1398" y="607"/>
                      <a:pt x="1411" y="607"/>
                    </a:cubicBezTo>
                    <a:cubicBezTo>
                      <a:pt x="1426" y="607"/>
                      <a:pt x="1428" y="593"/>
                      <a:pt x="1446" y="593"/>
                    </a:cubicBezTo>
                    <a:cubicBezTo>
                      <a:pt x="1446" y="604"/>
                      <a:pt x="1446" y="604"/>
                      <a:pt x="1446" y="604"/>
                    </a:cubicBezTo>
                    <a:cubicBezTo>
                      <a:pt x="1437" y="614"/>
                      <a:pt x="1433" y="638"/>
                      <a:pt x="1422" y="644"/>
                    </a:cubicBezTo>
                    <a:cubicBezTo>
                      <a:pt x="1412" y="650"/>
                      <a:pt x="1394" y="651"/>
                      <a:pt x="1400" y="655"/>
                    </a:cubicBezTo>
                    <a:cubicBezTo>
                      <a:pt x="1415" y="665"/>
                      <a:pt x="1398" y="684"/>
                      <a:pt x="1398" y="684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54" name="Freeform 147"/>
              <p:cNvSpPr/>
              <p:nvPr/>
            </p:nvSpPr>
            <p:spPr bwMode="auto">
              <a:xfrm>
                <a:off x="5614988" y="1879600"/>
                <a:ext cx="1023938" cy="646113"/>
              </a:xfrm>
              <a:custGeom>
                <a:avLst/>
                <a:gdLst/>
                <a:ahLst/>
                <a:cxnLst>
                  <a:cxn ang="0">
                    <a:pos x="585" y="307"/>
                  </a:cxn>
                  <a:cxn ang="0">
                    <a:pos x="573" y="287"/>
                  </a:cxn>
                  <a:cxn ang="0">
                    <a:pos x="614" y="256"/>
                  </a:cxn>
                  <a:cxn ang="0">
                    <a:pos x="588" y="246"/>
                  </a:cxn>
                  <a:cxn ang="0">
                    <a:pos x="570" y="255"/>
                  </a:cxn>
                  <a:cxn ang="0">
                    <a:pos x="552" y="236"/>
                  </a:cxn>
                  <a:cxn ang="0">
                    <a:pos x="590" y="209"/>
                  </a:cxn>
                  <a:cxn ang="0">
                    <a:pos x="606" y="212"/>
                  </a:cxn>
                  <a:cxn ang="0">
                    <a:pos x="634" y="216"/>
                  </a:cxn>
                  <a:cxn ang="0">
                    <a:pos x="648" y="231"/>
                  </a:cxn>
                  <a:cxn ang="0">
                    <a:pos x="648" y="248"/>
                  </a:cxn>
                  <a:cxn ang="0">
                    <a:pos x="666" y="254"/>
                  </a:cxn>
                  <a:cxn ang="0">
                    <a:pos x="659" y="264"/>
                  </a:cxn>
                  <a:cxn ang="0">
                    <a:pos x="665" y="275"/>
                  </a:cxn>
                  <a:cxn ang="0">
                    <a:pos x="664" y="290"/>
                  </a:cxn>
                  <a:cxn ang="0">
                    <a:pos x="668" y="295"/>
                  </a:cxn>
                  <a:cxn ang="0">
                    <a:pos x="690" y="286"/>
                  </a:cxn>
                  <a:cxn ang="0">
                    <a:pos x="683" y="232"/>
                  </a:cxn>
                  <a:cxn ang="0">
                    <a:pos x="688" y="210"/>
                  </a:cxn>
                  <a:cxn ang="0">
                    <a:pos x="721" y="172"/>
                  </a:cxn>
                  <a:cxn ang="0">
                    <a:pos x="745" y="132"/>
                  </a:cxn>
                  <a:cxn ang="0">
                    <a:pos x="769" y="81"/>
                  </a:cxn>
                  <a:cxn ang="0">
                    <a:pos x="710" y="73"/>
                  </a:cxn>
                  <a:cxn ang="0">
                    <a:pos x="624" y="0"/>
                  </a:cxn>
                  <a:cxn ang="0">
                    <a:pos x="458" y="68"/>
                  </a:cxn>
                  <a:cxn ang="0">
                    <a:pos x="355" y="33"/>
                  </a:cxn>
                  <a:cxn ang="0">
                    <a:pos x="284" y="55"/>
                  </a:cxn>
                  <a:cxn ang="0">
                    <a:pos x="218" y="53"/>
                  </a:cxn>
                  <a:cxn ang="0">
                    <a:pos x="123" y="108"/>
                  </a:cxn>
                  <a:cxn ang="0">
                    <a:pos x="17" y="207"/>
                  </a:cxn>
                  <a:cxn ang="0">
                    <a:pos x="15" y="251"/>
                  </a:cxn>
                  <a:cxn ang="0">
                    <a:pos x="25" y="261"/>
                  </a:cxn>
                  <a:cxn ang="0">
                    <a:pos x="50" y="280"/>
                  </a:cxn>
                  <a:cxn ang="0">
                    <a:pos x="83" y="284"/>
                  </a:cxn>
                  <a:cxn ang="0">
                    <a:pos x="73" y="317"/>
                  </a:cxn>
                  <a:cxn ang="0">
                    <a:pos x="63" y="326"/>
                  </a:cxn>
                  <a:cxn ang="0">
                    <a:pos x="73" y="343"/>
                  </a:cxn>
                  <a:cxn ang="0">
                    <a:pos x="110" y="357"/>
                  </a:cxn>
                  <a:cxn ang="0">
                    <a:pos x="132" y="373"/>
                  </a:cxn>
                  <a:cxn ang="0">
                    <a:pos x="160" y="384"/>
                  </a:cxn>
                  <a:cxn ang="0">
                    <a:pos x="186" y="382"/>
                  </a:cxn>
                  <a:cxn ang="0">
                    <a:pos x="210" y="381"/>
                  </a:cxn>
                  <a:cxn ang="0">
                    <a:pos x="255" y="372"/>
                  </a:cxn>
                  <a:cxn ang="0">
                    <a:pos x="275" y="366"/>
                  </a:cxn>
                  <a:cxn ang="0">
                    <a:pos x="282" y="362"/>
                  </a:cxn>
                  <a:cxn ang="0">
                    <a:pos x="316" y="400"/>
                  </a:cxn>
                  <a:cxn ang="0">
                    <a:pos x="306" y="439"/>
                  </a:cxn>
                  <a:cxn ang="0">
                    <a:pos x="324" y="450"/>
                  </a:cxn>
                  <a:cxn ang="0">
                    <a:pos x="346" y="467"/>
                  </a:cxn>
                  <a:cxn ang="0">
                    <a:pos x="351" y="472"/>
                  </a:cxn>
                  <a:cxn ang="0">
                    <a:pos x="353" y="457"/>
                  </a:cxn>
                  <a:cxn ang="0">
                    <a:pos x="379" y="454"/>
                  </a:cxn>
                  <a:cxn ang="0">
                    <a:pos x="416" y="453"/>
                  </a:cxn>
                  <a:cxn ang="0">
                    <a:pos x="431" y="470"/>
                  </a:cxn>
                  <a:cxn ang="0">
                    <a:pos x="454" y="486"/>
                  </a:cxn>
                  <a:cxn ang="0">
                    <a:pos x="476" y="470"/>
                  </a:cxn>
                  <a:cxn ang="0">
                    <a:pos x="503" y="455"/>
                  </a:cxn>
                  <a:cxn ang="0">
                    <a:pos x="552" y="439"/>
                  </a:cxn>
                  <a:cxn ang="0">
                    <a:pos x="576" y="406"/>
                  </a:cxn>
                  <a:cxn ang="0">
                    <a:pos x="604" y="355"/>
                  </a:cxn>
                  <a:cxn ang="0">
                    <a:pos x="586" y="307"/>
                  </a:cxn>
                </a:cxnLst>
                <a:rect l="0" t="0" r="r" b="b"/>
                <a:pathLst>
                  <a:path w="769" h="486">
                    <a:moveTo>
                      <a:pt x="586" y="307"/>
                    </a:moveTo>
                    <a:cubicBezTo>
                      <a:pt x="585" y="307"/>
                      <a:pt x="585" y="307"/>
                      <a:pt x="585" y="307"/>
                    </a:cubicBezTo>
                    <a:cubicBezTo>
                      <a:pt x="585" y="307"/>
                      <a:pt x="585" y="300"/>
                      <a:pt x="585" y="298"/>
                    </a:cubicBezTo>
                    <a:cubicBezTo>
                      <a:pt x="582" y="298"/>
                      <a:pt x="573" y="294"/>
                      <a:pt x="573" y="287"/>
                    </a:cubicBezTo>
                    <a:cubicBezTo>
                      <a:pt x="573" y="282"/>
                      <a:pt x="581" y="282"/>
                      <a:pt x="582" y="276"/>
                    </a:cubicBezTo>
                    <a:cubicBezTo>
                      <a:pt x="586" y="264"/>
                      <a:pt x="605" y="264"/>
                      <a:pt x="614" y="256"/>
                    </a:cubicBezTo>
                    <a:cubicBezTo>
                      <a:pt x="611" y="251"/>
                      <a:pt x="604" y="256"/>
                      <a:pt x="598" y="252"/>
                    </a:cubicBezTo>
                    <a:cubicBezTo>
                      <a:pt x="595" y="250"/>
                      <a:pt x="593" y="246"/>
                      <a:pt x="588" y="246"/>
                    </a:cubicBezTo>
                    <a:cubicBezTo>
                      <a:pt x="585" y="246"/>
                      <a:pt x="585" y="256"/>
                      <a:pt x="582" y="256"/>
                    </a:cubicBezTo>
                    <a:cubicBezTo>
                      <a:pt x="578" y="256"/>
                      <a:pt x="574" y="257"/>
                      <a:pt x="570" y="255"/>
                    </a:cubicBezTo>
                    <a:cubicBezTo>
                      <a:pt x="565" y="252"/>
                      <a:pt x="567" y="247"/>
                      <a:pt x="562" y="243"/>
                    </a:cubicBezTo>
                    <a:cubicBezTo>
                      <a:pt x="560" y="242"/>
                      <a:pt x="552" y="240"/>
                      <a:pt x="552" y="236"/>
                    </a:cubicBezTo>
                    <a:cubicBezTo>
                      <a:pt x="552" y="227"/>
                      <a:pt x="565" y="230"/>
                      <a:pt x="571" y="225"/>
                    </a:cubicBezTo>
                    <a:cubicBezTo>
                      <a:pt x="577" y="221"/>
                      <a:pt x="587" y="215"/>
                      <a:pt x="590" y="209"/>
                    </a:cubicBezTo>
                    <a:cubicBezTo>
                      <a:pt x="591" y="208"/>
                      <a:pt x="593" y="203"/>
                      <a:pt x="597" y="203"/>
                    </a:cubicBezTo>
                    <a:cubicBezTo>
                      <a:pt x="601" y="203"/>
                      <a:pt x="606" y="209"/>
                      <a:pt x="606" y="212"/>
                    </a:cubicBezTo>
                    <a:cubicBezTo>
                      <a:pt x="606" y="219"/>
                      <a:pt x="597" y="222"/>
                      <a:pt x="597" y="230"/>
                    </a:cubicBezTo>
                    <a:cubicBezTo>
                      <a:pt x="610" y="230"/>
                      <a:pt x="620" y="216"/>
                      <a:pt x="634" y="216"/>
                    </a:cubicBezTo>
                    <a:cubicBezTo>
                      <a:pt x="639" y="216"/>
                      <a:pt x="641" y="221"/>
                      <a:pt x="648" y="221"/>
                    </a:cubicBezTo>
                    <a:cubicBezTo>
                      <a:pt x="646" y="226"/>
                      <a:pt x="648" y="226"/>
                      <a:pt x="648" y="231"/>
                    </a:cubicBezTo>
                    <a:cubicBezTo>
                      <a:pt x="648" y="235"/>
                      <a:pt x="643" y="235"/>
                      <a:pt x="643" y="240"/>
                    </a:cubicBezTo>
                    <a:cubicBezTo>
                      <a:pt x="643" y="242"/>
                      <a:pt x="645" y="248"/>
                      <a:pt x="648" y="248"/>
                    </a:cubicBezTo>
                    <a:cubicBezTo>
                      <a:pt x="649" y="248"/>
                      <a:pt x="651" y="245"/>
                      <a:pt x="654" y="245"/>
                    </a:cubicBezTo>
                    <a:cubicBezTo>
                      <a:pt x="659" y="245"/>
                      <a:pt x="666" y="249"/>
                      <a:pt x="666" y="254"/>
                    </a:cubicBezTo>
                    <a:cubicBezTo>
                      <a:pt x="666" y="257"/>
                      <a:pt x="662" y="260"/>
                      <a:pt x="659" y="260"/>
                    </a:cubicBezTo>
                    <a:cubicBezTo>
                      <a:pt x="659" y="264"/>
                      <a:pt x="659" y="264"/>
                      <a:pt x="659" y="264"/>
                    </a:cubicBezTo>
                    <a:cubicBezTo>
                      <a:pt x="660" y="265"/>
                      <a:pt x="660" y="267"/>
                      <a:pt x="663" y="268"/>
                    </a:cubicBezTo>
                    <a:cubicBezTo>
                      <a:pt x="663" y="270"/>
                      <a:pt x="665" y="272"/>
                      <a:pt x="665" y="275"/>
                    </a:cubicBezTo>
                    <a:cubicBezTo>
                      <a:pt x="665" y="276"/>
                      <a:pt x="661" y="282"/>
                      <a:pt x="661" y="285"/>
                    </a:cubicBezTo>
                    <a:cubicBezTo>
                      <a:pt x="661" y="287"/>
                      <a:pt x="661" y="289"/>
                      <a:pt x="664" y="290"/>
                    </a:cubicBezTo>
                    <a:cubicBezTo>
                      <a:pt x="663" y="292"/>
                      <a:pt x="661" y="293"/>
                      <a:pt x="661" y="295"/>
                    </a:cubicBezTo>
                    <a:cubicBezTo>
                      <a:pt x="668" y="295"/>
                      <a:pt x="668" y="295"/>
                      <a:pt x="668" y="295"/>
                    </a:cubicBezTo>
                    <a:cubicBezTo>
                      <a:pt x="670" y="293"/>
                      <a:pt x="671" y="293"/>
                      <a:pt x="676" y="291"/>
                    </a:cubicBezTo>
                    <a:cubicBezTo>
                      <a:pt x="676" y="287"/>
                      <a:pt x="687" y="287"/>
                      <a:pt x="690" y="286"/>
                    </a:cubicBezTo>
                    <a:cubicBezTo>
                      <a:pt x="696" y="284"/>
                      <a:pt x="699" y="279"/>
                      <a:pt x="699" y="269"/>
                    </a:cubicBezTo>
                    <a:cubicBezTo>
                      <a:pt x="699" y="252"/>
                      <a:pt x="692" y="242"/>
                      <a:pt x="683" y="232"/>
                    </a:cubicBezTo>
                    <a:cubicBezTo>
                      <a:pt x="679" y="228"/>
                      <a:pt x="674" y="224"/>
                      <a:pt x="675" y="217"/>
                    </a:cubicBezTo>
                    <a:cubicBezTo>
                      <a:pt x="680" y="217"/>
                      <a:pt x="685" y="214"/>
                      <a:pt x="688" y="210"/>
                    </a:cubicBezTo>
                    <a:cubicBezTo>
                      <a:pt x="691" y="207"/>
                      <a:pt x="699" y="203"/>
                      <a:pt x="701" y="199"/>
                    </a:cubicBezTo>
                    <a:cubicBezTo>
                      <a:pt x="707" y="187"/>
                      <a:pt x="710" y="180"/>
                      <a:pt x="721" y="172"/>
                    </a:cubicBezTo>
                    <a:cubicBezTo>
                      <a:pt x="721" y="172"/>
                      <a:pt x="738" y="153"/>
                      <a:pt x="723" y="143"/>
                    </a:cubicBezTo>
                    <a:cubicBezTo>
                      <a:pt x="717" y="139"/>
                      <a:pt x="735" y="138"/>
                      <a:pt x="745" y="132"/>
                    </a:cubicBezTo>
                    <a:cubicBezTo>
                      <a:pt x="756" y="126"/>
                      <a:pt x="760" y="102"/>
                      <a:pt x="769" y="92"/>
                    </a:cubicBezTo>
                    <a:cubicBezTo>
                      <a:pt x="769" y="81"/>
                      <a:pt x="769" y="81"/>
                      <a:pt x="769" y="81"/>
                    </a:cubicBezTo>
                    <a:cubicBezTo>
                      <a:pt x="751" y="81"/>
                      <a:pt x="749" y="95"/>
                      <a:pt x="734" y="95"/>
                    </a:cubicBezTo>
                    <a:cubicBezTo>
                      <a:pt x="721" y="95"/>
                      <a:pt x="716" y="78"/>
                      <a:pt x="710" y="73"/>
                    </a:cubicBezTo>
                    <a:cubicBezTo>
                      <a:pt x="702" y="65"/>
                      <a:pt x="683" y="64"/>
                      <a:pt x="677" y="55"/>
                    </a:cubicBezTo>
                    <a:cubicBezTo>
                      <a:pt x="662" y="31"/>
                      <a:pt x="663" y="0"/>
                      <a:pt x="624" y="0"/>
                    </a:cubicBezTo>
                    <a:cubicBezTo>
                      <a:pt x="568" y="0"/>
                      <a:pt x="589" y="74"/>
                      <a:pt x="547" y="57"/>
                    </a:cubicBezTo>
                    <a:cubicBezTo>
                      <a:pt x="515" y="45"/>
                      <a:pt x="483" y="68"/>
                      <a:pt x="458" y="68"/>
                    </a:cubicBezTo>
                    <a:cubicBezTo>
                      <a:pt x="430" y="68"/>
                      <a:pt x="422" y="46"/>
                      <a:pt x="395" y="46"/>
                    </a:cubicBezTo>
                    <a:cubicBezTo>
                      <a:pt x="383" y="46"/>
                      <a:pt x="365" y="61"/>
                      <a:pt x="355" y="33"/>
                    </a:cubicBezTo>
                    <a:cubicBezTo>
                      <a:pt x="352" y="26"/>
                      <a:pt x="325" y="22"/>
                      <a:pt x="317" y="22"/>
                    </a:cubicBezTo>
                    <a:cubicBezTo>
                      <a:pt x="304" y="22"/>
                      <a:pt x="309" y="55"/>
                      <a:pt x="284" y="55"/>
                    </a:cubicBezTo>
                    <a:cubicBezTo>
                      <a:pt x="266" y="55"/>
                      <a:pt x="247" y="42"/>
                      <a:pt x="236" y="42"/>
                    </a:cubicBezTo>
                    <a:cubicBezTo>
                      <a:pt x="229" y="42"/>
                      <a:pt x="221" y="51"/>
                      <a:pt x="218" y="53"/>
                    </a:cubicBezTo>
                    <a:cubicBezTo>
                      <a:pt x="196" y="66"/>
                      <a:pt x="170" y="66"/>
                      <a:pt x="152" y="81"/>
                    </a:cubicBezTo>
                    <a:cubicBezTo>
                      <a:pt x="145" y="88"/>
                      <a:pt x="159" y="112"/>
                      <a:pt x="123" y="108"/>
                    </a:cubicBezTo>
                    <a:cubicBezTo>
                      <a:pt x="110" y="106"/>
                      <a:pt x="108" y="133"/>
                      <a:pt x="86" y="137"/>
                    </a:cubicBezTo>
                    <a:cubicBezTo>
                      <a:pt x="86" y="186"/>
                      <a:pt x="58" y="207"/>
                      <a:pt x="17" y="207"/>
                    </a:cubicBezTo>
                    <a:cubicBezTo>
                      <a:pt x="10" y="207"/>
                      <a:pt x="1" y="227"/>
                      <a:pt x="0" y="236"/>
                    </a:cubicBezTo>
                    <a:cubicBezTo>
                      <a:pt x="11" y="238"/>
                      <a:pt x="13" y="241"/>
                      <a:pt x="15" y="251"/>
                    </a:cubicBezTo>
                    <a:cubicBezTo>
                      <a:pt x="15" y="253"/>
                      <a:pt x="15" y="253"/>
                      <a:pt x="15" y="253"/>
                    </a:cubicBezTo>
                    <a:cubicBezTo>
                      <a:pt x="15" y="261"/>
                      <a:pt x="19" y="259"/>
                      <a:pt x="25" y="261"/>
                    </a:cubicBezTo>
                    <a:cubicBezTo>
                      <a:pt x="30" y="262"/>
                      <a:pt x="28" y="268"/>
                      <a:pt x="31" y="271"/>
                    </a:cubicBezTo>
                    <a:cubicBezTo>
                      <a:pt x="37" y="277"/>
                      <a:pt x="42" y="277"/>
                      <a:pt x="50" y="280"/>
                    </a:cubicBezTo>
                    <a:cubicBezTo>
                      <a:pt x="58" y="279"/>
                      <a:pt x="61" y="272"/>
                      <a:pt x="69" y="272"/>
                    </a:cubicBezTo>
                    <a:cubicBezTo>
                      <a:pt x="73" y="272"/>
                      <a:pt x="83" y="280"/>
                      <a:pt x="83" y="284"/>
                    </a:cubicBezTo>
                    <a:cubicBezTo>
                      <a:pt x="83" y="296"/>
                      <a:pt x="66" y="294"/>
                      <a:pt x="66" y="306"/>
                    </a:cubicBezTo>
                    <a:cubicBezTo>
                      <a:pt x="66" y="311"/>
                      <a:pt x="73" y="312"/>
                      <a:pt x="73" y="317"/>
                    </a:cubicBezTo>
                    <a:cubicBezTo>
                      <a:pt x="73" y="323"/>
                      <a:pt x="68" y="322"/>
                      <a:pt x="63" y="322"/>
                    </a:cubicBezTo>
                    <a:cubicBezTo>
                      <a:pt x="63" y="326"/>
                      <a:pt x="63" y="326"/>
                      <a:pt x="63" y="326"/>
                    </a:cubicBezTo>
                    <a:cubicBezTo>
                      <a:pt x="64" y="331"/>
                      <a:pt x="64" y="335"/>
                      <a:pt x="65" y="340"/>
                    </a:cubicBezTo>
                    <a:cubicBezTo>
                      <a:pt x="66" y="343"/>
                      <a:pt x="71" y="342"/>
                      <a:pt x="73" y="343"/>
                    </a:cubicBezTo>
                    <a:cubicBezTo>
                      <a:pt x="80" y="345"/>
                      <a:pt x="83" y="351"/>
                      <a:pt x="91" y="353"/>
                    </a:cubicBezTo>
                    <a:cubicBezTo>
                      <a:pt x="100" y="355"/>
                      <a:pt x="105" y="352"/>
                      <a:pt x="110" y="357"/>
                    </a:cubicBezTo>
                    <a:cubicBezTo>
                      <a:pt x="116" y="363"/>
                      <a:pt x="120" y="361"/>
                      <a:pt x="127" y="364"/>
                    </a:cubicBezTo>
                    <a:cubicBezTo>
                      <a:pt x="130" y="366"/>
                      <a:pt x="130" y="369"/>
                      <a:pt x="132" y="373"/>
                    </a:cubicBezTo>
                    <a:cubicBezTo>
                      <a:pt x="133" y="376"/>
                      <a:pt x="137" y="372"/>
                      <a:pt x="139" y="373"/>
                    </a:cubicBezTo>
                    <a:cubicBezTo>
                      <a:pt x="146" y="378"/>
                      <a:pt x="150" y="384"/>
                      <a:pt x="160" y="384"/>
                    </a:cubicBezTo>
                    <a:cubicBezTo>
                      <a:pt x="166" y="384"/>
                      <a:pt x="172" y="384"/>
                      <a:pt x="178" y="384"/>
                    </a:cubicBezTo>
                    <a:cubicBezTo>
                      <a:pt x="182" y="384"/>
                      <a:pt x="184" y="382"/>
                      <a:pt x="186" y="382"/>
                    </a:cubicBezTo>
                    <a:cubicBezTo>
                      <a:pt x="189" y="382"/>
                      <a:pt x="190" y="389"/>
                      <a:pt x="191" y="392"/>
                    </a:cubicBezTo>
                    <a:cubicBezTo>
                      <a:pt x="197" y="389"/>
                      <a:pt x="199" y="381"/>
                      <a:pt x="210" y="381"/>
                    </a:cubicBezTo>
                    <a:cubicBezTo>
                      <a:pt x="219" y="381"/>
                      <a:pt x="224" y="386"/>
                      <a:pt x="231" y="386"/>
                    </a:cubicBezTo>
                    <a:cubicBezTo>
                      <a:pt x="238" y="386"/>
                      <a:pt x="252" y="374"/>
                      <a:pt x="255" y="372"/>
                    </a:cubicBezTo>
                    <a:cubicBezTo>
                      <a:pt x="258" y="370"/>
                      <a:pt x="259" y="369"/>
                      <a:pt x="260" y="367"/>
                    </a:cubicBezTo>
                    <a:cubicBezTo>
                      <a:pt x="264" y="363"/>
                      <a:pt x="270" y="368"/>
                      <a:pt x="275" y="366"/>
                    </a:cubicBezTo>
                    <a:cubicBezTo>
                      <a:pt x="279" y="362"/>
                      <a:pt x="279" y="362"/>
                      <a:pt x="279" y="362"/>
                    </a:cubicBezTo>
                    <a:cubicBezTo>
                      <a:pt x="282" y="362"/>
                      <a:pt x="282" y="362"/>
                      <a:pt x="282" y="362"/>
                    </a:cubicBezTo>
                    <a:cubicBezTo>
                      <a:pt x="285" y="377"/>
                      <a:pt x="294" y="376"/>
                      <a:pt x="305" y="381"/>
                    </a:cubicBezTo>
                    <a:cubicBezTo>
                      <a:pt x="309" y="388"/>
                      <a:pt x="316" y="391"/>
                      <a:pt x="316" y="400"/>
                    </a:cubicBezTo>
                    <a:cubicBezTo>
                      <a:pt x="316" y="417"/>
                      <a:pt x="304" y="418"/>
                      <a:pt x="304" y="434"/>
                    </a:cubicBezTo>
                    <a:cubicBezTo>
                      <a:pt x="304" y="436"/>
                      <a:pt x="305" y="439"/>
                      <a:pt x="306" y="439"/>
                    </a:cubicBezTo>
                    <a:cubicBezTo>
                      <a:pt x="309" y="439"/>
                      <a:pt x="312" y="436"/>
                      <a:pt x="315" y="436"/>
                    </a:cubicBezTo>
                    <a:cubicBezTo>
                      <a:pt x="319" y="436"/>
                      <a:pt x="320" y="449"/>
                      <a:pt x="324" y="450"/>
                    </a:cubicBezTo>
                    <a:cubicBezTo>
                      <a:pt x="324" y="459"/>
                      <a:pt x="330" y="468"/>
                      <a:pt x="338" y="468"/>
                    </a:cubicBezTo>
                    <a:cubicBezTo>
                      <a:pt x="342" y="468"/>
                      <a:pt x="343" y="467"/>
                      <a:pt x="346" y="467"/>
                    </a:cubicBezTo>
                    <a:cubicBezTo>
                      <a:pt x="348" y="467"/>
                      <a:pt x="348" y="467"/>
                      <a:pt x="348" y="467"/>
                    </a:cubicBezTo>
                    <a:cubicBezTo>
                      <a:pt x="348" y="471"/>
                      <a:pt x="350" y="472"/>
                      <a:pt x="351" y="472"/>
                    </a:cubicBezTo>
                    <a:cubicBezTo>
                      <a:pt x="352" y="472"/>
                      <a:pt x="353" y="470"/>
                      <a:pt x="353" y="468"/>
                    </a:cubicBezTo>
                    <a:cubicBezTo>
                      <a:pt x="353" y="464"/>
                      <a:pt x="353" y="461"/>
                      <a:pt x="353" y="457"/>
                    </a:cubicBezTo>
                    <a:cubicBezTo>
                      <a:pt x="353" y="457"/>
                      <a:pt x="363" y="454"/>
                      <a:pt x="365" y="454"/>
                    </a:cubicBezTo>
                    <a:cubicBezTo>
                      <a:pt x="379" y="454"/>
                      <a:pt x="379" y="454"/>
                      <a:pt x="379" y="454"/>
                    </a:cubicBezTo>
                    <a:cubicBezTo>
                      <a:pt x="385" y="457"/>
                      <a:pt x="390" y="448"/>
                      <a:pt x="397" y="448"/>
                    </a:cubicBezTo>
                    <a:cubicBezTo>
                      <a:pt x="404" y="448"/>
                      <a:pt x="408" y="453"/>
                      <a:pt x="416" y="453"/>
                    </a:cubicBezTo>
                    <a:cubicBezTo>
                      <a:pt x="416" y="464"/>
                      <a:pt x="424" y="468"/>
                      <a:pt x="431" y="470"/>
                    </a:cubicBezTo>
                    <a:cubicBezTo>
                      <a:pt x="431" y="470"/>
                      <a:pt x="431" y="470"/>
                      <a:pt x="431" y="470"/>
                    </a:cubicBezTo>
                    <a:cubicBezTo>
                      <a:pt x="439" y="474"/>
                      <a:pt x="444" y="471"/>
                      <a:pt x="452" y="475"/>
                    </a:cubicBezTo>
                    <a:cubicBezTo>
                      <a:pt x="452" y="477"/>
                      <a:pt x="451" y="486"/>
                      <a:pt x="454" y="486"/>
                    </a:cubicBezTo>
                    <a:cubicBezTo>
                      <a:pt x="459" y="486"/>
                      <a:pt x="457" y="480"/>
                      <a:pt x="460" y="477"/>
                    </a:cubicBezTo>
                    <a:cubicBezTo>
                      <a:pt x="463" y="474"/>
                      <a:pt x="472" y="472"/>
                      <a:pt x="476" y="470"/>
                    </a:cubicBezTo>
                    <a:cubicBezTo>
                      <a:pt x="484" y="466"/>
                      <a:pt x="492" y="468"/>
                      <a:pt x="498" y="463"/>
                    </a:cubicBezTo>
                    <a:cubicBezTo>
                      <a:pt x="498" y="463"/>
                      <a:pt x="502" y="455"/>
                      <a:pt x="503" y="455"/>
                    </a:cubicBezTo>
                    <a:cubicBezTo>
                      <a:pt x="507" y="455"/>
                      <a:pt x="510" y="458"/>
                      <a:pt x="514" y="458"/>
                    </a:cubicBezTo>
                    <a:cubicBezTo>
                      <a:pt x="534" y="458"/>
                      <a:pt x="539" y="446"/>
                      <a:pt x="552" y="439"/>
                    </a:cubicBezTo>
                    <a:cubicBezTo>
                      <a:pt x="555" y="437"/>
                      <a:pt x="557" y="435"/>
                      <a:pt x="558" y="431"/>
                    </a:cubicBezTo>
                    <a:cubicBezTo>
                      <a:pt x="569" y="431"/>
                      <a:pt x="572" y="414"/>
                      <a:pt x="576" y="406"/>
                    </a:cubicBezTo>
                    <a:cubicBezTo>
                      <a:pt x="578" y="401"/>
                      <a:pt x="590" y="383"/>
                      <a:pt x="597" y="382"/>
                    </a:cubicBezTo>
                    <a:cubicBezTo>
                      <a:pt x="597" y="372"/>
                      <a:pt x="604" y="368"/>
                      <a:pt x="604" y="355"/>
                    </a:cubicBezTo>
                    <a:cubicBezTo>
                      <a:pt x="604" y="336"/>
                      <a:pt x="599" y="329"/>
                      <a:pt x="591" y="317"/>
                    </a:cubicBezTo>
                    <a:cubicBezTo>
                      <a:pt x="590" y="315"/>
                      <a:pt x="590" y="309"/>
                      <a:pt x="586" y="307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55" name="Freeform 148"/>
              <p:cNvSpPr/>
              <p:nvPr/>
            </p:nvSpPr>
            <p:spPr bwMode="auto">
              <a:xfrm>
                <a:off x="7369175" y="1395413"/>
                <a:ext cx="58738" cy="25400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0" y="14"/>
                  </a:cxn>
                  <a:cxn ang="0">
                    <a:pos x="20" y="0"/>
                  </a:cxn>
                  <a:cxn ang="0">
                    <a:pos x="44" y="11"/>
                  </a:cxn>
                  <a:cxn ang="0">
                    <a:pos x="4" y="19"/>
                  </a:cxn>
                </a:cxnLst>
                <a:rect l="0" t="0" r="r" b="b"/>
                <a:pathLst>
                  <a:path w="44" h="19">
                    <a:moveTo>
                      <a:pt x="4" y="19"/>
                    </a:moveTo>
                    <a:cubicBezTo>
                      <a:pt x="1" y="19"/>
                      <a:pt x="0" y="17"/>
                      <a:pt x="0" y="14"/>
                    </a:cubicBezTo>
                    <a:cubicBezTo>
                      <a:pt x="0" y="8"/>
                      <a:pt x="13" y="0"/>
                      <a:pt x="20" y="0"/>
                    </a:cubicBezTo>
                    <a:cubicBezTo>
                      <a:pt x="27" y="0"/>
                      <a:pt x="44" y="4"/>
                      <a:pt x="44" y="11"/>
                    </a:cubicBezTo>
                    <a:cubicBezTo>
                      <a:pt x="44" y="17"/>
                      <a:pt x="9" y="19"/>
                      <a:pt x="4" y="19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56" name="Freeform 149"/>
              <p:cNvSpPr/>
              <p:nvPr/>
            </p:nvSpPr>
            <p:spPr bwMode="auto">
              <a:xfrm>
                <a:off x="7191375" y="1443038"/>
                <a:ext cx="23813" cy="14288"/>
              </a:xfrm>
              <a:custGeom>
                <a:avLst/>
                <a:gdLst/>
                <a:ahLst/>
                <a:cxnLst>
                  <a:cxn ang="0">
                    <a:pos x="13" y="10"/>
                  </a:cxn>
                  <a:cxn ang="0">
                    <a:pos x="18" y="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13" y="10"/>
                  </a:cxn>
                </a:cxnLst>
                <a:rect l="0" t="0" r="r" b="b"/>
                <a:pathLst>
                  <a:path w="18" h="10">
                    <a:moveTo>
                      <a:pt x="13" y="10"/>
                    </a:moveTo>
                    <a:cubicBezTo>
                      <a:pt x="15" y="10"/>
                      <a:pt x="18" y="8"/>
                      <a:pt x="18" y="6"/>
                    </a:cubicBezTo>
                    <a:cubicBezTo>
                      <a:pt x="18" y="3"/>
                      <a:pt x="15" y="2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7" y="10"/>
                      <a:pt x="13" y="1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57" name="Freeform 150"/>
              <p:cNvSpPr/>
              <p:nvPr/>
            </p:nvSpPr>
            <p:spPr bwMode="auto">
              <a:xfrm>
                <a:off x="6645275" y="1257300"/>
                <a:ext cx="11113" cy="12700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3" y="0"/>
                  </a:cxn>
                  <a:cxn ang="0">
                    <a:pos x="0" y="7"/>
                  </a:cxn>
                  <a:cxn ang="0">
                    <a:pos x="3" y="10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8" y="5"/>
                  </a:cxn>
                </a:cxnLst>
                <a:rect l="0" t="0" r="r" b="b"/>
                <a:pathLst>
                  <a:path w="8" h="10">
                    <a:moveTo>
                      <a:pt x="8" y="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0" y="4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7" y="10"/>
                      <a:pt x="7" y="6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8" y="5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58" name="Freeform 151"/>
              <p:cNvSpPr/>
              <p:nvPr/>
            </p:nvSpPr>
            <p:spPr bwMode="auto">
              <a:xfrm>
                <a:off x="6249988" y="1300163"/>
                <a:ext cx="26988" cy="15875"/>
              </a:xfrm>
              <a:custGeom>
                <a:avLst/>
                <a:gdLst/>
                <a:ahLst/>
                <a:cxnLst>
                  <a:cxn ang="0">
                    <a:pos x="20" y="9"/>
                  </a:cxn>
                  <a:cxn ang="0">
                    <a:pos x="10" y="12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0" y="7"/>
                  </a:cxn>
                  <a:cxn ang="0">
                    <a:pos x="17" y="12"/>
                  </a:cxn>
                  <a:cxn ang="0">
                    <a:pos x="20" y="9"/>
                  </a:cxn>
                </a:cxnLst>
                <a:rect l="0" t="0" r="r" b="b"/>
                <a:pathLst>
                  <a:path w="20" h="12">
                    <a:moveTo>
                      <a:pt x="20" y="9"/>
                    </a:moveTo>
                    <a:cubicBezTo>
                      <a:pt x="17" y="11"/>
                      <a:pt x="14" y="12"/>
                      <a:pt x="10" y="12"/>
                    </a:cubicBezTo>
                    <a:cubicBezTo>
                      <a:pt x="5" y="12"/>
                      <a:pt x="0" y="11"/>
                      <a:pt x="0" y="7"/>
                    </a:cubicBezTo>
                    <a:cubicBezTo>
                      <a:pt x="0" y="3"/>
                      <a:pt x="6" y="0"/>
                      <a:pt x="10" y="0"/>
                    </a:cubicBezTo>
                    <a:cubicBezTo>
                      <a:pt x="16" y="0"/>
                      <a:pt x="20" y="2"/>
                      <a:pt x="20" y="7"/>
                    </a:cubicBezTo>
                    <a:cubicBezTo>
                      <a:pt x="20" y="10"/>
                      <a:pt x="18" y="11"/>
                      <a:pt x="17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59" name="Freeform 152"/>
              <p:cNvSpPr/>
              <p:nvPr/>
            </p:nvSpPr>
            <p:spPr bwMode="auto">
              <a:xfrm>
                <a:off x="6043613" y="1128713"/>
                <a:ext cx="100013" cy="57150"/>
              </a:xfrm>
              <a:custGeom>
                <a:avLst/>
                <a:gdLst/>
                <a:ahLst/>
                <a:cxnLst>
                  <a:cxn ang="0">
                    <a:pos x="6" y="43"/>
                  </a:cxn>
                  <a:cxn ang="0">
                    <a:pos x="0" y="37"/>
                  </a:cxn>
                  <a:cxn ang="0">
                    <a:pos x="8" y="27"/>
                  </a:cxn>
                  <a:cxn ang="0">
                    <a:pos x="39" y="0"/>
                  </a:cxn>
                  <a:cxn ang="0">
                    <a:pos x="45" y="0"/>
                  </a:cxn>
                  <a:cxn ang="0">
                    <a:pos x="44" y="10"/>
                  </a:cxn>
                  <a:cxn ang="0">
                    <a:pos x="52" y="6"/>
                  </a:cxn>
                  <a:cxn ang="0">
                    <a:pos x="76" y="23"/>
                  </a:cxn>
                  <a:cxn ang="0">
                    <a:pos x="45" y="34"/>
                  </a:cxn>
                  <a:cxn ang="0">
                    <a:pos x="30" y="37"/>
                  </a:cxn>
                  <a:cxn ang="0">
                    <a:pos x="6" y="43"/>
                  </a:cxn>
                </a:cxnLst>
                <a:rect l="0" t="0" r="r" b="b"/>
                <a:pathLst>
                  <a:path w="76" h="43">
                    <a:moveTo>
                      <a:pt x="6" y="43"/>
                    </a:moveTo>
                    <a:cubicBezTo>
                      <a:pt x="1" y="43"/>
                      <a:pt x="0" y="41"/>
                      <a:pt x="0" y="37"/>
                    </a:cubicBezTo>
                    <a:cubicBezTo>
                      <a:pt x="0" y="30"/>
                      <a:pt x="5" y="30"/>
                      <a:pt x="8" y="27"/>
                    </a:cubicBezTo>
                    <a:cubicBezTo>
                      <a:pt x="18" y="17"/>
                      <a:pt x="22" y="0"/>
                      <a:pt x="39" y="0"/>
                    </a:cubicBezTo>
                    <a:cubicBezTo>
                      <a:pt x="43" y="0"/>
                      <a:pt x="43" y="0"/>
                      <a:pt x="45" y="0"/>
                    </a:cubicBezTo>
                    <a:cubicBezTo>
                      <a:pt x="45" y="7"/>
                      <a:pt x="47" y="7"/>
                      <a:pt x="44" y="10"/>
                    </a:cubicBezTo>
                    <a:cubicBezTo>
                      <a:pt x="47" y="9"/>
                      <a:pt x="49" y="6"/>
                      <a:pt x="52" y="6"/>
                    </a:cubicBezTo>
                    <a:cubicBezTo>
                      <a:pt x="58" y="6"/>
                      <a:pt x="76" y="17"/>
                      <a:pt x="76" y="23"/>
                    </a:cubicBezTo>
                    <a:cubicBezTo>
                      <a:pt x="76" y="34"/>
                      <a:pt x="53" y="36"/>
                      <a:pt x="45" y="34"/>
                    </a:cubicBezTo>
                    <a:cubicBezTo>
                      <a:pt x="43" y="34"/>
                      <a:pt x="30" y="37"/>
                      <a:pt x="30" y="37"/>
                    </a:cubicBezTo>
                    <a:lnTo>
                      <a:pt x="6" y="43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60" name="Freeform 153"/>
              <p:cNvSpPr/>
              <p:nvPr/>
            </p:nvSpPr>
            <p:spPr bwMode="auto">
              <a:xfrm>
                <a:off x="5900738" y="1101725"/>
                <a:ext cx="39688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7"/>
                  </a:cxn>
                  <a:cxn ang="0">
                    <a:pos x="9" y="16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30" h="16">
                    <a:moveTo>
                      <a:pt x="12" y="0"/>
                    </a:moveTo>
                    <a:cubicBezTo>
                      <a:pt x="14" y="0"/>
                      <a:pt x="26" y="6"/>
                      <a:pt x="30" y="7"/>
                    </a:cubicBezTo>
                    <a:cubicBezTo>
                      <a:pt x="29" y="15"/>
                      <a:pt x="14" y="16"/>
                      <a:pt x="9" y="16"/>
                    </a:cubicBezTo>
                    <a:cubicBezTo>
                      <a:pt x="6" y="16"/>
                      <a:pt x="0" y="9"/>
                      <a:pt x="0" y="5"/>
                    </a:cubicBezTo>
                    <a:cubicBezTo>
                      <a:pt x="0" y="0"/>
                      <a:pt x="9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61" name="Freeform 154"/>
              <p:cNvSpPr/>
              <p:nvPr/>
            </p:nvSpPr>
            <p:spPr bwMode="auto">
              <a:xfrm>
                <a:off x="5913438" y="1057275"/>
                <a:ext cx="139700" cy="98425"/>
              </a:xfrm>
              <a:custGeom>
                <a:avLst/>
                <a:gdLst/>
                <a:ahLst/>
                <a:cxnLst>
                  <a:cxn ang="0">
                    <a:pos x="99" y="68"/>
                  </a:cxn>
                  <a:cxn ang="0">
                    <a:pos x="90" y="74"/>
                  </a:cxn>
                  <a:cxn ang="0">
                    <a:pos x="41" y="66"/>
                  </a:cxn>
                  <a:cxn ang="0">
                    <a:pos x="17" y="50"/>
                  </a:cxn>
                  <a:cxn ang="0">
                    <a:pos x="50" y="36"/>
                  </a:cxn>
                  <a:cxn ang="0">
                    <a:pos x="32" y="36"/>
                  </a:cxn>
                  <a:cxn ang="0">
                    <a:pos x="0" y="26"/>
                  </a:cxn>
                  <a:cxn ang="0">
                    <a:pos x="46" y="0"/>
                  </a:cxn>
                  <a:cxn ang="0">
                    <a:pos x="72" y="17"/>
                  </a:cxn>
                  <a:cxn ang="0">
                    <a:pos x="67" y="18"/>
                  </a:cxn>
                  <a:cxn ang="0">
                    <a:pos x="67" y="27"/>
                  </a:cxn>
                  <a:cxn ang="0">
                    <a:pos x="59" y="35"/>
                  </a:cxn>
                  <a:cxn ang="0">
                    <a:pos x="68" y="35"/>
                  </a:cxn>
                  <a:cxn ang="0">
                    <a:pos x="81" y="39"/>
                  </a:cxn>
                  <a:cxn ang="0">
                    <a:pos x="90" y="39"/>
                  </a:cxn>
                  <a:cxn ang="0">
                    <a:pos x="105" y="48"/>
                  </a:cxn>
                  <a:cxn ang="0">
                    <a:pos x="101" y="57"/>
                  </a:cxn>
                  <a:cxn ang="0">
                    <a:pos x="92" y="62"/>
                  </a:cxn>
                  <a:cxn ang="0">
                    <a:pos x="99" y="68"/>
                  </a:cxn>
                </a:cxnLst>
                <a:rect l="0" t="0" r="r" b="b"/>
                <a:pathLst>
                  <a:path w="105" h="74">
                    <a:moveTo>
                      <a:pt x="99" y="68"/>
                    </a:moveTo>
                    <a:cubicBezTo>
                      <a:pt x="99" y="72"/>
                      <a:pt x="94" y="74"/>
                      <a:pt x="90" y="74"/>
                    </a:cubicBezTo>
                    <a:cubicBezTo>
                      <a:pt x="71" y="74"/>
                      <a:pt x="57" y="66"/>
                      <a:pt x="41" y="66"/>
                    </a:cubicBezTo>
                    <a:cubicBezTo>
                      <a:pt x="35" y="66"/>
                      <a:pt x="24" y="54"/>
                      <a:pt x="17" y="50"/>
                    </a:cubicBezTo>
                    <a:cubicBezTo>
                      <a:pt x="32" y="46"/>
                      <a:pt x="36" y="41"/>
                      <a:pt x="50" y="36"/>
                    </a:cubicBezTo>
                    <a:cubicBezTo>
                      <a:pt x="46" y="36"/>
                      <a:pt x="35" y="36"/>
                      <a:pt x="32" y="36"/>
                    </a:cubicBezTo>
                    <a:cubicBezTo>
                      <a:pt x="20" y="36"/>
                      <a:pt x="11" y="32"/>
                      <a:pt x="0" y="26"/>
                    </a:cubicBezTo>
                    <a:cubicBezTo>
                      <a:pt x="18" y="21"/>
                      <a:pt x="25" y="0"/>
                      <a:pt x="46" y="0"/>
                    </a:cubicBezTo>
                    <a:cubicBezTo>
                      <a:pt x="58" y="0"/>
                      <a:pt x="65" y="12"/>
                      <a:pt x="72" y="17"/>
                    </a:cubicBezTo>
                    <a:cubicBezTo>
                      <a:pt x="68" y="19"/>
                      <a:pt x="69" y="18"/>
                      <a:pt x="67" y="18"/>
                    </a:cubicBezTo>
                    <a:cubicBezTo>
                      <a:pt x="68" y="23"/>
                      <a:pt x="67" y="24"/>
                      <a:pt x="67" y="27"/>
                    </a:cubicBezTo>
                    <a:cubicBezTo>
                      <a:pt x="67" y="29"/>
                      <a:pt x="62" y="33"/>
                      <a:pt x="59" y="35"/>
                    </a:cubicBezTo>
                    <a:cubicBezTo>
                      <a:pt x="63" y="33"/>
                      <a:pt x="65" y="35"/>
                      <a:pt x="68" y="35"/>
                    </a:cubicBezTo>
                    <a:cubicBezTo>
                      <a:pt x="73" y="35"/>
                      <a:pt x="76" y="39"/>
                      <a:pt x="81" y="39"/>
                    </a:cubicBezTo>
                    <a:cubicBezTo>
                      <a:pt x="84" y="39"/>
                      <a:pt x="87" y="39"/>
                      <a:pt x="90" y="39"/>
                    </a:cubicBezTo>
                    <a:cubicBezTo>
                      <a:pt x="99" y="39"/>
                      <a:pt x="99" y="42"/>
                      <a:pt x="105" y="48"/>
                    </a:cubicBezTo>
                    <a:cubicBezTo>
                      <a:pt x="100" y="51"/>
                      <a:pt x="101" y="52"/>
                      <a:pt x="101" y="57"/>
                    </a:cubicBezTo>
                    <a:cubicBezTo>
                      <a:pt x="101" y="61"/>
                      <a:pt x="95" y="62"/>
                      <a:pt x="92" y="62"/>
                    </a:cubicBezTo>
                    <a:cubicBezTo>
                      <a:pt x="95" y="63"/>
                      <a:pt x="99" y="65"/>
                      <a:pt x="99" y="68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62" name="Freeform 155"/>
              <p:cNvSpPr/>
              <p:nvPr/>
            </p:nvSpPr>
            <p:spPr bwMode="auto">
              <a:xfrm>
                <a:off x="5973763" y="1212850"/>
                <a:ext cx="17463" cy="1270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" y="0"/>
                  </a:cxn>
                  <a:cxn ang="0">
                    <a:pos x="13" y="0"/>
                  </a:cxn>
                  <a:cxn ang="0">
                    <a:pos x="5" y="9"/>
                  </a:cxn>
                  <a:cxn ang="0">
                    <a:pos x="0" y="5"/>
                  </a:cxn>
                </a:cxnLst>
                <a:rect l="0" t="0" r="r" b="b"/>
                <a:pathLst>
                  <a:path w="13" h="9">
                    <a:moveTo>
                      <a:pt x="0" y="5"/>
                    </a:moveTo>
                    <a:cubicBezTo>
                      <a:pt x="3" y="3"/>
                      <a:pt x="5" y="1"/>
                      <a:pt x="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6"/>
                      <a:pt x="10" y="9"/>
                      <a:pt x="5" y="9"/>
                    </a:cubicBezTo>
                    <a:cubicBezTo>
                      <a:pt x="2" y="9"/>
                      <a:pt x="1" y="7"/>
                      <a:pt x="0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63" name="Freeform 156"/>
              <p:cNvSpPr/>
              <p:nvPr/>
            </p:nvSpPr>
            <p:spPr bwMode="auto">
              <a:xfrm>
                <a:off x="5886450" y="1060450"/>
                <a:ext cx="23813" cy="7938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6">
                    <a:moveTo>
                      <a:pt x="18" y="4"/>
                    </a:moveTo>
                    <a:cubicBezTo>
                      <a:pt x="11" y="5"/>
                      <a:pt x="3" y="6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64" name="Freeform 157"/>
              <p:cNvSpPr/>
              <p:nvPr/>
            </p:nvSpPr>
            <p:spPr bwMode="auto">
              <a:xfrm>
                <a:off x="6162675" y="1173163"/>
                <a:ext cx="20638" cy="9525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9" y="7"/>
                  </a:cxn>
                  <a:cxn ang="0">
                    <a:pos x="0" y="2"/>
                  </a:cxn>
                  <a:cxn ang="0">
                    <a:pos x="15" y="1"/>
                  </a:cxn>
                </a:cxnLst>
                <a:rect l="0" t="0" r="r" b="b"/>
                <a:pathLst>
                  <a:path w="15" h="7">
                    <a:moveTo>
                      <a:pt x="15" y="1"/>
                    </a:moveTo>
                    <a:cubicBezTo>
                      <a:pt x="14" y="4"/>
                      <a:pt x="12" y="7"/>
                      <a:pt x="9" y="7"/>
                    </a:cubicBezTo>
                    <a:cubicBezTo>
                      <a:pt x="4" y="7"/>
                      <a:pt x="1" y="4"/>
                      <a:pt x="0" y="2"/>
                    </a:cubicBezTo>
                    <a:cubicBezTo>
                      <a:pt x="9" y="0"/>
                      <a:pt x="11" y="2"/>
                      <a:pt x="15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65" name="Freeform 158"/>
              <p:cNvSpPr/>
              <p:nvPr/>
            </p:nvSpPr>
            <p:spPr bwMode="auto">
              <a:xfrm>
                <a:off x="5119688" y="1074738"/>
                <a:ext cx="117475" cy="36513"/>
              </a:xfrm>
              <a:custGeom>
                <a:avLst/>
                <a:gdLst/>
                <a:ahLst/>
                <a:cxnLst>
                  <a:cxn ang="0">
                    <a:pos x="76" y="14"/>
                  </a:cxn>
                  <a:cxn ang="0">
                    <a:pos x="58" y="17"/>
                  </a:cxn>
                  <a:cxn ang="0">
                    <a:pos x="49" y="27"/>
                  </a:cxn>
                  <a:cxn ang="0">
                    <a:pos x="44" y="23"/>
                  </a:cxn>
                  <a:cxn ang="0">
                    <a:pos x="44" y="23"/>
                  </a:cxn>
                  <a:cxn ang="0">
                    <a:pos x="32" y="17"/>
                  </a:cxn>
                  <a:cxn ang="0">
                    <a:pos x="41" y="14"/>
                  </a:cxn>
                  <a:cxn ang="0">
                    <a:pos x="33" y="13"/>
                  </a:cxn>
                  <a:cxn ang="0">
                    <a:pos x="40" y="9"/>
                  </a:cxn>
                  <a:cxn ang="0">
                    <a:pos x="30" y="5"/>
                  </a:cxn>
                  <a:cxn ang="0">
                    <a:pos x="10" y="11"/>
                  </a:cxn>
                  <a:cxn ang="0">
                    <a:pos x="0" y="9"/>
                  </a:cxn>
                  <a:cxn ang="0">
                    <a:pos x="34" y="0"/>
                  </a:cxn>
                  <a:cxn ang="0">
                    <a:pos x="60" y="6"/>
                  </a:cxn>
                  <a:cxn ang="0">
                    <a:pos x="76" y="0"/>
                  </a:cxn>
                  <a:cxn ang="0">
                    <a:pos x="89" y="5"/>
                  </a:cxn>
                  <a:cxn ang="0">
                    <a:pos x="78" y="13"/>
                  </a:cxn>
                  <a:cxn ang="0">
                    <a:pos x="73" y="13"/>
                  </a:cxn>
                  <a:cxn ang="0">
                    <a:pos x="73" y="17"/>
                  </a:cxn>
                  <a:cxn ang="0">
                    <a:pos x="76" y="14"/>
                  </a:cxn>
                </a:cxnLst>
                <a:rect l="0" t="0" r="r" b="b"/>
                <a:pathLst>
                  <a:path w="89" h="27">
                    <a:moveTo>
                      <a:pt x="76" y="14"/>
                    </a:moveTo>
                    <a:cubicBezTo>
                      <a:pt x="69" y="19"/>
                      <a:pt x="65" y="13"/>
                      <a:pt x="58" y="17"/>
                    </a:cubicBezTo>
                    <a:cubicBezTo>
                      <a:pt x="54" y="19"/>
                      <a:pt x="53" y="27"/>
                      <a:pt x="49" y="27"/>
                    </a:cubicBezTo>
                    <a:cubicBezTo>
                      <a:pt x="47" y="26"/>
                      <a:pt x="45" y="24"/>
                      <a:pt x="44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8" y="23"/>
                      <a:pt x="33" y="21"/>
                      <a:pt x="32" y="17"/>
                    </a:cubicBezTo>
                    <a:cubicBezTo>
                      <a:pt x="36" y="15"/>
                      <a:pt x="38" y="15"/>
                      <a:pt x="41" y="14"/>
                    </a:cubicBezTo>
                    <a:cubicBezTo>
                      <a:pt x="37" y="14"/>
                      <a:pt x="35" y="13"/>
                      <a:pt x="33" y="13"/>
                    </a:cubicBezTo>
                    <a:cubicBezTo>
                      <a:pt x="36" y="11"/>
                      <a:pt x="38" y="11"/>
                      <a:pt x="40" y="9"/>
                    </a:cubicBezTo>
                    <a:cubicBezTo>
                      <a:pt x="36" y="8"/>
                      <a:pt x="34" y="5"/>
                      <a:pt x="30" y="5"/>
                    </a:cubicBezTo>
                    <a:cubicBezTo>
                      <a:pt x="25" y="5"/>
                      <a:pt x="17" y="11"/>
                      <a:pt x="10" y="11"/>
                    </a:cubicBezTo>
                    <a:cubicBezTo>
                      <a:pt x="7" y="11"/>
                      <a:pt x="4" y="9"/>
                      <a:pt x="0" y="9"/>
                    </a:cubicBezTo>
                    <a:cubicBezTo>
                      <a:pt x="4" y="2"/>
                      <a:pt x="25" y="0"/>
                      <a:pt x="34" y="0"/>
                    </a:cubicBezTo>
                    <a:cubicBezTo>
                      <a:pt x="45" y="0"/>
                      <a:pt x="52" y="6"/>
                      <a:pt x="60" y="6"/>
                    </a:cubicBezTo>
                    <a:cubicBezTo>
                      <a:pt x="67" y="6"/>
                      <a:pt x="70" y="0"/>
                      <a:pt x="76" y="0"/>
                    </a:cubicBezTo>
                    <a:cubicBezTo>
                      <a:pt x="82" y="0"/>
                      <a:pt x="87" y="4"/>
                      <a:pt x="89" y="5"/>
                    </a:cubicBezTo>
                    <a:cubicBezTo>
                      <a:pt x="89" y="13"/>
                      <a:pt x="83" y="9"/>
                      <a:pt x="78" y="13"/>
                    </a:cubicBezTo>
                    <a:cubicBezTo>
                      <a:pt x="76" y="13"/>
                      <a:pt x="75" y="13"/>
                      <a:pt x="73" y="13"/>
                    </a:cubicBezTo>
                    <a:cubicBezTo>
                      <a:pt x="73" y="17"/>
                      <a:pt x="73" y="17"/>
                      <a:pt x="73" y="17"/>
                    </a:cubicBezTo>
                    <a:lnTo>
                      <a:pt x="76" y="14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66" name="Freeform 159"/>
              <p:cNvSpPr/>
              <p:nvPr/>
            </p:nvSpPr>
            <p:spPr bwMode="auto">
              <a:xfrm>
                <a:off x="5427663" y="1052513"/>
                <a:ext cx="41275" cy="26988"/>
              </a:xfrm>
              <a:custGeom>
                <a:avLst/>
                <a:gdLst/>
                <a:ahLst/>
                <a:cxnLst>
                  <a:cxn ang="0">
                    <a:pos x="7" y="20"/>
                  </a:cxn>
                  <a:cxn ang="0">
                    <a:pos x="0" y="13"/>
                  </a:cxn>
                  <a:cxn ang="0">
                    <a:pos x="25" y="0"/>
                  </a:cxn>
                  <a:cxn ang="0">
                    <a:pos x="31" y="14"/>
                  </a:cxn>
                  <a:cxn ang="0">
                    <a:pos x="7" y="20"/>
                  </a:cxn>
                </a:cxnLst>
                <a:rect l="0" t="0" r="r" b="b"/>
                <a:pathLst>
                  <a:path w="31" h="20">
                    <a:moveTo>
                      <a:pt x="7" y="20"/>
                    </a:moveTo>
                    <a:cubicBezTo>
                      <a:pt x="2" y="20"/>
                      <a:pt x="0" y="17"/>
                      <a:pt x="0" y="13"/>
                    </a:cubicBezTo>
                    <a:cubicBezTo>
                      <a:pt x="0" y="7"/>
                      <a:pt x="18" y="0"/>
                      <a:pt x="25" y="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28" y="16"/>
                      <a:pt x="11" y="20"/>
                      <a:pt x="7" y="2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67" name="Freeform 160"/>
              <p:cNvSpPr/>
              <p:nvPr/>
            </p:nvSpPr>
            <p:spPr bwMode="auto">
              <a:xfrm>
                <a:off x="5373688" y="1069975"/>
                <a:ext cx="44450" cy="25400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10"/>
                  </a:cxn>
                  <a:cxn ang="0">
                    <a:pos x="22" y="12"/>
                  </a:cxn>
                  <a:cxn ang="0">
                    <a:pos x="24" y="18"/>
                  </a:cxn>
                  <a:cxn ang="0">
                    <a:pos x="0" y="18"/>
                  </a:cxn>
                  <a:cxn ang="0">
                    <a:pos x="9" y="6"/>
                  </a:cxn>
                  <a:cxn ang="0">
                    <a:pos x="9" y="0"/>
                  </a:cxn>
                  <a:cxn ang="0">
                    <a:pos x="23" y="0"/>
                  </a:cxn>
                  <a:cxn ang="0">
                    <a:pos x="19" y="4"/>
                  </a:cxn>
                  <a:cxn ang="0">
                    <a:pos x="33" y="4"/>
                  </a:cxn>
                </a:cxnLst>
                <a:rect l="0" t="0" r="r" b="b"/>
                <a:pathLst>
                  <a:path w="33" h="20">
                    <a:moveTo>
                      <a:pt x="33" y="4"/>
                    </a:moveTo>
                    <a:cubicBezTo>
                      <a:pt x="33" y="8"/>
                      <a:pt x="33" y="8"/>
                      <a:pt x="33" y="10"/>
                    </a:cubicBezTo>
                    <a:cubicBezTo>
                      <a:pt x="30" y="14"/>
                      <a:pt x="26" y="12"/>
                      <a:pt x="22" y="1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9"/>
                      <a:pt x="0" y="20"/>
                      <a:pt x="0" y="18"/>
                    </a:cubicBezTo>
                    <a:cubicBezTo>
                      <a:pt x="0" y="11"/>
                      <a:pt x="3" y="8"/>
                      <a:pt x="9" y="6"/>
                    </a:cubicBezTo>
                    <a:cubicBezTo>
                      <a:pt x="8" y="2"/>
                      <a:pt x="9" y="1"/>
                      <a:pt x="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2"/>
                      <a:pt x="20" y="4"/>
                      <a:pt x="19" y="4"/>
                    </a:cubicBezTo>
                    <a:cubicBezTo>
                      <a:pt x="22" y="4"/>
                      <a:pt x="29" y="4"/>
                      <a:pt x="33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68" name="Freeform 161"/>
              <p:cNvSpPr/>
              <p:nvPr/>
            </p:nvSpPr>
            <p:spPr bwMode="auto">
              <a:xfrm>
                <a:off x="5314950" y="1092200"/>
                <a:ext cx="44450" cy="15875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1" y="7"/>
                  </a:cxn>
                  <a:cxn ang="0">
                    <a:pos x="4" y="12"/>
                  </a:cxn>
                  <a:cxn ang="0">
                    <a:pos x="0" y="9"/>
                  </a:cxn>
                  <a:cxn ang="0">
                    <a:pos x="22" y="0"/>
                  </a:cxn>
                  <a:cxn ang="0">
                    <a:pos x="34" y="5"/>
                  </a:cxn>
                  <a:cxn ang="0">
                    <a:pos x="20" y="12"/>
                  </a:cxn>
                </a:cxnLst>
                <a:rect l="0" t="0" r="r" b="b"/>
                <a:pathLst>
                  <a:path w="34" h="12">
                    <a:moveTo>
                      <a:pt x="20" y="12"/>
                    </a:moveTo>
                    <a:cubicBezTo>
                      <a:pt x="17" y="12"/>
                      <a:pt x="14" y="7"/>
                      <a:pt x="11" y="7"/>
                    </a:cubicBezTo>
                    <a:cubicBezTo>
                      <a:pt x="10" y="12"/>
                      <a:pt x="8" y="12"/>
                      <a:pt x="4" y="12"/>
                    </a:cubicBezTo>
                    <a:cubicBezTo>
                      <a:pt x="2" y="12"/>
                      <a:pt x="0" y="10"/>
                      <a:pt x="0" y="9"/>
                    </a:cubicBezTo>
                    <a:cubicBezTo>
                      <a:pt x="0" y="2"/>
                      <a:pt x="17" y="0"/>
                      <a:pt x="22" y="0"/>
                    </a:cubicBezTo>
                    <a:cubicBezTo>
                      <a:pt x="28" y="0"/>
                      <a:pt x="32" y="2"/>
                      <a:pt x="34" y="5"/>
                    </a:cubicBezTo>
                    <a:cubicBezTo>
                      <a:pt x="25" y="5"/>
                      <a:pt x="26" y="12"/>
                      <a:pt x="20" y="12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69" name="Freeform 162"/>
              <p:cNvSpPr/>
              <p:nvPr/>
            </p:nvSpPr>
            <p:spPr bwMode="auto">
              <a:xfrm>
                <a:off x="5287963" y="1038225"/>
                <a:ext cx="71438" cy="49213"/>
              </a:xfrm>
              <a:custGeom>
                <a:avLst/>
                <a:gdLst/>
                <a:ahLst/>
                <a:cxnLst>
                  <a:cxn ang="0">
                    <a:pos x="40" y="31"/>
                  </a:cxn>
                  <a:cxn ang="0">
                    <a:pos x="22" y="36"/>
                  </a:cxn>
                  <a:cxn ang="0">
                    <a:pos x="0" y="28"/>
                  </a:cxn>
                  <a:cxn ang="0">
                    <a:pos x="6" y="23"/>
                  </a:cxn>
                  <a:cxn ang="0">
                    <a:pos x="24" y="23"/>
                  </a:cxn>
                  <a:cxn ang="0">
                    <a:pos x="17" y="22"/>
                  </a:cxn>
                  <a:cxn ang="0">
                    <a:pos x="17" y="16"/>
                  </a:cxn>
                  <a:cxn ang="0">
                    <a:pos x="43" y="8"/>
                  </a:cxn>
                  <a:cxn ang="0">
                    <a:pos x="51" y="0"/>
                  </a:cxn>
                  <a:cxn ang="0">
                    <a:pos x="52" y="5"/>
                  </a:cxn>
                  <a:cxn ang="0">
                    <a:pos x="48" y="11"/>
                  </a:cxn>
                  <a:cxn ang="0">
                    <a:pos x="28" y="23"/>
                  </a:cxn>
                  <a:cxn ang="0">
                    <a:pos x="53" y="29"/>
                  </a:cxn>
                  <a:cxn ang="0">
                    <a:pos x="40" y="31"/>
                  </a:cxn>
                </a:cxnLst>
                <a:rect l="0" t="0" r="r" b="b"/>
                <a:pathLst>
                  <a:path w="53" h="36">
                    <a:moveTo>
                      <a:pt x="40" y="31"/>
                    </a:moveTo>
                    <a:cubicBezTo>
                      <a:pt x="34" y="31"/>
                      <a:pt x="27" y="36"/>
                      <a:pt x="22" y="36"/>
                    </a:cubicBezTo>
                    <a:cubicBezTo>
                      <a:pt x="19" y="36"/>
                      <a:pt x="1" y="28"/>
                      <a:pt x="0" y="28"/>
                    </a:cubicBezTo>
                    <a:cubicBezTo>
                      <a:pt x="3" y="26"/>
                      <a:pt x="4" y="25"/>
                      <a:pt x="6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19" y="21"/>
                      <a:pt x="21" y="20"/>
                      <a:pt x="17" y="22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30" y="16"/>
                      <a:pt x="30" y="8"/>
                      <a:pt x="43" y="8"/>
                    </a:cubicBezTo>
                    <a:cubicBezTo>
                      <a:pt x="44" y="4"/>
                      <a:pt x="47" y="0"/>
                      <a:pt x="51" y="0"/>
                    </a:cubicBezTo>
                    <a:cubicBezTo>
                      <a:pt x="52" y="0"/>
                      <a:pt x="52" y="4"/>
                      <a:pt x="52" y="5"/>
                    </a:cubicBezTo>
                    <a:cubicBezTo>
                      <a:pt x="50" y="7"/>
                      <a:pt x="48" y="9"/>
                      <a:pt x="48" y="11"/>
                    </a:cubicBezTo>
                    <a:cubicBezTo>
                      <a:pt x="41" y="16"/>
                      <a:pt x="32" y="18"/>
                      <a:pt x="28" y="23"/>
                    </a:cubicBezTo>
                    <a:cubicBezTo>
                      <a:pt x="40" y="24"/>
                      <a:pt x="43" y="25"/>
                      <a:pt x="53" y="29"/>
                    </a:cubicBezTo>
                    <a:cubicBezTo>
                      <a:pt x="49" y="32"/>
                      <a:pt x="45" y="31"/>
                      <a:pt x="40" y="31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70" name="Freeform 164"/>
              <p:cNvSpPr/>
              <p:nvPr/>
            </p:nvSpPr>
            <p:spPr bwMode="auto">
              <a:xfrm>
                <a:off x="6675438" y="1244600"/>
                <a:ext cx="128588" cy="49213"/>
              </a:xfrm>
              <a:custGeom>
                <a:avLst/>
                <a:gdLst/>
                <a:ahLst/>
                <a:cxnLst>
                  <a:cxn ang="0">
                    <a:pos x="77" y="29"/>
                  </a:cxn>
                  <a:cxn ang="0">
                    <a:pos x="66" y="34"/>
                  </a:cxn>
                  <a:cxn ang="0">
                    <a:pos x="58" y="29"/>
                  </a:cxn>
                  <a:cxn ang="0">
                    <a:pos x="50" y="32"/>
                  </a:cxn>
                  <a:cxn ang="0">
                    <a:pos x="40" y="36"/>
                  </a:cxn>
                  <a:cxn ang="0">
                    <a:pos x="32" y="31"/>
                  </a:cxn>
                  <a:cxn ang="0">
                    <a:pos x="22" y="38"/>
                  </a:cxn>
                  <a:cxn ang="0">
                    <a:pos x="0" y="18"/>
                  </a:cxn>
                  <a:cxn ang="0">
                    <a:pos x="20" y="0"/>
                  </a:cxn>
                  <a:cxn ang="0">
                    <a:pos x="47" y="15"/>
                  </a:cxn>
                  <a:cxn ang="0">
                    <a:pos x="54" y="3"/>
                  </a:cxn>
                  <a:cxn ang="0">
                    <a:pos x="97" y="15"/>
                  </a:cxn>
                  <a:cxn ang="0">
                    <a:pos x="89" y="29"/>
                  </a:cxn>
                  <a:cxn ang="0">
                    <a:pos x="77" y="29"/>
                  </a:cxn>
                </a:cxnLst>
                <a:rect l="0" t="0" r="r" b="b"/>
                <a:pathLst>
                  <a:path w="97" h="38">
                    <a:moveTo>
                      <a:pt x="77" y="29"/>
                    </a:moveTo>
                    <a:cubicBezTo>
                      <a:pt x="74" y="29"/>
                      <a:pt x="72" y="34"/>
                      <a:pt x="66" y="34"/>
                    </a:cubicBezTo>
                    <a:cubicBezTo>
                      <a:pt x="63" y="34"/>
                      <a:pt x="62" y="29"/>
                      <a:pt x="58" y="29"/>
                    </a:cubicBezTo>
                    <a:cubicBezTo>
                      <a:pt x="55" y="29"/>
                      <a:pt x="53" y="32"/>
                      <a:pt x="50" y="32"/>
                    </a:cubicBezTo>
                    <a:cubicBezTo>
                      <a:pt x="47" y="32"/>
                      <a:pt x="44" y="36"/>
                      <a:pt x="40" y="36"/>
                    </a:cubicBezTo>
                    <a:cubicBezTo>
                      <a:pt x="36" y="36"/>
                      <a:pt x="34" y="34"/>
                      <a:pt x="32" y="31"/>
                    </a:cubicBezTo>
                    <a:cubicBezTo>
                      <a:pt x="29" y="34"/>
                      <a:pt x="27" y="38"/>
                      <a:pt x="22" y="38"/>
                    </a:cubicBezTo>
                    <a:cubicBezTo>
                      <a:pt x="11" y="38"/>
                      <a:pt x="0" y="29"/>
                      <a:pt x="0" y="18"/>
                    </a:cubicBezTo>
                    <a:cubicBezTo>
                      <a:pt x="0" y="8"/>
                      <a:pt x="11" y="0"/>
                      <a:pt x="20" y="0"/>
                    </a:cubicBezTo>
                    <a:cubicBezTo>
                      <a:pt x="34" y="0"/>
                      <a:pt x="35" y="15"/>
                      <a:pt x="47" y="15"/>
                    </a:cubicBezTo>
                    <a:cubicBezTo>
                      <a:pt x="47" y="8"/>
                      <a:pt x="49" y="3"/>
                      <a:pt x="54" y="3"/>
                    </a:cubicBezTo>
                    <a:cubicBezTo>
                      <a:pt x="62" y="3"/>
                      <a:pt x="88" y="12"/>
                      <a:pt x="97" y="15"/>
                    </a:cubicBezTo>
                    <a:cubicBezTo>
                      <a:pt x="95" y="21"/>
                      <a:pt x="89" y="26"/>
                      <a:pt x="89" y="29"/>
                    </a:cubicBezTo>
                    <a:lnTo>
                      <a:pt x="77" y="29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71" name="Freeform 165"/>
              <p:cNvSpPr/>
              <p:nvPr/>
            </p:nvSpPr>
            <p:spPr bwMode="auto">
              <a:xfrm>
                <a:off x="4924425" y="2252663"/>
                <a:ext cx="34925" cy="17463"/>
              </a:xfrm>
              <a:custGeom>
                <a:avLst/>
                <a:gdLst/>
                <a:ahLst/>
                <a:cxnLst>
                  <a:cxn ang="0">
                    <a:pos x="5" y="13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9" y="8"/>
                  </a:cxn>
                  <a:cxn ang="0">
                    <a:pos x="5" y="13"/>
                  </a:cxn>
                </a:cxnLst>
                <a:rect l="0" t="0" r="r" b="b"/>
                <a:pathLst>
                  <a:path w="26" h="13">
                    <a:moveTo>
                      <a:pt x="5" y="13"/>
                    </a:moveTo>
                    <a:cubicBezTo>
                      <a:pt x="4" y="13"/>
                      <a:pt x="2" y="12"/>
                      <a:pt x="2" y="11"/>
                    </a:cubicBezTo>
                    <a:cubicBezTo>
                      <a:pt x="1" y="11"/>
                      <a:pt x="0" y="9"/>
                      <a:pt x="0" y="9"/>
                    </a:cubicBezTo>
                    <a:cubicBezTo>
                      <a:pt x="7" y="6"/>
                      <a:pt x="18" y="1"/>
                      <a:pt x="26" y="0"/>
                    </a:cubicBezTo>
                    <a:cubicBezTo>
                      <a:pt x="25" y="4"/>
                      <a:pt x="22" y="2"/>
                      <a:pt x="20" y="4"/>
                    </a:cubicBezTo>
                    <a:cubicBezTo>
                      <a:pt x="18" y="4"/>
                      <a:pt x="19" y="7"/>
                      <a:pt x="19" y="8"/>
                    </a:cubicBezTo>
                    <a:cubicBezTo>
                      <a:pt x="18" y="11"/>
                      <a:pt x="9" y="13"/>
                      <a:pt x="5" y="13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72" name="Freeform 166"/>
              <p:cNvSpPr/>
              <p:nvPr/>
            </p:nvSpPr>
            <p:spPr bwMode="auto">
              <a:xfrm>
                <a:off x="5183188" y="1463675"/>
                <a:ext cx="34925" cy="25400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1" y="0"/>
                  </a:cxn>
                  <a:cxn ang="0">
                    <a:pos x="26" y="6"/>
                  </a:cxn>
                  <a:cxn ang="0">
                    <a:pos x="26" y="12"/>
                  </a:cxn>
                  <a:cxn ang="0">
                    <a:pos x="8" y="19"/>
                  </a:cxn>
                  <a:cxn ang="0">
                    <a:pos x="0" y="14"/>
                  </a:cxn>
                  <a:cxn ang="0">
                    <a:pos x="5" y="4"/>
                  </a:cxn>
                </a:cxnLst>
                <a:rect l="0" t="0" r="r" b="b"/>
                <a:pathLst>
                  <a:path w="26" h="19">
                    <a:moveTo>
                      <a:pt x="5" y="4"/>
                    </a:moveTo>
                    <a:cubicBezTo>
                      <a:pt x="8" y="4"/>
                      <a:pt x="8" y="0"/>
                      <a:pt x="11" y="0"/>
                    </a:cubicBezTo>
                    <a:cubicBezTo>
                      <a:pt x="17" y="0"/>
                      <a:pt x="20" y="5"/>
                      <a:pt x="26" y="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0" y="15"/>
                      <a:pt x="15" y="19"/>
                      <a:pt x="8" y="19"/>
                    </a:cubicBezTo>
                    <a:cubicBezTo>
                      <a:pt x="2" y="19"/>
                      <a:pt x="0" y="19"/>
                      <a:pt x="0" y="14"/>
                    </a:cubicBezTo>
                    <a:cubicBezTo>
                      <a:pt x="0" y="12"/>
                      <a:pt x="4" y="4"/>
                      <a:pt x="5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73" name="Freeform 167"/>
              <p:cNvSpPr/>
              <p:nvPr/>
            </p:nvSpPr>
            <p:spPr bwMode="auto">
              <a:xfrm>
                <a:off x="5359400" y="1433513"/>
                <a:ext cx="26988" cy="25400"/>
              </a:xfrm>
              <a:custGeom>
                <a:avLst/>
                <a:gdLst/>
                <a:ahLst/>
                <a:cxnLst>
                  <a:cxn ang="0">
                    <a:pos x="21" y="17"/>
                  </a:cxn>
                  <a:cxn ang="0">
                    <a:pos x="15" y="19"/>
                  </a:cxn>
                  <a:cxn ang="0">
                    <a:pos x="0" y="8"/>
                  </a:cxn>
                  <a:cxn ang="0">
                    <a:pos x="21" y="17"/>
                  </a:cxn>
                </a:cxnLst>
                <a:rect l="0" t="0" r="r" b="b"/>
                <a:pathLst>
                  <a:path w="21" h="20">
                    <a:moveTo>
                      <a:pt x="21" y="17"/>
                    </a:moveTo>
                    <a:cubicBezTo>
                      <a:pt x="21" y="20"/>
                      <a:pt x="15" y="19"/>
                      <a:pt x="15" y="19"/>
                    </a:cubicBezTo>
                    <a:cubicBezTo>
                      <a:pt x="10" y="19"/>
                      <a:pt x="0" y="14"/>
                      <a:pt x="0" y="8"/>
                    </a:cubicBezTo>
                    <a:cubicBezTo>
                      <a:pt x="0" y="0"/>
                      <a:pt x="21" y="8"/>
                      <a:pt x="21" y="17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74" name="Freeform 168"/>
              <p:cNvSpPr/>
              <p:nvPr/>
            </p:nvSpPr>
            <p:spPr bwMode="auto">
              <a:xfrm>
                <a:off x="5549900" y="1338263"/>
                <a:ext cx="25400" cy="1746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19" y="8"/>
                  </a:cxn>
                  <a:cxn ang="0">
                    <a:pos x="8" y="0"/>
                  </a:cxn>
                  <a:cxn ang="0">
                    <a:pos x="2" y="9"/>
                  </a:cxn>
                  <a:cxn ang="0">
                    <a:pos x="2" y="13"/>
                  </a:cxn>
                </a:cxnLst>
                <a:rect l="0" t="0" r="r" b="b"/>
                <a:pathLst>
                  <a:path w="19" h="13">
                    <a:moveTo>
                      <a:pt x="2" y="13"/>
                    </a:moveTo>
                    <a:cubicBezTo>
                      <a:pt x="7" y="13"/>
                      <a:pt x="17" y="10"/>
                      <a:pt x="19" y="8"/>
                    </a:cubicBezTo>
                    <a:cubicBezTo>
                      <a:pt x="15" y="5"/>
                      <a:pt x="13" y="0"/>
                      <a:pt x="8" y="0"/>
                    </a:cubicBezTo>
                    <a:cubicBezTo>
                      <a:pt x="4" y="0"/>
                      <a:pt x="2" y="5"/>
                      <a:pt x="2" y="9"/>
                    </a:cubicBezTo>
                    <a:cubicBezTo>
                      <a:pt x="2" y="10"/>
                      <a:pt x="0" y="13"/>
                      <a:pt x="2" y="13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75" name="Freeform 169"/>
              <p:cNvSpPr/>
              <p:nvPr/>
            </p:nvSpPr>
            <p:spPr bwMode="auto">
              <a:xfrm>
                <a:off x="6727825" y="1320800"/>
                <a:ext cx="53975" cy="2222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1" y="0"/>
                  </a:cxn>
                  <a:cxn ang="0">
                    <a:pos x="41" y="17"/>
                  </a:cxn>
                  <a:cxn ang="0">
                    <a:pos x="28" y="17"/>
                  </a:cxn>
                  <a:cxn ang="0">
                    <a:pos x="2" y="11"/>
                  </a:cxn>
                  <a:cxn ang="0">
                    <a:pos x="0" y="13"/>
                  </a:cxn>
                </a:cxnLst>
                <a:rect l="0" t="0" r="r" b="b"/>
                <a:pathLst>
                  <a:path w="41" h="17">
                    <a:moveTo>
                      <a:pt x="0" y="13"/>
                    </a:moveTo>
                    <a:cubicBezTo>
                      <a:pt x="5" y="6"/>
                      <a:pt x="11" y="0"/>
                      <a:pt x="21" y="0"/>
                    </a:cubicBezTo>
                    <a:cubicBezTo>
                      <a:pt x="32" y="0"/>
                      <a:pt x="41" y="7"/>
                      <a:pt x="41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0" y="13"/>
                      <a:pt x="10" y="14"/>
                      <a:pt x="2" y="11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76" name="Freeform 170"/>
              <p:cNvSpPr/>
              <p:nvPr/>
            </p:nvSpPr>
            <p:spPr bwMode="auto">
              <a:xfrm>
                <a:off x="6832600" y="1266825"/>
                <a:ext cx="74613" cy="26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" y="9"/>
                  </a:cxn>
                  <a:cxn ang="0">
                    <a:pos x="56" y="13"/>
                  </a:cxn>
                  <a:cxn ang="0">
                    <a:pos x="37" y="20"/>
                  </a:cxn>
                  <a:cxn ang="0">
                    <a:pos x="4" y="3"/>
                  </a:cxn>
                  <a:cxn ang="0">
                    <a:pos x="0" y="0"/>
                  </a:cxn>
                </a:cxnLst>
                <a:rect l="0" t="0" r="r" b="b"/>
                <a:pathLst>
                  <a:path w="56" h="20">
                    <a:moveTo>
                      <a:pt x="0" y="0"/>
                    </a:moveTo>
                    <a:cubicBezTo>
                      <a:pt x="4" y="3"/>
                      <a:pt x="50" y="9"/>
                      <a:pt x="52" y="9"/>
                    </a:cubicBezTo>
                    <a:cubicBezTo>
                      <a:pt x="55" y="9"/>
                      <a:pt x="56" y="11"/>
                      <a:pt x="56" y="13"/>
                    </a:cubicBezTo>
                    <a:cubicBezTo>
                      <a:pt x="56" y="18"/>
                      <a:pt x="44" y="20"/>
                      <a:pt x="37" y="20"/>
                    </a:cubicBezTo>
                    <a:cubicBezTo>
                      <a:pt x="25" y="20"/>
                      <a:pt x="4" y="14"/>
                      <a:pt x="4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77" name="Freeform 171"/>
              <p:cNvSpPr/>
              <p:nvPr/>
            </p:nvSpPr>
            <p:spPr bwMode="auto">
              <a:xfrm>
                <a:off x="6726238" y="1303338"/>
                <a:ext cx="15875" cy="17463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5" y="13"/>
                  </a:cxn>
                  <a:cxn ang="0">
                    <a:pos x="0" y="7"/>
                  </a:cxn>
                  <a:cxn ang="0">
                    <a:pos x="12" y="7"/>
                  </a:cxn>
                </a:cxnLst>
                <a:rect l="0" t="0" r="r" b="b"/>
                <a:pathLst>
                  <a:path w="12" h="13">
                    <a:moveTo>
                      <a:pt x="12" y="7"/>
                    </a:moveTo>
                    <a:cubicBezTo>
                      <a:pt x="12" y="11"/>
                      <a:pt x="8" y="13"/>
                      <a:pt x="5" y="13"/>
                    </a:cubicBezTo>
                    <a:cubicBezTo>
                      <a:pt x="0" y="13"/>
                      <a:pt x="0" y="11"/>
                      <a:pt x="0" y="7"/>
                    </a:cubicBezTo>
                    <a:cubicBezTo>
                      <a:pt x="0" y="0"/>
                      <a:pt x="12" y="1"/>
                      <a:pt x="12" y="7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460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</p:grpSp>
      </p:grpSp>
      <p:sp>
        <p:nvSpPr>
          <p:cNvPr id="189" name="文本框 40"/>
          <p:cNvSpPr txBox="1"/>
          <p:nvPr/>
        </p:nvSpPr>
        <p:spPr>
          <a:xfrm>
            <a:off x="6075045" y="1325880"/>
            <a:ext cx="1871980" cy="621030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just"/>
            <a:r>
              <a:rPr lang="zh-CN" altLang="en-US" sz="12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先在华师校内推广，收集反馈，修改不足的地方，逐渐完善功能</a:t>
            </a:r>
            <a:endParaRPr lang="zh-CN" altLang="en-US" sz="12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4" name="Freeform 87"/>
          <p:cNvSpPr/>
          <p:nvPr/>
        </p:nvSpPr>
        <p:spPr>
          <a:xfrm>
            <a:off x="5334643" y="1185583"/>
            <a:ext cx="630281" cy="650803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17B59E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685">
              <a:lnSpc>
                <a:spcPct val="90000"/>
              </a:lnSpc>
              <a:spcAft>
                <a:spcPct val="3500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5" name="Freeform 131"/>
          <p:cNvSpPr/>
          <p:nvPr/>
        </p:nvSpPr>
        <p:spPr bwMode="auto">
          <a:xfrm>
            <a:off x="5494633" y="1370620"/>
            <a:ext cx="284410" cy="285179"/>
          </a:xfrm>
          <a:custGeom>
            <a:avLst/>
            <a:gdLst/>
            <a:ahLst/>
            <a:cxnLst>
              <a:cxn ang="0">
                <a:pos x="61" y="49"/>
              </a:cxn>
              <a:cxn ang="0">
                <a:pos x="49" y="62"/>
              </a:cxn>
              <a:cxn ang="0">
                <a:pos x="36" y="49"/>
              </a:cxn>
              <a:cxn ang="0">
                <a:pos x="36" y="48"/>
              </a:cxn>
              <a:cxn ang="0">
                <a:pos x="21" y="41"/>
              </a:cxn>
              <a:cxn ang="0">
                <a:pos x="13" y="44"/>
              </a:cxn>
              <a:cxn ang="0">
                <a:pos x="0" y="31"/>
              </a:cxn>
              <a:cxn ang="0">
                <a:pos x="13" y="18"/>
              </a:cxn>
              <a:cxn ang="0">
                <a:pos x="21" y="22"/>
              </a:cxn>
              <a:cxn ang="0">
                <a:pos x="36" y="15"/>
              </a:cxn>
              <a:cxn ang="0">
                <a:pos x="36" y="13"/>
              </a:cxn>
              <a:cxn ang="0">
                <a:pos x="49" y="0"/>
              </a:cxn>
              <a:cxn ang="0">
                <a:pos x="61" y="13"/>
              </a:cxn>
              <a:cxn ang="0">
                <a:pos x="49" y="26"/>
              </a:cxn>
              <a:cxn ang="0">
                <a:pos x="40" y="23"/>
              </a:cxn>
              <a:cxn ang="0">
                <a:pos x="25" y="30"/>
              </a:cxn>
              <a:cxn ang="0">
                <a:pos x="25" y="31"/>
              </a:cxn>
              <a:cxn ang="0">
                <a:pos x="25" y="33"/>
              </a:cxn>
              <a:cxn ang="0">
                <a:pos x="40" y="40"/>
              </a:cxn>
              <a:cxn ang="0">
                <a:pos x="49" y="36"/>
              </a:cxn>
              <a:cxn ang="0">
                <a:pos x="61" y="49"/>
              </a:cxn>
            </a:cxnLst>
            <a:rect l="0" t="0" r="r" b="b"/>
            <a:pathLst>
              <a:path w="61" h="62">
                <a:moveTo>
                  <a:pt x="61" y="49"/>
                </a:moveTo>
                <a:cubicBezTo>
                  <a:pt x="61" y="56"/>
                  <a:pt x="56" y="62"/>
                  <a:pt x="49" y="62"/>
                </a:cubicBezTo>
                <a:cubicBezTo>
                  <a:pt x="41" y="62"/>
                  <a:pt x="36" y="56"/>
                  <a:pt x="36" y="49"/>
                </a:cubicBezTo>
                <a:cubicBezTo>
                  <a:pt x="36" y="49"/>
                  <a:pt x="36" y="48"/>
                  <a:pt x="36" y="48"/>
                </a:cubicBezTo>
                <a:cubicBezTo>
                  <a:pt x="21" y="41"/>
                  <a:pt x="21" y="41"/>
                  <a:pt x="21" y="41"/>
                </a:cubicBezTo>
                <a:cubicBezTo>
                  <a:pt x="19" y="43"/>
                  <a:pt x="16" y="44"/>
                  <a:pt x="13" y="44"/>
                </a:cubicBezTo>
                <a:cubicBezTo>
                  <a:pt x="6" y="44"/>
                  <a:pt x="0" y="38"/>
                  <a:pt x="0" y="31"/>
                </a:cubicBezTo>
                <a:cubicBezTo>
                  <a:pt x="0" y="24"/>
                  <a:pt x="6" y="18"/>
                  <a:pt x="13" y="18"/>
                </a:cubicBezTo>
                <a:cubicBezTo>
                  <a:pt x="16" y="18"/>
                  <a:pt x="19" y="20"/>
                  <a:pt x="21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6"/>
                  <a:pt x="41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ubicBezTo>
                  <a:pt x="61" y="20"/>
                  <a:pt x="56" y="26"/>
                  <a:pt x="49" y="26"/>
                </a:cubicBezTo>
                <a:cubicBezTo>
                  <a:pt x="45" y="26"/>
                  <a:pt x="42" y="25"/>
                  <a:pt x="40" y="23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0"/>
                  <a:pt x="25" y="31"/>
                  <a:pt x="25" y="31"/>
                </a:cubicBezTo>
                <a:cubicBezTo>
                  <a:pt x="25" y="32"/>
                  <a:pt x="25" y="32"/>
                  <a:pt x="25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38"/>
                  <a:pt x="45" y="36"/>
                  <a:pt x="49" y="36"/>
                </a:cubicBezTo>
                <a:cubicBezTo>
                  <a:pt x="56" y="36"/>
                  <a:pt x="61" y="42"/>
                  <a:pt x="61" y="4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460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96" name="Freeform 87"/>
          <p:cNvSpPr/>
          <p:nvPr/>
        </p:nvSpPr>
        <p:spPr>
          <a:xfrm>
            <a:off x="5321698" y="2049426"/>
            <a:ext cx="630281" cy="650803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17B59E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685">
              <a:lnSpc>
                <a:spcPct val="90000"/>
              </a:lnSpc>
              <a:spcAft>
                <a:spcPct val="3500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7" name="Freeform 87"/>
          <p:cNvSpPr/>
          <p:nvPr/>
        </p:nvSpPr>
        <p:spPr>
          <a:xfrm>
            <a:off x="5335222" y="2908820"/>
            <a:ext cx="630281" cy="650803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17B59E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685">
              <a:lnSpc>
                <a:spcPct val="90000"/>
              </a:lnSpc>
              <a:spcAft>
                <a:spcPct val="3500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8" name="Freeform 131"/>
          <p:cNvSpPr/>
          <p:nvPr/>
        </p:nvSpPr>
        <p:spPr bwMode="auto">
          <a:xfrm>
            <a:off x="5495913" y="2249659"/>
            <a:ext cx="284410" cy="285179"/>
          </a:xfrm>
          <a:custGeom>
            <a:avLst/>
            <a:gdLst/>
            <a:ahLst/>
            <a:cxnLst>
              <a:cxn ang="0">
                <a:pos x="61" y="49"/>
              </a:cxn>
              <a:cxn ang="0">
                <a:pos x="49" y="62"/>
              </a:cxn>
              <a:cxn ang="0">
                <a:pos x="36" y="49"/>
              </a:cxn>
              <a:cxn ang="0">
                <a:pos x="36" y="48"/>
              </a:cxn>
              <a:cxn ang="0">
                <a:pos x="21" y="41"/>
              </a:cxn>
              <a:cxn ang="0">
                <a:pos x="13" y="44"/>
              </a:cxn>
              <a:cxn ang="0">
                <a:pos x="0" y="31"/>
              </a:cxn>
              <a:cxn ang="0">
                <a:pos x="13" y="18"/>
              </a:cxn>
              <a:cxn ang="0">
                <a:pos x="21" y="22"/>
              </a:cxn>
              <a:cxn ang="0">
                <a:pos x="36" y="15"/>
              </a:cxn>
              <a:cxn ang="0">
                <a:pos x="36" y="13"/>
              </a:cxn>
              <a:cxn ang="0">
                <a:pos x="49" y="0"/>
              </a:cxn>
              <a:cxn ang="0">
                <a:pos x="61" y="13"/>
              </a:cxn>
              <a:cxn ang="0">
                <a:pos x="49" y="26"/>
              </a:cxn>
              <a:cxn ang="0">
                <a:pos x="40" y="23"/>
              </a:cxn>
              <a:cxn ang="0">
                <a:pos x="25" y="30"/>
              </a:cxn>
              <a:cxn ang="0">
                <a:pos x="25" y="31"/>
              </a:cxn>
              <a:cxn ang="0">
                <a:pos x="25" y="33"/>
              </a:cxn>
              <a:cxn ang="0">
                <a:pos x="40" y="40"/>
              </a:cxn>
              <a:cxn ang="0">
                <a:pos x="49" y="36"/>
              </a:cxn>
              <a:cxn ang="0">
                <a:pos x="61" y="49"/>
              </a:cxn>
            </a:cxnLst>
            <a:rect l="0" t="0" r="r" b="b"/>
            <a:pathLst>
              <a:path w="61" h="62">
                <a:moveTo>
                  <a:pt x="61" y="49"/>
                </a:moveTo>
                <a:cubicBezTo>
                  <a:pt x="61" y="56"/>
                  <a:pt x="56" y="62"/>
                  <a:pt x="49" y="62"/>
                </a:cubicBezTo>
                <a:cubicBezTo>
                  <a:pt x="41" y="62"/>
                  <a:pt x="36" y="56"/>
                  <a:pt x="36" y="49"/>
                </a:cubicBezTo>
                <a:cubicBezTo>
                  <a:pt x="36" y="49"/>
                  <a:pt x="36" y="48"/>
                  <a:pt x="36" y="48"/>
                </a:cubicBezTo>
                <a:cubicBezTo>
                  <a:pt x="21" y="41"/>
                  <a:pt x="21" y="41"/>
                  <a:pt x="21" y="41"/>
                </a:cubicBezTo>
                <a:cubicBezTo>
                  <a:pt x="19" y="43"/>
                  <a:pt x="16" y="44"/>
                  <a:pt x="13" y="44"/>
                </a:cubicBezTo>
                <a:cubicBezTo>
                  <a:pt x="6" y="44"/>
                  <a:pt x="0" y="38"/>
                  <a:pt x="0" y="31"/>
                </a:cubicBezTo>
                <a:cubicBezTo>
                  <a:pt x="0" y="24"/>
                  <a:pt x="6" y="18"/>
                  <a:pt x="13" y="18"/>
                </a:cubicBezTo>
                <a:cubicBezTo>
                  <a:pt x="16" y="18"/>
                  <a:pt x="19" y="20"/>
                  <a:pt x="21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6"/>
                  <a:pt x="41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ubicBezTo>
                  <a:pt x="61" y="20"/>
                  <a:pt x="56" y="26"/>
                  <a:pt x="49" y="26"/>
                </a:cubicBezTo>
                <a:cubicBezTo>
                  <a:pt x="45" y="26"/>
                  <a:pt x="42" y="25"/>
                  <a:pt x="40" y="23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0"/>
                  <a:pt x="25" y="31"/>
                  <a:pt x="25" y="31"/>
                </a:cubicBezTo>
                <a:cubicBezTo>
                  <a:pt x="25" y="32"/>
                  <a:pt x="25" y="32"/>
                  <a:pt x="25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38"/>
                  <a:pt x="45" y="36"/>
                  <a:pt x="49" y="36"/>
                </a:cubicBezTo>
                <a:cubicBezTo>
                  <a:pt x="56" y="36"/>
                  <a:pt x="61" y="42"/>
                  <a:pt x="61" y="4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460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99" name="Freeform 131"/>
          <p:cNvSpPr/>
          <p:nvPr/>
        </p:nvSpPr>
        <p:spPr bwMode="auto">
          <a:xfrm>
            <a:off x="5501732" y="3081984"/>
            <a:ext cx="284410" cy="285179"/>
          </a:xfrm>
          <a:custGeom>
            <a:avLst/>
            <a:gdLst/>
            <a:ahLst/>
            <a:cxnLst>
              <a:cxn ang="0">
                <a:pos x="61" y="49"/>
              </a:cxn>
              <a:cxn ang="0">
                <a:pos x="49" y="62"/>
              </a:cxn>
              <a:cxn ang="0">
                <a:pos x="36" y="49"/>
              </a:cxn>
              <a:cxn ang="0">
                <a:pos x="36" y="48"/>
              </a:cxn>
              <a:cxn ang="0">
                <a:pos x="21" y="41"/>
              </a:cxn>
              <a:cxn ang="0">
                <a:pos x="13" y="44"/>
              </a:cxn>
              <a:cxn ang="0">
                <a:pos x="0" y="31"/>
              </a:cxn>
              <a:cxn ang="0">
                <a:pos x="13" y="18"/>
              </a:cxn>
              <a:cxn ang="0">
                <a:pos x="21" y="22"/>
              </a:cxn>
              <a:cxn ang="0">
                <a:pos x="36" y="15"/>
              </a:cxn>
              <a:cxn ang="0">
                <a:pos x="36" y="13"/>
              </a:cxn>
              <a:cxn ang="0">
                <a:pos x="49" y="0"/>
              </a:cxn>
              <a:cxn ang="0">
                <a:pos x="61" y="13"/>
              </a:cxn>
              <a:cxn ang="0">
                <a:pos x="49" y="26"/>
              </a:cxn>
              <a:cxn ang="0">
                <a:pos x="40" y="23"/>
              </a:cxn>
              <a:cxn ang="0">
                <a:pos x="25" y="30"/>
              </a:cxn>
              <a:cxn ang="0">
                <a:pos x="25" y="31"/>
              </a:cxn>
              <a:cxn ang="0">
                <a:pos x="25" y="33"/>
              </a:cxn>
              <a:cxn ang="0">
                <a:pos x="40" y="40"/>
              </a:cxn>
              <a:cxn ang="0">
                <a:pos x="49" y="36"/>
              </a:cxn>
              <a:cxn ang="0">
                <a:pos x="61" y="49"/>
              </a:cxn>
            </a:cxnLst>
            <a:rect l="0" t="0" r="r" b="b"/>
            <a:pathLst>
              <a:path w="61" h="62">
                <a:moveTo>
                  <a:pt x="61" y="49"/>
                </a:moveTo>
                <a:cubicBezTo>
                  <a:pt x="61" y="56"/>
                  <a:pt x="56" y="62"/>
                  <a:pt x="49" y="62"/>
                </a:cubicBezTo>
                <a:cubicBezTo>
                  <a:pt x="41" y="62"/>
                  <a:pt x="36" y="56"/>
                  <a:pt x="36" y="49"/>
                </a:cubicBezTo>
                <a:cubicBezTo>
                  <a:pt x="36" y="49"/>
                  <a:pt x="36" y="48"/>
                  <a:pt x="36" y="48"/>
                </a:cubicBezTo>
                <a:cubicBezTo>
                  <a:pt x="21" y="41"/>
                  <a:pt x="21" y="41"/>
                  <a:pt x="21" y="41"/>
                </a:cubicBezTo>
                <a:cubicBezTo>
                  <a:pt x="19" y="43"/>
                  <a:pt x="16" y="44"/>
                  <a:pt x="13" y="44"/>
                </a:cubicBezTo>
                <a:cubicBezTo>
                  <a:pt x="6" y="44"/>
                  <a:pt x="0" y="38"/>
                  <a:pt x="0" y="31"/>
                </a:cubicBezTo>
                <a:cubicBezTo>
                  <a:pt x="0" y="24"/>
                  <a:pt x="6" y="18"/>
                  <a:pt x="13" y="18"/>
                </a:cubicBezTo>
                <a:cubicBezTo>
                  <a:pt x="16" y="18"/>
                  <a:pt x="19" y="20"/>
                  <a:pt x="21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6"/>
                  <a:pt x="41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ubicBezTo>
                  <a:pt x="61" y="20"/>
                  <a:pt x="56" y="26"/>
                  <a:pt x="49" y="26"/>
                </a:cubicBezTo>
                <a:cubicBezTo>
                  <a:pt x="45" y="26"/>
                  <a:pt x="42" y="25"/>
                  <a:pt x="40" y="23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0"/>
                  <a:pt x="25" y="31"/>
                  <a:pt x="25" y="31"/>
                </a:cubicBezTo>
                <a:cubicBezTo>
                  <a:pt x="25" y="32"/>
                  <a:pt x="25" y="32"/>
                  <a:pt x="25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38"/>
                  <a:pt x="45" y="36"/>
                  <a:pt x="49" y="36"/>
                </a:cubicBezTo>
                <a:cubicBezTo>
                  <a:pt x="56" y="36"/>
                  <a:pt x="61" y="42"/>
                  <a:pt x="61" y="4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460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00" name="文本框 40"/>
          <p:cNvSpPr txBox="1"/>
          <p:nvPr/>
        </p:nvSpPr>
        <p:spPr>
          <a:xfrm>
            <a:off x="6075267" y="2196829"/>
            <a:ext cx="1578637" cy="436245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just"/>
            <a:r>
              <a:rPr lang="zh-CN" altLang="en-US" sz="12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通过社交平台在广州各大高校推广。</a:t>
            </a:r>
            <a:endParaRPr lang="zh-CN" altLang="en-US" sz="12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1" name="文本框 40"/>
          <p:cNvSpPr txBox="1"/>
          <p:nvPr/>
        </p:nvSpPr>
        <p:spPr>
          <a:xfrm>
            <a:off x="6075267" y="3048015"/>
            <a:ext cx="1578637" cy="251460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just"/>
            <a:r>
              <a:rPr lang="zh-CN" altLang="en-US" sz="12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上架各大应用平台。</a:t>
            </a:r>
            <a:endParaRPr lang="zh-CN" altLang="en-US" sz="12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94821" y="1266514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44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您的聆听</a:t>
            </a:r>
            <a:endParaRPr lang="zh-CN" altLang="en-US" sz="44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42299" y="2168151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listening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55823" y="2554264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汇报人：曾德明</a:t>
            </a:r>
            <a:endParaRPr lang="zh-CN" altLang="en-US" sz="105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23937" y="2554264"/>
            <a:ext cx="13292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05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49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463076" y="-915801"/>
            <a:ext cx="6449197" cy="741662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1311662" y="1296054"/>
            <a:ext cx="2448204" cy="2448204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199985" y="1152042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76034" y="122404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199985" y="1800096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76034" y="187210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199985" y="2448150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76034" y="2520156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产品定位以及创新</a:t>
            </a:r>
            <a:endParaRPr lang="zh-CN" altLang="en-US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199985" y="3096204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76034" y="316821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后期推广</a:t>
            </a:r>
            <a:endParaRPr lang="zh-CN" altLang="en-US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9788566">
            <a:off x="-693343" y="92783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2016114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56712" y="3500057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800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800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47590" y="359976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65"/>
          <p:cNvGrpSpPr/>
          <p:nvPr/>
        </p:nvGrpSpPr>
        <p:grpSpPr>
          <a:xfrm>
            <a:off x="3298538" y="1480557"/>
            <a:ext cx="1077431" cy="1185477"/>
            <a:chOff x="3419864" y="1304397"/>
            <a:chExt cx="1094533" cy="1209746"/>
          </a:xfrm>
          <a:solidFill>
            <a:srgbClr val="B37597"/>
          </a:solidFill>
        </p:grpSpPr>
        <p:sp>
          <p:nvSpPr>
            <p:cNvPr id="3" name="Freeform 44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5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460">
                <a:defRPr/>
              </a:pP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4" name="Rectangle 47"/>
            <p:cNvSpPr/>
            <p:nvPr/>
          </p:nvSpPr>
          <p:spPr>
            <a:xfrm>
              <a:off x="3699088" y="1468512"/>
              <a:ext cx="536085" cy="471116"/>
            </a:xfrm>
            <a:prstGeom prst="rect">
              <a:avLst/>
            </a:prstGeom>
            <a:solidFill>
              <a:srgbClr val="17B59E"/>
            </a:solidFill>
          </p:spPr>
          <p:txBody>
            <a:bodyPr wrap="none">
              <a:spAutoFit/>
            </a:bodyPr>
            <a:lstStyle/>
            <a:p>
              <a:pPr algn="ctr" defTabSz="1013460">
                <a:defRPr/>
              </a:pPr>
              <a:r>
                <a:rPr lang="en-US" sz="2400" b="1" kern="0" dirty="0">
                  <a:solidFill>
                    <a:srgbClr val="FFFFFF"/>
                  </a:solidFill>
                  <a:latin typeface="Arial" panose="020B0604020202020204"/>
                </a:rPr>
                <a:t>01</a:t>
              </a: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grpSp>
        <p:nvGrpSpPr>
          <p:cNvPr id="5" name="Group 66"/>
          <p:cNvGrpSpPr/>
          <p:nvPr/>
        </p:nvGrpSpPr>
        <p:grpSpPr>
          <a:xfrm>
            <a:off x="4598755" y="1480557"/>
            <a:ext cx="1077431" cy="1185477"/>
            <a:chOff x="4740719" y="1304398"/>
            <a:chExt cx="1094533" cy="1209746"/>
          </a:xfrm>
          <a:solidFill>
            <a:srgbClr val="792E4E"/>
          </a:solidFill>
        </p:grpSpPr>
        <p:sp>
          <p:nvSpPr>
            <p:cNvPr id="6" name="Freeform 53"/>
            <p:cNvSpPr/>
            <p:nvPr/>
          </p:nvSpPr>
          <p:spPr>
            <a:xfrm rot="16200000">
              <a:off x="4683113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460">
                <a:defRPr/>
              </a:pP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7" name="Rectangle 54"/>
            <p:cNvSpPr/>
            <p:nvPr/>
          </p:nvSpPr>
          <p:spPr>
            <a:xfrm>
              <a:off x="5019943" y="1468513"/>
              <a:ext cx="536085" cy="47111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>
              <a:spAutoFit/>
            </a:bodyPr>
            <a:lstStyle/>
            <a:p>
              <a:pPr algn="ctr" defTabSz="1013460">
                <a:defRPr/>
              </a:pPr>
              <a:r>
                <a:rPr lang="en-US" sz="2400" b="1" kern="0" dirty="0">
                  <a:solidFill>
                    <a:srgbClr val="FFFFFF"/>
                  </a:solidFill>
                  <a:latin typeface="Arial" panose="020B0604020202020204"/>
                </a:rPr>
                <a:t>02</a:t>
              </a: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grpSp>
        <p:nvGrpSpPr>
          <p:cNvPr id="8" name="Group 67"/>
          <p:cNvGrpSpPr/>
          <p:nvPr/>
        </p:nvGrpSpPr>
        <p:grpSpPr>
          <a:xfrm>
            <a:off x="3298538" y="2891839"/>
            <a:ext cx="1077431" cy="1185477"/>
            <a:chOff x="3419864" y="1304397"/>
            <a:chExt cx="1094533" cy="12097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" name="Freeform 68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460">
                <a:defRPr/>
              </a:pP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0" name="Rectangle 69"/>
            <p:cNvSpPr/>
            <p:nvPr/>
          </p:nvSpPr>
          <p:spPr>
            <a:xfrm>
              <a:off x="3699088" y="1468512"/>
              <a:ext cx="536085" cy="47111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013460">
                <a:defRPr/>
              </a:pPr>
              <a:r>
                <a:rPr lang="en-US" sz="2400" b="1" kern="0" dirty="0">
                  <a:solidFill>
                    <a:srgbClr val="FFFFFF"/>
                  </a:solidFill>
                  <a:latin typeface="Arial" panose="020B0604020202020204"/>
                </a:rPr>
                <a:t>03</a:t>
              </a: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grpSp>
        <p:nvGrpSpPr>
          <p:cNvPr id="11" name="Group 70"/>
          <p:cNvGrpSpPr/>
          <p:nvPr/>
        </p:nvGrpSpPr>
        <p:grpSpPr>
          <a:xfrm>
            <a:off x="4598755" y="2891839"/>
            <a:ext cx="1077431" cy="1185477"/>
            <a:chOff x="4740719" y="1304398"/>
            <a:chExt cx="1094533" cy="1209746"/>
          </a:xfrm>
          <a:solidFill>
            <a:srgbClr val="17B59E"/>
          </a:solidFill>
        </p:grpSpPr>
        <p:sp>
          <p:nvSpPr>
            <p:cNvPr id="12" name="Freeform 71"/>
            <p:cNvSpPr/>
            <p:nvPr/>
          </p:nvSpPr>
          <p:spPr>
            <a:xfrm rot="16200000">
              <a:off x="4683113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460">
                <a:defRPr/>
              </a:pP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3" name="Rectangle 73"/>
            <p:cNvSpPr/>
            <p:nvPr/>
          </p:nvSpPr>
          <p:spPr>
            <a:xfrm>
              <a:off x="5019943" y="1468513"/>
              <a:ext cx="536085" cy="47111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013460">
                <a:defRPr/>
              </a:pPr>
              <a:r>
                <a:rPr lang="en-US" sz="2400" b="1" kern="0" dirty="0">
                  <a:solidFill>
                    <a:srgbClr val="FFFFFF"/>
                  </a:solidFill>
                  <a:latin typeface="Arial" panose="020B0604020202020204"/>
                </a:rPr>
                <a:t>04</a:t>
              </a: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784208" y="1480555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任务管理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40"/>
          <p:cNvSpPr txBox="1"/>
          <p:nvPr/>
        </p:nvSpPr>
        <p:spPr>
          <a:xfrm>
            <a:off x="5784208" y="1678083"/>
            <a:ext cx="2252317" cy="759460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用户可以按照分类来设置任务，比如每天的运动计划，每天的学习计划，一天的时间安排计划等。</a:t>
            </a:r>
            <a:endParaRPr lang="zh-CN" altLang="en-US" sz="10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5784208" y="2889523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统计功能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40"/>
          <p:cNvSpPr txBox="1"/>
          <p:nvPr/>
        </p:nvSpPr>
        <p:spPr>
          <a:xfrm>
            <a:off x="5784208" y="3087052"/>
            <a:ext cx="2252317" cy="1452245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可以统计一段时间或者全部时间的时间安排情况，用可观的视图告诉用户：时间用在哪些活动上面，每个活动占用多大的比例。同时还会提醒哪些任务中途未完成，形成记录，督促用于养成好习惯。</a:t>
            </a:r>
            <a:endParaRPr lang="zh-CN" altLang="en-US" sz="10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872283" y="1480555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时间管理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0"/>
          <p:cNvSpPr txBox="1"/>
          <p:nvPr/>
        </p:nvSpPr>
        <p:spPr>
          <a:xfrm>
            <a:off x="934251" y="1678083"/>
            <a:ext cx="2252317" cy="759460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我们通过番茄管理（即短时间片段完成一个小任务）的方法督促用户在规定时间内完成规定的任务</a:t>
            </a:r>
            <a:endParaRPr lang="zh-CN" altLang="en-US" sz="10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872283" y="2889523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共享社交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40"/>
          <p:cNvSpPr txBox="1"/>
          <p:nvPr/>
        </p:nvSpPr>
        <p:spPr>
          <a:xfrm>
            <a:off x="934251" y="3087052"/>
            <a:ext cx="2252317" cy="528955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可以把自己的计划打卡到社交圈，督促大家完成今日设定的任务</a:t>
            </a:r>
            <a:endParaRPr lang="zh-CN" altLang="en-US" sz="10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9788566">
            <a:off x="-693343" y="38788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1962119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73091" y="3526893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2800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47590" y="359976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lowchart: Alternate Process 24"/>
          <p:cNvSpPr/>
          <p:nvPr/>
        </p:nvSpPr>
        <p:spPr>
          <a:xfrm rot="16200000">
            <a:off x="4110401" y="1742788"/>
            <a:ext cx="2709667" cy="1883861"/>
          </a:xfrm>
          <a:prstGeom prst="roundRect">
            <a:avLst>
              <a:gd name="adj" fmla="val 6205"/>
            </a:avLst>
          </a:prstGeom>
          <a:solidFill>
            <a:srgbClr val="17B59E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460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" name="Flowchart: Alternate Process 24"/>
          <p:cNvSpPr/>
          <p:nvPr/>
        </p:nvSpPr>
        <p:spPr>
          <a:xfrm rot="16200000">
            <a:off x="6081014" y="1742786"/>
            <a:ext cx="2709675" cy="1883866"/>
          </a:xfrm>
          <a:prstGeom prst="roundRect">
            <a:avLst>
              <a:gd name="adj" fmla="val 6205"/>
            </a:avLst>
          </a:prstGeom>
          <a:solidFill>
            <a:srgbClr val="595959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460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" name="Flowchart: Alternate Process 24"/>
          <p:cNvSpPr/>
          <p:nvPr/>
        </p:nvSpPr>
        <p:spPr>
          <a:xfrm rot="16200000">
            <a:off x="2139778" y="1742787"/>
            <a:ext cx="2709675" cy="1883863"/>
          </a:xfrm>
          <a:prstGeom prst="roundRect">
            <a:avLst>
              <a:gd name="adj" fmla="val 6205"/>
            </a:avLst>
          </a:prstGeom>
          <a:solidFill>
            <a:srgbClr val="595959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460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Flowchart: Alternate Process 24"/>
          <p:cNvSpPr/>
          <p:nvPr/>
        </p:nvSpPr>
        <p:spPr>
          <a:xfrm rot="16200000">
            <a:off x="169166" y="1742788"/>
            <a:ext cx="2709667" cy="1883861"/>
          </a:xfrm>
          <a:prstGeom prst="roundRect">
            <a:avLst>
              <a:gd name="adj" fmla="val 6205"/>
            </a:avLst>
          </a:prstGeom>
          <a:solidFill>
            <a:srgbClr val="17B59E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460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grpSp>
        <p:nvGrpSpPr>
          <p:cNvPr id="6" name="Group 134"/>
          <p:cNvGrpSpPr>
            <a:grpSpLocks noChangeAspect="1"/>
          </p:cNvGrpSpPr>
          <p:nvPr/>
        </p:nvGrpSpPr>
        <p:grpSpPr>
          <a:xfrm>
            <a:off x="1100392" y="3617509"/>
            <a:ext cx="847210" cy="844095"/>
            <a:chOff x="3287425" y="1417883"/>
            <a:chExt cx="648499" cy="649042"/>
          </a:xfrm>
        </p:grpSpPr>
        <p:sp>
          <p:nvSpPr>
            <p:cNvPr id="7" name="Oval 88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460">
                <a:defRPr/>
              </a:pPr>
              <a:endParaRPr lang="en-US" sz="1600" b="1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8" name="Oval 94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rgbClr val="17B59E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460">
                <a:defRPr/>
              </a:pPr>
              <a:r>
                <a:rPr lang="en-US" sz="1600" b="1" kern="0" dirty="0">
                  <a:solidFill>
                    <a:srgbClr val="FFFFFF"/>
                  </a:solidFill>
                  <a:latin typeface="Arial" panose="020B0604020202020204"/>
                </a:rPr>
                <a:t>01</a:t>
              </a:r>
              <a:endParaRPr lang="en-US" sz="1600" b="1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grpSp>
        <p:nvGrpSpPr>
          <p:cNvPr id="9" name="Group 129"/>
          <p:cNvGrpSpPr>
            <a:grpSpLocks noChangeAspect="1"/>
          </p:cNvGrpSpPr>
          <p:nvPr/>
        </p:nvGrpSpPr>
        <p:grpSpPr>
          <a:xfrm>
            <a:off x="3071010" y="3617509"/>
            <a:ext cx="847210" cy="844095"/>
            <a:chOff x="2779491" y="2517212"/>
            <a:chExt cx="648499" cy="649042"/>
          </a:xfrm>
        </p:grpSpPr>
        <p:sp>
          <p:nvSpPr>
            <p:cNvPr id="10" name="Oval 96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460">
                <a:defRPr/>
              </a:pPr>
              <a:endParaRPr lang="en-US" sz="1600" b="1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1" name="Oval 110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rgbClr val="595959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460">
                <a:defRPr/>
              </a:pPr>
              <a:r>
                <a:rPr lang="en-US" sz="1600" b="1" kern="0" dirty="0">
                  <a:solidFill>
                    <a:srgbClr val="FFFFFF"/>
                  </a:solidFill>
                  <a:latin typeface="Arial" panose="020B0604020202020204"/>
                </a:rPr>
                <a:t>02</a:t>
              </a:r>
              <a:endParaRPr lang="en-US" sz="1600" b="1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grpSp>
        <p:nvGrpSpPr>
          <p:cNvPr id="12" name="Group 130"/>
          <p:cNvGrpSpPr>
            <a:grpSpLocks noChangeAspect="1"/>
          </p:cNvGrpSpPr>
          <p:nvPr/>
        </p:nvGrpSpPr>
        <p:grpSpPr>
          <a:xfrm>
            <a:off x="5041627" y="3617509"/>
            <a:ext cx="847210" cy="844095"/>
            <a:chOff x="3287425" y="3613920"/>
            <a:chExt cx="648499" cy="649042"/>
          </a:xfrm>
        </p:grpSpPr>
        <p:sp>
          <p:nvSpPr>
            <p:cNvPr id="13" name="Oval 127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460">
                <a:defRPr/>
              </a:pPr>
              <a:endParaRPr lang="en-US" sz="1600" b="1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4" name="Oval 128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rgbClr val="17B59E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460">
                <a:defRPr/>
              </a:pPr>
              <a:r>
                <a:rPr lang="en-US" sz="1600" b="1" kern="0" dirty="0">
                  <a:solidFill>
                    <a:srgbClr val="FFFFFF"/>
                  </a:solidFill>
                  <a:latin typeface="Arial" panose="020B0604020202020204"/>
                </a:rPr>
                <a:t>03</a:t>
              </a:r>
              <a:endParaRPr lang="en-US" sz="1600" b="1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grpSp>
        <p:nvGrpSpPr>
          <p:cNvPr id="15" name="Group 133"/>
          <p:cNvGrpSpPr>
            <a:grpSpLocks noChangeAspect="1"/>
          </p:cNvGrpSpPr>
          <p:nvPr/>
        </p:nvGrpSpPr>
        <p:grpSpPr>
          <a:xfrm>
            <a:off x="7012245" y="3617503"/>
            <a:ext cx="847210" cy="844095"/>
            <a:chOff x="5249342" y="1406453"/>
            <a:chExt cx="648499" cy="649042"/>
          </a:xfrm>
        </p:grpSpPr>
        <p:sp>
          <p:nvSpPr>
            <p:cNvPr id="16" name="Oval 130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460">
                <a:defRPr/>
              </a:pPr>
              <a:endParaRPr lang="en-US" sz="1600" b="1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7" name="Oval 131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rgbClr val="595959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460">
                <a:defRPr/>
              </a:pPr>
              <a:r>
                <a:rPr lang="en-US" sz="1600" b="1" kern="0" dirty="0">
                  <a:solidFill>
                    <a:srgbClr val="FFFFFF"/>
                  </a:solidFill>
                  <a:latin typeface="Arial" panose="020B0604020202020204"/>
                </a:rPr>
                <a:t>04</a:t>
              </a:r>
              <a:endParaRPr lang="en-US" sz="1600" b="1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sp>
        <p:nvSpPr>
          <p:cNvPr id="18" name="Freeform 187"/>
          <p:cNvSpPr>
            <a:spLocks noEditPoints="1"/>
          </p:cNvSpPr>
          <p:nvPr/>
        </p:nvSpPr>
        <p:spPr bwMode="auto">
          <a:xfrm>
            <a:off x="1262437" y="1628624"/>
            <a:ext cx="523119" cy="336546"/>
          </a:xfrm>
          <a:custGeom>
            <a:avLst/>
            <a:gdLst/>
            <a:ahLst/>
            <a:cxnLst>
              <a:cxn ang="0">
                <a:pos x="68" y="25"/>
              </a:cxn>
              <a:cxn ang="0">
                <a:pos x="34" y="44"/>
              </a:cxn>
              <a:cxn ang="0">
                <a:pos x="1" y="25"/>
              </a:cxn>
              <a:cxn ang="0">
                <a:pos x="0" y="22"/>
              </a:cxn>
              <a:cxn ang="0">
                <a:pos x="1" y="20"/>
              </a:cxn>
              <a:cxn ang="0">
                <a:pos x="34" y="0"/>
              </a:cxn>
              <a:cxn ang="0">
                <a:pos x="68" y="20"/>
              </a:cxn>
              <a:cxn ang="0">
                <a:pos x="68" y="22"/>
              </a:cxn>
              <a:cxn ang="0">
                <a:pos x="68" y="25"/>
              </a:cxn>
              <a:cxn ang="0">
                <a:pos x="49" y="9"/>
              </a:cxn>
              <a:cxn ang="0">
                <a:pos x="51" y="17"/>
              </a:cxn>
              <a:cxn ang="0">
                <a:pos x="34" y="34"/>
              </a:cxn>
              <a:cxn ang="0">
                <a:pos x="17" y="17"/>
              </a:cxn>
              <a:cxn ang="0">
                <a:pos x="20" y="9"/>
              </a:cxn>
              <a:cxn ang="0">
                <a:pos x="5" y="22"/>
              </a:cxn>
              <a:cxn ang="0">
                <a:pos x="34" y="39"/>
              </a:cxn>
              <a:cxn ang="0">
                <a:pos x="64" y="22"/>
              </a:cxn>
              <a:cxn ang="0">
                <a:pos x="49" y="9"/>
              </a:cxn>
              <a:cxn ang="0">
                <a:pos x="34" y="6"/>
              </a:cxn>
              <a:cxn ang="0">
                <a:pos x="23" y="17"/>
              </a:cxn>
              <a:cxn ang="0">
                <a:pos x="25" y="19"/>
              </a:cxn>
              <a:cxn ang="0">
                <a:pos x="27" y="17"/>
              </a:cxn>
              <a:cxn ang="0">
                <a:pos x="34" y="9"/>
              </a:cxn>
              <a:cxn ang="0">
                <a:pos x="36" y="8"/>
              </a:cxn>
              <a:cxn ang="0">
                <a:pos x="34" y="6"/>
              </a:cxn>
            </a:cxnLst>
            <a:rect l="0" t="0" r="r" b="b"/>
            <a:pathLst>
              <a:path w="68" h="44">
                <a:moveTo>
                  <a:pt x="68" y="25"/>
                </a:moveTo>
                <a:cubicBezTo>
                  <a:pt x="61" y="36"/>
                  <a:pt x="48" y="44"/>
                  <a:pt x="34" y="44"/>
                </a:cubicBezTo>
                <a:cubicBezTo>
                  <a:pt x="21" y="44"/>
                  <a:pt x="8" y="36"/>
                  <a:pt x="1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1" y="20"/>
                  <a:pt x="1" y="20"/>
                </a:cubicBezTo>
                <a:cubicBezTo>
                  <a:pt x="8" y="8"/>
                  <a:pt x="21" y="0"/>
                  <a:pt x="34" y="0"/>
                </a:cubicBezTo>
                <a:cubicBezTo>
                  <a:pt x="48" y="0"/>
                  <a:pt x="61" y="8"/>
                  <a:pt x="68" y="20"/>
                </a:cubicBezTo>
                <a:cubicBezTo>
                  <a:pt x="68" y="20"/>
                  <a:pt x="68" y="21"/>
                  <a:pt x="68" y="22"/>
                </a:cubicBezTo>
                <a:cubicBezTo>
                  <a:pt x="68" y="23"/>
                  <a:pt x="68" y="24"/>
                  <a:pt x="68" y="25"/>
                </a:cubicBezTo>
                <a:close/>
                <a:moveTo>
                  <a:pt x="49" y="9"/>
                </a:moveTo>
                <a:cubicBezTo>
                  <a:pt x="51" y="11"/>
                  <a:pt x="51" y="14"/>
                  <a:pt x="51" y="17"/>
                </a:cubicBezTo>
                <a:cubicBezTo>
                  <a:pt x="51" y="27"/>
                  <a:pt x="44" y="34"/>
                  <a:pt x="34" y="34"/>
                </a:cubicBezTo>
                <a:cubicBezTo>
                  <a:pt x="25" y="34"/>
                  <a:pt x="17" y="27"/>
                  <a:pt x="17" y="17"/>
                </a:cubicBezTo>
                <a:cubicBezTo>
                  <a:pt x="17" y="14"/>
                  <a:pt x="18" y="11"/>
                  <a:pt x="20" y="9"/>
                </a:cubicBezTo>
                <a:cubicBezTo>
                  <a:pt x="14" y="12"/>
                  <a:pt x="9" y="17"/>
                  <a:pt x="5" y="22"/>
                </a:cubicBezTo>
                <a:cubicBezTo>
                  <a:pt x="12" y="32"/>
                  <a:pt x="22" y="39"/>
                  <a:pt x="34" y="39"/>
                </a:cubicBezTo>
                <a:cubicBezTo>
                  <a:pt x="47" y="39"/>
                  <a:pt x="57" y="32"/>
                  <a:pt x="64" y="22"/>
                </a:cubicBezTo>
                <a:cubicBezTo>
                  <a:pt x="60" y="17"/>
                  <a:pt x="55" y="12"/>
                  <a:pt x="49" y="9"/>
                </a:cubicBezTo>
                <a:close/>
                <a:moveTo>
                  <a:pt x="34" y="6"/>
                </a:moveTo>
                <a:cubicBezTo>
                  <a:pt x="28" y="6"/>
                  <a:pt x="23" y="11"/>
                  <a:pt x="23" y="17"/>
                </a:cubicBezTo>
                <a:cubicBezTo>
                  <a:pt x="23" y="18"/>
                  <a:pt x="24" y="19"/>
                  <a:pt x="25" y="19"/>
                </a:cubicBezTo>
                <a:cubicBezTo>
                  <a:pt x="26" y="19"/>
                  <a:pt x="27" y="18"/>
                  <a:pt x="27" y="17"/>
                </a:cubicBezTo>
                <a:cubicBezTo>
                  <a:pt x="27" y="13"/>
                  <a:pt x="30" y="9"/>
                  <a:pt x="34" y="9"/>
                </a:cubicBezTo>
                <a:cubicBezTo>
                  <a:pt x="35" y="9"/>
                  <a:pt x="36" y="9"/>
                  <a:pt x="36" y="8"/>
                </a:cubicBezTo>
                <a:cubicBezTo>
                  <a:pt x="36" y="7"/>
                  <a:pt x="35" y="6"/>
                  <a:pt x="34" y="6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460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9" name="Freeform 52"/>
          <p:cNvSpPr>
            <a:spLocks noEditPoints="1"/>
          </p:cNvSpPr>
          <p:nvPr/>
        </p:nvSpPr>
        <p:spPr bwMode="auto">
          <a:xfrm>
            <a:off x="3256238" y="1559596"/>
            <a:ext cx="476750" cy="474602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32" y="31"/>
              </a:cxn>
              <a:cxn ang="0">
                <a:pos x="31" y="32"/>
              </a:cxn>
              <a:cxn ang="0">
                <a:pos x="19" y="32"/>
              </a:cxn>
              <a:cxn ang="0">
                <a:pos x="18" y="31"/>
              </a:cxn>
              <a:cxn ang="0">
                <a:pos x="18" y="28"/>
              </a:cxn>
              <a:cxn ang="0">
                <a:pos x="19" y="27"/>
              </a:cxn>
              <a:cxn ang="0">
                <a:pos x="27" y="27"/>
              </a:cxn>
              <a:cxn ang="0">
                <a:pos x="27" y="15"/>
              </a:cxn>
              <a:cxn ang="0">
                <a:pos x="28" y="14"/>
              </a:cxn>
              <a:cxn ang="0">
                <a:pos x="31" y="14"/>
              </a:cxn>
              <a:cxn ang="0">
                <a:pos x="32" y="15"/>
              </a:cxn>
              <a:cxn ang="0">
                <a:pos x="32" y="31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7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7"/>
                  <a:pt x="38" y="8"/>
                  <a:pt x="27" y="8"/>
                </a:cubicBez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8" y="14"/>
                  <a:pt x="28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2" y="14"/>
                  <a:pt x="32" y="15"/>
                </a:cubicBezTo>
                <a:lnTo>
                  <a:pt x="32" y="3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460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0" name="Freeform 56"/>
          <p:cNvSpPr>
            <a:spLocks noEditPoints="1"/>
          </p:cNvSpPr>
          <p:nvPr/>
        </p:nvSpPr>
        <p:spPr bwMode="auto">
          <a:xfrm>
            <a:off x="5236971" y="1569666"/>
            <a:ext cx="456523" cy="454465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460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1" name="Freeform 152"/>
          <p:cNvSpPr>
            <a:spLocks noEditPoints="1"/>
          </p:cNvSpPr>
          <p:nvPr/>
        </p:nvSpPr>
        <p:spPr bwMode="auto">
          <a:xfrm>
            <a:off x="7213037" y="1591915"/>
            <a:ext cx="445627" cy="409964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460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858875" y="2263910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任务繁多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40"/>
          <p:cNvSpPr txBox="1"/>
          <p:nvPr/>
        </p:nvSpPr>
        <p:spPr>
          <a:xfrm>
            <a:off x="749490" y="2578178"/>
            <a:ext cx="1549013" cy="874553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一个充实的大学，我们要学习各种知识，参加各种各样的比赛，参加各种课余活动。</a:t>
            </a:r>
            <a:endParaRPr lang="zh-CN" altLang="en-US" sz="9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矩形 57"/>
          <p:cNvSpPr>
            <a:spLocks noChangeArrowheads="1"/>
          </p:cNvSpPr>
          <p:nvPr/>
        </p:nvSpPr>
        <p:spPr bwMode="auto">
          <a:xfrm>
            <a:off x="2829494" y="2270714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日常诱惑多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40"/>
          <p:cNvSpPr txBox="1"/>
          <p:nvPr/>
        </p:nvSpPr>
        <p:spPr>
          <a:xfrm>
            <a:off x="2720110" y="2578178"/>
            <a:ext cx="1549013" cy="666804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平日中也充斥着各种干扰因素，比如手机游戏，电影等。</a:t>
            </a:r>
            <a:endParaRPr lang="zh-CN" altLang="en-US" sz="9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57"/>
          <p:cNvSpPr>
            <a:spLocks noChangeArrowheads="1"/>
          </p:cNvSpPr>
          <p:nvPr/>
        </p:nvSpPr>
        <p:spPr bwMode="auto">
          <a:xfrm>
            <a:off x="4800108" y="2228067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合理规划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40"/>
          <p:cNvSpPr txBox="1"/>
          <p:nvPr/>
        </p:nvSpPr>
        <p:spPr>
          <a:xfrm>
            <a:off x="4690725" y="2578178"/>
            <a:ext cx="1549013" cy="874553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面对繁重的任务和形形色色的诱惑，合理分配我们的时间尤为的重要，可以通过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App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来规划日常任务。</a:t>
            </a:r>
            <a:endParaRPr lang="zh-CN" altLang="en-US" sz="9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矩形 57"/>
          <p:cNvSpPr>
            <a:spLocks noChangeArrowheads="1"/>
          </p:cNvSpPr>
          <p:nvPr/>
        </p:nvSpPr>
        <p:spPr bwMode="auto">
          <a:xfrm>
            <a:off x="6770730" y="2270714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社交打卡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40"/>
          <p:cNvSpPr txBox="1"/>
          <p:nvPr/>
        </p:nvSpPr>
        <p:spPr>
          <a:xfrm>
            <a:off x="6661343" y="2578178"/>
            <a:ext cx="1549013" cy="874553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现如今，越来越多的同学开始立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flag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，但是缺乏监督，所以我们可以组建小的社交圈，达到彼此监督的目的。</a:t>
            </a:r>
            <a:endParaRPr lang="zh-CN" altLang="en-US" sz="9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447590" y="359976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同类产品分析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" name="表格 41"/>
          <p:cNvGraphicFramePr>
            <a:graphicFrameLocks noGrp="1"/>
          </p:cNvGraphicFramePr>
          <p:nvPr/>
        </p:nvGraphicFramePr>
        <p:xfrm>
          <a:off x="1527679" y="1593056"/>
          <a:ext cx="6264523" cy="2090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471"/>
                <a:gridCol w="899842"/>
                <a:gridCol w="899842"/>
                <a:gridCol w="899842"/>
                <a:gridCol w="899842"/>
                <a:gridCol w="899842"/>
                <a:gridCol w="899842"/>
              </a:tblGrid>
              <a:tr h="42305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17B5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任务清单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17B5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任务提醒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17B5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任务分类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17B5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时间管理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17B5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时间统计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17B5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社交互动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17B59E"/>
                    </a:solidFill>
                  </a:tcPr>
                </a:tc>
              </a:tr>
              <a:tr h="416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日程表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</a:tr>
              <a:tr h="416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番茄钟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17B5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17B5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17B5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17B5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17B5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17B5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17B59E"/>
                    </a:solidFill>
                  </a:tcPr>
                </a:tc>
              </a:tr>
              <a:tr h="416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Forest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</a:tr>
              <a:tr h="416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TickTick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17B5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17B5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17B5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17B5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17B5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17B5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17B59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9788566">
            <a:off x="-693343" y="92783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2016114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90614" y="353609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产品定位以及创新</a:t>
            </a:r>
            <a:endParaRPr lang="zh-CN" altLang="en-US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47590" y="359976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产品定位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75868" y="1148764"/>
            <a:ext cx="621507" cy="618705"/>
            <a:chOff x="2082405" y="1855715"/>
            <a:chExt cx="841829" cy="841829"/>
          </a:xfrm>
        </p:grpSpPr>
        <p:sp>
          <p:nvSpPr>
            <p:cNvPr id="4" name="椭圆 3"/>
            <p:cNvSpPr/>
            <p:nvPr/>
          </p:nvSpPr>
          <p:spPr>
            <a:xfrm>
              <a:off x="2082405" y="1855715"/>
              <a:ext cx="841829" cy="841829"/>
            </a:xfrm>
            <a:prstGeom prst="ellipse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201241" y="1974551"/>
              <a:ext cx="604157" cy="604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: 圆角 14"/>
          <p:cNvSpPr/>
          <p:nvPr/>
        </p:nvSpPr>
        <p:spPr>
          <a:xfrm>
            <a:off x="1733238" y="1182182"/>
            <a:ext cx="6513477" cy="61870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17B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94931" y="1272596"/>
            <a:ext cx="6030374" cy="385573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面向对象主要是大学生。大多数大学生在面对繁重的课业和丰富的课余生活，很难合理分配自己的时间，利用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ToDo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可以自定义合理的时间规划，使自己不在手足无措。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75868" y="2101085"/>
            <a:ext cx="621507" cy="618705"/>
            <a:chOff x="2082405" y="1855715"/>
            <a:chExt cx="841829" cy="841829"/>
          </a:xfrm>
        </p:grpSpPr>
        <p:sp>
          <p:nvSpPr>
            <p:cNvPr id="9" name="椭圆 8"/>
            <p:cNvSpPr/>
            <p:nvPr/>
          </p:nvSpPr>
          <p:spPr>
            <a:xfrm>
              <a:off x="2082405" y="1855715"/>
              <a:ext cx="841829" cy="841829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201241" y="1974551"/>
              <a:ext cx="604157" cy="604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: 圆角 19"/>
          <p:cNvSpPr/>
          <p:nvPr/>
        </p:nvSpPr>
        <p:spPr>
          <a:xfrm>
            <a:off x="1733238" y="2134504"/>
            <a:ext cx="6513477" cy="61870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94931" y="2224917"/>
            <a:ext cx="6030374" cy="385573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界面简洁、功能易用。为了使用户更好的使用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ToDo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，我们决定将界面设计的简洁精美，突出重点，功能简单易用，减少学习使用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App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的时间。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5868" y="3086825"/>
            <a:ext cx="621507" cy="618705"/>
            <a:chOff x="2082405" y="1855715"/>
            <a:chExt cx="841829" cy="841829"/>
          </a:xfrm>
        </p:grpSpPr>
        <p:sp>
          <p:nvSpPr>
            <p:cNvPr id="14" name="椭圆 13"/>
            <p:cNvSpPr/>
            <p:nvPr/>
          </p:nvSpPr>
          <p:spPr>
            <a:xfrm>
              <a:off x="2082405" y="1855715"/>
              <a:ext cx="841829" cy="841829"/>
            </a:xfrm>
            <a:prstGeom prst="ellipse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201241" y="1974551"/>
              <a:ext cx="604157" cy="604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: 圆角 24"/>
          <p:cNvSpPr/>
          <p:nvPr/>
        </p:nvSpPr>
        <p:spPr>
          <a:xfrm>
            <a:off x="1733238" y="3120243"/>
            <a:ext cx="6513477" cy="61870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17B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094931" y="3210657"/>
            <a:ext cx="6030374" cy="385573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建立社交功能。用户可以自建社交圈，互相督促打卡完成任务。拯救拖延症，拒绝在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deadline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前疯狂赶工。增加乐趣，找到志同道合的伙伴。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1006</Words>
  <Application>WPS 演示</Application>
  <PresentationFormat>自定义</PresentationFormat>
  <Paragraphs>204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Calibri</vt:lpstr>
      <vt:lpstr>微软雅黑</vt:lpstr>
      <vt:lpstr>Arial</vt:lpstr>
      <vt:lpstr>华文细黑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工作总结汇报</dc:title>
  <dc:creator/>
  <cp:keywords>www.1ppt.com</cp:keywords>
  <dc:description>www.1ppt.com</dc:description>
  <cp:lastModifiedBy>ZDM</cp:lastModifiedBy>
  <cp:revision>3</cp:revision>
  <dcterms:created xsi:type="dcterms:W3CDTF">2017-05-18T11:30:00Z</dcterms:created>
  <dcterms:modified xsi:type="dcterms:W3CDTF">2019-10-16T06:34:55Z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