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170" r:id="rId3"/>
    <p:sldId id="3186" r:id="rId5"/>
    <p:sldId id="3205" r:id="rId6"/>
    <p:sldId id="3215" r:id="rId7"/>
    <p:sldId id="3217" r:id="rId8"/>
    <p:sldId id="3218" r:id="rId9"/>
    <p:sldId id="3200" r:id="rId10"/>
  </p:sldIdLst>
  <p:sldSz cx="8959850" cy="503999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959"/>
    <a:srgbClr val="66FFCC"/>
    <a:srgbClr val="17B59E"/>
    <a:srgbClr val="D0E66C"/>
    <a:srgbClr val="5D7D41"/>
    <a:srgbClr val="B3D787"/>
    <a:srgbClr val="DC5F54"/>
    <a:srgbClr val="EBB867"/>
    <a:srgbClr val="E4B842"/>
    <a:srgbClr val="D24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16" d="100"/>
          <a:sy n="116" d="100"/>
        </p:scale>
        <p:origin x="787" y="72"/>
      </p:cViewPr>
      <p:guideLst>
        <p:guide orient="horz" pos="227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7745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7955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77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79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7745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7955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785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376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1968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795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3232" y="1266871"/>
            <a:ext cx="1593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sz="4400" dirty="0" err="1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4646" y="2066207"/>
            <a:ext cx="148844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App UI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17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汇报人：曾德明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1931" y="2554264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8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8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630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60425"/>
            <a:ext cx="2058670" cy="36582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45" y="857885"/>
            <a:ext cx="2059940" cy="36607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50" y="857885"/>
            <a:ext cx="2059940" cy="3660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5" y="1198880"/>
            <a:ext cx="1868170" cy="3319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65" y="1198880"/>
            <a:ext cx="1894205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665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55" y="624205"/>
            <a:ext cx="2326005" cy="4133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906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697230"/>
            <a:ext cx="2209800" cy="3926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25" y="521970"/>
            <a:ext cx="2131695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我的界面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05125" y="141605"/>
            <a:ext cx="2583180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821" y="126651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299" y="2168151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5823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汇报人：曾德明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3937" y="2554264"/>
            <a:ext cx="1329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427.6614173228345,&quot;width&quot;:7871.3984251968504}"/>
</p:tagLst>
</file>

<file path=ppt/tags/tag2.xml><?xml version="1.0" encoding="utf-8"?>
<p:tagLst xmlns:p="http://schemas.openxmlformats.org/presentationml/2006/main">
  <p:tag name="REFSHAPE" val="576497532"/>
  <p:tag name="KSO_WM_UNIT_PLACING_PICTURE_USER_VIEWPORT" val="{&quot;height&quot;:23040,&quot;width&quot;:12960}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WPS 演示</Application>
  <PresentationFormat>自定义</PresentationFormat>
  <Paragraphs>26</Paragraphs>
  <Slides>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>ZDM</cp:lastModifiedBy>
  <cp:revision>6</cp:revision>
  <dcterms:created xsi:type="dcterms:W3CDTF">2017-05-18T11:30:00Z</dcterms:created>
  <dcterms:modified xsi:type="dcterms:W3CDTF">2019-12-04T05:40:44Z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