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1" r:id="rId3"/>
  </p:sldMasterIdLst>
  <p:notesMasterIdLst>
    <p:notesMasterId r:id="rId6"/>
  </p:notesMasterIdLst>
  <p:handoutMasterIdLst>
    <p:handoutMasterId r:id="rId19"/>
  </p:handoutMasterIdLst>
  <p:sldIdLst>
    <p:sldId id="256" r:id="rId4"/>
    <p:sldId id="257" r:id="rId5"/>
    <p:sldId id="258" r:id="rId7"/>
    <p:sldId id="314" r:id="rId8"/>
    <p:sldId id="259" r:id="rId9"/>
    <p:sldId id="316" r:id="rId10"/>
    <p:sldId id="317" r:id="rId11"/>
    <p:sldId id="260" r:id="rId12"/>
    <p:sldId id="318" r:id="rId13"/>
    <p:sldId id="261" r:id="rId14"/>
    <p:sldId id="319" r:id="rId15"/>
    <p:sldId id="320" r:id="rId16"/>
    <p:sldId id="262"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FF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6"/>
      </p:cViewPr>
      <p:guideLst>
        <p:guide orient="horz" pos="2160"/>
        <p:guide pos="3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B1F30-A2C1-478C-9FA2-073D4DC48B7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AEFF8-A9D6-4BDA-A24A-832BDB70C2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46EE5-268D-471D-B947-D13DA9B4CE5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A34AF9-1664-4634-98DD-8A193B72BA2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10" name="Textplatzhalter 9"/>
          <p:cNvSpPr>
            <a:spLocks noGrp="1"/>
          </p:cNvSpPr>
          <p:nvPr>
            <p:ph type="body" sz="quarter" idx="15" hasCustomPrompt="1"/>
          </p:nvPr>
        </p:nvSpPr>
        <p:spPr bwMode="gray">
          <a:xfrm>
            <a:off x="593313" y="1373448"/>
            <a:ext cx="10979572" cy="4862370"/>
          </a:xfrm>
        </p:spPr>
        <p:txBody>
          <a:bodyPr/>
          <a:lstStyle/>
          <a:p>
            <a:pPr lvl="0"/>
            <a:r>
              <a:rPr lang="en-US" dirty="0" err="1"/>
              <a:t>Textmasterformat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2" name="Titel 1"/>
          <p:cNvSpPr>
            <a:spLocks noGrp="1"/>
          </p:cNvSpPr>
          <p:nvPr>
            <p:ph type="title"/>
          </p:nvPr>
        </p:nvSpPr>
        <p:spPr bwMode="gray"/>
        <p:txBody>
          <a:bodyPr/>
          <a:lstStyle>
            <a:lvl1pPr>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 name="Datumsplatzhalter 3"/>
          <p:cNvSpPr>
            <a:spLocks noGrp="1"/>
          </p:cNvSpPr>
          <p:nvPr>
            <p:ph type="dt" sz="half" idx="10"/>
          </p:nvPr>
        </p:nvSpPr>
        <p:spPr bwMode="gray"/>
        <p:txBody>
          <a:bodyPr/>
          <a:lstStyle/>
          <a:p>
            <a:fld id="{B2C59806-4CAC-4D94-BB21-74AAC4F9EF7B}" type="datetimeFigureOut">
              <a:rPr lang="en-US" smtClean="0"/>
            </a:fld>
            <a:endParaRPr lang="en-US" dirty="0"/>
          </a:p>
        </p:txBody>
      </p:sp>
      <p:sp>
        <p:nvSpPr>
          <p:cNvPr id="5" name="Fußzeilenplatzhalter 4"/>
          <p:cNvSpPr>
            <a:spLocks noGrp="1"/>
          </p:cNvSpPr>
          <p:nvPr>
            <p:ph type="ftr" sz="quarter" idx="11"/>
          </p:nvPr>
        </p:nvSpPr>
        <p:spPr bwMode="gray"/>
        <p:txBody>
          <a:bodyPr/>
          <a:lstStyle/>
          <a:p>
            <a:endParaRPr lang="en-US" dirty="0"/>
          </a:p>
        </p:txBody>
      </p:sp>
      <p:sp>
        <p:nvSpPr>
          <p:cNvPr id="6" name="Foliennummernplatzhalter 5"/>
          <p:cNvSpPr>
            <a:spLocks noGrp="1"/>
          </p:cNvSpPr>
          <p:nvPr>
            <p:ph type="sldNum" sz="quarter" idx="12"/>
          </p:nvPr>
        </p:nvSpPr>
        <p:spPr bwMode="gray"/>
        <p:txBody>
          <a:bodyPr/>
          <a:lstStyle/>
          <a:p>
            <a:fld id="{F7EA2169-A20E-4E6F-9507-EA717A9D0CEC}" type="slidenum">
              <a:rPr lang="en-US" smtClean="0"/>
            </a:fld>
            <a:endParaRPr lang="en-US" dirty="0"/>
          </a:p>
        </p:txBody>
      </p:sp>
      <p:sp>
        <p:nvSpPr>
          <p:cNvPr id="8" name="Untertitel 2"/>
          <p:cNvSpPr>
            <a:spLocks noGrp="1"/>
          </p:cNvSpPr>
          <p:nvPr>
            <p:ph type="subTitle" idx="14"/>
          </p:nvPr>
        </p:nvSpPr>
        <p:spPr bwMode="gray">
          <a:xfrm>
            <a:off x="600019" y="908530"/>
            <a:ext cx="10972866" cy="315478"/>
          </a:xfrm>
        </p:spPr>
        <p:txBody>
          <a:bodyPr/>
          <a:lstStyle>
            <a:lvl1pPr marL="0" indent="0" algn="l">
              <a:buNone/>
              <a:defRPr sz="1100">
                <a:solidFill>
                  <a:schemeClr val="bg1"/>
                </a:solidFill>
              </a:defRPr>
            </a:lvl1pPr>
            <a:lvl2pPr marL="0" indent="0" algn="l">
              <a:buNone/>
              <a:defRPr sz="1100">
                <a:solidFill>
                  <a:schemeClr val="bg1"/>
                </a:solidFill>
              </a:defRPr>
            </a:lvl2pPr>
            <a:lvl3pPr marL="0" indent="0" algn="l">
              <a:buNone/>
              <a:defRPr sz="1100">
                <a:solidFill>
                  <a:schemeClr val="bg1"/>
                </a:solidFill>
              </a:defRPr>
            </a:lvl3pPr>
            <a:lvl4pPr marL="1270" indent="0" algn="l">
              <a:buNone/>
              <a:defRPr sz="1100">
                <a:solidFill>
                  <a:schemeClr val="bg1"/>
                </a:solidFill>
              </a:defRPr>
            </a:lvl4pPr>
            <a:lvl5pPr marL="0" indent="0" algn="l">
              <a:buNone/>
              <a:defRPr sz="1100">
                <a:solidFill>
                  <a:schemeClr val="bg1"/>
                </a:solidFill>
              </a:defRPr>
            </a:lvl5pPr>
            <a:lvl6pPr marL="0" indent="0" algn="l">
              <a:buNone/>
              <a:defRPr sz="1100">
                <a:solidFill>
                  <a:schemeClr val="bg1"/>
                </a:solidFill>
              </a:defRPr>
            </a:lvl6pPr>
            <a:lvl7pPr marL="0" indent="0" algn="l">
              <a:buNone/>
              <a:defRPr sz="1100">
                <a:solidFill>
                  <a:schemeClr val="bg1"/>
                </a:solidFill>
              </a:defRPr>
            </a:lvl7pPr>
            <a:lvl8pPr marL="1270" indent="0" algn="l">
              <a:buNone/>
              <a:defRPr sz="1100">
                <a:solidFill>
                  <a:schemeClr val="bg1"/>
                </a:solidFill>
              </a:defRPr>
            </a:lvl8pPr>
            <a:lvl9pPr marL="0" indent="0" algn="l">
              <a:buNone/>
              <a:defRPr sz="1100">
                <a:solidFill>
                  <a:schemeClr val="bg1"/>
                </a:solidFill>
              </a:defRPr>
            </a:lvl9pPr>
          </a:lstStyle>
          <a:p>
            <a:pPr lvl="0"/>
            <a:r>
              <a:rPr lang="en-US" dirty="0" err="1"/>
              <a:t>Formatvorlage</a:t>
            </a:r>
            <a:r>
              <a:rPr lang="en-US" dirty="0"/>
              <a:t> des </a:t>
            </a:r>
            <a:r>
              <a:rPr lang="en-US" dirty="0" err="1"/>
              <a:t>Untertitelmasters</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inscale">
    <p:spTree>
      <p:nvGrpSpPr>
        <p:cNvPr id="1" name=""/>
        <p:cNvGrpSpPr/>
        <p:nvPr/>
      </p:nvGrpSpPr>
      <p:grpSpPr>
        <a:xfrm>
          <a:off x="0" y="0"/>
          <a:ext cx="0" cy="0"/>
          <a:chOff x="0" y="0"/>
          <a:chExt cx="0" cy="0"/>
        </a:xfrm>
      </p:grpSpPr>
      <p:pic>
        <p:nvPicPr>
          <p:cNvPr id="29" name="Grafik 28"/>
          <p:cNvPicPr>
            <a:picLocks noChangeAspect="1"/>
          </p:cNvPicPr>
          <p:nvPr userDrawn="1"/>
        </p:nvPicPr>
        <p:blipFill rotWithShape="1">
          <a:blip r:embed="rId2">
            <a:extLst>
              <a:ext uri="{28A0092B-C50C-407E-A947-70E740481C1C}">
                <a14:useLocalDpi xmlns:a14="http://schemas.microsoft.com/office/drawing/2010/main" val="0"/>
              </a:ext>
            </a:extLst>
          </a:blip>
          <a:srcRect t="299" b="9749"/>
          <a:stretch>
            <a:fillRect/>
          </a:stretch>
        </p:blipFill>
        <p:spPr bwMode="gray">
          <a:xfrm>
            <a:off x="1" y="7950"/>
            <a:ext cx="12192000" cy="6850050"/>
          </a:xfrm>
          <a:prstGeom prst="rect">
            <a:avLst/>
          </a:prstGeom>
        </p:spPr>
      </p:pic>
      <p:sp>
        <p:nvSpPr>
          <p:cNvPr id="8" name="Rechteck 7"/>
          <p:cNvSpPr/>
          <p:nvPr userDrawn="1"/>
        </p:nvSpPr>
        <p:spPr bwMode="gray">
          <a:xfrm>
            <a:off x="2" y="0"/>
            <a:ext cx="12191999" cy="37561"/>
          </a:xfrm>
          <a:prstGeom prst="rect">
            <a:avLst/>
          </a:prstGeom>
          <a:solidFill>
            <a:srgbClr val="B3E900"/>
          </a:solidFill>
        </p:spPr>
        <p:txBody>
          <a:bodyPr lIns="94662" tIns="94662" rIns="94662" bIns="94662" rtlCol="0" anchor="ctr">
            <a:noAutofit/>
          </a:bodyPr>
          <a:lstStyle/>
          <a:p>
            <a:pPr algn="ctr"/>
            <a:endParaRPr lang="en-US" sz="900" b="0" dirty="0">
              <a:latin typeface="Segoe Print" panose="02000600000000000000" charset="0"/>
              <a:ea typeface="Segoe Print" panose="02000600000000000000" charset="0"/>
              <a:cs typeface="Segoe Print" panose="02000600000000000000" charset="0"/>
            </a:endParaRPr>
          </a:p>
        </p:txBody>
      </p:sp>
      <p:grpSp>
        <p:nvGrpSpPr>
          <p:cNvPr id="115" name="Gruppieren 114"/>
          <p:cNvGrpSpPr/>
          <p:nvPr userDrawn="1"/>
        </p:nvGrpSpPr>
        <p:grpSpPr bwMode="gray">
          <a:xfrm>
            <a:off x="3955712" y="2748797"/>
            <a:ext cx="4280575" cy="749577"/>
            <a:chOff x="2579208" y="1783940"/>
            <a:chExt cx="2359781" cy="413375"/>
          </a:xfrm>
          <a:solidFill>
            <a:schemeClr val="bg1"/>
          </a:solidFill>
        </p:grpSpPr>
        <p:sp>
          <p:nvSpPr>
            <p:cNvPr id="116" name="Freeform 57"/>
            <p:cNvSpPr/>
            <p:nvPr/>
          </p:nvSpPr>
          <p:spPr bwMode="gray">
            <a:xfrm>
              <a:off x="4834996" y="1783940"/>
              <a:ext cx="103993" cy="106594"/>
            </a:xfrm>
            <a:custGeom>
              <a:avLst/>
              <a:gdLst>
                <a:gd name="T0" fmla="*/ 49 w 51"/>
                <a:gd name="T1" fmla="*/ 26 h 52"/>
                <a:gd name="T2" fmla="*/ 47 w 51"/>
                <a:gd name="T3" fmla="*/ 26 h 52"/>
                <a:gd name="T4" fmla="*/ 25 w 51"/>
                <a:gd name="T5" fmla="*/ 47 h 52"/>
                <a:gd name="T6" fmla="*/ 4 w 51"/>
                <a:gd name="T7" fmla="*/ 26 h 52"/>
                <a:gd name="T8" fmla="*/ 25 w 51"/>
                <a:gd name="T9" fmla="*/ 4 h 52"/>
                <a:gd name="T10" fmla="*/ 47 w 51"/>
                <a:gd name="T11" fmla="*/ 26 h 52"/>
                <a:gd name="T12" fmla="*/ 49 w 51"/>
                <a:gd name="T13" fmla="*/ 26 h 52"/>
                <a:gd name="T14" fmla="*/ 51 w 51"/>
                <a:gd name="T15" fmla="*/ 26 h 52"/>
                <a:gd name="T16" fmla="*/ 25 w 51"/>
                <a:gd name="T17" fmla="*/ 0 h 52"/>
                <a:gd name="T18" fmla="*/ 0 w 51"/>
                <a:gd name="T19" fmla="*/ 26 h 52"/>
                <a:gd name="T20" fmla="*/ 25 w 51"/>
                <a:gd name="T21" fmla="*/ 52 h 52"/>
                <a:gd name="T22" fmla="*/ 51 w 51"/>
                <a:gd name="T23" fmla="*/ 26 h 52"/>
                <a:gd name="T24" fmla="*/ 49 w 51"/>
                <a:gd name="T2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2">
                  <a:moveTo>
                    <a:pt x="49" y="26"/>
                  </a:moveTo>
                  <a:cubicBezTo>
                    <a:pt x="47" y="26"/>
                    <a:pt x="47" y="26"/>
                    <a:pt x="47" y="26"/>
                  </a:cubicBezTo>
                  <a:cubicBezTo>
                    <a:pt x="47" y="38"/>
                    <a:pt x="37" y="47"/>
                    <a:pt x="25" y="47"/>
                  </a:cubicBezTo>
                  <a:cubicBezTo>
                    <a:pt x="14" y="47"/>
                    <a:pt x="4" y="38"/>
                    <a:pt x="4" y="26"/>
                  </a:cubicBezTo>
                  <a:cubicBezTo>
                    <a:pt x="4" y="14"/>
                    <a:pt x="14" y="4"/>
                    <a:pt x="25" y="4"/>
                  </a:cubicBezTo>
                  <a:cubicBezTo>
                    <a:pt x="37" y="4"/>
                    <a:pt x="47" y="14"/>
                    <a:pt x="47" y="26"/>
                  </a:cubicBezTo>
                  <a:cubicBezTo>
                    <a:pt x="49" y="26"/>
                    <a:pt x="49" y="26"/>
                    <a:pt x="49" y="26"/>
                  </a:cubicBezTo>
                  <a:cubicBezTo>
                    <a:pt x="51" y="26"/>
                    <a:pt x="51" y="26"/>
                    <a:pt x="51" y="26"/>
                  </a:cubicBezTo>
                  <a:cubicBezTo>
                    <a:pt x="51" y="12"/>
                    <a:pt x="40" y="0"/>
                    <a:pt x="25" y="0"/>
                  </a:cubicBezTo>
                  <a:cubicBezTo>
                    <a:pt x="11" y="0"/>
                    <a:pt x="0" y="12"/>
                    <a:pt x="0" y="26"/>
                  </a:cubicBezTo>
                  <a:cubicBezTo>
                    <a:pt x="0" y="40"/>
                    <a:pt x="11" y="52"/>
                    <a:pt x="25" y="52"/>
                  </a:cubicBezTo>
                  <a:cubicBezTo>
                    <a:pt x="40" y="52"/>
                    <a:pt x="51" y="40"/>
                    <a:pt x="51" y="26"/>
                  </a:cubicBezTo>
                  <a:cubicBezTo>
                    <a:pt x="49" y="26"/>
                    <a:pt x="49" y="26"/>
                    <a:pt x="49" y="26"/>
                  </a:cubicBezTo>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17" name="Freeform 58"/>
            <p:cNvSpPr>
              <a:spLocks noEditPoints="1"/>
            </p:cNvSpPr>
            <p:nvPr/>
          </p:nvSpPr>
          <p:spPr bwMode="gray">
            <a:xfrm>
              <a:off x="4865327" y="1812539"/>
              <a:ext cx="45064" cy="49397"/>
            </a:xfrm>
            <a:custGeom>
              <a:avLst/>
              <a:gdLst>
                <a:gd name="T0" fmla="*/ 0 w 22"/>
                <a:gd name="T1" fmla="*/ 0 h 24"/>
                <a:gd name="T2" fmla="*/ 2 w 22"/>
                <a:gd name="T3" fmla="*/ 0 h 24"/>
                <a:gd name="T4" fmla="*/ 12 w 22"/>
                <a:gd name="T5" fmla="*/ 0 h 24"/>
                <a:gd name="T6" fmla="*/ 19 w 22"/>
                <a:gd name="T7" fmla="*/ 2 h 24"/>
                <a:gd name="T8" fmla="*/ 21 w 22"/>
                <a:gd name="T9" fmla="*/ 6 h 24"/>
                <a:gd name="T10" fmla="*/ 19 w 22"/>
                <a:gd name="T11" fmla="*/ 11 h 24"/>
                <a:gd name="T12" fmla="*/ 16 w 22"/>
                <a:gd name="T13" fmla="*/ 12 h 24"/>
                <a:gd name="T14" fmla="*/ 19 w 22"/>
                <a:gd name="T15" fmla="*/ 13 h 24"/>
                <a:gd name="T16" fmla="*/ 20 w 22"/>
                <a:gd name="T17" fmla="*/ 17 h 24"/>
                <a:gd name="T18" fmla="*/ 21 w 22"/>
                <a:gd name="T19" fmla="*/ 20 h 24"/>
                <a:gd name="T20" fmla="*/ 21 w 22"/>
                <a:gd name="T21" fmla="*/ 21 h 24"/>
                <a:gd name="T22" fmla="*/ 22 w 22"/>
                <a:gd name="T23" fmla="*/ 23 h 24"/>
                <a:gd name="T24" fmla="*/ 22 w 22"/>
                <a:gd name="T25" fmla="*/ 24 h 24"/>
                <a:gd name="T26" fmla="*/ 20 w 22"/>
                <a:gd name="T27" fmla="*/ 24 h 24"/>
                <a:gd name="T28" fmla="*/ 18 w 22"/>
                <a:gd name="T29" fmla="*/ 24 h 24"/>
                <a:gd name="T30" fmla="*/ 17 w 22"/>
                <a:gd name="T31" fmla="*/ 22 h 24"/>
                <a:gd name="T32" fmla="*/ 16 w 22"/>
                <a:gd name="T33" fmla="*/ 18 h 24"/>
                <a:gd name="T34" fmla="*/ 16 w 22"/>
                <a:gd name="T35" fmla="*/ 17 h 24"/>
                <a:gd name="T36" fmla="*/ 15 w 22"/>
                <a:gd name="T37" fmla="*/ 14 h 24"/>
                <a:gd name="T38" fmla="*/ 11 w 22"/>
                <a:gd name="T39" fmla="*/ 13 h 24"/>
                <a:gd name="T40" fmla="*/ 4 w 22"/>
                <a:gd name="T41" fmla="*/ 13 h 24"/>
                <a:gd name="T42" fmla="*/ 4 w 22"/>
                <a:gd name="T43" fmla="*/ 24 h 24"/>
                <a:gd name="T44" fmla="*/ 2 w 22"/>
                <a:gd name="T45" fmla="*/ 24 h 24"/>
                <a:gd name="T46" fmla="*/ 0 w 22"/>
                <a:gd name="T47" fmla="*/ 24 h 24"/>
                <a:gd name="T48" fmla="*/ 0 w 22"/>
                <a:gd name="T49" fmla="*/ 0 h 24"/>
                <a:gd name="T50" fmla="*/ 4 w 22"/>
                <a:gd name="T51" fmla="*/ 11 h 24"/>
                <a:gd name="T52" fmla="*/ 11 w 22"/>
                <a:gd name="T53" fmla="*/ 11 h 24"/>
                <a:gd name="T54" fmla="*/ 16 w 22"/>
                <a:gd name="T55" fmla="*/ 10 h 24"/>
                <a:gd name="T56" fmla="*/ 17 w 22"/>
                <a:gd name="T57" fmla="*/ 7 h 24"/>
                <a:gd name="T58" fmla="*/ 16 w 22"/>
                <a:gd name="T59" fmla="*/ 4 h 24"/>
                <a:gd name="T60" fmla="*/ 10 w 22"/>
                <a:gd name="T61" fmla="*/ 3 h 24"/>
                <a:gd name="T62" fmla="*/ 4 w 22"/>
                <a:gd name="T63" fmla="*/ 3 h 24"/>
                <a:gd name="T64" fmla="*/ 4 w 22"/>
                <a:gd name="T6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4">
                  <a:moveTo>
                    <a:pt x="0" y="0"/>
                  </a:moveTo>
                  <a:cubicBezTo>
                    <a:pt x="2" y="0"/>
                    <a:pt x="2" y="0"/>
                    <a:pt x="2" y="0"/>
                  </a:cubicBezTo>
                  <a:cubicBezTo>
                    <a:pt x="12" y="0"/>
                    <a:pt x="12" y="0"/>
                    <a:pt x="12" y="0"/>
                  </a:cubicBezTo>
                  <a:cubicBezTo>
                    <a:pt x="15" y="0"/>
                    <a:pt x="17" y="1"/>
                    <a:pt x="19" y="2"/>
                  </a:cubicBezTo>
                  <a:cubicBezTo>
                    <a:pt x="21" y="3"/>
                    <a:pt x="21" y="4"/>
                    <a:pt x="21" y="6"/>
                  </a:cubicBezTo>
                  <a:cubicBezTo>
                    <a:pt x="21" y="8"/>
                    <a:pt x="21" y="10"/>
                    <a:pt x="19" y="11"/>
                  </a:cubicBezTo>
                  <a:cubicBezTo>
                    <a:pt x="18" y="11"/>
                    <a:pt x="17" y="12"/>
                    <a:pt x="16" y="12"/>
                  </a:cubicBezTo>
                  <a:cubicBezTo>
                    <a:pt x="17" y="12"/>
                    <a:pt x="18" y="13"/>
                    <a:pt x="19" y="13"/>
                  </a:cubicBezTo>
                  <a:cubicBezTo>
                    <a:pt x="19" y="14"/>
                    <a:pt x="20" y="15"/>
                    <a:pt x="20" y="17"/>
                  </a:cubicBezTo>
                  <a:cubicBezTo>
                    <a:pt x="21" y="18"/>
                    <a:pt x="21" y="19"/>
                    <a:pt x="21" y="20"/>
                  </a:cubicBezTo>
                  <a:cubicBezTo>
                    <a:pt x="21" y="21"/>
                    <a:pt x="21" y="21"/>
                    <a:pt x="21" y="21"/>
                  </a:cubicBezTo>
                  <a:cubicBezTo>
                    <a:pt x="22" y="23"/>
                    <a:pt x="22" y="23"/>
                    <a:pt x="22" y="23"/>
                  </a:cubicBezTo>
                  <a:cubicBezTo>
                    <a:pt x="22" y="24"/>
                    <a:pt x="22" y="24"/>
                    <a:pt x="22" y="24"/>
                  </a:cubicBezTo>
                  <a:cubicBezTo>
                    <a:pt x="20" y="24"/>
                    <a:pt x="20" y="24"/>
                    <a:pt x="20" y="24"/>
                  </a:cubicBezTo>
                  <a:cubicBezTo>
                    <a:pt x="18" y="24"/>
                    <a:pt x="18" y="24"/>
                    <a:pt x="18" y="24"/>
                  </a:cubicBezTo>
                  <a:cubicBezTo>
                    <a:pt x="17" y="22"/>
                    <a:pt x="17" y="22"/>
                    <a:pt x="17" y="22"/>
                  </a:cubicBezTo>
                  <a:cubicBezTo>
                    <a:pt x="17" y="21"/>
                    <a:pt x="17" y="20"/>
                    <a:pt x="16" y="18"/>
                  </a:cubicBezTo>
                  <a:cubicBezTo>
                    <a:pt x="16" y="17"/>
                    <a:pt x="16" y="17"/>
                    <a:pt x="16" y="17"/>
                  </a:cubicBezTo>
                  <a:cubicBezTo>
                    <a:pt x="16" y="16"/>
                    <a:pt x="16" y="15"/>
                    <a:pt x="15" y="14"/>
                  </a:cubicBezTo>
                  <a:cubicBezTo>
                    <a:pt x="14" y="14"/>
                    <a:pt x="13" y="13"/>
                    <a:pt x="11" y="13"/>
                  </a:cubicBezTo>
                  <a:cubicBezTo>
                    <a:pt x="4" y="13"/>
                    <a:pt x="4" y="13"/>
                    <a:pt x="4" y="13"/>
                  </a:cubicBezTo>
                  <a:cubicBezTo>
                    <a:pt x="4" y="24"/>
                    <a:pt x="4" y="24"/>
                    <a:pt x="4" y="24"/>
                  </a:cubicBezTo>
                  <a:cubicBezTo>
                    <a:pt x="2" y="24"/>
                    <a:pt x="2" y="24"/>
                    <a:pt x="2" y="24"/>
                  </a:cubicBezTo>
                  <a:cubicBezTo>
                    <a:pt x="0" y="24"/>
                    <a:pt x="0" y="24"/>
                    <a:pt x="0" y="24"/>
                  </a:cubicBezTo>
                  <a:lnTo>
                    <a:pt x="0" y="0"/>
                  </a:lnTo>
                  <a:close/>
                  <a:moveTo>
                    <a:pt x="4" y="11"/>
                  </a:moveTo>
                  <a:cubicBezTo>
                    <a:pt x="11" y="11"/>
                    <a:pt x="11" y="11"/>
                    <a:pt x="11" y="11"/>
                  </a:cubicBezTo>
                  <a:cubicBezTo>
                    <a:pt x="13" y="11"/>
                    <a:pt x="15" y="10"/>
                    <a:pt x="16" y="10"/>
                  </a:cubicBezTo>
                  <a:cubicBezTo>
                    <a:pt x="17" y="9"/>
                    <a:pt x="17" y="8"/>
                    <a:pt x="17" y="7"/>
                  </a:cubicBezTo>
                  <a:cubicBezTo>
                    <a:pt x="17" y="5"/>
                    <a:pt x="17" y="4"/>
                    <a:pt x="16" y="4"/>
                  </a:cubicBezTo>
                  <a:cubicBezTo>
                    <a:pt x="15" y="3"/>
                    <a:pt x="13" y="3"/>
                    <a:pt x="10" y="3"/>
                  </a:cubicBezTo>
                  <a:cubicBezTo>
                    <a:pt x="4" y="3"/>
                    <a:pt x="4" y="3"/>
                    <a:pt x="4" y="3"/>
                  </a:cubicBezTo>
                  <a:lnTo>
                    <a:pt x="4" y="11"/>
                  </a:ln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18" name="Rectangle 59"/>
            <p:cNvSpPr>
              <a:spLocks noChangeArrowheads="1"/>
            </p:cNvSpPr>
            <p:nvPr/>
          </p:nvSpPr>
          <p:spPr bwMode="gray">
            <a:xfrm>
              <a:off x="2579208" y="1868002"/>
              <a:ext cx="60663" cy="324980"/>
            </a:xfrm>
            <a:prstGeom prst="rect">
              <a:avLst/>
            </a:prstGeom>
            <a:grpFill/>
            <a:ln w="9525">
              <a:noFill/>
              <a:miter lim="800000"/>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19" name="Freeform 60"/>
            <p:cNvSpPr/>
            <p:nvPr/>
          </p:nvSpPr>
          <p:spPr bwMode="gray">
            <a:xfrm>
              <a:off x="3100908" y="1872335"/>
              <a:ext cx="389108" cy="320647"/>
            </a:xfrm>
            <a:custGeom>
              <a:avLst/>
              <a:gdLst>
                <a:gd name="T0" fmla="*/ 2 w 190"/>
                <a:gd name="T1" fmla="*/ 157 h 157"/>
                <a:gd name="T2" fmla="*/ 2 w 190"/>
                <a:gd name="T3" fmla="*/ 132 h 157"/>
                <a:gd name="T4" fmla="*/ 130 w 190"/>
                <a:gd name="T5" fmla="*/ 132 h 157"/>
                <a:gd name="T6" fmla="*/ 149 w 190"/>
                <a:gd name="T7" fmla="*/ 125 h 157"/>
                <a:gd name="T8" fmla="*/ 157 w 190"/>
                <a:gd name="T9" fmla="*/ 109 h 157"/>
                <a:gd name="T10" fmla="*/ 149 w 190"/>
                <a:gd name="T11" fmla="*/ 93 h 157"/>
                <a:gd name="T12" fmla="*/ 130 w 190"/>
                <a:gd name="T13" fmla="*/ 87 h 157"/>
                <a:gd name="T14" fmla="*/ 52 w 190"/>
                <a:gd name="T15" fmla="*/ 87 h 157"/>
                <a:gd name="T16" fmla="*/ 7 w 190"/>
                <a:gd name="T17" fmla="*/ 65 h 157"/>
                <a:gd name="T18" fmla="*/ 0 w 190"/>
                <a:gd name="T19" fmla="*/ 43 h 157"/>
                <a:gd name="T20" fmla="*/ 15 w 190"/>
                <a:gd name="T21" fmla="*/ 13 h 157"/>
                <a:gd name="T22" fmla="*/ 52 w 190"/>
                <a:gd name="T23" fmla="*/ 0 h 157"/>
                <a:gd name="T24" fmla="*/ 182 w 190"/>
                <a:gd name="T25" fmla="*/ 0 h 157"/>
                <a:gd name="T26" fmla="*/ 182 w 190"/>
                <a:gd name="T27" fmla="*/ 26 h 157"/>
                <a:gd name="T28" fmla="*/ 53 w 190"/>
                <a:gd name="T29" fmla="*/ 26 h 157"/>
                <a:gd name="T30" fmla="*/ 37 w 190"/>
                <a:gd name="T31" fmla="*/ 31 h 157"/>
                <a:gd name="T32" fmla="*/ 31 w 190"/>
                <a:gd name="T33" fmla="*/ 44 h 157"/>
                <a:gd name="T34" fmla="*/ 37 w 190"/>
                <a:gd name="T35" fmla="*/ 57 h 157"/>
                <a:gd name="T36" fmla="*/ 53 w 190"/>
                <a:gd name="T37" fmla="*/ 62 h 157"/>
                <a:gd name="T38" fmla="*/ 132 w 190"/>
                <a:gd name="T39" fmla="*/ 62 h 157"/>
                <a:gd name="T40" fmla="*/ 182 w 190"/>
                <a:gd name="T41" fmla="*/ 86 h 157"/>
                <a:gd name="T42" fmla="*/ 190 w 190"/>
                <a:gd name="T43" fmla="*/ 109 h 157"/>
                <a:gd name="T44" fmla="*/ 172 w 190"/>
                <a:gd name="T45" fmla="*/ 144 h 157"/>
                <a:gd name="T46" fmla="*/ 130 w 190"/>
                <a:gd name="T47" fmla="*/ 157 h 157"/>
                <a:gd name="T48" fmla="*/ 2 w 190"/>
                <a:gd name="T4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57">
                  <a:moveTo>
                    <a:pt x="2" y="157"/>
                  </a:moveTo>
                  <a:cubicBezTo>
                    <a:pt x="2" y="132"/>
                    <a:pt x="2" y="132"/>
                    <a:pt x="2" y="132"/>
                  </a:cubicBezTo>
                  <a:cubicBezTo>
                    <a:pt x="130" y="132"/>
                    <a:pt x="130" y="132"/>
                    <a:pt x="130" y="132"/>
                  </a:cubicBezTo>
                  <a:cubicBezTo>
                    <a:pt x="137" y="132"/>
                    <a:pt x="144" y="129"/>
                    <a:pt x="149" y="125"/>
                  </a:cubicBezTo>
                  <a:cubicBezTo>
                    <a:pt x="155" y="121"/>
                    <a:pt x="157" y="115"/>
                    <a:pt x="157" y="109"/>
                  </a:cubicBezTo>
                  <a:cubicBezTo>
                    <a:pt x="157" y="103"/>
                    <a:pt x="155" y="97"/>
                    <a:pt x="149" y="93"/>
                  </a:cubicBezTo>
                  <a:cubicBezTo>
                    <a:pt x="144" y="89"/>
                    <a:pt x="138" y="87"/>
                    <a:pt x="130" y="87"/>
                  </a:cubicBezTo>
                  <a:cubicBezTo>
                    <a:pt x="52" y="87"/>
                    <a:pt x="52" y="87"/>
                    <a:pt x="52" y="87"/>
                  </a:cubicBezTo>
                  <a:cubicBezTo>
                    <a:pt x="32" y="87"/>
                    <a:pt x="17" y="80"/>
                    <a:pt x="7" y="65"/>
                  </a:cubicBezTo>
                  <a:cubicBezTo>
                    <a:pt x="2" y="59"/>
                    <a:pt x="0" y="51"/>
                    <a:pt x="0" y="43"/>
                  </a:cubicBezTo>
                  <a:cubicBezTo>
                    <a:pt x="0" y="32"/>
                    <a:pt x="5" y="21"/>
                    <a:pt x="15" y="13"/>
                  </a:cubicBezTo>
                  <a:cubicBezTo>
                    <a:pt x="25" y="4"/>
                    <a:pt x="37" y="0"/>
                    <a:pt x="52" y="0"/>
                  </a:cubicBezTo>
                  <a:cubicBezTo>
                    <a:pt x="182" y="0"/>
                    <a:pt x="182" y="0"/>
                    <a:pt x="182" y="0"/>
                  </a:cubicBezTo>
                  <a:cubicBezTo>
                    <a:pt x="182" y="26"/>
                    <a:pt x="182" y="26"/>
                    <a:pt x="182" y="26"/>
                  </a:cubicBezTo>
                  <a:cubicBezTo>
                    <a:pt x="53" y="26"/>
                    <a:pt x="53" y="26"/>
                    <a:pt x="53" y="26"/>
                  </a:cubicBezTo>
                  <a:cubicBezTo>
                    <a:pt x="47" y="26"/>
                    <a:pt x="42" y="27"/>
                    <a:pt x="37" y="31"/>
                  </a:cubicBezTo>
                  <a:cubicBezTo>
                    <a:pt x="33" y="34"/>
                    <a:pt x="31" y="39"/>
                    <a:pt x="31" y="44"/>
                  </a:cubicBezTo>
                  <a:cubicBezTo>
                    <a:pt x="31" y="49"/>
                    <a:pt x="33" y="53"/>
                    <a:pt x="37" y="57"/>
                  </a:cubicBezTo>
                  <a:cubicBezTo>
                    <a:pt x="42" y="60"/>
                    <a:pt x="47" y="62"/>
                    <a:pt x="53" y="62"/>
                  </a:cubicBezTo>
                  <a:cubicBezTo>
                    <a:pt x="132" y="62"/>
                    <a:pt x="132" y="62"/>
                    <a:pt x="132" y="62"/>
                  </a:cubicBezTo>
                  <a:cubicBezTo>
                    <a:pt x="155" y="62"/>
                    <a:pt x="171" y="70"/>
                    <a:pt x="182" y="86"/>
                  </a:cubicBezTo>
                  <a:cubicBezTo>
                    <a:pt x="187" y="93"/>
                    <a:pt x="190" y="101"/>
                    <a:pt x="190" y="109"/>
                  </a:cubicBezTo>
                  <a:cubicBezTo>
                    <a:pt x="190" y="123"/>
                    <a:pt x="184" y="135"/>
                    <a:pt x="172" y="144"/>
                  </a:cubicBezTo>
                  <a:cubicBezTo>
                    <a:pt x="161" y="152"/>
                    <a:pt x="147" y="157"/>
                    <a:pt x="130" y="157"/>
                  </a:cubicBezTo>
                  <a:lnTo>
                    <a:pt x="2" y="157"/>
                  </a:ln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20" name="Freeform 61"/>
            <p:cNvSpPr/>
            <p:nvPr/>
          </p:nvSpPr>
          <p:spPr bwMode="gray">
            <a:xfrm>
              <a:off x="3512548" y="1868002"/>
              <a:ext cx="370043" cy="329313"/>
            </a:xfrm>
            <a:custGeom>
              <a:avLst/>
              <a:gdLst>
                <a:gd name="T0" fmla="*/ 154 w 181"/>
                <a:gd name="T1" fmla="*/ 46 h 161"/>
                <a:gd name="T2" fmla="*/ 98 w 181"/>
                <a:gd name="T3" fmla="*/ 23 h 161"/>
                <a:gd name="T4" fmla="*/ 50 w 181"/>
                <a:gd name="T5" fmla="*/ 40 h 161"/>
                <a:gd name="T6" fmla="*/ 30 w 181"/>
                <a:gd name="T7" fmla="*/ 81 h 161"/>
                <a:gd name="T8" fmla="*/ 50 w 181"/>
                <a:gd name="T9" fmla="*/ 120 h 161"/>
                <a:gd name="T10" fmla="*/ 98 w 181"/>
                <a:gd name="T11" fmla="*/ 137 h 161"/>
                <a:gd name="T12" fmla="*/ 136 w 181"/>
                <a:gd name="T13" fmla="*/ 128 h 161"/>
                <a:gd name="T14" fmla="*/ 160 w 181"/>
                <a:gd name="T15" fmla="*/ 102 h 161"/>
                <a:gd name="T16" fmla="*/ 181 w 181"/>
                <a:gd name="T17" fmla="*/ 118 h 161"/>
                <a:gd name="T18" fmla="*/ 102 w 181"/>
                <a:gd name="T19" fmla="*/ 161 h 161"/>
                <a:gd name="T20" fmla="*/ 30 w 181"/>
                <a:gd name="T21" fmla="*/ 139 h 161"/>
                <a:gd name="T22" fmla="*/ 0 w 181"/>
                <a:gd name="T23" fmla="*/ 81 h 161"/>
                <a:gd name="T24" fmla="*/ 29 w 181"/>
                <a:gd name="T25" fmla="*/ 23 h 161"/>
                <a:gd name="T26" fmla="*/ 99 w 181"/>
                <a:gd name="T27" fmla="*/ 0 h 161"/>
                <a:gd name="T28" fmla="*/ 178 w 181"/>
                <a:gd name="T29" fmla="*/ 33 h 161"/>
                <a:gd name="T30" fmla="*/ 154 w 181"/>
                <a:gd name="T31" fmla="*/ 4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1">
                  <a:moveTo>
                    <a:pt x="154" y="46"/>
                  </a:moveTo>
                  <a:cubicBezTo>
                    <a:pt x="137" y="31"/>
                    <a:pt x="118" y="23"/>
                    <a:pt x="98" y="23"/>
                  </a:cubicBezTo>
                  <a:cubicBezTo>
                    <a:pt x="79" y="23"/>
                    <a:pt x="63" y="29"/>
                    <a:pt x="50" y="40"/>
                  </a:cubicBezTo>
                  <a:cubicBezTo>
                    <a:pt x="36" y="52"/>
                    <a:pt x="30" y="65"/>
                    <a:pt x="30" y="81"/>
                  </a:cubicBezTo>
                  <a:cubicBezTo>
                    <a:pt x="30" y="96"/>
                    <a:pt x="36" y="109"/>
                    <a:pt x="50" y="120"/>
                  </a:cubicBezTo>
                  <a:cubicBezTo>
                    <a:pt x="63" y="132"/>
                    <a:pt x="79" y="137"/>
                    <a:pt x="98" y="137"/>
                  </a:cubicBezTo>
                  <a:cubicBezTo>
                    <a:pt x="112" y="137"/>
                    <a:pt x="125" y="134"/>
                    <a:pt x="136" y="128"/>
                  </a:cubicBezTo>
                  <a:cubicBezTo>
                    <a:pt x="148" y="121"/>
                    <a:pt x="156" y="113"/>
                    <a:pt x="160" y="102"/>
                  </a:cubicBezTo>
                  <a:cubicBezTo>
                    <a:pt x="181" y="118"/>
                    <a:pt x="181" y="118"/>
                    <a:pt x="181" y="118"/>
                  </a:cubicBezTo>
                  <a:cubicBezTo>
                    <a:pt x="163" y="146"/>
                    <a:pt x="136" y="161"/>
                    <a:pt x="102" y="161"/>
                  </a:cubicBezTo>
                  <a:cubicBezTo>
                    <a:pt x="73" y="161"/>
                    <a:pt x="49" y="153"/>
                    <a:pt x="30" y="139"/>
                  </a:cubicBezTo>
                  <a:cubicBezTo>
                    <a:pt x="10" y="124"/>
                    <a:pt x="0" y="104"/>
                    <a:pt x="0" y="81"/>
                  </a:cubicBezTo>
                  <a:cubicBezTo>
                    <a:pt x="0" y="58"/>
                    <a:pt x="10" y="39"/>
                    <a:pt x="29" y="23"/>
                  </a:cubicBezTo>
                  <a:cubicBezTo>
                    <a:pt x="48" y="8"/>
                    <a:pt x="71" y="0"/>
                    <a:pt x="99" y="0"/>
                  </a:cubicBezTo>
                  <a:cubicBezTo>
                    <a:pt x="133" y="0"/>
                    <a:pt x="159" y="11"/>
                    <a:pt x="178" y="33"/>
                  </a:cubicBezTo>
                  <a:lnTo>
                    <a:pt x="154" y="46"/>
                  </a:ln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21" name="Rectangle 62"/>
            <p:cNvSpPr>
              <a:spLocks noChangeArrowheads="1"/>
            </p:cNvSpPr>
            <p:nvPr/>
          </p:nvSpPr>
          <p:spPr bwMode="gray">
            <a:xfrm>
              <a:off x="4322829" y="1788273"/>
              <a:ext cx="63263" cy="404709"/>
            </a:xfrm>
            <a:prstGeom prst="rect">
              <a:avLst/>
            </a:prstGeom>
            <a:grpFill/>
            <a:ln w="9525">
              <a:noFill/>
              <a:miter lim="800000"/>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22" name="Freeform 63"/>
            <p:cNvSpPr/>
            <p:nvPr/>
          </p:nvSpPr>
          <p:spPr bwMode="gray">
            <a:xfrm>
              <a:off x="4437221" y="1868002"/>
              <a:ext cx="415973" cy="329313"/>
            </a:xfrm>
            <a:custGeom>
              <a:avLst/>
              <a:gdLst>
                <a:gd name="T0" fmla="*/ 170 w 203"/>
                <a:gd name="T1" fmla="*/ 68 h 161"/>
                <a:gd name="T2" fmla="*/ 102 w 203"/>
                <a:gd name="T3" fmla="*/ 23 h 161"/>
                <a:gd name="T4" fmla="*/ 51 w 203"/>
                <a:gd name="T5" fmla="*/ 40 h 161"/>
                <a:gd name="T6" fmla="*/ 30 w 203"/>
                <a:gd name="T7" fmla="*/ 81 h 161"/>
                <a:gd name="T8" fmla="*/ 50 w 203"/>
                <a:gd name="T9" fmla="*/ 121 h 161"/>
                <a:gd name="T10" fmla="*/ 98 w 203"/>
                <a:gd name="T11" fmla="*/ 137 h 161"/>
                <a:gd name="T12" fmla="*/ 143 w 203"/>
                <a:gd name="T13" fmla="*/ 130 h 161"/>
                <a:gd name="T14" fmla="*/ 176 w 203"/>
                <a:gd name="T15" fmla="*/ 105 h 161"/>
                <a:gd name="T16" fmla="*/ 196 w 203"/>
                <a:gd name="T17" fmla="*/ 122 h 161"/>
                <a:gd name="T18" fmla="*/ 156 w 203"/>
                <a:gd name="T19" fmla="*/ 151 h 161"/>
                <a:gd name="T20" fmla="*/ 102 w 203"/>
                <a:gd name="T21" fmla="*/ 161 h 161"/>
                <a:gd name="T22" fmla="*/ 30 w 203"/>
                <a:gd name="T23" fmla="*/ 138 h 161"/>
                <a:gd name="T24" fmla="*/ 0 w 203"/>
                <a:gd name="T25" fmla="*/ 81 h 161"/>
                <a:gd name="T26" fmla="*/ 30 w 203"/>
                <a:gd name="T27" fmla="*/ 23 h 161"/>
                <a:gd name="T28" fmla="*/ 102 w 203"/>
                <a:gd name="T29" fmla="*/ 0 h 161"/>
                <a:gd name="T30" fmla="*/ 172 w 203"/>
                <a:gd name="T31" fmla="*/ 17 h 161"/>
                <a:gd name="T32" fmla="*/ 203 w 203"/>
                <a:gd name="T33" fmla="*/ 78 h 161"/>
                <a:gd name="T34" fmla="*/ 202 w 203"/>
                <a:gd name="T35" fmla="*/ 89 h 161"/>
                <a:gd name="T36" fmla="*/ 68 w 203"/>
                <a:gd name="T37" fmla="*/ 89 h 161"/>
                <a:gd name="T38" fmla="*/ 68 w 203"/>
                <a:gd name="T39" fmla="*/ 68 h 161"/>
                <a:gd name="T40" fmla="*/ 169 w 203"/>
                <a:gd name="T41" fmla="*/ 68 h 161"/>
                <a:gd name="T42" fmla="*/ 170 w 203"/>
                <a:gd name="T43" fmla="*/ 6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161">
                  <a:moveTo>
                    <a:pt x="170" y="68"/>
                  </a:moveTo>
                  <a:cubicBezTo>
                    <a:pt x="164" y="38"/>
                    <a:pt x="141" y="23"/>
                    <a:pt x="102" y="23"/>
                  </a:cubicBezTo>
                  <a:cubicBezTo>
                    <a:pt x="82" y="23"/>
                    <a:pt x="65" y="29"/>
                    <a:pt x="51" y="40"/>
                  </a:cubicBezTo>
                  <a:cubicBezTo>
                    <a:pt x="36" y="51"/>
                    <a:pt x="29" y="65"/>
                    <a:pt x="30" y="81"/>
                  </a:cubicBezTo>
                  <a:cubicBezTo>
                    <a:pt x="30" y="96"/>
                    <a:pt x="37" y="110"/>
                    <a:pt x="50" y="121"/>
                  </a:cubicBezTo>
                  <a:cubicBezTo>
                    <a:pt x="63" y="132"/>
                    <a:pt x="79" y="137"/>
                    <a:pt x="98" y="137"/>
                  </a:cubicBezTo>
                  <a:cubicBezTo>
                    <a:pt x="114" y="137"/>
                    <a:pt x="129" y="135"/>
                    <a:pt x="143" y="130"/>
                  </a:cubicBezTo>
                  <a:cubicBezTo>
                    <a:pt x="160" y="124"/>
                    <a:pt x="171" y="116"/>
                    <a:pt x="176" y="105"/>
                  </a:cubicBezTo>
                  <a:cubicBezTo>
                    <a:pt x="196" y="122"/>
                    <a:pt x="196" y="122"/>
                    <a:pt x="196" y="122"/>
                  </a:cubicBezTo>
                  <a:cubicBezTo>
                    <a:pt x="187" y="134"/>
                    <a:pt x="174" y="144"/>
                    <a:pt x="156" y="151"/>
                  </a:cubicBezTo>
                  <a:cubicBezTo>
                    <a:pt x="140" y="157"/>
                    <a:pt x="122" y="161"/>
                    <a:pt x="102" y="161"/>
                  </a:cubicBezTo>
                  <a:cubicBezTo>
                    <a:pt x="74" y="161"/>
                    <a:pt x="50" y="153"/>
                    <a:pt x="30" y="138"/>
                  </a:cubicBezTo>
                  <a:cubicBezTo>
                    <a:pt x="10" y="122"/>
                    <a:pt x="0" y="103"/>
                    <a:pt x="0" y="81"/>
                  </a:cubicBezTo>
                  <a:cubicBezTo>
                    <a:pt x="0" y="58"/>
                    <a:pt x="10" y="39"/>
                    <a:pt x="30" y="23"/>
                  </a:cubicBezTo>
                  <a:cubicBezTo>
                    <a:pt x="50" y="8"/>
                    <a:pt x="74" y="0"/>
                    <a:pt x="102" y="0"/>
                  </a:cubicBezTo>
                  <a:cubicBezTo>
                    <a:pt x="132" y="0"/>
                    <a:pt x="155" y="6"/>
                    <a:pt x="172" y="17"/>
                  </a:cubicBezTo>
                  <a:cubicBezTo>
                    <a:pt x="192" y="30"/>
                    <a:pt x="203" y="50"/>
                    <a:pt x="203" y="78"/>
                  </a:cubicBezTo>
                  <a:cubicBezTo>
                    <a:pt x="203" y="81"/>
                    <a:pt x="202" y="85"/>
                    <a:pt x="202" y="89"/>
                  </a:cubicBezTo>
                  <a:cubicBezTo>
                    <a:pt x="68" y="89"/>
                    <a:pt x="68" y="89"/>
                    <a:pt x="68" y="89"/>
                  </a:cubicBezTo>
                  <a:cubicBezTo>
                    <a:pt x="68" y="68"/>
                    <a:pt x="68" y="68"/>
                    <a:pt x="68" y="68"/>
                  </a:cubicBezTo>
                  <a:cubicBezTo>
                    <a:pt x="169" y="68"/>
                    <a:pt x="169" y="68"/>
                    <a:pt x="169" y="68"/>
                  </a:cubicBezTo>
                  <a:lnTo>
                    <a:pt x="170" y="68"/>
                  </a:ln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23" name="Freeform 64"/>
            <p:cNvSpPr/>
            <p:nvPr/>
          </p:nvSpPr>
          <p:spPr bwMode="gray">
            <a:xfrm>
              <a:off x="3911189" y="1872335"/>
              <a:ext cx="350111" cy="323247"/>
            </a:xfrm>
            <a:custGeom>
              <a:avLst/>
              <a:gdLst>
                <a:gd name="T0" fmla="*/ 96 w 171"/>
                <a:gd name="T1" fmla="*/ 0 h 158"/>
                <a:gd name="T2" fmla="*/ 46 w 171"/>
                <a:gd name="T3" fmla="*/ 11 h 158"/>
                <a:gd name="T4" fmla="*/ 11 w 171"/>
                <a:gd name="T5" fmla="*/ 42 h 158"/>
                <a:gd name="T6" fmla="*/ 0 w 171"/>
                <a:gd name="T7" fmla="*/ 78 h 158"/>
                <a:gd name="T8" fmla="*/ 29 w 171"/>
                <a:gd name="T9" fmla="*/ 135 h 158"/>
                <a:gd name="T10" fmla="*/ 98 w 171"/>
                <a:gd name="T11" fmla="*/ 158 h 158"/>
                <a:gd name="T12" fmla="*/ 111 w 171"/>
                <a:gd name="T13" fmla="*/ 156 h 158"/>
                <a:gd name="T14" fmla="*/ 111 w 171"/>
                <a:gd name="T15" fmla="*/ 133 h 158"/>
                <a:gd name="T16" fmla="*/ 99 w 171"/>
                <a:gd name="T17" fmla="*/ 134 h 158"/>
                <a:gd name="T18" fmla="*/ 51 w 171"/>
                <a:gd name="T19" fmla="*/ 118 h 158"/>
                <a:gd name="T20" fmla="*/ 31 w 171"/>
                <a:gd name="T21" fmla="*/ 78 h 158"/>
                <a:gd name="T22" fmla="*/ 52 w 171"/>
                <a:gd name="T23" fmla="*/ 39 h 158"/>
                <a:gd name="T24" fmla="*/ 100 w 171"/>
                <a:gd name="T25" fmla="*/ 23 h 158"/>
                <a:gd name="T26" fmla="*/ 142 w 171"/>
                <a:gd name="T27" fmla="*/ 23 h 158"/>
                <a:gd name="T28" fmla="*/ 142 w 171"/>
                <a:gd name="T29" fmla="*/ 157 h 158"/>
                <a:gd name="T30" fmla="*/ 171 w 171"/>
                <a:gd name="T31" fmla="*/ 157 h 158"/>
                <a:gd name="T32" fmla="*/ 171 w 171"/>
                <a:gd name="T33" fmla="*/ 0 h 158"/>
                <a:gd name="T34" fmla="*/ 96 w 171"/>
                <a:gd name="T3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58">
                  <a:moveTo>
                    <a:pt x="96" y="0"/>
                  </a:moveTo>
                  <a:cubicBezTo>
                    <a:pt x="78" y="0"/>
                    <a:pt x="61" y="4"/>
                    <a:pt x="46" y="11"/>
                  </a:cubicBezTo>
                  <a:cubicBezTo>
                    <a:pt x="31" y="18"/>
                    <a:pt x="19" y="29"/>
                    <a:pt x="11" y="42"/>
                  </a:cubicBezTo>
                  <a:cubicBezTo>
                    <a:pt x="4" y="54"/>
                    <a:pt x="0" y="66"/>
                    <a:pt x="0" y="78"/>
                  </a:cubicBezTo>
                  <a:cubicBezTo>
                    <a:pt x="0" y="101"/>
                    <a:pt x="10" y="119"/>
                    <a:pt x="29" y="135"/>
                  </a:cubicBezTo>
                  <a:cubicBezTo>
                    <a:pt x="48" y="150"/>
                    <a:pt x="71" y="158"/>
                    <a:pt x="98" y="158"/>
                  </a:cubicBezTo>
                  <a:cubicBezTo>
                    <a:pt x="102" y="158"/>
                    <a:pt x="107" y="157"/>
                    <a:pt x="111" y="156"/>
                  </a:cubicBezTo>
                  <a:cubicBezTo>
                    <a:pt x="111" y="133"/>
                    <a:pt x="111" y="133"/>
                    <a:pt x="111" y="133"/>
                  </a:cubicBezTo>
                  <a:cubicBezTo>
                    <a:pt x="108" y="134"/>
                    <a:pt x="104" y="134"/>
                    <a:pt x="99" y="134"/>
                  </a:cubicBezTo>
                  <a:cubicBezTo>
                    <a:pt x="81" y="134"/>
                    <a:pt x="64" y="129"/>
                    <a:pt x="51" y="118"/>
                  </a:cubicBezTo>
                  <a:cubicBezTo>
                    <a:pt x="38" y="107"/>
                    <a:pt x="31" y="94"/>
                    <a:pt x="31" y="78"/>
                  </a:cubicBezTo>
                  <a:cubicBezTo>
                    <a:pt x="31" y="63"/>
                    <a:pt x="38" y="49"/>
                    <a:pt x="52" y="39"/>
                  </a:cubicBezTo>
                  <a:cubicBezTo>
                    <a:pt x="65" y="28"/>
                    <a:pt x="81" y="23"/>
                    <a:pt x="100" y="23"/>
                  </a:cubicBezTo>
                  <a:cubicBezTo>
                    <a:pt x="142" y="23"/>
                    <a:pt x="142" y="23"/>
                    <a:pt x="142" y="23"/>
                  </a:cubicBezTo>
                  <a:cubicBezTo>
                    <a:pt x="142" y="157"/>
                    <a:pt x="142" y="157"/>
                    <a:pt x="142" y="157"/>
                  </a:cubicBezTo>
                  <a:cubicBezTo>
                    <a:pt x="171" y="157"/>
                    <a:pt x="171" y="157"/>
                    <a:pt x="171" y="157"/>
                  </a:cubicBezTo>
                  <a:cubicBezTo>
                    <a:pt x="171" y="0"/>
                    <a:pt x="171" y="0"/>
                    <a:pt x="171" y="0"/>
                  </a:cubicBezTo>
                  <a:lnTo>
                    <a:pt x="96" y="0"/>
                  </a:ln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sp>
          <p:nvSpPr>
            <p:cNvPr id="124" name="Freeform 65"/>
            <p:cNvSpPr/>
            <p:nvPr/>
          </p:nvSpPr>
          <p:spPr bwMode="gray">
            <a:xfrm>
              <a:off x="2705733" y="1868002"/>
              <a:ext cx="341445" cy="324980"/>
            </a:xfrm>
            <a:custGeom>
              <a:avLst/>
              <a:gdLst>
                <a:gd name="T0" fmla="*/ 167 w 167"/>
                <a:gd name="T1" fmla="*/ 69 h 159"/>
                <a:gd name="T2" fmla="*/ 167 w 167"/>
                <a:gd name="T3" fmla="*/ 159 h 159"/>
                <a:gd name="T4" fmla="*/ 137 w 167"/>
                <a:gd name="T5" fmla="*/ 159 h 159"/>
                <a:gd name="T6" fmla="*/ 137 w 167"/>
                <a:gd name="T7" fmla="*/ 70 h 159"/>
                <a:gd name="T8" fmla="*/ 122 w 167"/>
                <a:gd name="T9" fmla="*/ 37 h 159"/>
                <a:gd name="T10" fmla="*/ 84 w 167"/>
                <a:gd name="T11" fmla="*/ 24 h 159"/>
                <a:gd name="T12" fmla="*/ 30 w 167"/>
                <a:gd name="T13" fmla="*/ 24 h 159"/>
                <a:gd name="T14" fmla="*/ 30 w 167"/>
                <a:gd name="T15" fmla="*/ 70 h 159"/>
                <a:gd name="T16" fmla="*/ 30 w 167"/>
                <a:gd name="T17" fmla="*/ 159 h 159"/>
                <a:gd name="T18" fmla="*/ 0 w 167"/>
                <a:gd name="T19" fmla="*/ 159 h 159"/>
                <a:gd name="T20" fmla="*/ 0 w 167"/>
                <a:gd name="T21" fmla="*/ 0 h 159"/>
                <a:gd name="T22" fmla="*/ 86 w 167"/>
                <a:gd name="T23" fmla="*/ 0 h 159"/>
                <a:gd name="T24" fmla="*/ 143 w 167"/>
                <a:gd name="T25" fmla="*/ 20 h 159"/>
                <a:gd name="T26" fmla="*/ 167 w 167"/>
                <a:gd name="T27" fmla="*/ 6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159">
                  <a:moveTo>
                    <a:pt x="167" y="69"/>
                  </a:moveTo>
                  <a:cubicBezTo>
                    <a:pt x="167" y="159"/>
                    <a:pt x="167" y="159"/>
                    <a:pt x="167" y="159"/>
                  </a:cubicBezTo>
                  <a:cubicBezTo>
                    <a:pt x="137" y="159"/>
                    <a:pt x="137" y="159"/>
                    <a:pt x="137" y="159"/>
                  </a:cubicBezTo>
                  <a:cubicBezTo>
                    <a:pt x="137" y="70"/>
                    <a:pt x="137" y="70"/>
                    <a:pt x="137" y="70"/>
                  </a:cubicBezTo>
                  <a:cubicBezTo>
                    <a:pt x="137" y="57"/>
                    <a:pt x="132" y="46"/>
                    <a:pt x="122" y="37"/>
                  </a:cubicBezTo>
                  <a:cubicBezTo>
                    <a:pt x="112" y="28"/>
                    <a:pt x="99" y="24"/>
                    <a:pt x="84" y="24"/>
                  </a:cubicBezTo>
                  <a:cubicBezTo>
                    <a:pt x="68" y="24"/>
                    <a:pt x="30" y="24"/>
                    <a:pt x="30" y="24"/>
                  </a:cubicBezTo>
                  <a:cubicBezTo>
                    <a:pt x="30" y="24"/>
                    <a:pt x="30" y="57"/>
                    <a:pt x="30" y="70"/>
                  </a:cubicBezTo>
                  <a:cubicBezTo>
                    <a:pt x="30" y="159"/>
                    <a:pt x="30" y="159"/>
                    <a:pt x="30" y="159"/>
                  </a:cubicBezTo>
                  <a:cubicBezTo>
                    <a:pt x="0" y="159"/>
                    <a:pt x="0" y="159"/>
                    <a:pt x="0" y="159"/>
                  </a:cubicBezTo>
                  <a:cubicBezTo>
                    <a:pt x="0" y="0"/>
                    <a:pt x="0" y="0"/>
                    <a:pt x="0" y="0"/>
                  </a:cubicBezTo>
                  <a:cubicBezTo>
                    <a:pt x="0" y="0"/>
                    <a:pt x="75" y="0"/>
                    <a:pt x="86" y="0"/>
                  </a:cubicBezTo>
                  <a:cubicBezTo>
                    <a:pt x="109" y="0"/>
                    <a:pt x="128" y="7"/>
                    <a:pt x="143" y="20"/>
                  </a:cubicBezTo>
                  <a:cubicBezTo>
                    <a:pt x="159" y="34"/>
                    <a:pt x="167" y="50"/>
                    <a:pt x="167" y="69"/>
                  </a:cubicBezTo>
                  <a:close/>
                </a:path>
              </a:pathLst>
            </a:custGeom>
            <a:grpFill/>
            <a:ln w="9525">
              <a:noFill/>
              <a:round/>
            </a:ln>
          </p:spPr>
          <p:txBody>
            <a:bodyPr vert="horz" wrap="square" lIns="91440" tIns="45720" rIns="91440" bIns="45720" numCol="1" anchor="t" anchorCtr="0" compatLnSpc="1"/>
            <a:lstStyle/>
            <a:p>
              <a:pPr rtl="0"/>
              <a:endParaRPr lang="en-US" sz="1800" dirty="0">
                <a:solidFill>
                  <a:schemeClr val="bg1"/>
                </a:solidFill>
                <a:latin typeface="Segoe Print" panose="02000600000000000000" charset="0"/>
                <a:cs typeface="Arial" panose="020B0604020202020204" pitchFamily="34" charset="0"/>
              </a:endParaRPr>
            </a:p>
          </p:txBody>
        </p:sp>
      </p:grpSp>
      <p:grpSp>
        <p:nvGrpSpPr>
          <p:cNvPr id="125" name="Gruppieren 124"/>
          <p:cNvGrpSpPr/>
          <p:nvPr userDrawn="1"/>
        </p:nvGrpSpPr>
        <p:grpSpPr bwMode="gray">
          <a:xfrm>
            <a:off x="5418344" y="3790686"/>
            <a:ext cx="1089687" cy="138467"/>
            <a:chOff x="4669132" y="4147176"/>
            <a:chExt cx="1089545" cy="138499"/>
          </a:xfrm>
        </p:grpSpPr>
        <p:sp>
          <p:nvSpPr>
            <p:cNvPr id="126" name="Rectangle 67"/>
            <p:cNvSpPr>
              <a:spLocks noChangeArrowheads="1"/>
            </p:cNvSpPr>
            <p:nvPr userDrawn="1"/>
          </p:nvSpPr>
          <p:spPr bwMode="gray">
            <a:xfrm>
              <a:off x="4669132" y="4147176"/>
              <a:ext cx="323597" cy="138499"/>
            </a:xfrm>
            <a:prstGeom prst="rect">
              <a:avLst/>
            </a:prstGeom>
            <a:noFill/>
            <a:ln>
              <a:noFill/>
            </a:ln>
          </p:spPr>
          <p:txBody>
            <a:bodyPr vert="horz" wrap="square" lIns="0" tIns="0" rIns="0" bIns="0" numCol="1" anchor="t" anchorCtr="0" compatLnSpc="1">
              <a:spAutoFit/>
            </a:bodyPr>
            <a:lstStyle>
              <a:lvl1pPr>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rtl="0" eaLnBrk="1" fontAlgn="base" latinLnBrk="0" hangingPunct="1">
                <a:lnSpc>
                  <a:spcPct val="100000"/>
                </a:lnSpc>
                <a:spcBef>
                  <a:spcPct val="0"/>
                </a:spcBef>
                <a:spcAft>
                  <a:spcPct val="0"/>
                </a:spcAft>
                <a:buClrTx/>
                <a:buSzTx/>
                <a:buFontTx/>
                <a:buNone/>
              </a:pPr>
              <a:r>
                <a:rPr lang="en-US" altLang="de-DE" sz="900" b="0" spc="50" dirty="0">
                  <a:solidFill>
                    <a:schemeClr val="bg1"/>
                  </a:solidFill>
                  <a:latin typeface="Segoe Print" panose="02000600000000000000" charset="0"/>
                  <a:ea typeface="Segoe Print" panose="02000600000000000000" charset="0"/>
                  <a:cs typeface="Segoe Print" panose="02000600000000000000" charset="0"/>
                </a:rPr>
                <a:t>by</a:t>
              </a:r>
              <a:endParaRPr kumimoji="0" lang="en-US" altLang="de-DE" sz="900" b="0" i="0" u="none" strike="noStrike" cap="none" spc="50" normalizeH="0" baseline="0" dirty="0">
                <a:ln>
                  <a:noFill/>
                </a:ln>
                <a:solidFill>
                  <a:schemeClr val="bg1"/>
                </a:solidFill>
                <a:effectLst/>
                <a:latin typeface="Segoe Print" panose="02000600000000000000" charset="0"/>
                <a:ea typeface="Segoe Print" panose="02000600000000000000" charset="0"/>
                <a:cs typeface="Segoe Print" panose="02000600000000000000" charset="0"/>
              </a:endParaRPr>
            </a:p>
          </p:txBody>
        </p:sp>
        <p:grpSp>
          <p:nvGrpSpPr>
            <p:cNvPr id="127" name="Gruppieren 126"/>
            <p:cNvGrpSpPr/>
            <p:nvPr userDrawn="1"/>
          </p:nvGrpSpPr>
          <p:grpSpPr bwMode="gray">
            <a:xfrm>
              <a:off x="4913481" y="4161546"/>
              <a:ext cx="845196" cy="119088"/>
              <a:chOff x="3132138" y="3565525"/>
              <a:chExt cx="4056062" cy="571500"/>
            </a:xfrm>
            <a:solidFill>
              <a:schemeClr val="bg1"/>
            </a:solidFill>
          </p:grpSpPr>
          <p:sp>
            <p:nvSpPr>
              <p:cNvPr id="128" name="Freeform 5"/>
              <p:cNvSpPr/>
              <p:nvPr userDrawn="1"/>
            </p:nvSpPr>
            <p:spPr bwMode="gray">
              <a:xfrm>
                <a:off x="3132138" y="3573463"/>
                <a:ext cx="360362" cy="558800"/>
              </a:xfrm>
              <a:custGeom>
                <a:avLst/>
                <a:gdLst>
                  <a:gd name="T0" fmla="*/ 0 w 227"/>
                  <a:gd name="T1" fmla="*/ 0 h 352"/>
                  <a:gd name="T2" fmla="*/ 71 w 227"/>
                  <a:gd name="T3" fmla="*/ 0 h 352"/>
                  <a:gd name="T4" fmla="*/ 71 w 227"/>
                  <a:gd name="T5" fmla="*/ 287 h 352"/>
                  <a:gd name="T6" fmla="*/ 227 w 227"/>
                  <a:gd name="T7" fmla="*/ 287 h 352"/>
                  <a:gd name="T8" fmla="*/ 227 w 227"/>
                  <a:gd name="T9" fmla="*/ 352 h 352"/>
                  <a:gd name="T10" fmla="*/ 0 w 227"/>
                  <a:gd name="T11" fmla="*/ 352 h 352"/>
                  <a:gd name="T12" fmla="*/ 0 w 227"/>
                  <a:gd name="T13" fmla="*/ 0 h 352"/>
                </a:gdLst>
                <a:ahLst/>
                <a:cxnLst>
                  <a:cxn ang="0">
                    <a:pos x="T0" y="T1"/>
                  </a:cxn>
                  <a:cxn ang="0">
                    <a:pos x="T2" y="T3"/>
                  </a:cxn>
                  <a:cxn ang="0">
                    <a:pos x="T4" y="T5"/>
                  </a:cxn>
                  <a:cxn ang="0">
                    <a:pos x="T6" y="T7"/>
                  </a:cxn>
                  <a:cxn ang="0">
                    <a:pos x="T8" y="T9"/>
                  </a:cxn>
                  <a:cxn ang="0">
                    <a:pos x="T10" y="T11"/>
                  </a:cxn>
                  <a:cxn ang="0">
                    <a:pos x="T12" y="T13"/>
                  </a:cxn>
                </a:cxnLst>
                <a:rect l="0" t="0" r="r" b="b"/>
                <a:pathLst>
                  <a:path w="227" h="352">
                    <a:moveTo>
                      <a:pt x="0" y="0"/>
                    </a:moveTo>
                    <a:lnTo>
                      <a:pt x="71" y="0"/>
                    </a:lnTo>
                    <a:lnTo>
                      <a:pt x="71" y="287"/>
                    </a:lnTo>
                    <a:lnTo>
                      <a:pt x="227" y="287"/>
                    </a:lnTo>
                    <a:lnTo>
                      <a:pt x="227"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29" name="Freeform 6"/>
              <p:cNvSpPr/>
              <p:nvPr userDrawn="1"/>
            </p:nvSpPr>
            <p:spPr bwMode="gray">
              <a:xfrm>
                <a:off x="3673475" y="3573463"/>
                <a:ext cx="371475" cy="558800"/>
              </a:xfrm>
              <a:custGeom>
                <a:avLst/>
                <a:gdLst>
                  <a:gd name="T0" fmla="*/ 0 w 234"/>
                  <a:gd name="T1" fmla="*/ 0 h 352"/>
                  <a:gd name="T2" fmla="*/ 227 w 234"/>
                  <a:gd name="T3" fmla="*/ 0 h 352"/>
                  <a:gd name="T4" fmla="*/ 227 w 234"/>
                  <a:gd name="T5" fmla="*/ 63 h 352"/>
                  <a:gd name="T6" fmla="*/ 71 w 234"/>
                  <a:gd name="T7" fmla="*/ 63 h 352"/>
                  <a:gd name="T8" fmla="*/ 71 w 234"/>
                  <a:gd name="T9" fmla="*/ 176 h 352"/>
                  <a:gd name="T10" fmla="*/ 208 w 234"/>
                  <a:gd name="T11" fmla="*/ 176 h 352"/>
                  <a:gd name="T12" fmla="*/ 208 w 234"/>
                  <a:gd name="T13" fmla="*/ 236 h 352"/>
                  <a:gd name="T14" fmla="*/ 71 w 234"/>
                  <a:gd name="T15" fmla="*/ 236 h 352"/>
                  <a:gd name="T16" fmla="*/ 71 w 234"/>
                  <a:gd name="T17" fmla="*/ 287 h 352"/>
                  <a:gd name="T18" fmla="*/ 234 w 234"/>
                  <a:gd name="T19" fmla="*/ 287 h 352"/>
                  <a:gd name="T20" fmla="*/ 234 w 234"/>
                  <a:gd name="T21" fmla="*/ 352 h 352"/>
                  <a:gd name="T22" fmla="*/ 0 w 234"/>
                  <a:gd name="T23" fmla="*/ 352 h 352"/>
                  <a:gd name="T24" fmla="*/ 0 w 234"/>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352">
                    <a:moveTo>
                      <a:pt x="0" y="0"/>
                    </a:moveTo>
                    <a:lnTo>
                      <a:pt x="227" y="0"/>
                    </a:lnTo>
                    <a:lnTo>
                      <a:pt x="227" y="63"/>
                    </a:lnTo>
                    <a:lnTo>
                      <a:pt x="71" y="63"/>
                    </a:lnTo>
                    <a:lnTo>
                      <a:pt x="71" y="176"/>
                    </a:lnTo>
                    <a:lnTo>
                      <a:pt x="208" y="176"/>
                    </a:lnTo>
                    <a:lnTo>
                      <a:pt x="208" y="236"/>
                    </a:lnTo>
                    <a:lnTo>
                      <a:pt x="71" y="236"/>
                    </a:lnTo>
                    <a:lnTo>
                      <a:pt x="71" y="287"/>
                    </a:lnTo>
                    <a:lnTo>
                      <a:pt x="234" y="287"/>
                    </a:lnTo>
                    <a:lnTo>
                      <a:pt x="234"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30" name="Freeform 7"/>
              <p:cNvSpPr>
                <a:spLocks noEditPoints="1"/>
              </p:cNvSpPr>
              <p:nvPr userDrawn="1"/>
            </p:nvSpPr>
            <p:spPr bwMode="gray">
              <a:xfrm>
                <a:off x="4237038" y="3573463"/>
                <a:ext cx="406400" cy="558800"/>
              </a:xfrm>
              <a:custGeom>
                <a:avLst/>
                <a:gdLst>
                  <a:gd name="T0" fmla="*/ 0 w 108"/>
                  <a:gd name="T1" fmla="*/ 0 h 146"/>
                  <a:gd name="T2" fmla="*/ 57 w 108"/>
                  <a:gd name="T3" fmla="*/ 0 h 146"/>
                  <a:gd name="T4" fmla="*/ 99 w 108"/>
                  <a:gd name="T5" fmla="*/ 38 h 146"/>
                  <a:gd name="T6" fmla="*/ 78 w 108"/>
                  <a:gd name="T7" fmla="*/ 64 h 146"/>
                  <a:gd name="T8" fmla="*/ 108 w 108"/>
                  <a:gd name="T9" fmla="*/ 101 h 146"/>
                  <a:gd name="T10" fmla="*/ 59 w 108"/>
                  <a:gd name="T11" fmla="*/ 146 h 146"/>
                  <a:gd name="T12" fmla="*/ 0 w 108"/>
                  <a:gd name="T13" fmla="*/ 146 h 146"/>
                  <a:gd name="T14" fmla="*/ 0 w 108"/>
                  <a:gd name="T15" fmla="*/ 0 h 146"/>
                  <a:gd name="T16" fmla="*/ 53 w 108"/>
                  <a:gd name="T17" fmla="*/ 54 h 146"/>
                  <a:gd name="T18" fmla="*/ 69 w 108"/>
                  <a:gd name="T19" fmla="*/ 40 h 146"/>
                  <a:gd name="T20" fmla="*/ 55 w 108"/>
                  <a:gd name="T21" fmla="*/ 26 h 146"/>
                  <a:gd name="T22" fmla="*/ 30 w 108"/>
                  <a:gd name="T23" fmla="*/ 26 h 146"/>
                  <a:gd name="T24" fmla="*/ 30 w 108"/>
                  <a:gd name="T25" fmla="*/ 54 h 146"/>
                  <a:gd name="T26" fmla="*/ 53 w 108"/>
                  <a:gd name="T27" fmla="*/ 54 h 146"/>
                  <a:gd name="T28" fmla="*/ 58 w 108"/>
                  <a:gd name="T29" fmla="*/ 119 h 146"/>
                  <a:gd name="T30" fmla="*/ 78 w 108"/>
                  <a:gd name="T31" fmla="*/ 99 h 146"/>
                  <a:gd name="T32" fmla="*/ 56 w 108"/>
                  <a:gd name="T33" fmla="*/ 79 h 146"/>
                  <a:gd name="T34" fmla="*/ 30 w 108"/>
                  <a:gd name="T35" fmla="*/ 79 h 146"/>
                  <a:gd name="T36" fmla="*/ 30 w 108"/>
                  <a:gd name="T37" fmla="*/ 119 h 146"/>
                  <a:gd name="T38" fmla="*/ 58 w 108"/>
                  <a:gd name="T39"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46">
                    <a:moveTo>
                      <a:pt x="0" y="0"/>
                    </a:moveTo>
                    <a:cubicBezTo>
                      <a:pt x="57" y="0"/>
                      <a:pt x="57" y="0"/>
                      <a:pt x="57" y="0"/>
                    </a:cubicBezTo>
                    <a:cubicBezTo>
                      <a:pt x="84" y="0"/>
                      <a:pt x="99" y="17"/>
                      <a:pt x="99" y="38"/>
                    </a:cubicBezTo>
                    <a:cubicBezTo>
                      <a:pt x="99" y="51"/>
                      <a:pt x="91" y="60"/>
                      <a:pt x="78" y="64"/>
                    </a:cubicBezTo>
                    <a:cubicBezTo>
                      <a:pt x="98" y="69"/>
                      <a:pt x="108" y="82"/>
                      <a:pt x="108" y="101"/>
                    </a:cubicBezTo>
                    <a:cubicBezTo>
                      <a:pt x="108" y="127"/>
                      <a:pt x="90" y="146"/>
                      <a:pt x="59" y="146"/>
                    </a:cubicBezTo>
                    <a:cubicBezTo>
                      <a:pt x="0" y="146"/>
                      <a:pt x="0" y="146"/>
                      <a:pt x="0" y="146"/>
                    </a:cubicBezTo>
                    <a:lnTo>
                      <a:pt x="0" y="0"/>
                    </a:lnTo>
                    <a:close/>
                    <a:moveTo>
                      <a:pt x="53" y="54"/>
                    </a:moveTo>
                    <a:cubicBezTo>
                      <a:pt x="63" y="54"/>
                      <a:pt x="69" y="48"/>
                      <a:pt x="69" y="40"/>
                    </a:cubicBezTo>
                    <a:cubicBezTo>
                      <a:pt x="69" y="32"/>
                      <a:pt x="64" y="26"/>
                      <a:pt x="55" y="26"/>
                    </a:cubicBezTo>
                    <a:cubicBezTo>
                      <a:pt x="30" y="26"/>
                      <a:pt x="30" y="26"/>
                      <a:pt x="30" y="26"/>
                    </a:cubicBezTo>
                    <a:cubicBezTo>
                      <a:pt x="30" y="54"/>
                      <a:pt x="30" y="54"/>
                      <a:pt x="30" y="54"/>
                    </a:cubicBezTo>
                    <a:lnTo>
                      <a:pt x="53" y="54"/>
                    </a:lnTo>
                    <a:close/>
                    <a:moveTo>
                      <a:pt x="58" y="119"/>
                    </a:moveTo>
                    <a:cubicBezTo>
                      <a:pt x="70" y="119"/>
                      <a:pt x="78" y="111"/>
                      <a:pt x="78" y="99"/>
                    </a:cubicBezTo>
                    <a:cubicBezTo>
                      <a:pt x="78" y="87"/>
                      <a:pt x="70" y="79"/>
                      <a:pt x="56" y="79"/>
                    </a:cubicBezTo>
                    <a:cubicBezTo>
                      <a:pt x="30" y="79"/>
                      <a:pt x="30" y="79"/>
                      <a:pt x="30" y="79"/>
                    </a:cubicBezTo>
                    <a:cubicBezTo>
                      <a:pt x="30" y="119"/>
                      <a:pt x="30" y="119"/>
                      <a:pt x="30" y="119"/>
                    </a:cubicBezTo>
                    <a:lnTo>
                      <a:pt x="58"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31" name="Freeform 8"/>
              <p:cNvSpPr/>
              <p:nvPr userDrawn="1"/>
            </p:nvSpPr>
            <p:spPr bwMode="gray">
              <a:xfrm>
                <a:off x="4816475" y="3573463"/>
                <a:ext cx="376237" cy="558800"/>
              </a:xfrm>
              <a:custGeom>
                <a:avLst/>
                <a:gdLst>
                  <a:gd name="T0" fmla="*/ 0 w 237"/>
                  <a:gd name="T1" fmla="*/ 0 h 352"/>
                  <a:gd name="T2" fmla="*/ 229 w 237"/>
                  <a:gd name="T3" fmla="*/ 0 h 352"/>
                  <a:gd name="T4" fmla="*/ 229 w 237"/>
                  <a:gd name="T5" fmla="*/ 63 h 352"/>
                  <a:gd name="T6" fmla="*/ 71 w 237"/>
                  <a:gd name="T7" fmla="*/ 63 h 352"/>
                  <a:gd name="T8" fmla="*/ 71 w 237"/>
                  <a:gd name="T9" fmla="*/ 176 h 352"/>
                  <a:gd name="T10" fmla="*/ 211 w 237"/>
                  <a:gd name="T11" fmla="*/ 176 h 352"/>
                  <a:gd name="T12" fmla="*/ 211 w 237"/>
                  <a:gd name="T13" fmla="*/ 236 h 352"/>
                  <a:gd name="T14" fmla="*/ 71 w 237"/>
                  <a:gd name="T15" fmla="*/ 236 h 352"/>
                  <a:gd name="T16" fmla="*/ 71 w 237"/>
                  <a:gd name="T17" fmla="*/ 287 h 352"/>
                  <a:gd name="T18" fmla="*/ 237 w 237"/>
                  <a:gd name="T19" fmla="*/ 287 h 352"/>
                  <a:gd name="T20" fmla="*/ 237 w 237"/>
                  <a:gd name="T21" fmla="*/ 352 h 352"/>
                  <a:gd name="T22" fmla="*/ 0 w 237"/>
                  <a:gd name="T23" fmla="*/ 352 h 352"/>
                  <a:gd name="T24" fmla="*/ 0 w 237"/>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352">
                    <a:moveTo>
                      <a:pt x="0" y="0"/>
                    </a:moveTo>
                    <a:lnTo>
                      <a:pt x="229" y="0"/>
                    </a:lnTo>
                    <a:lnTo>
                      <a:pt x="229" y="63"/>
                    </a:lnTo>
                    <a:lnTo>
                      <a:pt x="71" y="63"/>
                    </a:lnTo>
                    <a:lnTo>
                      <a:pt x="71" y="176"/>
                    </a:lnTo>
                    <a:lnTo>
                      <a:pt x="211" y="176"/>
                    </a:lnTo>
                    <a:lnTo>
                      <a:pt x="211" y="236"/>
                    </a:lnTo>
                    <a:lnTo>
                      <a:pt x="71" y="236"/>
                    </a:lnTo>
                    <a:lnTo>
                      <a:pt x="71" y="287"/>
                    </a:lnTo>
                    <a:lnTo>
                      <a:pt x="237" y="287"/>
                    </a:lnTo>
                    <a:lnTo>
                      <a:pt x="237"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32" name="Freeform 9"/>
              <p:cNvSpPr/>
              <p:nvPr userDrawn="1"/>
            </p:nvSpPr>
            <p:spPr bwMode="gray">
              <a:xfrm>
                <a:off x="5380038" y="3565525"/>
                <a:ext cx="557212" cy="566738"/>
              </a:xfrm>
              <a:custGeom>
                <a:avLst/>
                <a:gdLst>
                  <a:gd name="T0" fmla="*/ 0 w 148"/>
                  <a:gd name="T1" fmla="*/ 0 h 148"/>
                  <a:gd name="T2" fmla="*/ 3 w 148"/>
                  <a:gd name="T3" fmla="*/ 0 h 148"/>
                  <a:gd name="T4" fmla="*/ 75 w 148"/>
                  <a:gd name="T5" fmla="*/ 79 h 148"/>
                  <a:gd name="T6" fmla="*/ 146 w 148"/>
                  <a:gd name="T7" fmla="*/ 0 h 148"/>
                  <a:gd name="T8" fmla="*/ 148 w 148"/>
                  <a:gd name="T9" fmla="*/ 0 h 148"/>
                  <a:gd name="T10" fmla="*/ 148 w 148"/>
                  <a:gd name="T11" fmla="*/ 148 h 148"/>
                  <a:gd name="T12" fmla="*/ 119 w 148"/>
                  <a:gd name="T13" fmla="*/ 148 h 148"/>
                  <a:gd name="T14" fmla="*/ 119 w 148"/>
                  <a:gd name="T15" fmla="*/ 93 h 148"/>
                  <a:gd name="T16" fmla="*/ 120 w 148"/>
                  <a:gd name="T17" fmla="*/ 67 h 148"/>
                  <a:gd name="T18" fmla="*/ 105 w 148"/>
                  <a:gd name="T19" fmla="*/ 88 h 148"/>
                  <a:gd name="T20" fmla="*/ 76 w 148"/>
                  <a:gd name="T21" fmla="*/ 121 h 148"/>
                  <a:gd name="T22" fmla="*/ 73 w 148"/>
                  <a:gd name="T23" fmla="*/ 121 h 148"/>
                  <a:gd name="T24" fmla="*/ 44 w 148"/>
                  <a:gd name="T25" fmla="*/ 88 h 148"/>
                  <a:gd name="T26" fmla="*/ 28 w 148"/>
                  <a:gd name="T27" fmla="*/ 67 h 148"/>
                  <a:gd name="T28" fmla="*/ 29 w 148"/>
                  <a:gd name="T29" fmla="*/ 93 h 148"/>
                  <a:gd name="T30" fmla="*/ 29 w 148"/>
                  <a:gd name="T31" fmla="*/ 148 h 148"/>
                  <a:gd name="T32" fmla="*/ 0 w 148"/>
                  <a:gd name="T33" fmla="*/ 148 h 148"/>
                  <a:gd name="T34" fmla="*/ 0 w 148"/>
                  <a:gd name="T3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148">
                    <a:moveTo>
                      <a:pt x="0" y="0"/>
                    </a:moveTo>
                    <a:cubicBezTo>
                      <a:pt x="3" y="0"/>
                      <a:pt x="3" y="0"/>
                      <a:pt x="3" y="0"/>
                    </a:cubicBezTo>
                    <a:cubicBezTo>
                      <a:pt x="75" y="79"/>
                      <a:pt x="75" y="79"/>
                      <a:pt x="75" y="79"/>
                    </a:cubicBezTo>
                    <a:cubicBezTo>
                      <a:pt x="146" y="0"/>
                      <a:pt x="146" y="0"/>
                      <a:pt x="146" y="0"/>
                    </a:cubicBezTo>
                    <a:cubicBezTo>
                      <a:pt x="148" y="0"/>
                      <a:pt x="148" y="0"/>
                      <a:pt x="148" y="0"/>
                    </a:cubicBezTo>
                    <a:cubicBezTo>
                      <a:pt x="148" y="148"/>
                      <a:pt x="148" y="148"/>
                      <a:pt x="148" y="148"/>
                    </a:cubicBezTo>
                    <a:cubicBezTo>
                      <a:pt x="119" y="148"/>
                      <a:pt x="119" y="148"/>
                      <a:pt x="119" y="148"/>
                    </a:cubicBezTo>
                    <a:cubicBezTo>
                      <a:pt x="119" y="93"/>
                      <a:pt x="119" y="93"/>
                      <a:pt x="119" y="93"/>
                    </a:cubicBezTo>
                    <a:cubicBezTo>
                      <a:pt x="119" y="83"/>
                      <a:pt x="120" y="67"/>
                      <a:pt x="120" y="67"/>
                    </a:cubicBezTo>
                    <a:cubicBezTo>
                      <a:pt x="120" y="67"/>
                      <a:pt x="112" y="80"/>
                      <a:pt x="105" y="88"/>
                    </a:cubicBezTo>
                    <a:cubicBezTo>
                      <a:pt x="76" y="121"/>
                      <a:pt x="76" y="121"/>
                      <a:pt x="76" y="121"/>
                    </a:cubicBezTo>
                    <a:cubicBezTo>
                      <a:pt x="73" y="121"/>
                      <a:pt x="73" y="121"/>
                      <a:pt x="73" y="121"/>
                    </a:cubicBezTo>
                    <a:cubicBezTo>
                      <a:pt x="44" y="88"/>
                      <a:pt x="44" y="88"/>
                      <a:pt x="44" y="88"/>
                    </a:cubicBezTo>
                    <a:cubicBezTo>
                      <a:pt x="37" y="80"/>
                      <a:pt x="28" y="67"/>
                      <a:pt x="28" y="67"/>
                    </a:cubicBezTo>
                    <a:cubicBezTo>
                      <a:pt x="28" y="67"/>
                      <a:pt x="29" y="83"/>
                      <a:pt x="29" y="93"/>
                    </a:cubicBezTo>
                    <a:cubicBezTo>
                      <a:pt x="29" y="148"/>
                      <a:pt x="29" y="148"/>
                      <a:pt x="29" y="148"/>
                    </a:cubicBezTo>
                    <a:cubicBezTo>
                      <a:pt x="0" y="148"/>
                      <a:pt x="0" y="148"/>
                      <a:pt x="0" y="148"/>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33" name="Freeform 10"/>
              <p:cNvSpPr>
                <a:spLocks noEditPoints="1"/>
              </p:cNvSpPr>
              <p:nvPr userDrawn="1"/>
            </p:nvSpPr>
            <p:spPr bwMode="gray">
              <a:xfrm>
                <a:off x="6075363" y="3565525"/>
                <a:ext cx="504825" cy="566738"/>
              </a:xfrm>
              <a:custGeom>
                <a:avLst/>
                <a:gdLst>
                  <a:gd name="T0" fmla="*/ 64 w 134"/>
                  <a:gd name="T1" fmla="*/ 0 h 148"/>
                  <a:gd name="T2" fmla="*/ 67 w 134"/>
                  <a:gd name="T3" fmla="*/ 0 h 148"/>
                  <a:gd name="T4" fmla="*/ 134 w 134"/>
                  <a:gd name="T5" fmla="*/ 148 h 148"/>
                  <a:gd name="T6" fmla="*/ 102 w 134"/>
                  <a:gd name="T7" fmla="*/ 148 h 148"/>
                  <a:gd name="T8" fmla="*/ 95 w 134"/>
                  <a:gd name="T9" fmla="*/ 131 h 148"/>
                  <a:gd name="T10" fmla="*/ 36 w 134"/>
                  <a:gd name="T11" fmla="*/ 131 h 148"/>
                  <a:gd name="T12" fmla="*/ 29 w 134"/>
                  <a:gd name="T13" fmla="*/ 148 h 148"/>
                  <a:gd name="T14" fmla="*/ 0 w 134"/>
                  <a:gd name="T15" fmla="*/ 148 h 148"/>
                  <a:gd name="T16" fmla="*/ 64 w 134"/>
                  <a:gd name="T17" fmla="*/ 0 h 148"/>
                  <a:gd name="T18" fmla="*/ 85 w 134"/>
                  <a:gd name="T19" fmla="*/ 106 h 148"/>
                  <a:gd name="T20" fmla="*/ 74 w 134"/>
                  <a:gd name="T21" fmla="*/ 81 h 148"/>
                  <a:gd name="T22" fmla="*/ 65 w 134"/>
                  <a:gd name="T23" fmla="*/ 55 h 148"/>
                  <a:gd name="T24" fmla="*/ 57 w 134"/>
                  <a:gd name="T25" fmla="*/ 81 h 148"/>
                  <a:gd name="T26" fmla="*/ 46 w 134"/>
                  <a:gd name="T27" fmla="*/ 106 h 148"/>
                  <a:gd name="T28" fmla="*/ 85 w 134"/>
                  <a:gd name="T2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148">
                    <a:moveTo>
                      <a:pt x="64" y="0"/>
                    </a:moveTo>
                    <a:cubicBezTo>
                      <a:pt x="67" y="0"/>
                      <a:pt x="67" y="0"/>
                      <a:pt x="67" y="0"/>
                    </a:cubicBezTo>
                    <a:cubicBezTo>
                      <a:pt x="134" y="148"/>
                      <a:pt x="134" y="148"/>
                      <a:pt x="134" y="148"/>
                    </a:cubicBezTo>
                    <a:cubicBezTo>
                      <a:pt x="102" y="148"/>
                      <a:pt x="102" y="148"/>
                      <a:pt x="102" y="148"/>
                    </a:cubicBezTo>
                    <a:cubicBezTo>
                      <a:pt x="95" y="131"/>
                      <a:pt x="95" y="131"/>
                      <a:pt x="95" y="131"/>
                    </a:cubicBezTo>
                    <a:cubicBezTo>
                      <a:pt x="36" y="131"/>
                      <a:pt x="36" y="131"/>
                      <a:pt x="36" y="131"/>
                    </a:cubicBezTo>
                    <a:cubicBezTo>
                      <a:pt x="29" y="148"/>
                      <a:pt x="29" y="148"/>
                      <a:pt x="29" y="148"/>
                    </a:cubicBezTo>
                    <a:cubicBezTo>
                      <a:pt x="0" y="148"/>
                      <a:pt x="0" y="148"/>
                      <a:pt x="0" y="148"/>
                    </a:cubicBezTo>
                    <a:lnTo>
                      <a:pt x="64" y="0"/>
                    </a:lnTo>
                    <a:close/>
                    <a:moveTo>
                      <a:pt x="85" y="106"/>
                    </a:moveTo>
                    <a:cubicBezTo>
                      <a:pt x="74" y="81"/>
                      <a:pt x="74" y="81"/>
                      <a:pt x="74" y="81"/>
                    </a:cubicBezTo>
                    <a:cubicBezTo>
                      <a:pt x="70" y="71"/>
                      <a:pt x="65" y="55"/>
                      <a:pt x="65" y="55"/>
                    </a:cubicBezTo>
                    <a:cubicBezTo>
                      <a:pt x="65" y="55"/>
                      <a:pt x="61" y="71"/>
                      <a:pt x="57" y="81"/>
                    </a:cubicBezTo>
                    <a:cubicBezTo>
                      <a:pt x="46" y="106"/>
                      <a:pt x="46" y="106"/>
                      <a:pt x="46" y="106"/>
                    </a:cubicBezTo>
                    <a:lnTo>
                      <a:pt x="85"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sp>
            <p:nvSpPr>
              <p:cNvPr id="134" name="Freeform 11"/>
              <p:cNvSpPr/>
              <p:nvPr userDrawn="1"/>
            </p:nvSpPr>
            <p:spPr bwMode="gray">
              <a:xfrm>
                <a:off x="6737350" y="3565525"/>
                <a:ext cx="450850" cy="571500"/>
              </a:xfrm>
              <a:custGeom>
                <a:avLst/>
                <a:gdLst>
                  <a:gd name="T0" fmla="*/ 44 w 120"/>
                  <a:gd name="T1" fmla="*/ 80 h 149"/>
                  <a:gd name="T2" fmla="*/ 26 w 120"/>
                  <a:gd name="T3" fmla="*/ 60 h 149"/>
                  <a:gd name="T4" fmla="*/ 28 w 120"/>
                  <a:gd name="T5" fmla="*/ 87 h 149"/>
                  <a:gd name="T6" fmla="*/ 28 w 120"/>
                  <a:gd name="T7" fmla="*/ 148 h 149"/>
                  <a:gd name="T8" fmla="*/ 0 w 120"/>
                  <a:gd name="T9" fmla="*/ 148 h 149"/>
                  <a:gd name="T10" fmla="*/ 0 w 120"/>
                  <a:gd name="T11" fmla="*/ 0 h 149"/>
                  <a:gd name="T12" fmla="*/ 3 w 120"/>
                  <a:gd name="T13" fmla="*/ 0 h 149"/>
                  <a:gd name="T14" fmla="*/ 77 w 120"/>
                  <a:gd name="T15" fmla="*/ 70 h 149"/>
                  <a:gd name="T16" fmla="*/ 94 w 120"/>
                  <a:gd name="T17" fmla="*/ 90 h 149"/>
                  <a:gd name="T18" fmla="*/ 92 w 120"/>
                  <a:gd name="T19" fmla="*/ 63 h 149"/>
                  <a:gd name="T20" fmla="*/ 92 w 120"/>
                  <a:gd name="T21" fmla="*/ 2 h 149"/>
                  <a:gd name="T22" fmla="*/ 120 w 120"/>
                  <a:gd name="T23" fmla="*/ 2 h 149"/>
                  <a:gd name="T24" fmla="*/ 120 w 120"/>
                  <a:gd name="T25" fmla="*/ 149 h 149"/>
                  <a:gd name="T26" fmla="*/ 117 w 120"/>
                  <a:gd name="T27" fmla="*/ 149 h 149"/>
                  <a:gd name="T28" fmla="*/ 44 w 120"/>
                  <a:gd name="T29" fmla="*/ 8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9">
                    <a:moveTo>
                      <a:pt x="44" y="80"/>
                    </a:moveTo>
                    <a:cubicBezTo>
                      <a:pt x="36" y="73"/>
                      <a:pt x="26" y="60"/>
                      <a:pt x="26" y="60"/>
                    </a:cubicBezTo>
                    <a:cubicBezTo>
                      <a:pt x="26" y="60"/>
                      <a:pt x="28" y="76"/>
                      <a:pt x="28" y="87"/>
                    </a:cubicBezTo>
                    <a:cubicBezTo>
                      <a:pt x="28" y="148"/>
                      <a:pt x="28" y="148"/>
                      <a:pt x="28" y="148"/>
                    </a:cubicBezTo>
                    <a:cubicBezTo>
                      <a:pt x="0" y="148"/>
                      <a:pt x="0" y="148"/>
                      <a:pt x="0" y="148"/>
                    </a:cubicBezTo>
                    <a:cubicBezTo>
                      <a:pt x="0" y="0"/>
                      <a:pt x="0" y="0"/>
                      <a:pt x="0" y="0"/>
                    </a:cubicBezTo>
                    <a:cubicBezTo>
                      <a:pt x="3" y="0"/>
                      <a:pt x="3" y="0"/>
                      <a:pt x="3" y="0"/>
                    </a:cubicBezTo>
                    <a:cubicBezTo>
                      <a:pt x="77" y="70"/>
                      <a:pt x="77" y="70"/>
                      <a:pt x="77" y="70"/>
                    </a:cubicBezTo>
                    <a:cubicBezTo>
                      <a:pt x="84" y="76"/>
                      <a:pt x="94" y="90"/>
                      <a:pt x="94" y="90"/>
                    </a:cubicBezTo>
                    <a:cubicBezTo>
                      <a:pt x="94" y="90"/>
                      <a:pt x="92" y="73"/>
                      <a:pt x="92" y="63"/>
                    </a:cubicBezTo>
                    <a:cubicBezTo>
                      <a:pt x="92" y="2"/>
                      <a:pt x="92" y="2"/>
                      <a:pt x="92" y="2"/>
                    </a:cubicBezTo>
                    <a:cubicBezTo>
                      <a:pt x="120" y="2"/>
                      <a:pt x="120" y="2"/>
                      <a:pt x="120" y="2"/>
                    </a:cubicBezTo>
                    <a:cubicBezTo>
                      <a:pt x="120" y="149"/>
                      <a:pt x="120" y="149"/>
                      <a:pt x="120" y="149"/>
                    </a:cubicBezTo>
                    <a:cubicBezTo>
                      <a:pt x="117" y="149"/>
                      <a:pt x="117" y="149"/>
                      <a:pt x="117" y="149"/>
                    </a:cubicBezTo>
                    <a:lnTo>
                      <a:pt x="4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rtl="0"/>
                <a:endParaRPr lang="en-US" sz="1800" dirty="0">
                  <a:latin typeface="Segoe Print" panose="02000600000000000000" charset="0"/>
                  <a:cs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_inscale">
    <p:spTree>
      <p:nvGrpSpPr>
        <p:cNvPr id="1" name=""/>
        <p:cNvGrpSpPr/>
        <p:nvPr/>
      </p:nvGrpSpPr>
      <p:grpSpPr>
        <a:xfrm>
          <a:off x="0" y="0"/>
          <a:ext cx="0" cy="0"/>
          <a:chOff x="0" y="0"/>
          <a:chExt cx="0" cy="0"/>
        </a:xfrm>
      </p:grpSpPr>
      <p:pic>
        <p:nvPicPr>
          <p:cNvPr id="29" name="Grafik 28"/>
          <p:cNvPicPr>
            <a:picLocks noChangeAspect="1"/>
          </p:cNvPicPr>
          <p:nvPr userDrawn="1"/>
        </p:nvPicPr>
        <p:blipFill rotWithShape="1">
          <a:blip r:embed="rId2">
            <a:extLst>
              <a:ext uri="{28A0092B-C50C-407E-A947-70E740481C1C}">
                <a14:useLocalDpi xmlns:a14="http://schemas.microsoft.com/office/drawing/2010/main" val="0"/>
              </a:ext>
            </a:extLst>
          </a:blip>
          <a:srcRect t="299" b="9749"/>
          <a:stretch>
            <a:fillRect/>
          </a:stretch>
        </p:blipFill>
        <p:spPr bwMode="gray">
          <a:xfrm>
            <a:off x="1" y="7950"/>
            <a:ext cx="12192000" cy="6850050"/>
          </a:xfrm>
          <a:prstGeom prst="rect">
            <a:avLst/>
          </a:prstGeom>
        </p:spPr>
      </p:pic>
      <p:sp>
        <p:nvSpPr>
          <p:cNvPr id="8" name="Rechteck 7"/>
          <p:cNvSpPr/>
          <p:nvPr userDrawn="1"/>
        </p:nvSpPr>
        <p:spPr bwMode="gray">
          <a:xfrm>
            <a:off x="2" y="0"/>
            <a:ext cx="12191999" cy="37561"/>
          </a:xfrm>
          <a:prstGeom prst="rect">
            <a:avLst/>
          </a:prstGeom>
          <a:solidFill>
            <a:srgbClr val="B3E900"/>
          </a:solidFill>
        </p:spPr>
        <p:txBody>
          <a:bodyPr lIns="94662" tIns="94662" rIns="94662" bIns="94662" rtlCol="0" anchor="ctr">
            <a:noAutofit/>
          </a:bodyPr>
          <a:lstStyle/>
          <a:p>
            <a:pPr algn="ctr"/>
            <a:endParaRPr lang="en-US" sz="900" b="0" dirty="0">
              <a:latin typeface="Segoe Print" panose="02000600000000000000" charset="0"/>
              <a:ea typeface="Segoe Print" panose="02000600000000000000" charset="0"/>
              <a:cs typeface="Segoe Print" panose="02000600000000000000"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1.pn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CE156-0F35-4A58-B0EF-48ABD7BC9BC2}" type="datetime1">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8" name="Grafik 37"/>
          <p:cNvPicPr>
            <a:picLocks noChangeAspect="1"/>
          </p:cNvPicPr>
          <p:nvPr/>
        </p:nvPicPr>
        <p:blipFill rotWithShape="1">
          <a:blip r:embed="rId4">
            <a:extLst>
              <a:ext uri="{28A0092B-C50C-407E-A947-70E740481C1C}">
                <a14:useLocalDpi xmlns:a14="http://schemas.microsoft.com/office/drawing/2010/main" val="0"/>
              </a:ext>
            </a:extLst>
          </a:blip>
          <a:srcRect t="299" b="9749"/>
          <a:stretch>
            <a:fillRect/>
          </a:stretch>
        </p:blipFill>
        <p:spPr bwMode="gray">
          <a:xfrm>
            <a:off x="1" y="7950"/>
            <a:ext cx="12192000" cy="6850050"/>
          </a:xfrm>
          <a:prstGeom prst="rect">
            <a:avLst/>
          </a:prstGeom>
        </p:spPr>
      </p:pic>
      <p:sp>
        <p:nvSpPr>
          <p:cNvPr id="39" name="Rechteck 38"/>
          <p:cNvSpPr/>
          <p:nvPr/>
        </p:nvSpPr>
        <p:spPr bwMode="gray">
          <a:xfrm>
            <a:off x="2" y="0"/>
            <a:ext cx="12191999" cy="37561"/>
          </a:xfrm>
          <a:prstGeom prst="rect">
            <a:avLst/>
          </a:prstGeom>
          <a:solidFill>
            <a:srgbClr val="B3E900"/>
          </a:solidFill>
        </p:spPr>
        <p:txBody>
          <a:bodyPr lIns="94662" tIns="94662" rIns="94662" bIns="94662" rtlCol="0" anchor="ctr">
            <a:noAutofit/>
          </a:bodyPr>
          <a:lstStyle/>
          <a:p>
            <a:pPr algn="ctr"/>
            <a:endParaRPr lang="de-DE" sz="900" b="0" dirty="0">
              <a:latin typeface="Segoe Print" panose="02000600000000000000" charset="0"/>
              <a:ea typeface="Segoe Print" panose="02000600000000000000" charset="0"/>
              <a:cs typeface="Segoe Print" panose="02000600000000000000" charset="0"/>
            </a:endParaRPr>
          </a:p>
        </p:txBody>
      </p:sp>
      <p:sp>
        <p:nvSpPr>
          <p:cNvPr id="2" name="Titelplatzhalter 1"/>
          <p:cNvSpPr>
            <a:spLocks noGrp="1"/>
          </p:cNvSpPr>
          <p:nvPr>
            <p:ph type="title"/>
          </p:nvPr>
        </p:nvSpPr>
        <p:spPr bwMode="gray">
          <a:xfrm>
            <a:off x="590597" y="599049"/>
            <a:ext cx="10983677" cy="653034"/>
          </a:xfrm>
          <a:prstGeom prst="rect">
            <a:avLst/>
          </a:prstGeom>
        </p:spPr>
        <p:txBody>
          <a:bodyPr vert="horz" lIns="0" tIns="0" rIns="0" bIns="0" rtlCol="0" anchor="t">
            <a:noAutofit/>
          </a:bodyPr>
          <a:lstStyle/>
          <a:p>
            <a:r>
              <a:rPr lang="de-DE" dirty="0"/>
              <a:t>Titelmasterformat durch Klicken bearbeiten</a:t>
            </a:r>
            <a:endParaRPr lang="de-DE" dirty="0"/>
          </a:p>
        </p:txBody>
      </p:sp>
      <p:sp>
        <p:nvSpPr>
          <p:cNvPr id="3" name="Textplatzhalter 2"/>
          <p:cNvSpPr>
            <a:spLocks noGrp="1"/>
          </p:cNvSpPr>
          <p:nvPr>
            <p:ph type="body" idx="1"/>
          </p:nvPr>
        </p:nvSpPr>
        <p:spPr bwMode="gray">
          <a:xfrm>
            <a:off x="593313" y="1373449"/>
            <a:ext cx="10979572" cy="4862155"/>
          </a:xfrm>
          <a:prstGeom prst="rect">
            <a:avLst/>
          </a:prstGeom>
        </p:spPr>
        <p:txBody>
          <a:bodyPr vert="horz" lIns="0" tIns="0" rIns="0" bIns="0" rtlCol="0">
            <a:noAutofit/>
          </a:bodyPr>
          <a:lstStyle/>
          <a:p>
            <a:pPr lvl="0"/>
            <a:r>
              <a:rPr lang="de-DE" dirty="0"/>
              <a:t>Textmasterformat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4" name="Datumsplatzhalter 3"/>
          <p:cNvSpPr>
            <a:spLocks noGrp="1"/>
          </p:cNvSpPr>
          <p:nvPr>
            <p:ph type="dt" sz="half" idx="2"/>
          </p:nvPr>
        </p:nvSpPr>
        <p:spPr bwMode="gray">
          <a:xfrm>
            <a:off x="10678578" y="6417807"/>
            <a:ext cx="560896" cy="125597"/>
          </a:xfrm>
          <a:prstGeom prst="rect">
            <a:avLst/>
          </a:prstGeom>
        </p:spPr>
        <p:txBody>
          <a:bodyPr vert="horz" lIns="0" tIns="0" rIns="0" bIns="0" rtlCol="0" anchor="ctr">
            <a:noAutofit/>
          </a:bodyPr>
          <a:lstStyle>
            <a:lvl1pPr algn="l">
              <a:defRPr sz="700">
                <a:solidFill>
                  <a:schemeClr val="bg1"/>
                </a:solidFill>
                <a:latin typeface="Arial" panose="020B0604020202020204" pitchFamily="34" charset="0"/>
                <a:cs typeface="Arial" panose="020B0604020202020204" pitchFamily="34" charset="0"/>
              </a:defRPr>
            </a:lvl1pPr>
            <a:lvl2pPr marL="0" indent="0">
              <a:defRPr sz="700">
                <a:solidFill>
                  <a:schemeClr val="bg1"/>
                </a:solidFill>
              </a:defRPr>
            </a:lvl2pPr>
            <a:lvl3pPr marL="0" indent="0" algn="l">
              <a:defRPr sz="700">
                <a:solidFill>
                  <a:schemeClr val="bg1"/>
                </a:solidFill>
              </a:defRPr>
            </a:lvl3pPr>
            <a:lvl4pPr marL="0" indent="0">
              <a:defRPr sz="700">
                <a:solidFill>
                  <a:schemeClr val="bg1"/>
                </a:solidFill>
              </a:defRPr>
            </a:lvl4pPr>
            <a:lvl5pPr marL="0" indent="0">
              <a:defRPr sz="700">
                <a:solidFill>
                  <a:schemeClr val="bg1"/>
                </a:solidFill>
              </a:defRPr>
            </a:lvl5pPr>
            <a:lvl6pPr marL="0" indent="0">
              <a:defRPr sz="700">
                <a:solidFill>
                  <a:schemeClr val="bg1"/>
                </a:solidFill>
              </a:defRPr>
            </a:lvl6pPr>
            <a:lvl7pPr marL="0" indent="0">
              <a:defRPr sz="700">
                <a:solidFill>
                  <a:schemeClr val="bg1"/>
                </a:solidFill>
              </a:defRPr>
            </a:lvl7pPr>
            <a:lvl8pPr marL="0" indent="0">
              <a:defRPr sz="700">
                <a:solidFill>
                  <a:schemeClr val="bg1"/>
                </a:solidFill>
              </a:defRPr>
            </a:lvl8pPr>
            <a:lvl9pPr marL="0" indent="0">
              <a:defRPr sz="700">
                <a:solidFill>
                  <a:schemeClr val="bg1"/>
                </a:solidFill>
              </a:defRPr>
            </a:lvl9pPr>
          </a:lstStyle>
          <a:p>
            <a:fld id="{B2C59806-4CAC-4D94-BB21-74AAC4F9EF7B}" type="datetimeFigureOut">
              <a:rPr lang="de-DE" smtClean="0"/>
            </a:fld>
            <a:endParaRPr lang="de-DE" dirty="0"/>
          </a:p>
        </p:txBody>
      </p:sp>
      <p:sp>
        <p:nvSpPr>
          <p:cNvPr id="5" name="Fußzeilenplatzhalter 4"/>
          <p:cNvSpPr>
            <a:spLocks noGrp="1"/>
          </p:cNvSpPr>
          <p:nvPr>
            <p:ph type="ftr" sz="quarter" idx="3"/>
          </p:nvPr>
        </p:nvSpPr>
        <p:spPr bwMode="gray">
          <a:xfrm>
            <a:off x="4064267" y="6417807"/>
            <a:ext cx="6548609" cy="125597"/>
          </a:xfrm>
          <a:prstGeom prst="rect">
            <a:avLst/>
          </a:prstGeom>
        </p:spPr>
        <p:txBody>
          <a:bodyPr vert="horz" lIns="0" tIns="0" rIns="0" bIns="0" rtlCol="0" anchor="ctr">
            <a:noAutofit/>
          </a:bodyPr>
          <a:lstStyle>
            <a:lvl1pPr algn="l">
              <a:defRPr sz="700">
                <a:solidFill>
                  <a:schemeClr val="bg1"/>
                </a:solidFill>
                <a:latin typeface="Arial" panose="020B0604020202020204" pitchFamily="34" charset="0"/>
                <a:cs typeface="Arial" panose="020B0604020202020204" pitchFamily="34" charset="0"/>
              </a:defRPr>
            </a:lvl1pPr>
            <a:lvl2pPr marL="0" indent="0">
              <a:defRPr sz="700">
                <a:solidFill>
                  <a:schemeClr val="bg1"/>
                </a:solidFill>
              </a:defRPr>
            </a:lvl2pPr>
            <a:lvl3pPr marL="1270" indent="0">
              <a:defRPr sz="700">
                <a:solidFill>
                  <a:schemeClr val="bg1"/>
                </a:solidFill>
              </a:defRPr>
            </a:lvl3pPr>
            <a:lvl4pPr marL="1270" indent="0">
              <a:defRPr sz="700">
                <a:solidFill>
                  <a:schemeClr val="bg1"/>
                </a:solidFill>
              </a:defRPr>
            </a:lvl4pPr>
            <a:lvl5pPr marL="0" indent="0">
              <a:defRPr sz="700">
                <a:solidFill>
                  <a:schemeClr val="bg1"/>
                </a:solidFill>
              </a:defRPr>
            </a:lvl5pPr>
            <a:lvl6pPr marL="0" indent="0">
              <a:defRPr sz="700">
                <a:solidFill>
                  <a:schemeClr val="bg1"/>
                </a:solidFill>
              </a:defRPr>
            </a:lvl6pPr>
            <a:lvl7pPr marL="0" indent="0">
              <a:defRPr sz="700">
                <a:solidFill>
                  <a:schemeClr val="bg1"/>
                </a:solidFill>
              </a:defRPr>
            </a:lvl7pPr>
            <a:lvl8pPr marL="0" indent="0">
              <a:defRPr sz="700">
                <a:solidFill>
                  <a:schemeClr val="bg1"/>
                </a:solidFill>
              </a:defRPr>
            </a:lvl8pPr>
            <a:lvl9pPr marL="0" indent="0">
              <a:defRPr sz="700">
                <a:solidFill>
                  <a:schemeClr val="bg1"/>
                </a:solidFill>
              </a:defRPr>
            </a:lvl9pPr>
          </a:lstStyle>
          <a:p>
            <a:endParaRPr lang="de-DE" dirty="0"/>
          </a:p>
        </p:txBody>
      </p:sp>
      <p:sp>
        <p:nvSpPr>
          <p:cNvPr id="6" name="Foliennummernplatzhalter 5"/>
          <p:cNvSpPr>
            <a:spLocks noGrp="1"/>
          </p:cNvSpPr>
          <p:nvPr>
            <p:ph type="sldNum" sz="quarter" idx="4"/>
          </p:nvPr>
        </p:nvSpPr>
        <p:spPr bwMode="gray">
          <a:xfrm>
            <a:off x="11305113" y="6417807"/>
            <a:ext cx="277288" cy="125597"/>
          </a:xfrm>
          <a:prstGeom prst="rect">
            <a:avLst/>
          </a:prstGeom>
        </p:spPr>
        <p:txBody>
          <a:bodyPr vert="horz" lIns="0" tIns="0" rIns="0" bIns="0" rtlCol="0" anchor="ctr">
            <a:noAutofit/>
          </a:bodyPr>
          <a:lstStyle>
            <a:lvl1pPr algn="r">
              <a:defRPr sz="700">
                <a:solidFill>
                  <a:schemeClr val="bg1"/>
                </a:solidFill>
                <a:latin typeface="Arial" panose="020B0604020202020204" pitchFamily="34" charset="0"/>
                <a:cs typeface="Arial" panose="020B0604020202020204" pitchFamily="34" charset="0"/>
              </a:defRPr>
            </a:lvl1pPr>
            <a:lvl2pPr marL="0" indent="0" algn="r">
              <a:defRPr sz="700">
                <a:solidFill>
                  <a:schemeClr val="bg1"/>
                </a:solidFill>
              </a:defRPr>
            </a:lvl2pPr>
            <a:lvl3pPr marL="0" indent="0" algn="r">
              <a:defRPr sz="700">
                <a:solidFill>
                  <a:schemeClr val="bg1"/>
                </a:solidFill>
              </a:defRPr>
            </a:lvl3pPr>
            <a:lvl4pPr marL="0" indent="0" algn="r">
              <a:defRPr sz="700">
                <a:solidFill>
                  <a:schemeClr val="bg1"/>
                </a:solidFill>
              </a:defRPr>
            </a:lvl4pPr>
            <a:lvl5pPr marL="0" indent="0" algn="r">
              <a:defRPr sz="700">
                <a:solidFill>
                  <a:schemeClr val="bg1"/>
                </a:solidFill>
              </a:defRPr>
            </a:lvl5pPr>
            <a:lvl6pPr marL="0" indent="0" algn="r">
              <a:defRPr sz="700">
                <a:solidFill>
                  <a:schemeClr val="bg1"/>
                </a:solidFill>
              </a:defRPr>
            </a:lvl6pPr>
            <a:lvl7pPr marL="0" indent="0" algn="r">
              <a:defRPr sz="700">
                <a:solidFill>
                  <a:schemeClr val="bg1"/>
                </a:solidFill>
              </a:defRPr>
            </a:lvl7pPr>
            <a:lvl8pPr marL="0" indent="0" algn="r">
              <a:defRPr sz="700">
                <a:solidFill>
                  <a:schemeClr val="bg1"/>
                </a:solidFill>
              </a:defRPr>
            </a:lvl8pPr>
            <a:lvl9pPr marL="0" indent="0" algn="r">
              <a:defRPr sz="700">
                <a:solidFill>
                  <a:schemeClr val="bg1"/>
                </a:solidFill>
              </a:defRPr>
            </a:lvl9pPr>
          </a:lstStyle>
          <a:p>
            <a:fld id="{F7EA2169-A20E-4E6F-9507-EA717A9D0CEC}" type="slidenum">
              <a:rPr lang="de-DE" smtClean="0"/>
            </a:fld>
            <a:endParaRPr lang="de-DE" dirty="0"/>
          </a:p>
        </p:txBody>
      </p:sp>
      <p:sp>
        <p:nvSpPr>
          <p:cNvPr id="7" name="Rechteck 6"/>
          <p:cNvSpPr/>
          <p:nvPr/>
        </p:nvSpPr>
        <p:spPr bwMode="gray">
          <a:xfrm>
            <a:off x="1" y="0"/>
            <a:ext cx="12194509" cy="34796"/>
          </a:xfrm>
          <a:prstGeom prst="rect">
            <a:avLst/>
          </a:prstGeom>
          <a:solidFill>
            <a:srgbClr val="B3E900"/>
          </a:solidFill>
        </p:spPr>
        <p:txBody>
          <a:bodyPr lIns="94662" tIns="94662" rIns="94662" bIns="94662" rtlCol="0" anchor="ctr">
            <a:noAutofit/>
          </a:bodyPr>
          <a:lstStyle/>
          <a:p>
            <a:pPr algn="ctr"/>
            <a:endParaRPr lang="de-DE" sz="900" b="0" dirty="0">
              <a:latin typeface="Segoe Print" panose="02000600000000000000" charset="0"/>
              <a:ea typeface="Segoe Print" panose="02000600000000000000" charset="0"/>
              <a:cs typeface="Segoe Print" panose="02000600000000000000" charset="0"/>
            </a:endParaRPr>
          </a:p>
        </p:txBody>
      </p:sp>
      <p:grpSp>
        <p:nvGrpSpPr>
          <p:cNvPr id="40" name="Gruppieren 39"/>
          <p:cNvGrpSpPr/>
          <p:nvPr/>
        </p:nvGrpSpPr>
        <p:grpSpPr>
          <a:xfrm>
            <a:off x="617394" y="6377847"/>
            <a:ext cx="1648585" cy="159138"/>
            <a:chOff x="463126" y="6515330"/>
            <a:chExt cx="1648370" cy="159175"/>
          </a:xfrm>
          <a:solidFill>
            <a:schemeClr val="bg1"/>
          </a:solidFill>
        </p:grpSpPr>
        <p:grpSp>
          <p:nvGrpSpPr>
            <p:cNvPr id="41" name="Gruppieren 40"/>
            <p:cNvGrpSpPr>
              <a:grpSpLocks noChangeAspect="1"/>
            </p:cNvGrpSpPr>
            <p:nvPr userDrawn="1"/>
          </p:nvGrpSpPr>
          <p:grpSpPr bwMode="gray">
            <a:xfrm>
              <a:off x="463126" y="6515330"/>
              <a:ext cx="790294" cy="138440"/>
              <a:chOff x="2579208" y="1783940"/>
              <a:chExt cx="2359781" cy="413375"/>
            </a:xfrm>
            <a:grpFill/>
          </p:grpSpPr>
          <p:sp>
            <p:nvSpPr>
              <p:cNvPr id="51" name="Freeform 57"/>
              <p:cNvSpPr/>
              <p:nvPr/>
            </p:nvSpPr>
            <p:spPr bwMode="gray">
              <a:xfrm>
                <a:off x="4834996" y="1783940"/>
                <a:ext cx="103993" cy="106594"/>
              </a:xfrm>
              <a:custGeom>
                <a:avLst/>
                <a:gdLst>
                  <a:gd name="T0" fmla="*/ 49 w 51"/>
                  <a:gd name="T1" fmla="*/ 26 h 52"/>
                  <a:gd name="T2" fmla="*/ 47 w 51"/>
                  <a:gd name="T3" fmla="*/ 26 h 52"/>
                  <a:gd name="T4" fmla="*/ 25 w 51"/>
                  <a:gd name="T5" fmla="*/ 47 h 52"/>
                  <a:gd name="T6" fmla="*/ 4 w 51"/>
                  <a:gd name="T7" fmla="*/ 26 h 52"/>
                  <a:gd name="T8" fmla="*/ 25 w 51"/>
                  <a:gd name="T9" fmla="*/ 4 h 52"/>
                  <a:gd name="T10" fmla="*/ 47 w 51"/>
                  <a:gd name="T11" fmla="*/ 26 h 52"/>
                  <a:gd name="T12" fmla="*/ 49 w 51"/>
                  <a:gd name="T13" fmla="*/ 26 h 52"/>
                  <a:gd name="T14" fmla="*/ 51 w 51"/>
                  <a:gd name="T15" fmla="*/ 26 h 52"/>
                  <a:gd name="T16" fmla="*/ 25 w 51"/>
                  <a:gd name="T17" fmla="*/ 0 h 52"/>
                  <a:gd name="T18" fmla="*/ 0 w 51"/>
                  <a:gd name="T19" fmla="*/ 26 h 52"/>
                  <a:gd name="T20" fmla="*/ 25 w 51"/>
                  <a:gd name="T21" fmla="*/ 52 h 52"/>
                  <a:gd name="T22" fmla="*/ 51 w 51"/>
                  <a:gd name="T23" fmla="*/ 26 h 52"/>
                  <a:gd name="T24" fmla="*/ 49 w 51"/>
                  <a:gd name="T2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2">
                    <a:moveTo>
                      <a:pt x="49" y="26"/>
                    </a:moveTo>
                    <a:cubicBezTo>
                      <a:pt x="47" y="26"/>
                      <a:pt x="47" y="26"/>
                      <a:pt x="47" y="26"/>
                    </a:cubicBezTo>
                    <a:cubicBezTo>
                      <a:pt x="47" y="38"/>
                      <a:pt x="37" y="47"/>
                      <a:pt x="25" y="47"/>
                    </a:cubicBezTo>
                    <a:cubicBezTo>
                      <a:pt x="14" y="47"/>
                      <a:pt x="4" y="38"/>
                      <a:pt x="4" y="26"/>
                    </a:cubicBezTo>
                    <a:cubicBezTo>
                      <a:pt x="4" y="14"/>
                      <a:pt x="14" y="4"/>
                      <a:pt x="25" y="4"/>
                    </a:cubicBezTo>
                    <a:cubicBezTo>
                      <a:pt x="37" y="4"/>
                      <a:pt x="47" y="14"/>
                      <a:pt x="47" y="26"/>
                    </a:cubicBezTo>
                    <a:cubicBezTo>
                      <a:pt x="49" y="26"/>
                      <a:pt x="49" y="26"/>
                      <a:pt x="49" y="26"/>
                    </a:cubicBezTo>
                    <a:cubicBezTo>
                      <a:pt x="51" y="26"/>
                      <a:pt x="51" y="26"/>
                      <a:pt x="51" y="26"/>
                    </a:cubicBezTo>
                    <a:cubicBezTo>
                      <a:pt x="51" y="12"/>
                      <a:pt x="40" y="0"/>
                      <a:pt x="25" y="0"/>
                    </a:cubicBezTo>
                    <a:cubicBezTo>
                      <a:pt x="11" y="0"/>
                      <a:pt x="0" y="12"/>
                      <a:pt x="0" y="26"/>
                    </a:cubicBezTo>
                    <a:cubicBezTo>
                      <a:pt x="0" y="40"/>
                      <a:pt x="11" y="52"/>
                      <a:pt x="25" y="52"/>
                    </a:cubicBezTo>
                    <a:cubicBezTo>
                      <a:pt x="40" y="52"/>
                      <a:pt x="51" y="40"/>
                      <a:pt x="51" y="26"/>
                    </a:cubicBezTo>
                    <a:cubicBezTo>
                      <a:pt x="49" y="26"/>
                      <a:pt x="49" y="26"/>
                      <a:pt x="49" y="26"/>
                    </a:cubicBezTo>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2" name="Freeform 58"/>
              <p:cNvSpPr>
                <a:spLocks noEditPoints="1"/>
              </p:cNvSpPr>
              <p:nvPr/>
            </p:nvSpPr>
            <p:spPr bwMode="gray">
              <a:xfrm>
                <a:off x="4865327" y="1812539"/>
                <a:ext cx="45064" cy="49397"/>
              </a:xfrm>
              <a:custGeom>
                <a:avLst/>
                <a:gdLst>
                  <a:gd name="T0" fmla="*/ 0 w 22"/>
                  <a:gd name="T1" fmla="*/ 0 h 24"/>
                  <a:gd name="T2" fmla="*/ 2 w 22"/>
                  <a:gd name="T3" fmla="*/ 0 h 24"/>
                  <a:gd name="T4" fmla="*/ 12 w 22"/>
                  <a:gd name="T5" fmla="*/ 0 h 24"/>
                  <a:gd name="T6" fmla="*/ 19 w 22"/>
                  <a:gd name="T7" fmla="*/ 2 h 24"/>
                  <a:gd name="T8" fmla="*/ 21 w 22"/>
                  <a:gd name="T9" fmla="*/ 6 h 24"/>
                  <a:gd name="T10" fmla="*/ 19 w 22"/>
                  <a:gd name="T11" fmla="*/ 11 h 24"/>
                  <a:gd name="T12" fmla="*/ 16 w 22"/>
                  <a:gd name="T13" fmla="*/ 12 h 24"/>
                  <a:gd name="T14" fmla="*/ 19 w 22"/>
                  <a:gd name="T15" fmla="*/ 13 h 24"/>
                  <a:gd name="T16" fmla="*/ 20 w 22"/>
                  <a:gd name="T17" fmla="*/ 17 h 24"/>
                  <a:gd name="T18" fmla="*/ 21 w 22"/>
                  <a:gd name="T19" fmla="*/ 20 h 24"/>
                  <a:gd name="T20" fmla="*/ 21 w 22"/>
                  <a:gd name="T21" fmla="*/ 21 h 24"/>
                  <a:gd name="T22" fmla="*/ 22 w 22"/>
                  <a:gd name="T23" fmla="*/ 23 h 24"/>
                  <a:gd name="T24" fmla="*/ 22 w 22"/>
                  <a:gd name="T25" fmla="*/ 24 h 24"/>
                  <a:gd name="T26" fmla="*/ 20 w 22"/>
                  <a:gd name="T27" fmla="*/ 24 h 24"/>
                  <a:gd name="T28" fmla="*/ 18 w 22"/>
                  <a:gd name="T29" fmla="*/ 24 h 24"/>
                  <a:gd name="T30" fmla="*/ 17 w 22"/>
                  <a:gd name="T31" fmla="*/ 22 h 24"/>
                  <a:gd name="T32" fmla="*/ 16 w 22"/>
                  <a:gd name="T33" fmla="*/ 18 h 24"/>
                  <a:gd name="T34" fmla="*/ 16 w 22"/>
                  <a:gd name="T35" fmla="*/ 17 h 24"/>
                  <a:gd name="T36" fmla="*/ 15 w 22"/>
                  <a:gd name="T37" fmla="*/ 14 h 24"/>
                  <a:gd name="T38" fmla="*/ 11 w 22"/>
                  <a:gd name="T39" fmla="*/ 13 h 24"/>
                  <a:gd name="T40" fmla="*/ 4 w 22"/>
                  <a:gd name="T41" fmla="*/ 13 h 24"/>
                  <a:gd name="T42" fmla="*/ 4 w 22"/>
                  <a:gd name="T43" fmla="*/ 24 h 24"/>
                  <a:gd name="T44" fmla="*/ 2 w 22"/>
                  <a:gd name="T45" fmla="*/ 24 h 24"/>
                  <a:gd name="T46" fmla="*/ 0 w 22"/>
                  <a:gd name="T47" fmla="*/ 24 h 24"/>
                  <a:gd name="T48" fmla="*/ 0 w 22"/>
                  <a:gd name="T49" fmla="*/ 0 h 24"/>
                  <a:gd name="T50" fmla="*/ 4 w 22"/>
                  <a:gd name="T51" fmla="*/ 11 h 24"/>
                  <a:gd name="T52" fmla="*/ 11 w 22"/>
                  <a:gd name="T53" fmla="*/ 11 h 24"/>
                  <a:gd name="T54" fmla="*/ 16 w 22"/>
                  <a:gd name="T55" fmla="*/ 10 h 24"/>
                  <a:gd name="T56" fmla="*/ 17 w 22"/>
                  <a:gd name="T57" fmla="*/ 7 h 24"/>
                  <a:gd name="T58" fmla="*/ 16 w 22"/>
                  <a:gd name="T59" fmla="*/ 4 h 24"/>
                  <a:gd name="T60" fmla="*/ 10 w 22"/>
                  <a:gd name="T61" fmla="*/ 3 h 24"/>
                  <a:gd name="T62" fmla="*/ 4 w 22"/>
                  <a:gd name="T63" fmla="*/ 3 h 24"/>
                  <a:gd name="T64" fmla="*/ 4 w 22"/>
                  <a:gd name="T6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4">
                    <a:moveTo>
                      <a:pt x="0" y="0"/>
                    </a:moveTo>
                    <a:cubicBezTo>
                      <a:pt x="2" y="0"/>
                      <a:pt x="2" y="0"/>
                      <a:pt x="2" y="0"/>
                    </a:cubicBezTo>
                    <a:cubicBezTo>
                      <a:pt x="12" y="0"/>
                      <a:pt x="12" y="0"/>
                      <a:pt x="12" y="0"/>
                    </a:cubicBezTo>
                    <a:cubicBezTo>
                      <a:pt x="15" y="0"/>
                      <a:pt x="17" y="1"/>
                      <a:pt x="19" y="2"/>
                    </a:cubicBezTo>
                    <a:cubicBezTo>
                      <a:pt x="21" y="3"/>
                      <a:pt x="21" y="4"/>
                      <a:pt x="21" y="6"/>
                    </a:cubicBezTo>
                    <a:cubicBezTo>
                      <a:pt x="21" y="8"/>
                      <a:pt x="21" y="10"/>
                      <a:pt x="19" y="11"/>
                    </a:cubicBezTo>
                    <a:cubicBezTo>
                      <a:pt x="18" y="11"/>
                      <a:pt x="17" y="12"/>
                      <a:pt x="16" y="12"/>
                    </a:cubicBezTo>
                    <a:cubicBezTo>
                      <a:pt x="17" y="12"/>
                      <a:pt x="18" y="13"/>
                      <a:pt x="19" y="13"/>
                    </a:cubicBezTo>
                    <a:cubicBezTo>
                      <a:pt x="19" y="14"/>
                      <a:pt x="20" y="15"/>
                      <a:pt x="20" y="17"/>
                    </a:cubicBezTo>
                    <a:cubicBezTo>
                      <a:pt x="21" y="18"/>
                      <a:pt x="21" y="19"/>
                      <a:pt x="21" y="20"/>
                    </a:cubicBezTo>
                    <a:cubicBezTo>
                      <a:pt x="21" y="21"/>
                      <a:pt x="21" y="21"/>
                      <a:pt x="21" y="21"/>
                    </a:cubicBezTo>
                    <a:cubicBezTo>
                      <a:pt x="22" y="23"/>
                      <a:pt x="22" y="23"/>
                      <a:pt x="22" y="23"/>
                    </a:cubicBezTo>
                    <a:cubicBezTo>
                      <a:pt x="22" y="24"/>
                      <a:pt x="22" y="24"/>
                      <a:pt x="22" y="24"/>
                    </a:cubicBezTo>
                    <a:cubicBezTo>
                      <a:pt x="20" y="24"/>
                      <a:pt x="20" y="24"/>
                      <a:pt x="20" y="24"/>
                    </a:cubicBezTo>
                    <a:cubicBezTo>
                      <a:pt x="18" y="24"/>
                      <a:pt x="18" y="24"/>
                      <a:pt x="18" y="24"/>
                    </a:cubicBezTo>
                    <a:cubicBezTo>
                      <a:pt x="17" y="22"/>
                      <a:pt x="17" y="22"/>
                      <a:pt x="17" y="22"/>
                    </a:cubicBezTo>
                    <a:cubicBezTo>
                      <a:pt x="17" y="21"/>
                      <a:pt x="17" y="20"/>
                      <a:pt x="16" y="18"/>
                    </a:cubicBezTo>
                    <a:cubicBezTo>
                      <a:pt x="16" y="17"/>
                      <a:pt x="16" y="17"/>
                      <a:pt x="16" y="17"/>
                    </a:cubicBezTo>
                    <a:cubicBezTo>
                      <a:pt x="16" y="16"/>
                      <a:pt x="16" y="15"/>
                      <a:pt x="15" y="14"/>
                    </a:cubicBezTo>
                    <a:cubicBezTo>
                      <a:pt x="14" y="14"/>
                      <a:pt x="13" y="13"/>
                      <a:pt x="11" y="13"/>
                    </a:cubicBezTo>
                    <a:cubicBezTo>
                      <a:pt x="4" y="13"/>
                      <a:pt x="4" y="13"/>
                      <a:pt x="4" y="13"/>
                    </a:cubicBezTo>
                    <a:cubicBezTo>
                      <a:pt x="4" y="24"/>
                      <a:pt x="4" y="24"/>
                      <a:pt x="4" y="24"/>
                    </a:cubicBezTo>
                    <a:cubicBezTo>
                      <a:pt x="2" y="24"/>
                      <a:pt x="2" y="24"/>
                      <a:pt x="2" y="24"/>
                    </a:cubicBezTo>
                    <a:cubicBezTo>
                      <a:pt x="0" y="24"/>
                      <a:pt x="0" y="24"/>
                      <a:pt x="0" y="24"/>
                    </a:cubicBezTo>
                    <a:lnTo>
                      <a:pt x="0" y="0"/>
                    </a:lnTo>
                    <a:close/>
                    <a:moveTo>
                      <a:pt x="4" y="11"/>
                    </a:moveTo>
                    <a:cubicBezTo>
                      <a:pt x="11" y="11"/>
                      <a:pt x="11" y="11"/>
                      <a:pt x="11" y="11"/>
                    </a:cubicBezTo>
                    <a:cubicBezTo>
                      <a:pt x="13" y="11"/>
                      <a:pt x="15" y="10"/>
                      <a:pt x="16" y="10"/>
                    </a:cubicBezTo>
                    <a:cubicBezTo>
                      <a:pt x="17" y="9"/>
                      <a:pt x="17" y="8"/>
                      <a:pt x="17" y="7"/>
                    </a:cubicBezTo>
                    <a:cubicBezTo>
                      <a:pt x="17" y="5"/>
                      <a:pt x="17" y="4"/>
                      <a:pt x="16" y="4"/>
                    </a:cubicBezTo>
                    <a:cubicBezTo>
                      <a:pt x="15" y="3"/>
                      <a:pt x="13" y="3"/>
                      <a:pt x="10" y="3"/>
                    </a:cubicBezTo>
                    <a:cubicBezTo>
                      <a:pt x="4" y="3"/>
                      <a:pt x="4" y="3"/>
                      <a:pt x="4" y="3"/>
                    </a:cubicBezTo>
                    <a:lnTo>
                      <a:pt x="4" y="11"/>
                    </a:ln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3" name="Rectangle 59"/>
              <p:cNvSpPr>
                <a:spLocks noChangeArrowheads="1"/>
              </p:cNvSpPr>
              <p:nvPr/>
            </p:nvSpPr>
            <p:spPr bwMode="gray">
              <a:xfrm>
                <a:off x="2579208" y="1868002"/>
                <a:ext cx="60663" cy="324980"/>
              </a:xfrm>
              <a:prstGeom prst="rect">
                <a:avLst/>
              </a:prstGeom>
              <a:grpFill/>
              <a:ln w="9525">
                <a:noFill/>
                <a:miter lim="800000"/>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4" name="Freeform 60"/>
              <p:cNvSpPr/>
              <p:nvPr/>
            </p:nvSpPr>
            <p:spPr bwMode="gray">
              <a:xfrm>
                <a:off x="3100908" y="1872335"/>
                <a:ext cx="389108" cy="320647"/>
              </a:xfrm>
              <a:custGeom>
                <a:avLst/>
                <a:gdLst>
                  <a:gd name="T0" fmla="*/ 2 w 190"/>
                  <a:gd name="T1" fmla="*/ 157 h 157"/>
                  <a:gd name="T2" fmla="*/ 2 w 190"/>
                  <a:gd name="T3" fmla="*/ 132 h 157"/>
                  <a:gd name="T4" fmla="*/ 130 w 190"/>
                  <a:gd name="T5" fmla="*/ 132 h 157"/>
                  <a:gd name="T6" fmla="*/ 149 w 190"/>
                  <a:gd name="T7" fmla="*/ 125 h 157"/>
                  <a:gd name="T8" fmla="*/ 157 w 190"/>
                  <a:gd name="T9" fmla="*/ 109 h 157"/>
                  <a:gd name="T10" fmla="*/ 149 w 190"/>
                  <a:gd name="T11" fmla="*/ 93 h 157"/>
                  <a:gd name="T12" fmla="*/ 130 w 190"/>
                  <a:gd name="T13" fmla="*/ 87 h 157"/>
                  <a:gd name="T14" fmla="*/ 52 w 190"/>
                  <a:gd name="T15" fmla="*/ 87 h 157"/>
                  <a:gd name="T16" fmla="*/ 7 w 190"/>
                  <a:gd name="T17" fmla="*/ 65 h 157"/>
                  <a:gd name="T18" fmla="*/ 0 w 190"/>
                  <a:gd name="T19" fmla="*/ 43 h 157"/>
                  <a:gd name="T20" fmla="*/ 15 w 190"/>
                  <a:gd name="T21" fmla="*/ 13 h 157"/>
                  <a:gd name="T22" fmla="*/ 52 w 190"/>
                  <a:gd name="T23" fmla="*/ 0 h 157"/>
                  <a:gd name="T24" fmla="*/ 182 w 190"/>
                  <a:gd name="T25" fmla="*/ 0 h 157"/>
                  <a:gd name="T26" fmla="*/ 182 w 190"/>
                  <a:gd name="T27" fmla="*/ 26 h 157"/>
                  <a:gd name="T28" fmla="*/ 53 w 190"/>
                  <a:gd name="T29" fmla="*/ 26 h 157"/>
                  <a:gd name="T30" fmla="*/ 37 w 190"/>
                  <a:gd name="T31" fmla="*/ 31 h 157"/>
                  <a:gd name="T32" fmla="*/ 31 w 190"/>
                  <a:gd name="T33" fmla="*/ 44 h 157"/>
                  <a:gd name="T34" fmla="*/ 37 w 190"/>
                  <a:gd name="T35" fmla="*/ 57 h 157"/>
                  <a:gd name="T36" fmla="*/ 53 w 190"/>
                  <a:gd name="T37" fmla="*/ 62 h 157"/>
                  <a:gd name="T38" fmla="*/ 132 w 190"/>
                  <a:gd name="T39" fmla="*/ 62 h 157"/>
                  <a:gd name="T40" fmla="*/ 182 w 190"/>
                  <a:gd name="T41" fmla="*/ 86 h 157"/>
                  <a:gd name="T42" fmla="*/ 190 w 190"/>
                  <a:gd name="T43" fmla="*/ 109 h 157"/>
                  <a:gd name="T44" fmla="*/ 172 w 190"/>
                  <a:gd name="T45" fmla="*/ 144 h 157"/>
                  <a:gd name="T46" fmla="*/ 130 w 190"/>
                  <a:gd name="T47" fmla="*/ 157 h 157"/>
                  <a:gd name="T48" fmla="*/ 2 w 190"/>
                  <a:gd name="T49"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57">
                    <a:moveTo>
                      <a:pt x="2" y="157"/>
                    </a:moveTo>
                    <a:cubicBezTo>
                      <a:pt x="2" y="132"/>
                      <a:pt x="2" y="132"/>
                      <a:pt x="2" y="132"/>
                    </a:cubicBezTo>
                    <a:cubicBezTo>
                      <a:pt x="130" y="132"/>
                      <a:pt x="130" y="132"/>
                      <a:pt x="130" y="132"/>
                    </a:cubicBezTo>
                    <a:cubicBezTo>
                      <a:pt x="137" y="132"/>
                      <a:pt x="144" y="129"/>
                      <a:pt x="149" y="125"/>
                    </a:cubicBezTo>
                    <a:cubicBezTo>
                      <a:pt x="155" y="121"/>
                      <a:pt x="157" y="115"/>
                      <a:pt x="157" y="109"/>
                    </a:cubicBezTo>
                    <a:cubicBezTo>
                      <a:pt x="157" y="103"/>
                      <a:pt x="155" y="97"/>
                      <a:pt x="149" y="93"/>
                    </a:cubicBezTo>
                    <a:cubicBezTo>
                      <a:pt x="144" y="89"/>
                      <a:pt x="138" y="87"/>
                      <a:pt x="130" y="87"/>
                    </a:cubicBezTo>
                    <a:cubicBezTo>
                      <a:pt x="52" y="87"/>
                      <a:pt x="52" y="87"/>
                      <a:pt x="52" y="87"/>
                    </a:cubicBezTo>
                    <a:cubicBezTo>
                      <a:pt x="32" y="87"/>
                      <a:pt x="17" y="80"/>
                      <a:pt x="7" y="65"/>
                    </a:cubicBezTo>
                    <a:cubicBezTo>
                      <a:pt x="2" y="59"/>
                      <a:pt x="0" y="51"/>
                      <a:pt x="0" y="43"/>
                    </a:cubicBezTo>
                    <a:cubicBezTo>
                      <a:pt x="0" y="32"/>
                      <a:pt x="5" y="21"/>
                      <a:pt x="15" y="13"/>
                    </a:cubicBezTo>
                    <a:cubicBezTo>
                      <a:pt x="25" y="4"/>
                      <a:pt x="37" y="0"/>
                      <a:pt x="52" y="0"/>
                    </a:cubicBezTo>
                    <a:cubicBezTo>
                      <a:pt x="182" y="0"/>
                      <a:pt x="182" y="0"/>
                      <a:pt x="182" y="0"/>
                    </a:cubicBezTo>
                    <a:cubicBezTo>
                      <a:pt x="182" y="26"/>
                      <a:pt x="182" y="26"/>
                      <a:pt x="182" y="26"/>
                    </a:cubicBezTo>
                    <a:cubicBezTo>
                      <a:pt x="53" y="26"/>
                      <a:pt x="53" y="26"/>
                      <a:pt x="53" y="26"/>
                    </a:cubicBezTo>
                    <a:cubicBezTo>
                      <a:pt x="47" y="26"/>
                      <a:pt x="42" y="27"/>
                      <a:pt x="37" y="31"/>
                    </a:cubicBezTo>
                    <a:cubicBezTo>
                      <a:pt x="33" y="34"/>
                      <a:pt x="31" y="39"/>
                      <a:pt x="31" y="44"/>
                    </a:cubicBezTo>
                    <a:cubicBezTo>
                      <a:pt x="31" y="49"/>
                      <a:pt x="33" y="53"/>
                      <a:pt x="37" y="57"/>
                    </a:cubicBezTo>
                    <a:cubicBezTo>
                      <a:pt x="42" y="60"/>
                      <a:pt x="47" y="62"/>
                      <a:pt x="53" y="62"/>
                    </a:cubicBezTo>
                    <a:cubicBezTo>
                      <a:pt x="132" y="62"/>
                      <a:pt x="132" y="62"/>
                      <a:pt x="132" y="62"/>
                    </a:cubicBezTo>
                    <a:cubicBezTo>
                      <a:pt x="155" y="62"/>
                      <a:pt x="171" y="70"/>
                      <a:pt x="182" y="86"/>
                    </a:cubicBezTo>
                    <a:cubicBezTo>
                      <a:pt x="187" y="93"/>
                      <a:pt x="190" y="101"/>
                      <a:pt x="190" y="109"/>
                    </a:cubicBezTo>
                    <a:cubicBezTo>
                      <a:pt x="190" y="123"/>
                      <a:pt x="184" y="135"/>
                      <a:pt x="172" y="144"/>
                    </a:cubicBezTo>
                    <a:cubicBezTo>
                      <a:pt x="161" y="152"/>
                      <a:pt x="147" y="157"/>
                      <a:pt x="130" y="157"/>
                    </a:cubicBezTo>
                    <a:lnTo>
                      <a:pt x="2" y="157"/>
                    </a:ln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5" name="Freeform 61"/>
              <p:cNvSpPr/>
              <p:nvPr/>
            </p:nvSpPr>
            <p:spPr bwMode="gray">
              <a:xfrm>
                <a:off x="3512548" y="1868002"/>
                <a:ext cx="370043" cy="329313"/>
              </a:xfrm>
              <a:custGeom>
                <a:avLst/>
                <a:gdLst>
                  <a:gd name="T0" fmla="*/ 154 w 181"/>
                  <a:gd name="T1" fmla="*/ 46 h 161"/>
                  <a:gd name="T2" fmla="*/ 98 w 181"/>
                  <a:gd name="T3" fmla="*/ 23 h 161"/>
                  <a:gd name="T4" fmla="*/ 50 w 181"/>
                  <a:gd name="T5" fmla="*/ 40 h 161"/>
                  <a:gd name="T6" fmla="*/ 30 w 181"/>
                  <a:gd name="T7" fmla="*/ 81 h 161"/>
                  <a:gd name="T8" fmla="*/ 50 w 181"/>
                  <a:gd name="T9" fmla="*/ 120 h 161"/>
                  <a:gd name="T10" fmla="*/ 98 w 181"/>
                  <a:gd name="T11" fmla="*/ 137 h 161"/>
                  <a:gd name="T12" fmla="*/ 136 w 181"/>
                  <a:gd name="T13" fmla="*/ 128 h 161"/>
                  <a:gd name="T14" fmla="*/ 160 w 181"/>
                  <a:gd name="T15" fmla="*/ 102 h 161"/>
                  <a:gd name="T16" fmla="*/ 181 w 181"/>
                  <a:gd name="T17" fmla="*/ 118 h 161"/>
                  <a:gd name="T18" fmla="*/ 102 w 181"/>
                  <a:gd name="T19" fmla="*/ 161 h 161"/>
                  <a:gd name="T20" fmla="*/ 30 w 181"/>
                  <a:gd name="T21" fmla="*/ 139 h 161"/>
                  <a:gd name="T22" fmla="*/ 0 w 181"/>
                  <a:gd name="T23" fmla="*/ 81 h 161"/>
                  <a:gd name="T24" fmla="*/ 29 w 181"/>
                  <a:gd name="T25" fmla="*/ 23 h 161"/>
                  <a:gd name="T26" fmla="*/ 99 w 181"/>
                  <a:gd name="T27" fmla="*/ 0 h 161"/>
                  <a:gd name="T28" fmla="*/ 178 w 181"/>
                  <a:gd name="T29" fmla="*/ 33 h 161"/>
                  <a:gd name="T30" fmla="*/ 154 w 181"/>
                  <a:gd name="T31" fmla="*/ 4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1">
                    <a:moveTo>
                      <a:pt x="154" y="46"/>
                    </a:moveTo>
                    <a:cubicBezTo>
                      <a:pt x="137" y="31"/>
                      <a:pt x="118" y="23"/>
                      <a:pt x="98" y="23"/>
                    </a:cubicBezTo>
                    <a:cubicBezTo>
                      <a:pt x="79" y="23"/>
                      <a:pt x="63" y="29"/>
                      <a:pt x="50" y="40"/>
                    </a:cubicBezTo>
                    <a:cubicBezTo>
                      <a:pt x="36" y="52"/>
                      <a:pt x="30" y="65"/>
                      <a:pt x="30" y="81"/>
                    </a:cubicBezTo>
                    <a:cubicBezTo>
                      <a:pt x="30" y="96"/>
                      <a:pt x="36" y="109"/>
                      <a:pt x="50" y="120"/>
                    </a:cubicBezTo>
                    <a:cubicBezTo>
                      <a:pt x="63" y="132"/>
                      <a:pt x="79" y="137"/>
                      <a:pt x="98" y="137"/>
                    </a:cubicBezTo>
                    <a:cubicBezTo>
                      <a:pt x="112" y="137"/>
                      <a:pt x="125" y="134"/>
                      <a:pt x="136" y="128"/>
                    </a:cubicBezTo>
                    <a:cubicBezTo>
                      <a:pt x="148" y="121"/>
                      <a:pt x="156" y="113"/>
                      <a:pt x="160" y="102"/>
                    </a:cubicBezTo>
                    <a:cubicBezTo>
                      <a:pt x="181" y="118"/>
                      <a:pt x="181" y="118"/>
                      <a:pt x="181" y="118"/>
                    </a:cubicBezTo>
                    <a:cubicBezTo>
                      <a:pt x="163" y="146"/>
                      <a:pt x="136" y="161"/>
                      <a:pt x="102" y="161"/>
                    </a:cubicBezTo>
                    <a:cubicBezTo>
                      <a:pt x="73" y="161"/>
                      <a:pt x="49" y="153"/>
                      <a:pt x="30" y="139"/>
                    </a:cubicBezTo>
                    <a:cubicBezTo>
                      <a:pt x="10" y="124"/>
                      <a:pt x="0" y="104"/>
                      <a:pt x="0" y="81"/>
                    </a:cubicBezTo>
                    <a:cubicBezTo>
                      <a:pt x="0" y="58"/>
                      <a:pt x="10" y="39"/>
                      <a:pt x="29" y="23"/>
                    </a:cubicBezTo>
                    <a:cubicBezTo>
                      <a:pt x="48" y="8"/>
                      <a:pt x="71" y="0"/>
                      <a:pt x="99" y="0"/>
                    </a:cubicBezTo>
                    <a:cubicBezTo>
                      <a:pt x="133" y="0"/>
                      <a:pt x="159" y="11"/>
                      <a:pt x="178" y="33"/>
                    </a:cubicBezTo>
                    <a:lnTo>
                      <a:pt x="154" y="46"/>
                    </a:ln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6" name="Rectangle 62"/>
              <p:cNvSpPr>
                <a:spLocks noChangeArrowheads="1"/>
              </p:cNvSpPr>
              <p:nvPr/>
            </p:nvSpPr>
            <p:spPr bwMode="gray">
              <a:xfrm>
                <a:off x="4322829" y="1788273"/>
                <a:ext cx="63263" cy="404709"/>
              </a:xfrm>
              <a:prstGeom prst="rect">
                <a:avLst/>
              </a:prstGeom>
              <a:grpFill/>
              <a:ln w="9525">
                <a:noFill/>
                <a:miter lim="800000"/>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66" name="Freeform 63"/>
              <p:cNvSpPr/>
              <p:nvPr/>
            </p:nvSpPr>
            <p:spPr bwMode="gray">
              <a:xfrm>
                <a:off x="4437221" y="1868002"/>
                <a:ext cx="415973" cy="329313"/>
              </a:xfrm>
              <a:custGeom>
                <a:avLst/>
                <a:gdLst>
                  <a:gd name="T0" fmla="*/ 170 w 203"/>
                  <a:gd name="T1" fmla="*/ 68 h 161"/>
                  <a:gd name="T2" fmla="*/ 102 w 203"/>
                  <a:gd name="T3" fmla="*/ 23 h 161"/>
                  <a:gd name="T4" fmla="*/ 51 w 203"/>
                  <a:gd name="T5" fmla="*/ 40 h 161"/>
                  <a:gd name="T6" fmla="*/ 30 w 203"/>
                  <a:gd name="T7" fmla="*/ 81 h 161"/>
                  <a:gd name="T8" fmla="*/ 50 w 203"/>
                  <a:gd name="T9" fmla="*/ 121 h 161"/>
                  <a:gd name="T10" fmla="*/ 98 w 203"/>
                  <a:gd name="T11" fmla="*/ 137 h 161"/>
                  <a:gd name="T12" fmla="*/ 143 w 203"/>
                  <a:gd name="T13" fmla="*/ 130 h 161"/>
                  <a:gd name="T14" fmla="*/ 176 w 203"/>
                  <a:gd name="T15" fmla="*/ 105 h 161"/>
                  <a:gd name="T16" fmla="*/ 196 w 203"/>
                  <a:gd name="T17" fmla="*/ 122 h 161"/>
                  <a:gd name="T18" fmla="*/ 156 w 203"/>
                  <a:gd name="T19" fmla="*/ 151 h 161"/>
                  <a:gd name="T20" fmla="*/ 102 w 203"/>
                  <a:gd name="T21" fmla="*/ 161 h 161"/>
                  <a:gd name="T22" fmla="*/ 30 w 203"/>
                  <a:gd name="T23" fmla="*/ 138 h 161"/>
                  <a:gd name="T24" fmla="*/ 0 w 203"/>
                  <a:gd name="T25" fmla="*/ 81 h 161"/>
                  <a:gd name="T26" fmla="*/ 30 w 203"/>
                  <a:gd name="T27" fmla="*/ 23 h 161"/>
                  <a:gd name="T28" fmla="*/ 102 w 203"/>
                  <a:gd name="T29" fmla="*/ 0 h 161"/>
                  <a:gd name="T30" fmla="*/ 172 w 203"/>
                  <a:gd name="T31" fmla="*/ 17 h 161"/>
                  <a:gd name="T32" fmla="*/ 203 w 203"/>
                  <a:gd name="T33" fmla="*/ 78 h 161"/>
                  <a:gd name="T34" fmla="*/ 202 w 203"/>
                  <a:gd name="T35" fmla="*/ 89 h 161"/>
                  <a:gd name="T36" fmla="*/ 68 w 203"/>
                  <a:gd name="T37" fmla="*/ 89 h 161"/>
                  <a:gd name="T38" fmla="*/ 68 w 203"/>
                  <a:gd name="T39" fmla="*/ 68 h 161"/>
                  <a:gd name="T40" fmla="*/ 169 w 203"/>
                  <a:gd name="T41" fmla="*/ 68 h 161"/>
                  <a:gd name="T42" fmla="*/ 170 w 203"/>
                  <a:gd name="T43" fmla="*/ 6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161">
                    <a:moveTo>
                      <a:pt x="170" y="68"/>
                    </a:moveTo>
                    <a:cubicBezTo>
                      <a:pt x="164" y="38"/>
                      <a:pt x="141" y="23"/>
                      <a:pt x="102" y="23"/>
                    </a:cubicBezTo>
                    <a:cubicBezTo>
                      <a:pt x="82" y="23"/>
                      <a:pt x="65" y="29"/>
                      <a:pt x="51" y="40"/>
                    </a:cubicBezTo>
                    <a:cubicBezTo>
                      <a:pt x="36" y="51"/>
                      <a:pt x="29" y="65"/>
                      <a:pt x="30" y="81"/>
                    </a:cubicBezTo>
                    <a:cubicBezTo>
                      <a:pt x="30" y="96"/>
                      <a:pt x="37" y="110"/>
                      <a:pt x="50" y="121"/>
                    </a:cubicBezTo>
                    <a:cubicBezTo>
                      <a:pt x="63" y="132"/>
                      <a:pt x="79" y="137"/>
                      <a:pt x="98" y="137"/>
                    </a:cubicBezTo>
                    <a:cubicBezTo>
                      <a:pt x="114" y="137"/>
                      <a:pt x="129" y="135"/>
                      <a:pt x="143" y="130"/>
                    </a:cubicBezTo>
                    <a:cubicBezTo>
                      <a:pt x="160" y="124"/>
                      <a:pt x="171" y="116"/>
                      <a:pt x="176" y="105"/>
                    </a:cubicBezTo>
                    <a:cubicBezTo>
                      <a:pt x="196" y="122"/>
                      <a:pt x="196" y="122"/>
                      <a:pt x="196" y="122"/>
                    </a:cubicBezTo>
                    <a:cubicBezTo>
                      <a:pt x="187" y="134"/>
                      <a:pt x="174" y="144"/>
                      <a:pt x="156" y="151"/>
                    </a:cubicBezTo>
                    <a:cubicBezTo>
                      <a:pt x="140" y="157"/>
                      <a:pt x="122" y="161"/>
                      <a:pt x="102" y="161"/>
                    </a:cubicBezTo>
                    <a:cubicBezTo>
                      <a:pt x="74" y="161"/>
                      <a:pt x="50" y="153"/>
                      <a:pt x="30" y="138"/>
                    </a:cubicBezTo>
                    <a:cubicBezTo>
                      <a:pt x="10" y="122"/>
                      <a:pt x="0" y="103"/>
                      <a:pt x="0" y="81"/>
                    </a:cubicBezTo>
                    <a:cubicBezTo>
                      <a:pt x="0" y="58"/>
                      <a:pt x="10" y="39"/>
                      <a:pt x="30" y="23"/>
                    </a:cubicBezTo>
                    <a:cubicBezTo>
                      <a:pt x="50" y="8"/>
                      <a:pt x="74" y="0"/>
                      <a:pt x="102" y="0"/>
                    </a:cubicBezTo>
                    <a:cubicBezTo>
                      <a:pt x="132" y="0"/>
                      <a:pt x="155" y="6"/>
                      <a:pt x="172" y="17"/>
                    </a:cubicBezTo>
                    <a:cubicBezTo>
                      <a:pt x="192" y="30"/>
                      <a:pt x="203" y="50"/>
                      <a:pt x="203" y="78"/>
                    </a:cubicBezTo>
                    <a:cubicBezTo>
                      <a:pt x="203" y="81"/>
                      <a:pt x="202" y="85"/>
                      <a:pt x="202" y="89"/>
                    </a:cubicBezTo>
                    <a:cubicBezTo>
                      <a:pt x="68" y="89"/>
                      <a:pt x="68" y="89"/>
                      <a:pt x="68" y="89"/>
                    </a:cubicBezTo>
                    <a:cubicBezTo>
                      <a:pt x="68" y="68"/>
                      <a:pt x="68" y="68"/>
                      <a:pt x="68" y="68"/>
                    </a:cubicBezTo>
                    <a:cubicBezTo>
                      <a:pt x="169" y="68"/>
                      <a:pt x="169" y="68"/>
                      <a:pt x="169" y="68"/>
                    </a:cubicBezTo>
                    <a:lnTo>
                      <a:pt x="170" y="68"/>
                    </a:ln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67" name="Freeform 64"/>
              <p:cNvSpPr/>
              <p:nvPr/>
            </p:nvSpPr>
            <p:spPr bwMode="gray">
              <a:xfrm>
                <a:off x="3911189" y="1872335"/>
                <a:ext cx="350111" cy="323247"/>
              </a:xfrm>
              <a:custGeom>
                <a:avLst/>
                <a:gdLst>
                  <a:gd name="T0" fmla="*/ 96 w 171"/>
                  <a:gd name="T1" fmla="*/ 0 h 158"/>
                  <a:gd name="T2" fmla="*/ 46 w 171"/>
                  <a:gd name="T3" fmla="*/ 11 h 158"/>
                  <a:gd name="T4" fmla="*/ 11 w 171"/>
                  <a:gd name="T5" fmla="*/ 42 h 158"/>
                  <a:gd name="T6" fmla="*/ 0 w 171"/>
                  <a:gd name="T7" fmla="*/ 78 h 158"/>
                  <a:gd name="T8" fmla="*/ 29 w 171"/>
                  <a:gd name="T9" fmla="*/ 135 h 158"/>
                  <a:gd name="T10" fmla="*/ 98 w 171"/>
                  <a:gd name="T11" fmla="*/ 158 h 158"/>
                  <a:gd name="T12" fmla="*/ 111 w 171"/>
                  <a:gd name="T13" fmla="*/ 156 h 158"/>
                  <a:gd name="T14" fmla="*/ 111 w 171"/>
                  <a:gd name="T15" fmla="*/ 133 h 158"/>
                  <a:gd name="T16" fmla="*/ 99 w 171"/>
                  <a:gd name="T17" fmla="*/ 134 h 158"/>
                  <a:gd name="T18" fmla="*/ 51 w 171"/>
                  <a:gd name="T19" fmla="*/ 118 h 158"/>
                  <a:gd name="T20" fmla="*/ 31 w 171"/>
                  <a:gd name="T21" fmla="*/ 78 h 158"/>
                  <a:gd name="T22" fmla="*/ 52 w 171"/>
                  <a:gd name="T23" fmla="*/ 39 h 158"/>
                  <a:gd name="T24" fmla="*/ 100 w 171"/>
                  <a:gd name="T25" fmla="*/ 23 h 158"/>
                  <a:gd name="T26" fmla="*/ 142 w 171"/>
                  <a:gd name="T27" fmla="*/ 23 h 158"/>
                  <a:gd name="T28" fmla="*/ 142 w 171"/>
                  <a:gd name="T29" fmla="*/ 157 h 158"/>
                  <a:gd name="T30" fmla="*/ 171 w 171"/>
                  <a:gd name="T31" fmla="*/ 157 h 158"/>
                  <a:gd name="T32" fmla="*/ 171 w 171"/>
                  <a:gd name="T33" fmla="*/ 0 h 158"/>
                  <a:gd name="T34" fmla="*/ 96 w 171"/>
                  <a:gd name="T3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58">
                    <a:moveTo>
                      <a:pt x="96" y="0"/>
                    </a:moveTo>
                    <a:cubicBezTo>
                      <a:pt x="78" y="0"/>
                      <a:pt x="61" y="4"/>
                      <a:pt x="46" y="11"/>
                    </a:cubicBezTo>
                    <a:cubicBezTo>
                      <a:pt x="31" y="18"/>
                      <a:pt x="19" y="29"/>
                      <a:pt x="11" y="42"/>
                    </a:cubicBezTo>
                    <a:cubicBezTo>
                      <a:pt x="4" y="54"/>
                      <a:pt x="0" y="66"/>
                      <a:pt x="0" y="78"/>
                    </a:cubicBezTo>
                    <a:cubicBezTo>
                      <a:pt x="0" y="101"/>
                      <a:pt x="10" y="119"/>
                      <a:pt x="29" y="135"/>
                    </a:cubicBezTo>
                    <a:cubicBezTo>
                      <a:pt x="48" y="150"/>
                      <a:pt x="71" y="158"/>
                      <a:pt x="98" y="158"/>
                    </a:cubicBezTo>
                    <a:cubicBezTo>
                      <a:pt x="102" y="158"/>
                      <a:pt x="107" y="157"/>
                      <a:pt x="111" y="156"/>
                    </a:cubicBezTo>
                    <a:cubicBezTo>
                      <a:pt x="111" y="133"/>
                      <a:pt x="111" y="133"/>
                      <a:pt x="111" y="133"/>
                    </a:cubicBezTo>
                    <a:cubicBezTo>
                      <a:pt x="108" y="134"/>
                      <a:pt x="104" y="134"/>
                      <a:pt x="99" y="134"/>
                    </a:cubicBezTo>
                    <a:cubicBezTo>
                      <a:pt x="81" y="134"/>
                      <a:pt x="64" y="129"/>
                      <a:pt x="51" y="118"/>
                    </a:cubicBezTo>
                    <a:cubicBezTo>
                      <a:pt x="38" y="107"/>
                      <a:pt x="31" y="94"/>
                      <a:pt x="31" y="78"/>
                    </a:cubicBezTo>
                    <a:cubicBezTo>
                      <a:pt x="31" y="63"/>
                      <a:pt x="38" y="49"/>
                      <a:pt x="52" y="39"/>
                    </a:cubicBezTo>
                    <a:cubicBezTo>
                      <a:pt x="65" y="28"/>
                      <a:pt x="81" y="23"/>
                      <a:pt x="100" y="23"/>
                    </a:cubicBezTo>
                    <a:cubicBezTo>
                      <a:pt x="142" y="23"/>
                      <a:pt x="142" y="23"/>
                      <a:pt x="142" y="23"/>
                    </a:cubicBezTo>
                    <a:cubicBezTo>
                      <a:pt x="142" y="157"/>
                      <a:pt x="142" y="157"/>
                      <a:pt x="142" y="157"/>
                    </a:cubicBezTo>
                    <a:cubicBezTo>
                      <a:pt x="171" y="157"/>
                      <a:pt x="171" y="157"/>
                      <a:pt x="171" y="157"/>
                    </a:cubicBezTo>
                    <a:cubicBezTo>
                      <a:pt x="171" y="0"/>
                      <a:pt x="171" y="0"/>
                      <a:pt x="171" y="0"/>
                    </a:cubicBezTo>
                    <a:lnTo>
                      <a:pt x="96" y="0"/>
                    </a:ln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68" name="Freeform 65"/>
              <p:cNvSpPr/>
              <p:nvPr/>
            </p:nvSpPr>
            <p:spPr bwMode="gray">
              <a:xfrm>
                <a:off x="2705733" y="1868002"/>
                <a:ext cx="341445" cy="324980"/>
              </a:xfrm>
              <a:custGeom>
                <a:avLst/>
                <a:gdLst>
                  <a:gd name="T0" fmla="*/ 167 w 167"/>
                  <a:gd name="T1" fmla="*/ 69 h 159"/>
                  <a:gd name="T2" fmla="*/ 167 w 167"/>
                  <a:gd name="T3" fmla="*/ 159 h 159"/>
                  <a:gd name="T4" fmla="*/ 137 w 167"/>
                  <a:gd name="T5" fmla="*/ 159 h 159"/>
                  <a:gd name="T6" fmla="*/ 137 w 167"/>
                  <a:gd name="T7" fmla="*/ 70 h 159"/>
                  <a:gd name="T8" fmla="*/ 122 w 167"/>
                  <a:gd name="T9" fmla="*/ 37 h 159"/>
                  <a:gd name="T10" fmla="*/ 84 w 167"/>
                  <a:gd name="T11" fmla="*/ 24 h 159"/>
                  <a:gd name="T12" fmla="*/ 30 w 167"/>
                  <a:gd name="T13" fmla="*/ 24 h 159"/>
                  <a:gd name="T14" fmla="*/ 30 w 167"/>
                  <a:gd name="T15" fmla="*/ 70 h 159"/>
                  <a:gd name="T16" fmla="*/ 30 w 167"/>
                  <a:gd name="T17" fmla="*/ 159 h 159"/>
                  <a:gd name="T18" fmla="*/ 0 w 167"/>
                  <a:gd name="T19" fmla="*/ 159 h 159"/>
                  <a:gd name="T20" fmla="*/ 0 w 167"/>
                  <a:gd name="T21" fmla="*/ 0 h 159"/>
                  <a:gd name="T22" fmla="*/ 86 w 167"/>
                  <a:gd name="T23" fmla="*/ 0 h 159"/>
                  <a:gd name="T24" fmla="*/ 143 w 167"/>
                  <a:gd name="T25" fmla="*/ 20 h 159"/>
                  <a:gd name="T26" fmla="*/ 167 w 167"/>
                  <a:gd name="T27" fmla="*/ 6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159">
                    <a:moveTo>
                      <a:pt x="167" y="69"/>
                    </a:moveTo>
                    <a:cubicBezTo>
                      <a:pt x="167" y="159"/>
                      <a:pt x="167" y="159"/>
                      <a:pt x="167" y="159"/>
                    </a:cubicBezTo>
                    <a:cubicBezTo>
                      <a:pt x="137" y="159"/>
                      <a:pt x="137" y="159"/>
                      <a:pt x="137" y="159"/>
                    </a:cubicBezTo>
                    <a:cubicBezTo>
                      <a:pt x="137" y="70"/>
                      <a:pt x="137" y="70"/>
                      <a:pt x="137" y="70"/>
                    </a:cubicBezTo>
                    <a:cubicBezTo>
                      <a:pt x="137" y="57"/>
                      <a:pt x="132" y="46"/>
                      <a:pt x="122" y="37"/>
                    </a:cubicBezTo>
                    <a:cubicBezTo>
                      <a:pt x="112" y="28"/>
                      <a:pt x="99" y="24"/>
                      <a:pt x="84" y="24"/>
                    </a:cubicBezTo>
                    <a:cubicBezTo>
                      <a:pt x="68" y="24"/>
                      <a:pt x="30" y="24"/>
                      <a:pt x="30" y="24"/>
                    </a:cubicBezTo>
                    <a:cubicBezTo>
                      <a:pt x="30" y="24"/>
                      <a:pt x="30" y="57"/>
                      <a:pt x="30" y="70"/>
                    </a:cubicBezTo>
                    <a:cubicBezTo>
                      <a:pt x="30" y="159"/>
                      <a:pt x="30" y="159"/>
                      <a:pt x="30" y="159"/>
                    </a:cubicBezTo>
                    <a:cubicBezTo>
                      <a:pt x="0" y="159"/>
                      <a:pt x="0" y="159"/>
                      <a:pt x="0" y="159"/>
                    </a:cubicBezTo>
                    <a:cubicBezTo>
                      <a:pt x="0" y="0"/>
                      <a:pt x="0" y="0"/>
                      <a:pt x="0" y="0"/>
                    </a:cubicBezTo>
                    <a:cubicBezTo>
                      <a:pt x="0" y="0"/>
                      <a:pt x="75" y="0"/>
                      <a:pt x="86" y="0"/>
                    </a:cubicBezTo>
                    <a:cubicBezTo>
                      <a:pt x="109" y="0"/>
                      <a:pt x="128" y="7"/>
                      <a:pt x="143" y="20"/>
                    </a:cubicBezTo>
                    <a:cubicBezTo>
                      <a:pt x="159" y="34"/>
                      <a:pt x="167" y="50"/>
                      <a:pt x="167" y="69"/>
                    </a:cubicBezTo>
                    <a:close/>
                  </a:path>
                </a:pathLst>
              </a:custGeom>
              <a:grpFill/>
              <a:ln w="9525">
                <a:noFill/>
                <a:round/>
              </a:ln>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grpSp>
        <p:sp>
          <p:nvSpPr>
            <p:cNvPr id="42" name="Rectangle 67"/>
            <p:cNvSpPr>
              <a:spLocks noChangeArrowheads="1"/>
            </p:cNvSpPr>
            <p:nvPr userDrawn="1"/>
          </p:nvSpPr>
          <p:spPr bwMode="gray">
            <a:xfrm>
              <a:off x="1317325" y="6566783"/>
              <a:ext cx="299769" cy="107722"/>
            </a:xfrm>
            <a:prstGeom prst="rect">
              <a:avLst/>
            </a:prstGeom>
            <a:noFill/>
            <a:ln>
              <a:noFill/>
            </a:ln>
          </p:spPr>
          <p:txBody>
            <a:bodyPr vert="horz" wrap="square" lIns="0" tIns="0" rIns="0" bIns="0" numCol="1" anchor="t" anchorCtr="0" compatLnSpc="1">
              <a:spAutoFit/>
            </a:bodyPr>
            <a:lstStyle>
              <a:lvl1pPr>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rtl="0" eaLnBrk="1" fontAlgn="base" latinLnBrk="0" hangingPunct="1">
                <a:lnSpc>
                  <a:spcPct val="100000"/>
                </a:lnSpc>
                <a:spcBef>
                  <a:spcPct val="0"/>
                </a:spcBef>
                <a:spcAft>
                  <a:spcPct val="0"/>
                </a:spcAft>
                <a:buClrTx/>
                <a:buSzTx/>
                <a:buFontTx/>
                <a:buNone/>
              </a:pPr>
              <a:r>
                <a:rPr lang="de-DE" altLang="de-DE" sz="700" b="0" spc="50" dirty="0" err="1">
                  <a:solidFill>
                    <a:schemeClr val="bg1"/>
                  </a:solidFill>
                  <a:latin typeface="Segoe Print" panose="02000600000000000000" charset="0"/>
                  <a:ea typeface="Segoe Print" panose="02000600000000000000" charset="0"/>
                  <a:cs typeface="Segoe Print" panose="02000600000000000000" charset="0"/>
                </a:rPr>
                <a:t>by</a:t>
              </a:r>
              <a:endParaRPr kumimoji="0" lang="de-DE" altLang="de-DE" sz="700" b="0" i="0" u="none" strike="noStrike" cap="none" spc="50" normalizeH="0" baseline="0" dirty="0">
                <a:ln>
                  <a:noFill/>
                </a:ln>
                <a:solidFill>
                  <a:schemeClr val="bg1"/>
                </a:solidFill>
                <a:effectLst/>
                <a:latin typeface="Segoe Print" panose="02000600000000000000" charset="0"/>
                <a:ea typeface="Segoe Print" panose="02000600000000000000" charset="0"/>
                <a:cs typeface="Segoe Print" panose="02000600000000000000" charset="0"/>
              </a:endParaRPr>
            </a:p>
          </p:txBody>
        </p:sp>
        <p:grpSp>
          <p:nvGrpSpPr>
            <p:cNvPr id="43" name="Gruppieren 42"/>
            <p:cNvGrpSpPr/>
            <p:nvPr userDrawn="1"/>
          </p:nvGrpSpPr>
          <p:grpSpPr bwMode="gray">
            <a:xfrm>
              <a:off x="1507962" y="6564899"/>
              <a:ext cx="603534" cy="85038"/>
              <a:chOff x="3132138" y="3565525"/>
              <a:chExt cx="4056062" cy="571500"/>
            </a:xfrm>
            <a:grpFill/>
          </p:grpSpPr>
          <p:sp>
            <p:nvSpPr>
              <p:cNvPr id="44" name="Freeform 5"/>
              <p:cNvSpPr/>
              <p:nvPr userDrawn="1"/>
            </p:nvSpPr>
            <p:spPr bwMode="gray">
              <a:xfrm>
                <a:off x="3132138" y="3573463"/>
                <a:ext cx="360362" cy="558800"/>
              </a:xfrm>
              <a:custGeom>
                <a:avLst/>
                <a:gdLst>
                  <a:gd name="T0" fmla="*/ 0 w 227"/>
                  <a:gd name="T1" fmla="*/ 0 h 352"/>
                  <a:gd name="T2" fmla="*/ 71 w 227"/>
                  <a:gd name="T3" fmla="*/ 0 h 352"/>
                  <a:gd name="T4" fmla="*/ 71 w 227"/>
                  <a:gd name="T5" fmla="*/ 287 h 352"/>
                  <a:gd name="T6" fmla="*/ 227 w 227"/>
                  <a:gd name="T7" fmla="*/ 287 h 352"/>
                  <a:gd name="T8" fmla="*/ 227 w 227"/>
                  <a:gd name="T9" fmla="*/ 352 h 352"/>
                  <a:gd name="T10" fmla="*/ 0 w 227"/>
                  <a:gd name="T11" fmla="*/ 352 h 352"/>
                  <a:gd name="T12" fmla="*/ 0 w 227"/>
                  <a:gd name="T13" fmla="*/ 0 h 352"/>
                </a:gdLst>
                <a:ahLst/>
                <a:cxnLst>
                  <a:cxn ang="0">
                    <a:pos x="T0" y="T1"/>
                  </a:cxn>
                  <a:cxn ang="0">
                    <a:pos x="T2" y="T3"/>
                  </a:cxn>
                  <a:cxn ang="0">
                    <a:pos x="T4" y="T5"/>
                  </a:cxn>
                  <a:cxn ang="0">
                    <a:pos x="T6" y="T7"/>
                  </a:cxn>
                  <a:cxn ang="0">
                    <a:pos x="T8" y="T9"/>
                  </a:cxn>
                  <a:cxn ang="0">
                    <a:pos x="T10" y="T11"/>
                  </a:cxn>
                  <a:cxn ang="0">
                    <a:pos x="T12" y="T13"/>
                  </a:cxn>
                </a:cxnLst>
                <a:rect l="0" t="0" r="r" b="b"/>
                <a:pathLst>
                  <a:path w="227" h="352">
                    <a:moveTo>
                      <a:pt x="0" y="0"/>
                    </a:moveTo>
                    <a:lnTo>
                      <a:pt x="71" y="0"/>
                    </a:lnTo>
                    <a:lnTo>
                      <a:pt x="71" y="287"/>
                    </a:lnTo>
                    <a:lnTo>
                      <a:pt x="227" y="287"/>
                    </a:lnTo>
                    <a:lnTo>
                      <a:pt x="227"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45" name="Freeform 6"/>
              <p:cNvSpPr/>
              <p:nvPr userDrawn="1"/>
            </p:nvSpPr>
            <p:spPr bwMode="gray">
              <a:xfrm>
                <a:off x="3673475" y="3573463"/>
                <a:ext cx="371475" cy="558800"/>
              </a:xfrm>
              <a:custGeom>
                <a:avLst/>
                <a:gdLst>
                  <a:gd name="T0" fmla="*/ 0 w 234"/>
                  <a:gd name="T1" fmla="*/ 0 h 352"/>
                  <a:gd name="T2" fmla="*/ 227 w 234"/>
                  <a:gd name="T3" fmla="*/ 0 h 352"/>
                  <a:gd name="T4" fmla="*/ 227 w 234"/>
                  <a:gd name="T5" fmla="*/ 63 h 352"/>
                  <a:gd name="T6" fmla="*/ 71 w 234"/>
                  <a:gd name="T7" fmla="*/ 63 h 352"/>
                  <a:gd name="T8" fmla="*/ 71 w 234"/>
                  <a:gd name="T9" fmla="*/ 176 h 352"/>
                  <a:gd name="T10" fmla="*/ 208 w 234"/>
                  <a:gd name="T11" fmla="*/ 176 h 352"/>
                  <a:gd name="T12" fmla="*/ 208 w 234"/>
                  <a:gd name="T13" fmla="*/ 236 h 352"/>
                  <a:gd name="T14" fmla="*/ 71 w 234"/>
                  <a:gd name="T15" fmla="*/ 236 h 352"/>
                  <a:gd name="T16" fmla="*/ 71 w 234"/>
                  <a:gd name="T17" fmla="*/ 287 h 352"/>
                  <a:gd name="T18" fmla="*/ 234 w 234"/>
                  <a:gd name="T19" fmla="*/ 287 h 352"/>
                  <a:gd name="T20" fmla="*/ 234 w 234"/>
                  <a:gd name="T21" fmla="*/ 352 h 352"/>
                  <a:gd name="T22" fmla="*/ 0 w 234"/>
                  <a:gd name="T23" fmla="*/ 352 h 352"/>
                  <a:gd name="T24" fmla="*/ 0 w 234"/>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352">
                    <a:moveTo>
                      <a:pt x="0" y="0"/>
                    </a:moveTo>
                    <a:lnTo>
                      <a:pt x="227" y="0"/>
                    </a:lnTo>
                    <a:lnTo>
                      <a:pt x="227" y="63"/>
                    </a:lnTo>
                    <a:lnTo>
                      <a:pt x="71" y="63"/>
                    </a:lnTo>
                    <a:lnTo>
                      <a:pt x="71" y="176"/>
                    </a:lnTo>
                    <a:lnTo>
                      <a:pt x="208" y="176"/>
                    </a:lnTo>
                    <a:lnTo>
                      <a:pt x="208" y="236"/>
                    </a:lnTo>
                    <a:lnTo>
                      <a:pt x="71" y="236"/>
                    </a:lnTo>
                    <a:lnTo>
                      <a:pt x="71" y="287"/>
                    </a:lnTo>
                    <a:lnTo>
                      <a:pt x="234" y="287"/>
                    </a:lnTo>
                    <a:lnTo>
                      <a:pt x="234"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46" name="Freeform 7"/>
              <p:cNvSpPr>
                <a:spLocks noEditPoints="1"/>
              </p:cNvSpPr>
              <p:nvPr userDrawn="1"/>
            </p:nvSpPr>
            <p:spPr bwMode="gray">
              <a:xfrm>
                <a:off x="4237038" y="3573463"/>
                <a:ext cx="406400" cy="558800"/>
              </a:xfrm>
              <a:custGeom>
                <a:avLst/>
                <a:gdLst>
                  <a:gd name="T0" fmla="*/ 0 w 108"/>
                  <a:gd name="T1" fmla="*/ 0 h 146"/>
                  <a:gd name="T2" fmla="*/ 57 w 108"/>
                  <a:gd name="T3" fmla="*/ 0 h 146"/>
                  <a:gd name="T4" fmla="*/ 99 w 108"/>
                  <a:gd name="T5" fmla="*/ 38 h 146"/>
                  <a:gd name="T6" fmla="*/ 78 w 108"/>
                  <a:gd name="T7" fmla="*/ 64 h 146"/>
                  <a:gd name="T8" fmla="*/ 108 w 108"/>
                  <a:gd name="T9" fmla="*/ 101 h 146"/>
                  <a:gd name="T10" fmla="*/ 59 w 108"/>
                  <a:gd name="T11" fmla="*/ 146 h 146"/>
                  <a:gd name="T12" fmla="*/ 0 w 108"/>
                  <a:gd name="T13" fmla="*/ 146 h 146"/>
                  <a:gd name="T14" fmla="*/ 0 w 108"/>
                  <a:gd name="T15" fmla="*/ 0 h 146"/>
                  <a:gd name="T16" fmla="*/ 53 w 108"/>
                  <a:gd name="T17" fmla="*/ 54 h 146"/>
                  <a:gd name="T18" fmla="*/ 69 w 108"/>
                  <a:gd name="T19" fmla="*/ 40 h 146"/>
                  <a:gd name="T20" fmla="*/ 55 w 108"/>
                  <a:gd name="T21" fmla="*/ 26 h 146"/>
                  <a:gd name="T22" fmla="*/ 30 w 108"/>
                  <a:gd name="T23" fmla="*/ 26 h 146"/>
                  <a:gd name="T24" fmla="*/ 30 w 108"/>
                  <a:gd name="T25" fmla="*/ 54 h 146"/>
                  <a:gd name="T26" fmla="*/ 53 w 108"/>
                  <a:gd name="T27" fmla="*/ 54 h 146"/>
                  <a:gd name="T28" fmla="*/ 58 w 108"/>
                  <a:gd name="T29" fmla="*/ 119 h 146"/>
                  <a:gd name="T30" fmla="*/ 78 w 108"/>
                  <a:gd name="T31" fmla="*/ 99 h 146"/>
                  <a:gd name="T32" fmla="*/ 56 w 108"/>
                  <a:gd name="T33" fmla="*/ 79 h 146"/>
                  <a:gd name="T34" fmla="*/ 30 w 108"/>
                  <a:gd name="T35" fmla="*/ 79 h 146"/>
                  <a:gd name="T36" fmla="*/ 30 w 108"/>
                  <a:gd name="T37" fmla="*/ 119 h 146"/>
                  <a:gd name="T38" fmla="*/ 58 w 108"/>
                  <a:gd name="T39"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46">
                    <a:moveTo>
                      <a:pt x="0" y="0"/>
                    </a:moveTo>
                    <a:cubicBezTo>
                      <a:pt x="57" y="0"/>
                      <a:pt x="57" y="0"/>
                      <a:pt x="57" y="0"/>
                    </a:cubicBezTo>
                    <a:cubicBezTo>
                      <a:pt x="84" y="0"/>
                      <a:pt x="99" y="17"/>
                      <a:pt x="99" y="38"/>
                    </a:cubicBezTo>
                    <a:cubicBezTo>
                      <a:pt x="99" y="51"/>
                      <a:pt x="91" y="60"/>
                      <a:pt x="78" y="64"/>
                    </a:cubicBezTo>
                    <a:cubicBezTo>
                      <a:pt x="98" y="69"/>
                      <a:pt x="108" y="82"/>
                      <a:pt x="108" y="101"/>
                    </a:cubicBezTo>
                    <a:cubicBezTo>
                      <a:pt x="108" y="127"/>
                      <a:pt x="90" y="146"/>
                      <a:pt x="59" y="146"/>
                    </a:cubicBezTo>
                    <a:cubicBezTo>
                      <a:pt x="0" y="146"/>
                      <a:pt x="0" y="146"/>
                      <a:pt x="0" y="146"/>
                    </a:cubicBezTo>
                    <a:lnTo>
                      <a:pt x="0" y="0"/>
                    </a:lnTo>
                    <a:close/>
                    <a:moveTo>
                      <a:pt x="53" y="54"/>
                    </a:moveTo>
                    <a:cubicBezTo>
                      <a:pt x="63" y="54"/>
                      <a:pt x="69" y="48"/>
                      <a:pt x="69" y="40"/>
                    </a:cubicBezTo>
                    <a:cubicBezTo>
                      <a:pt x="69" y="32"/>
                      <a:pt x="64" y="26"/>
                      <a:pt x="55" y="26"/>
                    </a:cubicBezTo>
                    <a:cubicBezTo>
                      <a:pt x="30" y="26"/>
                      <a:pt x="30" y="26"/>
                      <a:pt x="30" y="26"/>
                    </a:cubicBezTo>
                    <a:cubicBezTo>
                      <a:pt x="30" y="54"/>
                      <a:pt x="30" y="54"/>
                      <a:pt x="30" y="54"/>
                    </a:cubicBezTo>
                    <a:lnTo>
                      <a:pt x="53" y="54"/>
                    </a:lnTo>
                    <a:close/>
                    <a:moveTo>
                      <a:pt x="58" y="119"/>
                    </a:moveTo>
                    <a:cubicBezTo>
                      <a:pt x="70" y="119"/>
                      <a:pt x="78" y="111"/>
                      <a:pt x="78" y="99"/>
                    </a:cubicBezTo>
                    <a:cubicBezTo>
                      <a:pt x="78" y="87"/>
                      <a:pt x="70" y="79"/>
                      <a:pt x="56" y="79"/>
                    </a:cubicBezTo>
                    <a:cubicBezTo>
                      <a:pt x="30" y="79"/>
                      <a:pt x="30" y="79"/>
                      <a:pt x="30" y="79"/>
                    </a:cubicBezTo>
                    <a:cubicBezTo>
                      <a:pt x="30" y="119"/>
                      <a:pt x="30" y="119"/>
                      <a:pt x="30" y="119"/>
                    </a:cubicBezTo>
                    <a:lnTo>
                      <a:pt x="58"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47" name="Freeform 8"/>
              <p:cNvSpPr/>
              <p:nvPr userDrawn="1"/>
            </p:nvSpPr>
            <p:spPr bwMode="gray">
              <a:xfrm>
                <a:off x="4816475" y="3573463"/>
                <a:ext cx="376237" cy="558800"/>
              </a:xfrm>
              <a:custGeom>
                <a:avLst/>
                <a:gdLst>
                  <a:gd name="T0" fmla="*/ 0 w 237"/>
                  <a:gd name="T1" fmla="*/ 0 h 352"/>
                  <a:gd name="T2" fmla="*/ 229 w 237"/>
                  <a:gd name="T3" fmla="*/ 0 h 352"/>
                  <a:gd name="T4" fmla="*/ 229 w 237"/>
                  <a:gd name="T5" fmla="*/ 63 h 352"/>
                  <a:gd name="T6" fmla="*/ 71 w 237"/>
                  <a:gd name="T7" fmla="*/ 63 h 352"/>
                  <a:gd name="T8" fmla="*/ 71 w 237"/>
                  <a:gd name="T9" fmla="*/ 176 h 352"/>
                  <a:gd name="T10" fmla="*/ 211 w 237"/>
                  <a:gd name="T11" fmla="*/ 176 h 352"/>
                  <a:gd name="T12" fmla="*/ 211 w 237"/>
                  <a:gd name="T13" fmla="*/ 236 h 352"/>
                  <a:gd name="T14" fmla="*/ 71 w 237"/>
                  <a:gd name="T15" fmla="*/ 236 h 352"/>
                  <a:gd name="T16" fmla="*/ 71 w 237"/>
                  <a:gd name="T17" fmla="*/ 287 h 352"/>
                  <a:gd name="T18" fmla="*/ 237 w 237"/>
                  <a:gd name="T19" fmla="*/ 287 h 352"/>
                  <a:gd name="T20" fmla="*/ 237 w 237"/>
                  <a:gd name="T21" fmla="*/ 352 h 352"/>
                  <a:gd name="T22" fmla="*/ 0 w 237"/>
                  <a:gd name="T23" fmla="*/ 352 h 352"/>
                  <a:gd name="T24" fmla="*/ 0 w 237"/>
                  <a:gd name="T2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352">
                    <a:moveTo>
                      <a:pt x="0" y="0"/>
                    </a:moveTo>
                    <a:lnTo>
                      <a:pt x="229" y="0"/>
                    </a:lnTo>
                    <a:lnTo>
                      <a:pt x="229" y="63"/>
                    </a:lnTo>
                    <a:lnTo>
                      <a:pt x="71" y="63"/>
                    </a:lnTo>
                    <a:lnTo>
                      <a:pt x="71" y="176"/>
                    </a:lnTo>
                    <a:lnTo>
                      <a:pt x="211" y="176"/>
                    </a:lnTo>
                    <a:lnTo>
                      <a:pt x="211" y="236"/>
                    </a:lnTo>
                    <a:lnTo>
                      <a:pt x="71" y="236"/>
                    </a:lnTo>
                    <a:lnTo>
                      <a:pt x="71" y="287"/>
                    </a:lnTo>
                    <a:lnTo>
                      <a:pt x="237" y="287"/>
                    </a:lnTo>
                    <a:lnTo>
                      <a:pt x="237" y="352"/>
                    </a:lnTo>
                    <a:lnTo>
                      <a:pt x="0" y="35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48" name="Freeform 9"/>
              <p:cNvSpPr/>
              <p:nvPr userDrawn="1"/>
            </p:nvSpPr>
            <p:spPr bwMode="gray">
              <a:xfrm>
                <a:off x="5380038" y="3565525"/>
                <a:ext cx="557212" cy="566738"/>
              </a:xfrm>
              <a:custGeom>
                <a:avLst/>
                <a:gdLst>
                  <a:gd name="T0" fmla="*/ 0 w 148"/>
                  <a:gd name="T1" fmla="*/ 0 h 148"/>
                  <a:gd name="T2" fmla="*/ 3 w 148"/>
                  <a:gd name="T3" fmla="*/ 0 h 148"/>
                  <a:gd name="T4" fmla="*/ 75 w 148"/>
                  <a:gd name="T5" fmla="*/ 79 h 148"/>
                  <a:gd name="T6" fmla="*/ 146 w 148"/>
                  <a:gd name="T7" fmla="*/ 0 h 148"/>
                  <a:gd name="T8" fmla="*/ 148 w 148"/>
                  <a:gd name="T9" fmla="*/ 0 h 148"/>
                  <a:gd name="T10" fmla="*/ 148 w 148"/>
                  <a:gd name="T11" fmla="*/ 148 h 148"/>
                  <a:gd name="T12" fmla="*/ 119 w 148"/>
                  <a:gd name="T13" fmla="*/ 148 h 148"/>
                  <a:gd name="T14" fmla="*/ 119 w 148"/>
                  <a:gd name="T15" fmla="*/ 93 h 148"/>
                  <a:gd name="T16" fmla="*/ 120 w 148"/>
                  <a:gd name="T17" fmla="*/ 67 h 148"/>
                  <a:gd name="T18" fmla="*/ 105 w 148"/>
                  <a:gd name="T19" fmla="*/ 88 h 148"/>
                  <a:gd name="T20" fmla="*/ 76 w 148"/>
                  <a:gd name="T21" fmla="*/ 121 h 148"/>
                  <a:gd name="T22" fmla="*/ 73 w 148"/>
                  <a:gd name="T23" fmla="*/ 121 h 148"/>
                  <a:gd name="T24" fmla="*/ 44 w 148"/>
                  <a:gd name="T25" fmla="*/ 88 h 148"/>
                  <a:gd name="T26" fmla="*/ 28 w 148"/>
                  <a:gd name="T27" fmla="*/ 67 h 148"/>
                  <a:gd name="T28" fmla="*/ 29 w 148"/>
                  <a:gd name="T29" fmla="*/ 93 h 148"/>
                  <a:gd name="T30" fmla="*/ 29 w 148"/>
                  <a:gd name="T31" fmla="*/ 148 h 148"/>
                  <a:gd name="T32" fmla="*/ 0 w 148"/>
                  <a:gd name="T33" fmla="*/ 148 h 148"/>
                  <a:gd name="T34" fmla="*/ 0 w 148"/>
                  <a:gd name="T3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148">
                    <a:moveTo>
                      <a:pt x="0" y="0"/>
                    </a:moveTo>
                    <a:cubicBezTo>
                      <a:pt x="3" y="0"/>
                      <a:pt x="3" y="0"/>
                      <a:pt x="3" y="0"/>
                    </a:cubicBezTo>
                    <a:cubicBezTo>
                      <a:pt x="75" y="79"/>
                      <a:pt x="75" y="79"/>
                      <a:pt x="75" y="79"/>
                    </a:cubicBezTo>
                    <a:cubicBezTo>
                      <a:pt x="146" y="0"/>
                      <a:pt x="146" y="0"/>
                      <a:pt x="146" y="0"/>
                    </a:cubicBezTo>
                    <a:cubicBezTo>
                      <a:pt x="148" y="0"/>
                      <a:pt x="148" y="0"/>
                      <a:pt x="148" y="0"/>
                    </a:cubicBezTo>
                    <a:cubicBezTo>
                      <a:pt x="148" y="148"/>
                      <a:pt x="148" y="148"/>
                      <a:pt x="148" y="148"/>
                    </a:cubicBezTo>
                    <a:cubicBezTo>
                      <a:pt x="119" y="148"/>
                      <a:pt x="119" y="148"/>
                      <a:pt x="119" y="148"/>
                    </a:cubicBezTo>
                    <a:cubicBezTo>
                      <a:pt x="119" y="93"/>
                      <a:pt x="119" y="93"/>
                      <a:pt x="119" y="93"/>
                    </a:cubicBezTo>
                    <a:cubicBezTo>
                      <a:pt x="119" y="83"/>
                      <a:pt x="120" y="67"/>
                      <a:pt x="120" y="67"/>
                    </a:cubicBezTo>
                    <a:cubicBezTo>
                      <a:pt x="120" y="67"/>
                      <a:pt x="112" y="80"/>
                      <a:pt x="105" y="88"/>
                    </a:cubicBezTo>
                    <a:cubicBezTo>
                      <a:pt x="76" y="121"/>
                      <a:pt x="76" y="121"/>
                      <a:pt x="76" y="121"/>
                    </a:cubicBezTo>
                    <a:cubicBezTo>
                      <a:pt x="73" y="121"/>
                      <a:pt x="73" y="121"/>
                      <a:pt x="73" y="121"/>
                    </a:cubicBezTo>
                    <a:cubicBezTo>
                      <a:pt x="44" y="88"/>
                      <a:pt x="44" y="88"/>
                      <a:pt x="44" y="88"/>
                    </a:cubicBezTo>
                    <a:cubicBezTo>
                      <a:pt x="37" y="80"/>
                      <a:pt x="28" y="67"/>
                      <a:pt x="28" y="67"/>
                    </a:cubicBezTo>
                    <a:cubicBezTo>
                      <a:pt x="28" y="67"/>
                      <a:pt x="29" y="83"/>
                      <a:pt x="29" y="93"/>
                    </a:cubicBezTo>
                    <a:cubicBezTo>
                      <a:pt x="29" y="148"/>
                      <a:pt x="29" y="148"/>
                      <a:pt x="29" y="148"/>
                    </a:cubicBezTo>
                    <a:cubicBezTo>
                      <a:pt x="0" y="148"/>
                      <a:pt x="0" y="148"/>
                      <a:pt x="0" y="148"/>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49" name="Freeform 10"/>
              <p:cNvSpPr>
                <a:spLocks noEditPoints="1"/>
              </p:cNvSpPr>
              <p:nvPr userDrawn="1"/>
            </p:nvSpPr>
            <p:spPr bwMode="gray">
              <a:xfrm>
                <a:off x="6075363" y="3565525"/>
                <a:ext cx="504825" cy="566738"/>
              </a:xfrm>
              <a:custGeom>
                <a:avLst/>
                <a:gdLst>
                  <a:gd name="T0" fmla="*/ 64 w 134"/>
                  <a:gd name="T1" fmla="*/ 0 h 148"/>
                  <a:gd name="T2" fmla="*/ 67 w 134"/>
                  <a:gd name="T3" fmla="*/ 0 h 148"/>
                  <a:gd name="T4" fmla="*/ 134 w 134"/>
                  <a:gd name="T5" fmla="*/ 148 h 148"/>
                  <a:gd name="T6" fmla="*/ 102 w 134"/>
                  <a:gd name="T7" fmla="*/ 148 h 148"/>
                  <a:gd name="T8" fmla="*/ 95 w 134"/>
                  <a:gd name="T9" fmla="*/ 131 h 148"/>
                  <a:gd name="T10" fmla="*/ 36 w 134"/>
                  <a:gd name="T11" fmla="*/ 131 h 148"/>
                  <a:gd name="T12" fmla="*/ 29 w 134"/>
                  <a:gd name="T13" fmla="*/ 148 h 148"/>
                  <a:gd name="T14" fmla="*/ 0 w 134"/>
                  <a:gd name="T15" fmla="*/ 148 h 148"/>
                  <a:gd name="T16" fmla="*/ 64 w 134"/>
                  <a:gd name="T17" fmla="*/ 0 h 148"/>
                  <a:gd name="T18" fmla="*/ 85 w 134"/>
                  <a:gd name="T19" fmla="*/ 106 h 148"/>
                  <a:gd name="T20" fmla="*/ 74 w 134"/>
                  <a:gd name="T21" fmla="*/ 81 h 148"/>
                  <a:gd name="T22" fmla="*/ 65 w 134"/>
                  <a:gd name="T23" fmla="*/ 55 h 148"/>
                  <a:gd name="T24" fmla="*/ 57 w 134"/>
                  <a:gd name="T25" fmla="*/ 81 h 148"/>
                  <a:gd name="T26" fmla="*/ 46 w 134"/>
                  <a:gd name="T27" fmla="*/ 106 h 148"/>
                  <a:gd name="T28" fmla="*/ 85 w 134"/>
                  <a:gd name="T29" fmla="*/ 10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148">
                    <a:moveTo>
                      <a:pt x="64" y="0"/>
                    </a:moveTo>
                    <a:cubicBezTo>
                      <a:pt x="67" y="0"/>
                      <a:pt x="67" y="0"/>
                      <a:pt x="67" y="0"/>
                    </a:cubicBezTo>
                    <a:cubicBezTo>
                      <a:pt x="134" y="148"/>
                      <a:pt x="134" y="148"/>
                      <a:pt x="134" y="148"/>
                    </a:cubicBezTo>
                    <a:cubicBezTo>
                      <a:pt x="102" y="148"/>
                      <a:pt x="102" y="148"/>
                      <a:pt x="102" y="148"/>
                    </a:cubicBezTo>
                    <a:cubicBezTo>
                      <a:pt x="95" y="131"/>
                      <a:pt x="95" y="131"/>
                      <a:pt x="95" y="131"/>
                    </a:cubicBezTo>
                    <a:cubicBezTo>
                      <a:pt x="36" y="131"/>
                      <a:pt x="36" y="131"/>
                      <a:pt x="36" y="131"/>
                    </a:cubicBezTo>
                    <a:cubicBezTo>
                      <a:pt x="29" y="148"/>
                      <a:pt x="29" y="148"/>
                      <a:pt x="29" y="148"/>
                    </a:cubicBezTo>
                    <a:cubicBezTo>
                      <a:pt x="0" y="148"/>
                      <a:pt x="0" y="148"/>
                      <a:pt x="0" y="148"/>
                    </a:cubicBezTo>
                    <a:lnTo>
                      <a:pt x="64" y="0"/>
                    </a:lnTo>
                    <a:close/>
                    <a:moveTo>
                      <a:pt x="85" y="106"/>
                    </a:moveTo>
                    <a:cubicBezTo>
                      <a:pt x="74" y="81"/>
                      <a:pt x="74" y="81"/>
                      <a:pt x="74" y="81"/>
                    </a:cubicBezTo>
                    <a:cubicBezTo>
                      <a:pt x="70" y="71"/>
                      <a:pt x="65" y="55"/>
                      <a:pt x="65" y="55"/>
                    </a:cubicBezTo>
                    <a:cubicBezTo>
                      <a:pt x="65" y="55"/>
                      <a:pt x="61" y="71"/>
                      <a:pt x="57" y="81"/>
                    </a:cubicBezTo>
                    <a:cubicBezTo>
                      <a:pt x="46" y="106"/>
                      <a:pt x="46" y="106"/>
                      <a:pt x="46" y="106"/>
                    </a:cubicBezTo>
                    <a:lnTo>
                      <a:pt x="85"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sp>
            <p:nvSpPr>
              <p:cNvPr id="50" name="Freeform 11"/>
              <p:cNvSpPr/>
              <p:nvPr userDrawn="1"/>
            </p:nvSpPr>
            <p:spPr bwMode="gray">
              <a:xfrm>
                <a:off x="6737350" y="3565525"/>
                <a:ext cx="450850" cy="571500"/>
              </a:xfrm>
              <a:custGeom>
                <a:avLst/>
                <a:gdLst>
                  <a:gd name="T0" fmla="*/ 44 w 120"/>
                  <a:gd name="T1" fmla="*/ 80 h 149"/>
                  <a:gd name="T2" fmla="*/ 26 w 120"/>
                  <a:gd name="T3" fmla="*/ 60 h 149"/>
                  <a:gd name="T4" fmla="*/ 28 w 120"/>
                  <a:gd name="T5" fmla="*/ 87 h 149"/>
                  <a:gd name="T6" fmla="*/ 28 w 120"/>
                  <a:gd name="T7" fmla="*/ 148 h 149"/>
                  <a:gd name="T8" fmla="*/ 0 w 120"/>
                  <a:gd name="T9" fmla="*/ 148 h 149"/>
                  <a:gd name="T10" fmla="*/ 0 w 120"/>
                  <a:gd name="T11" fmla="*/ 0 h 149"/>
                  <a:gd name="T12" fmla="*/ 3 w 120"/>
                  <a:gd name="T13" fmla="*/ 0 h 149"/>
                  <a:gd name="T14" fmla="*/ 77 w 120"/>
                  <a:gd name="T15" fmla="*/ 70 h 149"/>
                  <a:gd name="T16" fmla="*/ 94 w 120"/>
                  <a:gd name="T17" fmla="*/ 90 h 149"/>
                  <a:gd name="T18" fmla="*/ 92 w 120"/>
                  <a:gd name="T19" fmla="*/ 63 h 149"/>
                  <a:gd name="T20" fmla="*/ 92 w 120"/>
                  <a:gd name="T21" fmla="*/ 2 h 149"/>
                  <a:gd name="T22" fmla="*/ 120 w 120"/>
                  <a:gd name="T23" fmla="*/ 2 h 149"/>
                  <a:gd name="T24" fmla="*/ 120 w 120"/>
                  <a:gd name="T25" fmla="*/ 149 h 149"/>
                  <a:gd name="T26" fmla="*/ 117 w 120"/>
                  <a:gd name="T27" fmla="*/ 149 h 149"/>
                  <a:gd name="T28" fmla="*/ 44 w 120"/>
                  <a:gd name="T29" fmla="*/ 8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9">
                    <a:moveTo>
                      <a:pt x="44" y="80"/>
                    </a:moveTo>
                    <a:cubicBezTo>
                      <a:pt x="36" y="73"/>
                      <a:pt x="26" y="60"/>
                      <a:pt x="26" y="60"/>
                    </a:cubicBezTo>
                    <a:cubicBezTo>
                      <a:pt x="26" y="60"/>
                      <a:pt x="28" y="76"/>
                      <a:pt x="28" y="87"/>
                    </a:cubicBezTo>
                    <a:cubicBezTo>
                      <a:pt x="28" y="148"/>
                      <a:pt x="28" y="148"/>
                      <a:pt x="28" y="148"/>
                    </a:cubicBezTo>
                    <a:cubicBezTo>
                      <a:pt x="0" y="148"/>
                      <a:pt x="0" y="148"/>
                      <a:pt x="0" y="148"/>
                    </a:cubicBezTo>
                    <a:cubicBezTo>
                      <a:pt x="0" y="0"/>
                      <a:pt x="0" y="0"/>
                      <a:pt x="0" y="0"/>
                    </a:cubicBezTo>
                    <a:cubicBezTo>
                      <a:pt x="3" y="0"/>
                      <a:pt x="3" y="0"/>
                      <a:pt x="3" y="0"/>
                    </a:cubicBezTo>
                    <a:cubicBezTo>
                      <a:pt x="77" y="70"/>
                      <a:pt x="77" y="70"/>
                      <a:pt x="77" y="70"/>
                    </a:cubicBezTo>
                    <a:cubicBezTo>
                      <a:pt x="84" y="76"/>
                      <a:pt x="94" y="90"/>
                      <a:pt x="94" y="90"/>
                    </a:cubicBezTo>
                    <a:cubicBezTo>
                      <a:pt x="94" y="90"/>
                      <a:pt x="92" y="73"/>
                      <a:pt x="92" y="63"/>
                    </a:cubicBezTo>
                    <a:cubicBezTo>
                      <a:pt x="92" y="2"/>
                      <a:pt x="92" y="2"/>
                      <a:pt x="92" y="2"/>
                    </a:cubicBezTo>
                    <a:cubicBezTo>
                      <a:pt x="120" y="2"/>
                      <a:pt x="120" y="2"/>
                      <a:pt x="120" y="2"/>
                    </a:cubicBezTo>
                    <a:cubicBezTo>
                      <a:pt x="120" y="149"/>
                      <a:pt x="120" y="149"/>
                      <a:pt x="120" y="149"/>
                    </a:cubicBezTo>
                    <a:cubicBezTo>
                      <a:pt x="117" y="149"/>
                      <a:pt x="117" y="149"/>
                      <a:pt x="117" y="149"/>
                    </a:cubicBezTo>
                    <a:lnTo>
                      <a:pt x="4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de-DE" sz="1800" dirty="0">
                  <a:latin typeface="Segoe Print" panose="02000600000000000000" charset="0"/>
                  <a:cs typeface="Arial" panose="020B0604020202020204"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0000"/>
        </a:lnSpc>
        <a:spcBef>
          <a:spcPct val="0"/>
        </a:spcBef>
        <a:buNone/>
        <a:defRPr sz="1800" kern="1200" cap="all" baseline="0">
          <a:solidFill>
            <a:schemeClr val="bg1"/>
          </a:solidFill>
          <a:latin typeface="Arial" panose="020B0604020202020204" pitchFamily="34" charset="0"/>
          <a:ea typeface="+mj-ea"/>
          <a:cs typeface="+mj-cs"/>
        </a:defRPr>
      </a:lvl1pPr>
    </p:titleStyle>
    <p:bodyStyle>
      <a:lvl1pPr marL="0" indent="0" algn="l" defTabSz="914400" rtl="0" eaLnBrk="1" latinLnBrk="0" hangingPunct="1">
        <a:spcBef>
          <a:spcPts val="525"/>
        </a:spcBef>
        <a:buFont typeface="Arial" panose="020B0604020202020204" pitchFamily="34" charset="0"/>
        <a:buNone/>
        <a:defRPr sz="1200" kern="1200">
          <a:solidFill>
            <a:schemeClr val="bg1"/>
          </a:solidFill>
          <a:latin typeface="Arial" panose="020B0604020202020204" pitchFamily="34" charset="0"/>
          <a:ea typeface="+mn-ea"/>
          <a:cs typeface="Arial" panose="020B0604020202020204" pitchFamily="34" charset="0"/>
        </a:defRPr>
      </a:lvl1pPr>
      <a:lvl2pPr marL="157480" indent="-157480" algn="l" defTabSz="914400" rtl="0" eaLnBrk="1" latinLnBrk="0" hangingPunct="1">
        <a:spcBef>
          <a:spcPts val="525"/>
        </a:spcBef>
        <a:buClr>
          <a:schemeClr val="bg2"/>
        </a:buClr>
        <a:buFont typeface="Symbol" panose="05050102010706020507" pitchFamily="18" charset="2"/>
        <a:buChar char="-"/>
        <a:defRPr sz="1200" kern="1200">
          <a:solidFill>
            <a:schemeClr val="bg1"/>
          </a:solidFill>
          <a:latin typeface="Arial" panose="020B0604020202020204" pitchFamily="34" charset="0"/>
          <a:ea typeface="+mn-ea"/>
          <a:cs typeface="Arial" panose="020B0604020202020204" pitchFamily="34" charset="0"/>
        </a:defRPr>
      </a:lvl2pPr>
      <a:lvl3pPr marL="315595" indent="-157480" algn="l" defTabSz="914400" rtl="0" eaLnBrk="1" latinLnBrk="0" hangingPunct="1">
        <a:spcBef>
          <a:spcPts val="525"/>
        </a:spcBef>
        <a:buClr>
          <a:schemeClr val="bg2"/>
        </a:buClr>
        <a:buFont typeface="Symbol" panose="05050102010706020507" pitchFamily="18" charset="2"/>
        <a:buChar char="-"/>
        <a:defRPr sz="1100" kern="1200">
          <a:solidFill>
            <a:schemeClr val="bg1"/>
          </a:solidFill>
          <a:latin typeface="Arial" panose="020B0604020202020204" pitchFamily="34" charset="0"/>
          <a:ea typeface="+mn-ea"/>
          <a:cs typeface="Arial" panose="020B0604020202020204" pitchFamily="34" charset="0"/>
        </a:defRPr>
      </a:lvl3pPr>
      <a:lvl4pPr marL="473075"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Arial" panose="020B0604020202020204" pitchFamily="34" charset="0"/>
          <a:ea typeface="+mn-ea"/>
          <a:cs typeface="Arial" panose="020B0604020202020204" pitchFamily="34" charset="0"/>
        </a:defRPr>
      </a:lvl4pPr>
      <a:lvl5pPr marL="631190"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Arial" panose="020B0604020202020204" pitchFamily="34" charset="0"/>
          <a:ea typeface="+mn-ea"/>
          <a:cs typeface="Arial" panose="020B0604020202020204" pitchFamily="34" charset="0"/>
        </a:defRPr>
      </a:lvl5pPr>
      <a:lvl6pPr marL="631190"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mn-lt"/>
          <a:ea typeface="+mn-ea"/>
          <a:cs typeface="+mn-cs"/>
        </a:defRPr>
      </a:lvl6pPr>
      <a:lvl7pPr marL="631190"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mn-lt"/>
          <a:ea typeface="+mn-ea"/>
          <a:cs typeface="+mn-cs"/>
        </a:defRPr>
      </a:lvl7pPr>
      <a:lvl8pPr marL="631190"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mn-lt"/>
          <a:ea typeface="+mn-ea"/>
          <a:cs typeface="+mn-cs"/>
        </a:defRPr>
      </a:lvl8pPr>
      <a:lvl9pPr marL="631190" indent="-157480" algn="l" defTabSz="914400" rtl="0" eaLnBrk="1" latinLnBrk="0" hangingPunct="1">
        <a:spcBef>
          <a:spcPts val="525"/>
        </a:spcBef>
        <a:buClr>
          <a:schemeClr val="bg2"/>
        </a:buClr>
        <a:buFont typeface="Symbol" panose="05050102010706020507" pitchFamily="18" charset="2"/>
        <a:buChar char="-"/>
        <a:defRPr sz="900" kern="1200">
          <a:solidFill>
            <a:schemeClr val="bg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泪滴形 6"/>
          <p:cNvSpPr/>
          <p:nvPr/>
        </p:nvSpPr>
        <p:spPr>
          <a:xfrm rot="2576988">
            <a:off x="911423" y="2317505"/>
            <a:ext cx="2222987" cy="2222987"/>
          </a:xfrm>
          <a:prstGeom prst="teardrop">
            <a:avLst>
              <a:gd name="adj" fmla="val 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1"/>
          <p:cNvSpPr/>
          <p:nvPr/>
        </p:nvSpPr>
        <p:spPr>
          <a:xfrm>
            <a:off x="0"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1" name="矩形 1"/>
          <p:cNvSpPr/>
          <p:nvPr/>
        </p:nvSpPr>
        <p:spPr>
          <a:xfrm flipH="1">
            <a:off x="3042351"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2" name="矩形 11"/>
          <p:cNvSpPr/>
          <p:nvPr/>
        </p:nvSpPr>
        <p:spPr>
          <a:xfrm>
            <a:off x="11983616" y="2528899"/>
            <a:ext cx="216024" cy="1800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3" name="文本框 12"/>
          <p:cNvSpPr txBox="1"/>
          <p:nvPr/>
        </p:nvSpPr>
        <p:spPr>
          <a:xfrm>
            <a:off x="4045831" y="2528171"/>
            <a:ext cx="7937785" cy="829945"/>
          </a:xfrm>
          <a:prstGeom prst="rect">
            <a:avLst/>
          </a:prstGeom>
          <a:noFill/>
        </p:spPr>
        <p:txBody>
          <a:bodyPr wrap="square" rtlCol="0">
            <a:spAutoFit/>
          </a:bodyPr>
          <a:lstStyle/>
          <a:p>
            <a:pPr algn="ctr"/>
            <a:r>
              <a:rPr lang="en-US" altLang="zh-CN" sz="4800" b="1" dirty="0"/>
              <a:t>app</a:t>
            </a:r>
            <a:r>
              <a:rPr lang="zh-CN" altLang="en-US" sz="4800" b="1" dirty="0"/>
              <a:t>开发</a:t>
            </a:r>
            <a:endParaRPr lang="zh-CN" altLang="en-US" sz="4800" b="1" dirty="0"/>
          </a:p>
        </p:txBody>
      </p:sp>
      <p:cxnSp>
        <p:nvCxnSpPr>
          <p:cNvPr id="17" name="直接连接符 16"/>
          <p:cNvCxnSpPr>
            <a:cxnSpLocks noChangeShapeType="1"/>
            <a:endCxn id="12" idx="1"/>
          </p:cNvCxnSpPr>
          <p:nvPr/>
        </p:nvCxnSpPr>
        <p:spPr bwMode="auto">
          <a:xfrm flipV="1">
            <a:off x="4045831" y="3428999"/>
            <a:ext cx="7937785" cy="1"/>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27" name="矩形 26"/>
          <p:cNvSpPr/>
          <p:nvPr/>
        </p:nvSpPr>
        <p:spPr>
          <a:xfrm>
            <a:off x="4961227" y="377011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4709227" y="351811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11010628" y="376897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10758628" y="351697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6755065" y="3639112"/>
            <a:ext cx="2519362" cy="398780"/>
          </a:xfrm>
          <a:prstGeom prst="rect">
            <a:avLst/>
          </a:prstGeom>
          <a:noFill/>
        </p:spPr>
        <p:txBody>
          <a:bodyPr wrap="square" rtlCol="0">
            <a:spAutoFit/>
          </a:bodyPr>
          <a:lstStyle/>
          <a:p>
            <a:pPr algn="ctr"/>
            <a:r>
              <a:rPr lang="zh-CN" altLang="en-US" sz="2000" b="1" dirty="0">
                <a:solidFill>
                  <a:schemeClr val="bg1"/>
                </a:solidFill>
                <a:cs typeface="+mn-ea"/>
                <a:sym typeface="+mn-lt"/>
              </a:rPr>
              <a:t>陈健航  王伟星</a:t>
            </a:r>
            <a:endParaRPr lang="zh-CN" altLang="en-US" sz="20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250" fill="hold"/>
                                            <p:tgtEl>
                                              <p:spTgt spid="10"/>
                                            </p:tgtEl>
                                            <p:attrNameLst>
                                              <p:attrName>ppt_x</p:attrName>
                                            </p:attrNameLst>
                                          </p:cBhvr>
                                          <p:tavLst>
                                            <p:tav tm="0">
                                              <p:val>
                                                <p:strVal val="0-#ppt_w/2"/>
                                              </p:val>
                                            </p:tav>
                                            <p:tav tm="100000">
                                              <p:val>
                                                <p:strVal val="#ppt_x"/>
                                              </p:val>
                                            </p:tav>
                                          </p:tavLst>
                                        </p:anim>
                                        <p:anim calcmode="lin" valueType="num" p14:bounceEnd="60000">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6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60000">
                                          <p:cBhvr additive="base">
                                            <p:cTn id="12" dur="2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3" dur="250" fill="hold"/>
                                            <p:tgtEl>
                                              <p:spTgt spid="11"/>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7" grpId="0" animBg="1"/>
          <p:bldP spid="28" grpId="0" animBg="1"/>
          <p:bldP spid="29"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0-#ppt_w/2"/>
                                              </p:val>
                                            </p:tav>
                                            <p:tav tm="100000">
                                              <p:val>
                                                <p:strVal val="#ppt_x"/>
                                              </p:val>
                                            </p:tav>
                                          </p:tavLst>
                                        </p:anim>
                                        <p:anim calcmode="lin" valueType="num">
                                          <p:cBhvr additive="base">
                                            <p:cTn id="13" dur="250" fill="hold"/>
                                            <p:tgtEl>
                                              <p:spTgt spid="11"/>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7" grpId="0" animBg="1"/>
          <p:bldP spid="28" grpId="0" animBg="1"/>
          <p:bldP spid="29" grpId="0" animBg="1"/>
          <p:bldP spid="30"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运营</a:t>
            </a:r>
            <a:endParaRPr lang="zh-CN" altLang="en-US"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945513" y="1329529"/>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3754788"/>
            <a:ext cx="6255526" cy="82867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800" b="1" dirty="0">
                <a:cs typeface="+mn-ea"/>
                <a:sym typeface="+mn-lt"/>
              </a:rPr>
              <a:t>产品策划运营</a:t>
            </a:r>
            <a:endParaRPr lang="zh-CN" altLang="en-US" sz="4800" b="1" dirty="0">
              <a:cs typeface="+mn-ea"/>
              <a:sym typeface="+mn-lt"/>
            </a:endParaRPr>
          </a:p>
        </p:txBody>
      </p:sp>
      <p:cxnSp>
        <p:nvCxnSpPr>
          <p:cNvPr id="32" name="直接连接符 31"/>
          <p:cNvCxnSpPr/>
          <p:nvPr/>
        </p:nvCxnSpPr>
        <p:spPr bwMode="auto">
          <a:xfrm>
            <a:off x="264096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等腰三角形 45"/>
          <p:cNvSpPr>
            <a:spLocks noChangeAspect="1"/>
          </p:cNvSpPr>
          <p:nvPr/>
        </p:nvSpPr>
        <p:spPr>
          <a:xfrm rot="10800000" flipV="1">
            <a:off x="7425056"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0" name="矩形 49"/>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4"/>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矩形 63"/>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0" name="等腰三角形 69"/>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1" name="矩形 70"/>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3" name="矩形 72"/>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7" name="等腰三角形 76"/>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8"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9" name="矩形 78"/>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3" name="等腰三角形 82"/>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4"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85" name="矩形 84"/>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53"/>
          <p:cNvSpPr>
            <a:spLocks noChangeArrowheads="1"/>
          </p:cNvSpPr>
          <p:nvPr/>
        </p:nvSpPr>
        <p:spPr bwMode="auto">
          <a:xfrm>
            <a:off x="3738249" y="-3"/>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en-US" altLang="zh-CN" sz="2400" b="1" dirty="0">
              <a:solidFill>
                <a:schemeClr val="bg2"/>
              </a:solidFill>
              <a:latin typeface="+mn-lt"/>
              <a:ea typeface="+mn-ea"/>
              <a:cs typeface="+mn-ea"/>
              <a:sym typeface="+mn-lt"/>
            </a:endParaRPr>
          </a:p>
        </p:txBody>
      </p:sp>
      <p:sp>
        <p:nvSpPr>
          <p:cNvPr id="88" name="矩形 53"/>
          <p:cNvSpPr>
            <a:spLocks noChangeArrowheads="1"/>
          </p:cNvSpPr>
          <p:nvPr/>
        </p:nvSpPr>
        <p:spPr bwMode="auto">
          <a:xfrm>
            <a:off x="8481506"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89" name="矩形 88"/>
          <p:cNvSpPr/>
          <p:nvPr/>
        </p:nvSpPr>
        <p:spPr>
          <a:xfrm>
            <a:off x="10617519"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矩形 89"/>
          <p:cNvSpPr/>
          <p:nvPr/>
        </p:nvSpPr>
        <p:spPr>
          <a:xfrm>
            <a:off x="10055058"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矩形 90"/>
          <p:cNvSpPr/>
          <p:nvPr/>
        </p:nvSpPr>
        <p:spPr>
          <a:xfrm>
            <a:off x="11121923"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矩形 53"/>
          <p:cNvSpPr>
            <a:spLocks noChangeArrowheads="1"/>
          </p:cNvSpPr>
          <p:nvPr/>
        </p:nvSpPr>
        <p:spPr bwMode="auto">
          <a:xfrm>
            <a:off x="2196502" y="1"/>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en-US" altLang="zh-CN" sz="2000" dirty="0">
              <a:solidFill>
                <a:schemeClr val="bg2"/>
              </a:solidFill>
              <a:latin typeface="+mn-lt"/>
              <a:ea typeface="+mn-ea"/>
              <a:cs typeface="+mn-ea"/>
              <a:sym typeface="+mn-lt"/>
            </a:endParaRPr>
          </a:p>
        </p:txBody>
      </p:sp>
      <p:sp>
        <p:nvSpPr>
          <p:cNvPr id="94" name="Freeform 38"/>
          <p:cNvSpPr>
            <a:spLocks noEditPoints="1"/>
          </p:cNvSpPr>
          <p:nvPr/>
        </p:nvSpPr>
        <p:spPr bwMode="auto">
          <a:xfrm>
            <a:off x="5647580" y="1860455"/>
            <a:ext cx="967465" cy="1243886"/>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75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1"/>
                                        </p:tgtEl>
                                        <p:attrNameLst>
                                          <p:attrName>ppt_y</p:attrName>
                                        </p:attrNameLst>
                                      </p:cBhvr>
                                      <p:tavLst>
                                        <p:tav tm="0">
                                          <p:val>
                                            <p:strVal val="#ppt_y"/>
                                          </p:val>
                                        </p:tav>
                                        <p:tav tm="100000">
                                          <p:val>
                                            <p:strVal val="#ppt_y"/>
                                          </p:val>
                                        </p:tav>
                                      </p:tavLst>
                                    </p:anim>
                                    <p:anim calcmode="lin" valueType="num">
                                      <p:cBhvr>
                                        <p:cTn id="3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1"/>
                                        </p:tgtEl>
                                      </p:cBhvr>
                                    </p:animEffect>
                                  </p:childTnLst>
                                </p:cTn>
                              </p:par>
                            </p:childTnLst>
                          </p:cTn>
                        </p:par>
                        <p:par>
                          <p:cTn id="33" fill="hold">
                            <p:stCondLst>
                              <p:cond delay="750"/>
                            </p:stCondLst>
                            <p:childTnLst>
                              <p:par>
                                <p:cTn id="34" presetID="16" presetClass="entr" presetSubtype="21"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par>
                                <p:cTn id="37" presetID="12" presetClass="entr" presetSubtype="4" fill="hold" grpId="0" nodeType="withEffect">
                                  <p:stCondLst>
                                    <p:cond delay="25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ppt_y</p:attrName>
                                        </p:attrNameLst>
                                      </p:cBhvr>
                                      <p:tavLst>
                                        <p:tav tm="0">
                                          <p:val>
                                            <p:strVal val="#ppt_y+#ppt_h*1.125000"/>
                                          </p:val>
                                        </p:tav>
                                        <p:tav tm="100000">
                                          <p:val>
                                            <p:strVal val="#ppt_y"/>
                                          </p:val>
                                        </p:tav>
                                      </p:tavLst>
                                    </p:anim>
                                    <p:animEffect transition="in" filter="wipe(up)">
                                      <p:cBhvr>
                                        <p:cTn id="40" dur="500"/>
                                        <p:tgtEl>
                                          <p:spTgt spid="46"/>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12" presetClass="entr" presetSubtype="4" fill="hold" grpId="0" nodeType="withEffect">
                                  <p:stCondLst>
                                    <p:cond delay="250"/>
                                  </p:stCondLst>
                                  <p:childTnLst>
                                    <p:set>
                                      <p:cBhvr>
                                        <p:cTn id="52" dur="1" fill="hold">
                                          <p:stCondLst>
                                            <p:cond delay="0"/>
                                          </p:stCondLst>
                                        </p:cTn>
                                        <p:tgtEl>
                                          <p:spTgt spid="70"/>
                                        </p:tgtEl>
                                        <p:attrNameLst>
                                          <p:attrName>style.visibility</p:attrName>
                                        </p:attrNameLst>
                                      </p:cBhvr>
                                      <p:to>
                                        <p:strVal val="visible"/>
                                      </p:to>
                                    </p:set>
                                    <p:anim calcmode="lin" valueType="num">
                                      <p:cBhvr additive="base">
                                        <p:cTn id="53" dur="500"/>
                                        <p:tgtEl>
                                          <p:spTgt spid="70"/>
                                        </p:tgtEl>
                                        <p:attrNameLst>
                                          <p:attrName>ppt_y</p:attrName>
                                        </p:attrNameLst>
                                      </p:cBhvr>
                                      <p:tavLst>
                                        <p:tav tm="0">
                                          <p:val>
                                            <p:strVal val="#ppt_y+#ppt_h*1.125000"/>
                                          </p:val>
                                        </p:tav>
                                        <p:tav tm="100000">
                                          <p:val>
                                            <p:strVal val="#ppt_y"/>
                                          </p:val>
                                        </p:tav>
                                      </p:tavLst>
                                    </p:anim>
                                    <p:animEffect transition="in" filter="wipe(up)">
                                      <p:cBhvr>
                                        <p:cTn id="54" dur="500"/>
                                        <p:tgtEl>
                                          <p:spTgt spid="70"/>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69"/>
                                        </p:tgtEl>
                                        <p:attrNameLst>
                                          <p:attrName>style.visibility</p:attrName>
                                        </p:attrNameLst>
                                      </p:cBhvr>
                                      <p:to>
                                        <p:strVal val="visible"/>
                                      </p:to>
                                    </p:set>
                                    <p:anim calcmode="lin" valueType="num">
                                      <p:cBhvr>
                                        <p:cTn id="57" dur="500" fill="hold"/>
                                        <p:tgtEl>
                                          <p:spTgt spid="69"/>
                                        </p:tgtEl>
                                        <p:attrNameLst>
                                          <p:attrName>ppt_w</p:attrName>
                                        </p:attrNameLst>
                                      </p:cBhvr>
                                      <p:tavLst>
                                        <p:tav tm="0">
                                          <p:val>
                                            <p:fltVal val="0"/>
                                          </p:val>
                                        </p:tav>
                                        <p:tav tm="100000">
                                          <p:val>
                                            <p:strVal val="#ppt_w"/>
                                          </p:val>
                                        </p:tav>
                                      </p:tavLst>
                                    </p:anim>
                                    <p:anim calcmode="lin" valueType="num">
                                      <p:cBhvr>
                                        <p:cTn id="58" dur="500" fill="hold"/>
                                        <p:tgtEl>
                                          <p:spTgt spid="69"/>
                                        </p:tgtEl>
                                        <p:attrNameLst>
                                          <p:attrName>ppt_h</p:attrName>
                                        </p:attrNameLst>
                                      </p:cBhvr>
                                      <p:tavLst>
                                        <p:tav tm="0">
                                          <p:val>
                                            <p:fltVal val="0"/>
                                          </p:val>
                                        </p:tav>
                                        <p:tav tm="100000">
                                          <p:val>
                                            <p:strVal val="#ppt_h"/>
                                          </p:val>
                                        </p:tav>
                                      </p:tavLst>
                                    </p:anim>
                                    <p:animEffect transition="in" filter="fade">
                                      <p:cBhvr>
                                        <p:cTn id="59" dur="500"/>
                                        <p:tgtEl>
                                          <p:spTgt spid="69"/>
                                        </p:tgtEl>
                                      </p:cBhvr>
                                    </p:animEffect>
                                  </p:childTnLst>
                                </p:cTn>
                              </p:par>
                              <p:par>
                                <p:cTn id="60" presetID="12" presetClass="entr" presetSubtype="4" fill="hold" grpId="0" nodeType="withEffect">
                                  <p:stCondLst>
                                    <p:cond delay="25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p:tgtEl>
                                          <p:spTgt spid="77"/>
                                        </p:tgtEl>
                                        <p:attrNameLst>
                                          <p:attrName>ppt_y</p:attrName>
                                        </p:attrNameLst>
                                      </p:cBhvr>
                                      <p:tavLst>
                                        <p:tav tm="0">
                                          <p:val>
                                            <p:strVal val="#ppt_y+#ppt_h*1.125000"/>
                                          </p:val>
                                        </p:tav>
                                        <p:tav tm="100000">
                                          <p:val>
                                            <p:strVal val="#ppt_y"/>
                                          </p:val>
                                        </p:tav>
                                      </p:tavLst>
                                    </p:anim>
                                    <p:animEffect transition="in" filter="wipe(up)">
                                      <p:cBhvr>
                                        <p:cTn id="63" dur="500"/>
                                        <p:tgtEl>
                                          <p:spTgt spid="77"/>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76"/>
                                        </p:tgtEl>
                                        <p:attrNameLst>
                                          <p:attrName>style.visibility</p:attrName>
                                        </p:attrNameLst>
                                      </p:cBhvr>
                                      <p:to>
                                        <p:strVal val="visible"/>
                                      </p:to>
                                    </p:set>
                                    <p:anim calcmode="lin" valueType="num">
                                      <p:cBhvr>
                                        <p:cTn id="66" dur="500" fill="hold"/>
                                        <p:tgtEl>
                                          <p:spTgt spid="76"/>
                                        </p:tgtEl>
                                        <p:attrNameLst>
                                          <p:attrName>ppt_w</p:attrName>
                                        </p:attrNameLst>
                                      </p:cBhvr>
                                      <p:tavLst>
                                        <p:tav tm="0">
                                          <p:val>
                                            <p:fltVal val="0"/>
                                          </p:val>
                                        </p:tav>
                                        <p:tav tm="100000">
                                          <p:val>
                                            <p:strVal val="#ppt_w"/>
                                          </p:val>
                                        </p:tav>
                                      </p:tavLst>
                                    </p:anim>
                                    <p:anim calcmode="lin" valueType="num">
                                      <p:cBhvr>
                                        <p:cTn id="67" dur="500" fill="hold"/>
                                        <p:tgtEl>
                                          <p:spTgt spid="76"/>
                                        </p:tgtEl>
                                        <p:attrNameLst>
                                          <p:attrName>ppt_h</p:attrName>
                                        </p:attrNameLst>
                                      </p:cBhvr>
                                      <p:tavLst>
                                        <p:tav tm="0">
                                          <p:val>
                                            <p:fltVal val="0"/>
                                          </p:val>
                                        </p:tav>
                                        <p:tav tm="100000">
                                          <p:val>
                                            <p:strVal val="#ppt_h"/>
                                          </p:val>
                                        </p:tav>
                                      </p:tavLst>
                                    </p:anim>
                                    <p:animEffect transition="in" filter="fade">
                                      <p:cBhvr>
                                        <p:cTn id="68" dur="500"/>
                                        <p:tgtEl>
                                          <p:spTgt spid="76"/>
                                        </p:tgtEl>
                                      </p:cBhvr>
                                    </p:animEffect>
                                  </p:childTnLst>
                                </p:cTn>
                              </p:par>
                              <p:par>
                                <p:cTn id="69" presetID="12" presetClass="entr" presetSubtype="4" fill="hold" grpId="0" nodeType="withEffect">
                                  <p:stCondLst>
                                    <p:cond delay="250"/>
                                  </p:stCondLst>
                                  <p:childTnLst>
                                    <p:set>
                                      <p:cBhvr>
                                        <p:cTn id="70" dur="1" fill="hold">
                                          <p:stCondLst>
                                            <p:cond delay="0"/>
                                          </p:stCondLst>
                                        </p:cTn>
                                        <p:tgtEl>
                                          <p:spTgt spid="83"/>
                                        </p:tgtEl>
                                        <p:attrNameLst>
                                          <p:attrName>style.visibility</p:attrName>
                                        </p:attrNameLst>
                                      </p:cBhvr>
                                      <p:to>
                                        <p:strVal val="visible"/>
                                      </p:to>
                                    </p:set>
                                    <p:anim calcmode="lin" valueType="num">
                                      <p:cBhvr additive="base">
                                        <p:cTn id="71" dur="500"/>
                                        <p:tgtEl>
                                          <p:spTgt spid="83"/>
                                        </p:tgtEl>
                                        <p:attrNameLst>
                                          <p:attrName>ppt_y</p:attrName>
                                        </p:attrNameLst>
                                      </p:cBhvr>
                                      <p:tavLst>
                                        <p:tav tm="0">
                                          <p:val>
                                            <p:strVal val="#ppt_y+#ppt_h*1.125000"/>
                                          </p:val>
                                        </p:tav>
                                        <p:tav tm="100000">
                                          <p:val>
                                            <p:strVal val="#ppt_y"/>
                                          </p:val>
                                        </p:tav>
                                      </p:tavLst>
                                    </p:anim>
                                    <p:animEffect transition="in" filter="wipe(up)">
                                      <p:cBhvr>
                                        <p:cTn id="72" dur="500"/>
                                        <p:tgtEl>
                                          <p:spTgt spid="83"/>
                                        </p:tgtEl>
                                      </p:cBhvr>
                                    </p:animEffect>
                                  </p:childTnLst>
                                </p:cTn>
                              </p:par>
                              <p:par>
                                <p:cTn id="73" presetID="53" presetClass="entr" presetSubtype="16" fill="hold" grpId="0" nodeType="withEffect">
                                  <p:stCondLst>
                                    <p:cond delay="250"/>
                                  </p:stCondLst>
                                  <p:childTnLst>
                                    <p:set>
                                      <p:cBhvr>
                                        <p:cTn id="74" dur="1" fill="hold">
                                          <p:stCondLst>
                                            <p:cond delay="0"/>
                                          </p:stCondLst>
                                        </p:cTn>
                                        <p:tgtEl>
                                          <p:spTgt spid="82"/>
                                        </p:tgtEl>
                                        <p:attrNameLst>
                                          <p:attrName>style.visibility</p:attrName>
                                        </p:attrNameLst>
                                      </p:cBhvr>
                                      <p:to>
                                        <p:strVal val="visible"/>
                                      </p:to>
                                    </p:set>
                                    <p:anim calcmode="lin" valueType="num">
                                      <p:cBhvr>
                                        <p:cTn id="75" dur="500" fill="hold"/>
                                        <p:tgtEl>
                                          <p:spTgt spid="82"/>
                                        </p:tgtEl>
                                        <p:attrNameLst>
                                          <p:attrName>ppt_w</p:attrName>
                                        </p:attrNameLst>
                                      </p:cBhvr>
                                      <p:tavLst>
                                        <p:tav tm="0">
                                          <p:val>
                                            <p:fltVal val="0"/>
                                          </p:val>
                                        </p:tav>
                                        <p:tav tm="100000">
                                          <p:val>
                                            <p:strVal val="#ppt_w"/>
                                          </p:val>
                                        </p:tav>
                                      </p:tavLst>
                                    </p:anim>
                                    <p:anim calcmode="lin" valueType="num">
                                      <p:cBhvr>
                                        <p:cTn id="76" dur="500" fill="hold"/>
                                        <p:tgtEl>
                                          <p:spTgt spid="82"/>
                                        </p:tgtEl>
                                        <p:attrNameLst>
                                          <p:attrName>ppt_h</p:attrName>
                                        </p:attrNameLst>
                                      </p:cBhvr>
                                      <p:tavLst>
                                        <p:tav tm="0">
                                          <p:val>
                                            <p:fltVal val="0"/>
                                          </p:val>
                                        </p:tav>
                                        <p:tav tm="100000">
                                          <p:val>
                                            <p:strVal val="#ppt_h"/>
                                          </p:val>
                                        </p:tav>
                                      </p:tavLst>
                                    </p:anim>
                                    <p:animEffect transition="in" filter="fade">
                                      <p:cBhvr>
                                        <p:cTn id="77" dur="500"/>
                                        <p:tgtEl>
                                          <p:spTgt spid="82"/>
                                        </p:tgtEl>
                                      </p:cBhvr>
                                    </p:animEffect>
                                  </p:childTnLst>
                                </p:cTn>
                              </p:par>
                              <p:par>
                                <p:cTn id="78" presetID="53" presetClass="entr" presetSubtype="16" fill="hold" grpId="0" nodeType="withEffect">
                                  <p:stCondLst>
                                    <p:cond delay="250"/>
                                  </p:stCondLst>
                                  <p:childTnLst>
                                    <p:set>
                                      <p:cBhvr>
                                        <p:cTn id="79" dur="1" fill="hold">
                                          <p:stCondLst>
                                            <p:cond delay="0"/>
                                          </p:stCondLst>
                                        </p:cTn>
                                        <p:tgtEl>
                                          <p:spTgt spid="86"/>
                                        </p:tgtEl>
                                        <p:attrNameLst>
                                          <p:attrName>style.visibility</p:attrName>
                                        </p:attrNameLst>
                                      </p:cBhvr>
                                      <p:to>
                                        <p:strVal val="visible"/>
                                      </p:to>
                                    </p:set>
                                    <p:anim calcmode="lin" valueType="num">
                                      <p:cBhvr>
                                        <p:cTn id="80" dur="500" fill="hold"/>
                                        <p:tgtEl>
                                          <p:spTgt spid="86"/>
                                        </p:tgtEl>
                                        <p:attrNameLst>
                                          <p:attrName>ppt_w</p:attrName>
                                        </p:attrNameLst>
                                      </p:cBhvr>
                                      <p:tavLst>
                                        <p:tav tm="0">
                                          <p:val>
                                            <p:fltVal val="0"/>
                                          </p:val>
                                        </p:tav>
                                        <p:tav tm="100000">
                                          <p:val>
                                            <p:strVal val="#ppt_w"/>
                                          </p:val>
                                        </p:tav>
                                      </p:tavLst>
                                    </p:anim>
                                    <p:anim calcmode="lin" valueType="num">
                                      <p:cBhvr>
                                        <p:cTn id="81" dur="500" fill="hold"/>
                                        <p:tgtEl>
                                          <p:spTgt spid="86"/>
                                        </p:tgtEl>
                                        <p:attrNameLst>
                                          <p:attrName>ppt_h</p:attrName>
                                        </p:attrNameLst>
                                      </p:cBhvr>
                                      <p:tavLst>
                                        <p:tav tm="0">
                                          <p:val>
                                            <p:fltVal val="0"/>
                                          </p:val>
                                        </p:tav>
                                        <p:tav tm="100000">
                                          <p:val>
                                            <p:strVal val="#ppt_h"/>
                                          </p:val>
                                        </p:tav>
                                      </p:tavLst>
                                    </p:anim>
                                    <p:animEffect transition="in" filter="fade">
                                      <p:cBhvr>
                                        <p:cTn id="82" dur="500"/>
                                        <p:tgtEl>
                                          <p:spTgt spid="86"/>
                                        </p:tgtEl>
                                      </p:cBhvr>
                                    </p:animEffect>
                                  </p:childTnLst>
                                </p:cTn>
                              </p:par>
                              <p:par>
                                <p:cTn id="83" presetID="53" presetClass="entr" presetSubtype="16" fill="hold" grpId="0" nodeType="withEffect">
                                  <p:stCondLst>
                                    <p:cond delay="250"/>
                                  </p:stCondLst>
                                  <p:childTnLst>
                                    <p:set>
                                      <p:cBhvr>
                                        <p:cTn id="84" dur="1" fill="hold">
                                          <p:stCondLst>
                                            <p:cond delay="0"/>
                                          </p:stCondLst>
                                        </p:cTn>
                                        <p:tgtEl>
                                          <p:spTgt spid="88"/>
                                        </p:tgtEl>
                                        <p:attrNameLst>
                                          <p:attrName>style.visibility</p:attrName>
                                        </p:attrNameLst>
                                      </p:cBhvr>
                                      <p:to>
                                        <p:strVal val="visible"/>
                                      </p:to>
                                    </p:set>
                                    <p:anim calcmode="lin" valueType="num">
                                      <p:cBhvr>
                                        <p:cTn id="85" dur="500" fill="hold"/>
                                        <p:tgtEl>
                                          <p:spTgt spid="88"/>
                                        </p:tgtEl>
                                        <p:attrNameLst>
                                          <p:attrName>ppt_w</p:attrName>
                                        </p:attrNameLst>
                                      </p:cBhvr>
                                      <p:tavLst>
                                        <p:tav tm="0">
                                          <p:val>
                                            <p:fltVal val="0"/>
                                          </p:val>
                                        </p:tav>
                                        <p:tav tm="100000">
                                          <p:val>
                                            <p:strVal val="#ppt_w"/>
                                          </p:val>
                                        </p:tav>
                                      </p:tavLst>
                                    </p:anim>
                                    <p:anim calcmode="lin" valueType="num">
                                      <p:cBhvr>
                                        <p:cTn id="86" dur="500" fill="hold"/>
                                        <p:tgtEl>
                                          <p:spTgt spid="88"/>
                                        </p:tgtEl>
                                        <p:attrNameLst>
                                          <p:attrName>ppt_h</p:attrName>
                                        </p:attrNameLst>
                                      </p:cBhvr>
                                      <p:tavLst>
                                        <p:tav tm="0">
                                          <p:val>
                                            <p:fltVal val="0"/>
                                          </p:val>
                                        </p:tav>
                                        <p:tav tm="100000">
                                          <p:val>
                                            <p:strVal val="#ppt_h"/>
                                          </p:val>
                                        </p:tav>
                                      </p:tavLst>
                                    </p:anim>
                                    <p:animEffect transition="in" filter="fade">
                                      <p:cBhvr>
                                        <p:cTn id="87" dur="500"/>
                                        <p:tgtEl>
                                          <p:spTgt spid="88"/>
                                        </p:tgtEl>
                                      </p:cBhvr>
                                    </p:animEffect>
                                  </p:childTnLst>
                                </p:cTn>
                              </p:par>
                              <p:par>
                                <p:cTn id="88" presetID="53" presetClass="entr" presetSubtype="16" fill="hold" grpId="0" nodeType="withEffect">
                                  <p:stCondLst>
                                    <p:cond delay="250"/>
                                  </p:stCondLst>
                                  <p:childTnLst>
                                    <p:set>
                                      <p:cBhvr>
                                        <p:cTn id="89" dur="1" fill="hold">
                                          <p:stCondLst>
                                            <p:cond delay="0"/>
                                          </p:stCondLst>
                                        </p:cTn>
                                        <p:tgtEl>
                                          <p:spTgt spid="93"/>
                                        </p:tgtEl>
                                        <p:attrNameLst>
                                          <p:attrName>style.visibility</p:attrName>
                                        </p:attrNameLst>
                                      </p:cBhvr>
                                      <p:to>
                                        <p:strVal val="visible"/>
                                      </p:to>
                                    </p:set>
                                    <p:anim calcmode="lin" valueType="num">
                                      <p:cBhvr>
                                        <p:cTn id="90" dur="500" fill="hold"/>
                                        <p:tgtEl>
                                          <p:spTgt spid="93"/>
                                        </p:tgtEl>
                                        <p:attrNameLst>
                                          <p:attrName>ppt_w</p:attrName>
                                        </p:attrNameLst>
                                      </p:cBhvr>
                                      <p:tavLst>
                                        <p:tav tm="0">
                                          <p:val>
                                            <p:fltVal val="0"/>
                                          </p:val>
                                        </p:tav>
                                        <p:tav tm="100000">
                                          <p:val>
                                            <p:strVal val="#ppt_w"/>
                                          </p:val>
                                        </p:tav>
                                      </p:tavLst>
                                    </p:anim>
                                    <p:anim calcmode="lin" valueType="num">
                                      <p:cBhvr>
                                        <p:cTn id="91" dur="500" fill="hold"/>
                                        <p:tgtEl>
                                          <p:spTgt spid="93"/>
                                        </p:tgtEl>
                                        <p:attrNameLst>
                                          <p:attrName>ppt_h</p:attrName>
                                        </p:attrNameLst>
                                      </p:cBhvr>
                                      <p:tavLst>
                                        <p:tav tm="0">
                                          <p:val>
                                            <p:fltVal val="0"/>
                                          </p:val>
                                        </p:tav>
                                        <p:tav tm="100000">
                                          <p:val>
                                            <p:strVal val="#ppt_h"/>
                                          </p:val>
                                        </p:tav>
                                      </p:tavLst>
                                    </p:anim>
                                    <p:animEffect transition="in" filter="fade">
                                      <p:cBhvr>
                                        <p:cTn id="92" dur="500"/>
                                        <p:tgtEl>
                                          <p:spTgt spid="93"/>
                                        </p:tgtEl>
                                      </p:cBhvr>
                                    </p:animEffect>
                                  </p:childTnLst>
                                </p:cTn>
                              </p:par>
                              <p:par>
                                <p:cTn id="93" presetID="42" presetClass="entr" presetSubtype="0" fill="hold" grpId="0" nodeType="withEffect">
                                  <p:stCondLst>
                                    <p:cond delay="0"/>
                                  </p:stCondLst>
                                  <p:childTnLst>
                                    <p:set>
                                      <p:cBhvr>
                                        <p:cTn id="94" dur="1" fill="hold">
                                          <p:stCondLst>
                                            <p:cond delay="0"/>
                                          </p:stCondLst>
                                        </p:cTn>
                                        <p:tgtEl>
                                          <p:spTgt spid="94"/>
                                        </p:tgtEl>
                                        <p:attrNameLst>
                                          <p:attrName>style.visibility</p:attrName>
                                        </p:attrNameLst>
                                      </p:cBhvr>
                                      <p:to>
                                        <p:strVal val="visible"/>
                                      </p:to>
                                    </p:set>
                                    <p:animEffect transition="in" filter="fade">
                                      <p:cBhvr>
                                        <p:cTn id="95" dur="1000"/>
                                        <p:tgtEl>
                                          <p:spTgt spid="94"/>
                                        </p:tgtEl>
                                      </p:cBhvr>
                                    </p:animEffect>
                                    <p:anim calcmode="lin" valueType="num">
                                      <p:cBhvr>
                                        <p:cTn id="96" dur="1000" fill="hold"/>
                                        <p:tgtEl>
                                          <p:spTgt spid="94"/>
                                        </p:tgtEl>
                                        <p:attrNameLst>
                                          <p:attrName>ppt_x</p:attrName>
                                        </p:attrNameLst>
                                      </p:cBhvr>
                                      <p:tavLst>
                                        <p:tav tm="0">
                                          <p:val>
                                            <p:strVal val="#ppt_x"/>
                                          </p:val>
                                        </p:tav>
                                        <p:tav tm="100000">
                                          <p:val>
                                            <p:strVal val="#ppt_x"/>
                                          </p:val>
                                        </p:tav>
                                      </p:tavLst>
                                    </p:anim>
                                    <p:anim calcmode="lin" valueType="num">
                                      <p:cBhvr>
                                        <p:cTn id="97"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6" grpId="0" animBg="1"/>
      <p:bldP spid="31" grpId="0"/>
      <p:bldP spid="46" grpId="0" animBg="1"/>
      <p:bldP spid="54" grpId="0" animBg="1"/>
      <p:bldP spid="62" grpId="0" animBg="1"/>
      <p:bldP spid="69" grpId="0" animBg="1"/>
      <p:bldP spid="70" grpId="0" animBg="1"/>
      <p:bldP spid="76" grpId="0" animBg="1"/>
      <p:bldP spid="77" grpId="0" animBg="1"/>
      <p:bldP spid="82" grpId="0" animBg="1"/>
      <p:bldP spid="83" grpId="0" animBg="1"/>
      <p:bldP spid="86" grpId="0" bldLvl="0" animBg="1"/>
      <p:bldP spid="88" grpId="0" bldLvl="0" animBg="1"/>
      <p:bldP spid="93" grpId="0" bldLvl="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运营</a:t>
            </a:r>
            <a:endParaRPr lang="zh-CN" altLang="en-US"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6" name="等腰三角形 45"/>
          <p:cNvSpPr>
            <a:spLocks noChangeAspect="1"/>
          </p:cNvSpPr>
          <p:nvPr/>
        </p:nvSpPr>
        <p:spPr>
          <a:xfrm rot="10800000" flipV="1">
            <a:off x="7425056"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0" name="矩形 49"/>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4"/>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矩形 63"/>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0" name="等腰三角形 69"/>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1" name="矩形 70"/>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3" name="矩形 72"/>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7" name="等腰三角形 76"/>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8"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9" name="矩形 78"/>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3" name="等腰三角形 82"/>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4"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85" name="矩形 84"/>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53"/>
          <p:cNvSpPr>
            <a:spLocks noChangeArrowheads="1"/>
          </p:cNvSpPr>
          <p:nvPr/>
        </p:nvSpPr>
        <p:spPr bwMode="auto">
          <a:xfrm>
            <a:off x="3738249" y="-3"/>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en-US" altLang="zh-CN" sz="2400" b="1" dirty="0">
              <a:solidFill>
                <a:schemeClr val="bg2"/>
              </a:solidFill>
              <a:latin typeface="+mn-lt"/>
              <a:ea typeface="+mn-ea"/>
              <a:cs typeface="+mn-ea"/>
              <a:sym typeface="+mn-lt"/>
            </a:endParaRPr>
          </a:p>
        </p:txBody>
      </p:sp>
      <p:sp>
        <p:nvSpPr>
          <p:cNvPr id="88" name="矩形 53"/>
          <p:cNvSpPr>
            <a:spLocks noChangeArrowheads="1"/>
          </p:cNvSpPr>
          <p:nvPr/>
        </p:nvSpPr>
        <p:spPr bwMode="auto">
          <a:xfrm>
            <a:off x="8478966" y="-634"/>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89" name="矩形 88"/>
          <p:cNvSpPr/>
          <p:nvPr/>
        </p:nvSpPr>
        <p:spPr>
          <a:xfrm>
            <a:off x="10617519"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矩形 89"/>
          <p:cNvSpPr/>
          <p:nvPr/>
        </p:nvSpPr>
        <p:spPr>
          <a:xfrm>
            <a:off x="10055058"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矩形 90"/>
          <p:cNvSpPr/>
          <p:nvPr/>
        </p:nvSpPr>
        <p:spPr>
          <a:xfrm>
            <a:off x="11121923"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矩形 53"/>
          <p:cNvSpPr>
            <a:spLocks noChangeArrowheads="1"/>
          </p:cNvSpPr>
          <p:nvPr/>
        </p:nvSpPr>
        <p:spPr bwMode="auto">
          <a:xfrm>
            <a:off x="2196502" y="1"/>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en-US" altLang="zh-CN" sz="2000" dirty="0">
              <a:solidFill>
                <a:schemeClr val="bg2"/>
              </a:solidFill>
              <a:latin typeface="+mn-lt"/>
              <a:ea typeface="+mn-ea"/>
              <a:cs typeface="+mn-ea"/>
              <a:sym typeface="+mn-lt"/>
            </a:endParaRPr>
          </a:p>
        </p:txBody>
      </p:sp>
      <p:graphicFrame>
        <p:nvGraphicFramePr>
          <p:cNvPr id="5" name="表格 4"/>
          <p:cNvGraphicFramePr/>
          <p:nvPr/>
        </p:nvGraphicFramePr>
        <p:xfrm>
          <a:off x="6089015" y="2254250"/>
          <a:ext cx="5595620" cy="3907155"/>
        </p:xfrm>
        <a:graphic>
          <a:graphicData uri="http://schemas.openxmlformats.org/drawingml/2006/table">
            <a:tbl>
              <a:tblPr firstRow="1" bandRow="1">
                <a:tableStyleId>{5940675A-B579-460E-94D1-54222C63F5DA}</a:tableStyleId>
              </a:tblPr>
              <a:tblGrid>
                <a:gridCol w="1003300"/>
                <a:gridCol w="4592320"/>
              </a:tblGrid>
              <a:tr h="39751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序号</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核心功能</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2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家教信息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751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比赛项目组队</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24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有偿跑腿</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751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闲置交易</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寻物系统</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就业信息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7</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校内信息查询（校历、空课表、常用电话簿）</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学校新闻浏览</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5" name="组合 14"/>
          <p:cNvGrpSpPr/>
          <p:nvPr/>
        </p:nvGrpSpPr>
        <p:grpSpPr>
          <a:xfrm>
            <a:off x="118745" y="880110"/>
            <a:ext cx="4309745" cy="6913245"/>
            <a:chOff x="466" y="1386"/>
            <a:chExt cx="6787" cy="10887"/>
          </a:xfrm>
        </p:grpSpPr>
        <p:grpSp>
          <p:nvGrpSpPr>
            <p:cNvPr id="14" name="组合 13"/>
            <p:cNvGrpSpPr/>
            <p:nvPr/>
          </p:nvGrpSpPr>
          <p:grpSpPr>
            <a:xfrm>
              <a:off x="1097" y="1386"/>
              <a:ext cx="6156" cy="10800"/>
              <a:chOff x="6154" y="1652"/>
              <a:chExt cx="6156" cy="1080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98326">
                <a:off x="6154" y="1652"/>
                <a:ext cx="6157" cy="10800"/>
              </a:xfrm>
              <a:prstGeom prst="rect">
                <a:avLst/>
              </a:prstGeom>
            </p:spPr>
          </p:pic>
          <p:sp>
            <p:nvSpPr>
              <p:cNvPr id="13" name="矩形 12"/>
              <p:cNvSpPr/>
              <p:nvPr/>
            </p:nvSpPr>
            <p:spPr>
              <a:xfrm rot="900000">
                <a:off x="7078" y="3253"/>
                <a:ext cx="4309" cy="7598"/>
              </a:xfrm>
              <a:prstGeom prst="rect">
                <a:avLst/>
              </a:prstGeom>
              <a:solidFill>
                <a:srgbClr val="EEECE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p:nvGrpSpPr>
          <p:grpSpPr>
            <a:xfrm>
              <a:off x="466" y="1473"/>
              <a:ext cx="6157" cy="10800"/>
              <a:chOff x="25" y="1473"/>
              <a:chExt cx="6157" cy="108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 y="1473"/>
                <a:ext cx="6157" cy="10800"/>
              </a:xfrm>
              <a:prstGeom prst="rect">
                <a:avLst/>
              </a:prstGeom>
            </p:spPr>
          </p:pic>
          <p:sp>
            <p:nvSpPr>
              <p:cNvPr id="9" name="矩形 8"/>
              <p:cNvSpPr/>
              <p:nvPr/>
            </p:nvSpPr>
            <p:spPr>
              <a:xfrm>
                <a:off x="949" y="2987"/>
                <a:ext cx="4309" cy="7598"/>
              </a:xfrm>
              <a:prstGeom prst="rect">
                <a:avLst/>
              </a:prstGeom>
              <a:solidFill>
                <a:srgbClr val="EEECE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12" presetClass="entr" presetSubtype="4" fill="hold" grpId="0" nodeType="withEffect">
                                  <p:stCondLst>
                                    <p:cond delay="25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p:tgtEl>
                                          <p:spTgt spid="46"/>
                                        </p:tgtEl>
                                        <p:attrNameLst>
                                          <p:attrName>ppt_y</p:attrName>
                                        </p:attrNameLst>
                                      </p:cBhvr>
                                      <p:tavLst>
                                        <p:tav tm="0">
                                          <p:val>
                                            <p:strVal val="#ppt_y+#ppt_h*1.125000"/>
                                          </p:val>
                                        </p:tav>
                                        <p:tav tm="100000">
                                          <p:val>
                                            <p:strVal val="#ppt_y"/>
                                          </p:val>
                                        </p:tav>
                                      </p:tavLst>
                                    </p:anim>
                                    <p:animEffect transition="in" filter="wipe(up)">
                                      <p:cBhvr>
                                        <p:cTn id="23" dur="500"/>
                                        <p:tgtEl>
                                          <p:spTgt spid="46"/>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54"/>
                                        </p:tgtEl>
                                        <p:attrNameLst>
                                          <p:attrName>style.visibility</p:attrName>
                                        </p:attrNameLst>
                                      </p:cBhvr>
                                      <p:to>
                                        <p:strVal val="visible"/>
                                      </p:to>
                                    </p:set>
                                    <p:anim calcmode="lin" valueType="num">
                                      <p:cBhvr>
                                        <p:cTn id="26" dur="500" fill="hold"/>
                                        <p:tgtEl>
                                          <p:spTgt spid="54"/>
                                        </p:tgtEl>
                                        <p:attrNameLst>
                                          <p:attrName>ppt_w</p:attrName>
                                        </p:attrNameLst>
                                      </p:cBhvr>
                                      <p:tavLst>
                                        <p:tav tm="0">
                                          <p:val>
                                            <p:fltVal val="0"/>
                                          </p:val>
                                        </p:tav>
                                        <p:tav tm="100000">
                                          <p:val>
                                            <p:strVal val="#ppt_w"/>
                                          </p:val>
                                        </p:tav>
                                      </p:tavLst>
                                    </p:anim>
                                    <p:anim calcmode="lin" valueType="num">
                                      <p:cBhvr>
                                        <p:cTn id="27" dur="500" fill="hold"/>
                                        <p:tgtEl>
                                          <p:spTgt spid="54"/>
                                        </p:tgtEl>
                                        <p:attrNameLst>
                                          <p:attrName>ppt_h</p:attrName>
                                        </p:attrNameLst>
                                      </p:cBhvr>
                                      <p:tavLst>
                                        <p:tav tm="0">
                                          <p:val>
                                            <p:fltVal val="0"/>
                                          </p:val>
                                        </p:tav>
                                        <p:tav tm="100000">
                                          <p:val>
                                            <p:strVal val="#ppt_h"/>
                                          </p:val>
                                        </p:tav>
                                      </p:tavLst>
                                    </p:anim>
                                    <p:animEffect transition="in" filter="fade">
                                      <p:cBhvr>
                                        <p:cTn id="28" dur="500"/>
                                        <p:tgtEl>
                                          <p:spTgt spid="54"/>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70"/>
                                        </p:tgtEl>
                                        <p:attrNameLst>
                                          <p:attrName>style.visibility</p:attrName>
                                        </p:attrNameLst>
                                      </p:cBhvr>
                                      <p:to>
                                        <p:strVal val="visible"/>
                                      </p:to>
                                    </p:set>
                                    <p:anim calcmode="lin" valueType="num">
                                      <p:cBhvr additive="base">
                                        <p:cTn id="36" dur="500"/>
                                        <p:tgtEl>
                                          <p:spTgt spid="70"/>
                                        </p:tgtEl>
                                        <p:attrNameLst>
                                          <p:attrName>ppt_y</p:attrName>
                                        </p:attrNameLst>
                                      </p:cBhvr>
                                      <p:tavLst>
                                        <p:tav tm="0">
                                          <p:val>
                                            <p:strVal val="#ppt_y+#ppt_h*1.125000"/>
                                          </p:val>
                                        </p:tav>
                                        <p:tav tm="100000">
                                          <p:val>
                                            <p:strVal val="#ppt_y"/>
                                          </p:val>
                                        </p:tav>
                                      </p:tavLst>
                                    </p:anim>
                                    <p:animEffect transition="in" filter="wipe(up)">
                                      <p:cBhvr>
                                        <p:cTn id="37" dur="500"/>
                                        <p:tgtEl>
                                          <p:spTgt spid="70"/>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69"/>
                                        </p:tgtEl>
                                        <p:attrNameLst>
                                          <p:attrName>style.visibility</p:attrName>
                                        </p:attrNameLst>
                                      </p:cBhvr>
                                      <p:to>
                                        <p:strVal val="visible"/>
                                      </p:to>
                                    </p:set>
                                    <p:anim calcmode="lin" valueType="num">
                                      <p:cBhvr>
                                        <p:cTn id="40" dur="500" fill="hold"/>
                                        <p:tgtEl>
                                          <p:spTgt spid="69"/>
                                        </p:tgtEl>
                                        <p:attrNameLst>
                                          <p:attrName>ppt_w</p:attrName>
                                        </p:attrNameLst>
                                      </p:cBhvr>
                                      <p:tavLst>
                                        <p:tav tm="0">
                                          <p:val>
                                            <p:fltVal val="0"/>
                                          </p:val>
                                        </p:tav>
                                        <p:tav tm="100000">
                                          <p:val>
                                            <p:strVal val="#ppt_w"/>
                                          </p:val>
                                        </p:tav>
                                      </p:tavLst>
                                    </p:anim>
                                    <p:anim calcmode="lin" valueType="num">
                                      <p:cBhvr>
                                        <p:cTn id="41" dur="500" fill="hold"/>
                                        <p:tgtEl>
                                          <p:spTgt spid="69"/>
                                        </p:tgtEl>
                                        <p:attrNameLst>
                                          <p:attrName>ppt_h</p:attrName>
                                        </p:attrNameLst>
                                      </p:cBhvr>
                                      <p:tavLst>
                                        <p:tav tm="0">
                                          <p:val>
                                            <p:fltVal val="0"/>
                                          </p:val>
                                        </p:tav>
                                        <p:tav tm="100000">
                                          <p:val>
                                            <p:strVal val="#ppt_h"/>
                                          </p:val>
                                        </p:tav>
                                      </p:tavLst>
                                    </p:anim>
                                    <p:animEffect transition="in" filter="fade">
                                      <p:cBhvr>
                                        <p:cTn id="42" dur="500"/>
                                        <p:tgtEl>
                                          <p:spTgt spid="69"/>
                                        </p:tgtEl>
                                      </p:cBhvr>
                                    </p:animEffect>
                                  </p:childTnLst>
                                </p:cTn>
                              </p:par>
                              <p:par>
                                <p:cTn id="43" presetID="12" presetClass="entr" presetSubtype="4"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p:tgtEl>
                                          <p:spTgt spid="77"/>
                                        </p:tgtEl>
                                        <p:attrNameLst>
                                          <p:attrName>ppt_y</p:attrName>
                                        </p:attrNameLst>
                                      </p:cBhvr>
                                      <p:tavLst>
                                        <p:tav tm="0">
                                          <p:val>
                                            <p:strVal val="#ppt_y+#ppt_h*1.125000"/>
                                          </p:val>
                                        </p:tav>
                                        <p:tav tm="100000">
                                          <p:val>
                                            <p:strVal val="#ppt_y"/>
                                          </p:val>
                                        </p:tav>
                                      </p:tavLst>
                                    </p:anim>
                                    <p:animEffect transition="in" filter="wipe(up)">
                                      <p:cBhvr>
                                        <p:cTn id="46" dur="500"/>
                                        <p:tgtEl>
                                          <p:spTgt spid="77"/>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76"/>
                                        </p:tgtEl>
                                        <p:attrNameLst>
                                          <p:attrName>style.visibility</p:attrName>
                                        </p:attrNameLst>
                                      </p:cBhvr>
                                      <p:to>
                                        <p:strVal val="visible"/>
                                      </p:to>
                                    </p:set>
                                    <p:anim calcmode="lin" valueType="num">
                                      <p:cBhvr>
                                        <p:cTn id="49" dur="500" fill="hold"/>
                                        <p:tgtEl>
                                          <p:spTgt spid="76"/>
                                        </p:tgtEl>
                                        <p:attrNameLst>
                                          <p:attrName>ppt_w</p:attrName>
                                        </p:attrNameLst>
                                      </p:cBhvr>
                                      <p:tavLst>
                                        <p:tav tm="0">
                                          <p:val>
                                            <p:fltVal val="0"/>
                                          </p:val>
                                        </p:tav>
                                        <p:tav tm="100000">
                                          <p:val>
                                            <p:strVal val="#ppt_w"/>
                                          </p:val>
                                        </p:tav>
                                      </p:tavLst>
                                    </p:anim>
                                    <p:anim calcmode="lin" valueType="num">
                                      <p:cBhvr>
                                        <p:cTn id="50" dur="500" fill="hold"/>
                                        <p:tgtEl>
                                          <p:spTgt spid="76"/>
                                        </p:tgtEl>
                                        <p:attrNameLst>
                                          <p:attrName>ppt_h</p:attrName>
                                        </p:attrNameLst>
                                      </p:cBhvr>
                                      <p:tavLst>
                                        <p:tav tm="0">
                                          <p:val>
                                            <p:fltVal val="0"/>
                                          </p:val>
                                        </p:tav>
                                        <p:tav tm="100000">
                                          <p:val>
                                            <p:strVal val="#ppt_h"/>
                                          </p:val>
                                        </p:tav>
                                      </p:tavLst>
                                    </p:anim>
                                    <p:animEffect transition="in" filter="fade">
                                      <p:cBhvr>
                                        <p:cTn id="51" dur="500"/>
                                        <p:tgtEl>
                                          <p:spTgt spid="76"/>
                                        </p:tgtEl>
                                      </p:cBhvr>
                                    </p:animEffect>
                                  </p:childTnLst>
                                </p:cTn>
                              </p:par>
                              <p:par>
                                <p:cTn id="52" presetID="12" presetClass="entr" presetSubtype="4" fill="hold" grpId="0" nodeType="withEffect">
                                  <p:stCondLst>
                                    <p:cond delay="250"/>
                                  </p:stCondLst>
                                  <p:childTnLst>
                                    <p:set>
                                      <p:cBhvr>
                                        <p:cTn id="53" dur="1" fill="hold">
                                          <p:stCondLst>
                                            <p:cond delay="0"/>
                                          </p:stCondLst>
                                        </p:cTn>
                                        <p:tgtEl>
                                          <p:spTgt spid="83"/>
                                        </p:tgtEl>
                                        <p:attrNameLst>
                                          <p:attrName>style.visibility</p:attrName>
                                        </p:attrNameLst>
                                      </p:cBhvr>
                                      <p:to>
                                        <p:strVal val="visible"/>
                                      </p:to>
                                    </p:set>
                                    <p:anim calcmode="lin" valueType="num">
                                      <p:cBhvr additive="base">
                                        <p:cTn id="54" dur="500"/>
                                        <p:tgtEl>
                                          <p:spTgt spid="83"/>
                                        </p:tgtEl>
                                        <p:attrNameLst>
                                          <p:attrName>ppt_y</p:attrName>
                                        </p:attrNameLst>
                                      </p:cBhvr>
                                      <p:tavLst>
                                        <p:tav tm="0">
                                          <p:val>
                                            <p:strVal val="#ppt_y+#ppt_h*1.125000"/>
                                          </p:val>
                                        </p:tav>
                                        <p:tav tm="100000">
                                          <p:val>
                                            <p:strVal val="#ppt_y"/>
                                          </p:val>
                                        </p:tav>
                                      </p:tavLst>
                                    </p:anim>
                                    <p:animEffect transition="in" filter="wipe(up)">
                                      <p:cBhvr>
                                        <p:cTn id="55" dur="500"/>
                                        <p:tgtEl>
                                          <p:spTgt spid="83"/>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82"/>
                                        </p:tgtEl>
                                        <p:attrNameLst>
                                          <p:attrName>style.visibility</p:attrName>
                                        </p:attrNameLst>
                                      </p:cBhvr>
                                      <p:to>
                                        <p:strVal val="visible"/>
                                      </p:to>
                                    </p:set>
                                    <p:anim calcmode="lin" valueType="num">
                                      <p:cBhvr>
                                        <p:cTn id="58" dur="500" fill="hold"/>
                                        <p:tgtEl>
                                          <p:spTgt spid="82"/>
                                        </p:tgtEl>
                                        <p:attrNameLst>
                                          <p:attrName>ppt_w</p:attrName>
                                        </p:attrNameLst>
                                      </p:cBhvr>
                                      <p:tavLst>
                                        <p:tav tm="0">
                                          <p:val>
                                            <p:fltVal val="0"/>
                                          </p:val>
                                        </p:tav>
                                        <p:tav tm="100000">
                                          <p:val>
                                            <p:strVal val="#ppt_w"/>
                                          </p:val>
                                        </p:tav>
                                      </p:tavLst>
                                    </p:anim>
                                    <p:anim calcmode="lin" valueType="num">
                                      <p:cBhvr>
                                        <p:cTn id="59" dur="500" fill="hold"/>
                                        <p:tgtEl>
                                          <p:spTgt spid="82"/>
                                        </p:tgtEl>
                                        <p:attrNameLst>
                                          <p:attrName>ppt_h</p:attrName>
                                        </p:attrNameLst>
                                      </p:cBhvr>
                                      <p:tavLst>
                                        <p:tav tm="0">
                                          <p:val>
                                            <p:fltVal val="0"/>
                                          </p:val>
                                        </p:tav>
                                        <p:tav tm="100000">
                                          <p:val>
                                            <p:strVal val="#ppt_h"/>
                                          </p:val>
                                        </p:tav>
                                      </p:tavLst>
                                    </p:anim>
                                    <p:animEffect transition="in" filter="fade">
                                      <p:cBhvr>
                                        <p:cTn id="60" dur="500"/>
                                        <p:tgtEl>
                                          <p:spTgt spid="82"/>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86"/>
                                        </p:tgtEl>
                                        <p:attrNameLst>
                                          <p:attrName>style.visibility</p:attrName>
                                        </p:attrNameLst>
                                      </p:cBhvr>
                                      <p:to>
                                        <p:strVal val="visible"/>
                                      </p:to>
                                    </p:set>
                                    <p:anim calcmode="lin" valueType="num">
                                      <p:cBhvr>
                                        <p:cTn id="63" dur="500" fill="hold"/>
                                        <p:tgtEl>
                                          <p:spTgt spid="86"/>
                                        </p:tgtEl>
                                        <p:attrNameLst>
                                          <p:attrName>ppt_w</p:attrName>
                                        </p:attrNameLst>
                                      </p:cBhvr>
                                      <p:tavLst>
                                        <p:tav tm="0">
                                          <p:val>
                                            <p:fltVal val="0"/>
                                          </p:val>
                                        </p:tav>
                                        <p:tav tm="100000">
                                          <p:val>
                                            <p:strVal val="#ppt_w"/>
                                          </p:val>
                                        </p:tav>
                                      </p:tavLst>
                                    </p:anim>
                                    <p:anim calcmode="lin" valueType="num">
                                      <p:cBhvr>
                                        <p:cTn id="64" dur="500" fill="hold"/>
                                        <p:tgtEl>
                                          <p:spTgt spid="86"/>
                                        </p:tgtEl>
                                        <p:attrNameLst>
                                          <p:attrName>ppt_h</p:attrName>
                                        </p:attrNameLst>
                                      </p:cBhvr>
                                      <p:tavLst>
                                        <p:tav tm="0">
                                          <p:val>
                                            <p:fltVal val="0"/>
                                          </p:val>
                                        </p:tav>
                                        <p:tav tm="100000">
                                          <p:val>
                                            <p:strVal val="#ppt_h"/>
                                          </p:val>
                                        </p:tav>
                                      </p:tavLst>
                                    </p:anim>
                                    <p:animEffect transition="in" filter="fade">
                                      <p:cBhvr>
                                        <p:cTn id="65" dur="500"/>
                                        <p:tgtEl>
                                          <p:spTgt spid="86"/>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88"/>
                                        </p:tgtEl>
                                        <p:attrNameLst>
                                          <p:attrName>style.visibility</p:attrName>
                                        </p:attrNameLst>
                                      </p:cBhvr>
                                      <p:to>
                                        <p:strVal val="visible"/>
                                      </p:to>
                                    </p:set>
                                    <p:anim calcmode="lin" valueType="num">
                                      <p:cBhvr>
                                        <p:cTn id="68" dur="500" fill="hold"/>
                                        <p:tgtEl>
                                          <p:spTgt spid="88"/>
                                        </p:tgtEl>
                                        <p:attrNameLst>
                                          <p:attrName>ppt_w</p:attrName>
                                        </p:attrNameLst>
                                      </p:cBhvr>
                                      <p:tavLst>
                                        <p:tav tm="0">
                                          <p:val>
                                            <p:fltVal val="0"/>
                                          </p:val>
                                        </p:tav>
                                        <p:tav tm="100000">
                                          <p:val>
                                            <p:strVal val="#ppt_w"/>
                                          </p:val>
                                        </p:tav>
                                      </p:tavLst>
                                    </p:anim>
                                    <p:anim calcmode="lin" valueType="num">
                                      <p:cBhvr>
                                        <p:cTn id="69" dur="500" fill="hold"/>
                                        <p:tgtEl>
                                          <p:spTgt spid="88"/>
                                        </p:tgtEl>
                                        <p:attrNameLst>
                                          <p:attrName>ppt_h</p:attrName>
                                        </p:attrNameLst>
                                      </p:cBhvr>
                                      <p:tavLst>
                                        <p:tav tm="0">
                                          <p:val>
                                            <p:fltVal val="0"/>
                                          </p:val>
                                        </p:tav>
                                        <p:tav tm="100000">
                                          <p:val>
                                            <p:strVal val="#ppt_h"/>
                                          </p:val>
                                        </p:tav>
                                      </p:tavLst>
                                    </p:anim>
                                    <p:animEffect transition="in" filter="fade">
                                      <p:cBhvr>
                                        <p:cTn id="70" dur="500"/>
                                        <p:tgtEl>
                                          <p:spTgt spid="88"/>
                                        </p:tgtEl>
                                      </p:cBhvr>
                                    </p:animEffect>
                                  </p:childTnLst>
                                </p:cTn>
                              </p:par>
                              <p:par>
                                <p:cTn id="71" presetID="53" presetClass="entr" presetSubtype="16" fill="hold" grpId="0" nodeType="withEffect">
                                  <p:stCondLst>
                                    <p:cond delay="250"/>
                                  </p:stCondLst>
                                  <p:childTnLst>
                                    <p:set>
                                      <p:cBhvr>
                                        <p:cTn id="72" dur="1" fill="hold">
                                          <p:stCondLst>
                                            <p:cond delay="0"/>
                                          </p:stCondLst>
                                        </p:cTn>
                                        <p:tgtEl>
                                          <p:spTgt spid="93"/>
                                        </p:tgtEl>
                                        <p:attrNameLst>
                                          <p:attrName>style.visibility</p:attrName>
                                        </p:attrNameLst>
                                      </p:cBhvr>
                                      <p:to>
                                        <p:strVal val="visible"/>
                                      </p:to>
                                    </p:set>
                                    <p:anim calcmode="lin" valueType="num">
                                      <p:cBhvr>
                                        <p:cTn id="73" dur="500" fill="hold"/>
                                        <p:tgtEl>
                                          <p:spTgt spid="93"/>
                                        </p:tgtEl>
                                        <p:attrNameLst>
                                          <p:attrName>ppt_w</p:attrName>
                                        </p:attrNameLst>
                                      </p:cBhvr>
                                      <p:tavLst>
                                        <p:tav tm="0">
                                          <p:val>
                                            <p:fltVal val="0"/>
                                          </p:val>
                                        </p:tav>
                                        <p:tav tm="100000">
                                          <p:val>
                                            <p:strVal val="#ppt_w"/>
                                          </p:val>
                                        </p:tav>
                                      </p:tavLst>
                                    </p:anim>
                                    <p:anim calcmode="lin" valueType="num">
                                      <p:cBhvr>
                                        <p:cTn id="74" dur="500" fill="hold"/>
                                        <p:tgtEl>
                                          <p:spTgt spid="93"/>
                                        </p:tgtEl>
                                        <p:attrNameLst>
                                          <p:attrName>ppt_h</p:attrName>
                                        </p:attrNameLst>
                                      </p:cBhvr>
                                      <p:tavLst>
                                        <p:tav tm="0">
                                          <p:val>
                                            <p:fltVal val="0"/>
                                          </p:val>
                                        </p:tav>
                                        <p:tav tm="100000">
                                          <p:val>
                                            <p:strVal val="#ppt_h"/>
                                          </p:val>
                                        </p:tav>
                                      </p:tavLst>
                                    </p:anim>
                                    <p:animEffect transition="in" filter="fade">
                                      <p:cBhvr>
                                        <p:cTn id="7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6" grpId="0" bldLvl="0" animBg="1"/>
      <p:bldP spid="46" grpId="0" bldLvl="0" animBg="1"/>
      <p:bldP spid="54" grpId="0" bldLvl="0" animBg="1"/>
      <p:bldP spid="62" grpId="0" bldLvl="0" animBg="1"/>
      <p:bldP spid="69" grpId="0" bldLvl="0" animBg="1"/>
      <p:bldP spid="70" grpId="0" bldLvl="0" animBg="1"/>
      <p:bldP spid="76" grpId="0" bldLvl="0" animBg="1"/>
      <p:bldP spid="77" grpId="0" bldLvl="0" animBg="1"/>
      <p:bldP spid="82" grpId="0" bldLvl="0" animBg="1"/>
      <p:bldP spid="83" grpId="0" bldLvl="0" animBg="1"/>
      <p:bldP spid="86" grpId="0" bldLvl="0" animBg="1"/>
      <p:bldP spid="88" grpId="0" bldLvl="0" animBg="1"/>
      <p:bldP spid="9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运营</a:t>
            </a:r>
            <a:endParaRPr lang="zh-CN" altLang="en-US"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6" name="等腰三角形 45"/>
          <p:cNvSpPr>
            <a:spLocks noChangeAspect="1"/>
          </p:cNvSpPr>
          <p:nvPr/>
        </p:nvSpPr>
        <p:spPr>
          <a:xfrm rot="10800000" flipV="1">
            <a:off x="7425056"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0" name="矩形 49"/>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4"/>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矩形 63"/>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0" name="等腰三角形 69"/>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1" name="矩形 70"/>
          <p:cNvSpPr/>
          <p:nvPr/>
        </p:nvSpPr>
        <p:spPr>
          <a:xfrm>
            <a:off x="-5533" y="1"/>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3" name="矩形 72"/>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7" name="等腰三角形 76"/>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8"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9" name="矩形 78"/>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矩形 53"/>
          <p:cNvSpPr>
            <a:spLocks noChangeArrowheads="1"/>
          </p:cNvSpPr>
          <p:nvPr/>
        </p:nvSpPr>
        <p:spPr bwMode="auto">
          <a:xfrm>
            <a:off x="10052755" y="1"/>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3" name="等腰三角形 82"/>
          <p:cNvSpPr>
            <a:spLocks noChangeAspect="1"/>
          </p:cNvSpPr>
          <p:nvPr/>
        </p:nvSpPr>
        <p:spPr>
          <a:xfrm rot="10800000" flipV="1">
            <a:off x="2704621" y="813208"/>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4" name="文本框 7"/>
          <p:cNvSpPr txBox="1">
            <a:spLocks noChangeArrowheads="1"/>
          </p:cNvSpPr>
          <p:nvPr/>
        </p:nvSpPr>
        <p:spPr bwMode="auto">
          <a:xfrm>
            <a:off x="85263" y="161520"/>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85" name="矩形 84"/>
          <p:cNvSpPr/>
          <p:nvPr/>
        </p:nvSpPr>
        <p:spPr>
          <a:xfrm>
            <a:off x="11624005"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矩形 53"/>
          <p:cNvSpPr>
            <a:spLocks noChangeArrowheads="1"/>
          </p:cNvSpPr>
          <p:nvPr/>
        </p:nvSpPr>
        <p:spPr bwMode="auto">
          <a:xfrm>
            <a:off x="3738249" y="-3"/>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en-US" altLang="zh-CN" sz="2400" b="1" dirty="0">
              <a:solidFill>
                <a:schemeClr val="bg2"/>
              </a:solidFill>
              <a:latin typeface="+mn-lt"/>
              <a:ea typeface="+mn-ea"/>
              <a:cs typeface="+mn-ea"/>
              <a:sym typeface="+mn-lt"/>
            </a:endParaRPr>
          </a:p>
        </p:txBody>
      </p:sp>
      <p:sp>
        <p:nvSpPr>
          <p:cNvPr id="88" name="矩形 53"/>
          <p:cNvSpPr>
            <a:spLocks noChangeArrowheads="1"/>
          </p:cNvSpPr>
          <p:nvPr/>
        </p:nvSpPr>
        <p:spPr bwMode="auto">
          <a:xfrm>
            <a:off x="8478966" y="-634"/>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89" name="矩形 88"/>
          <p:cNvSpPr/>
          <p:nvPr/>
        </p:nvSpPr>
        <p:spPr>
          <a:xfrm>
            <a:off x="10617519"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矩形 89"/>
          <p:cNvSpPr/>
          <p:nvPr/>
        </p:nvSpPr>
        <p:spPr>
          <a:xfrm>
            <a:off x="10055058" y="1"/>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矩形 90"/>
          <p:cNvSpPr/>
          <p:nvPr/>
        </p:nvSpPr>
        <p:spPr>
          <a:xfrm>
            <a:off x="11121923"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矩形 53"/>
          <p:cNvSpPr>
            <a:spLocks noChangeArrowheads="1"/>
          </p:cNvSpPr>
          <p:nvPr/>
        </p:nvSpPr>
        <p:spPr bwMode="auto">
          <a:xfrm>
            <a:off x="2196502" y="1"/>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en-US" altLang="zh-CN" sz="2000" dirty="0">
              <a:solidFill>
                <a:schemeClr val="bg2"/>
              </a:solidFill>
              <a:latin typeface="+mn-lt"/>
              <a:ea typeface="+mn-ea"/>
              <a:cs typeface="+mn-ea"/>
              <a:sym typeface="+mn-lt"/>
            </a:endParaRPr>
          </a:p>
        </p:txBody>
      </p:sp>
      <p:sp>
        <p:nvSpPr>
          <p:cNvPr id="100" name="文本框 99"/>
          <p:cNvSpPr txBox="1"/>
          <p:nvPr/>
        </p:nvSpPr>
        <p:spPr>
          <a:xfrm>
            <a:off x="312420" y="1113155"/>
            <a:ext cx="11879580" cy="5631180"/>
          </a:xfrm>
          <a:prstGeom prst="rect">
            <a:avLst/>
          </a:prstGeom>
          <a:noFill/>
          <a:ln w="9525">
            <a:noFill/>
          </a:ln>
        </p:spPr>
        <p:txBody>
          <a:bodyPr wrap="square">
            <a:spAutoFit/>
          </a:bodyPr>
          <a:p>
            <a:pPr indent="266700"/>
            <a:r>
              <a:rPr lang="zh-CN" sz="2400" b="0">
                <a:latin typeface="Calibri" panose="020F0502020204030204" pitchFamily="34" charset="0"/>
                <a:ea typeface="宋体" panose="02010600030101010101" pitchFamily="2" charset="-122"/>
              </a:rPr>
              <a:t>为了充分吸引用户，本产品采用以下推广方案：</a:t>
            </a:r>
            <a:r>
              <a:rPr lang="en-US" sz="2400" b="0">
                <a:latin typeface="Calibri" panose="020F0502020204030204" pitchFamily="34" charset="0"/>
                <a:ea typeface="宋体" panose="02010600030101010101" pitchFamily="2" charset="-122"/>
              </a:rPr>
              <a:t>1. </a:t>
            </a:r>
            <a:r>
              <a:rPr lang="zh-CN" sz="2400" b="0">
                <a:latin typeface="Calibri" panose="020F0502020204030204" pitchFamily="34" charset="0"/>
                <a:ea typeface="宋体" panose="02010600030101010101" pitchFamily="2" charset="-122"/>
              </a:rPr>
              <a:t>基础上线：各大下载市场，应用商店，大平台，下载站的覆盖。</a:t>
            </a:r>
            <a:r>
              <a:rPr lang="en-US" sz="2400" b="0">
                <a:latin typeface="Calibri" panose="020F0502020204030204" pitchFamily="34" charset="0"/>
                <a:ea typeface="宋体" panose="02010600030101010101" pitchFamily="2" charset="-122"/>
              </a:rPr>
              <a:t>2. </a:t>
            </a:r>
            <a:r>
              <a:rPr lang="zh-CN" sz="2400" b="0">
                <a:latin typeface="Calibri" panose="020F0502020204030204" pitchFamily="34" charset="0"/>
                <a:ea typeface="宋体" panose="02010600030101010101" pitchFamily="2" charset="-122"/>
              </a:rPr>
              <a:t>好友推广：论坛推广，微博推广，软文推广；学校平台推广（</a:t>
            </a:r>
            <a:r>
              <a:rPr lang="en-US" sz="2400" b="0">
                <a:latin typeface="Calibri" panose="020F0502020204030204" pitchFamily="34" charset="0"/>
                <a:ea typeface="宋体" panose="02010600030101010101" pitchFamily="2" charset="-122"/>
                <a:cs typeface="Times New Roman" panose="02020603050405020304" charset="0"/>
              </a:rPr>
              <a:t>1</a:t>
            </a:r>
            <a:r>
              <a:rPr lang="zh-CN" sz="2400" b="0">
                <a:latin typeface="Calibri" panose="020F0502020204030204" pitchFamily="34" charset="0"/>
                <a:ea typeface="宋体" panose="02010600030101010101" pitchFamily="2" charset="-122"/>
              </a:rPr>
              <a:t>）精准定向找到核心用户（</a:t>
            </a:r>
            <a:r>
              <a:rPr lang="en-US" sz="2400" b="0">
                <a:latin typeface="Calibri" panose="020F0502020204030204" pitchFamily="34" charset="0"/>
                <a:ea typeface="宋体" panose="02010600030101010101" pitchFamily="2" charset="-122"/>
                <a:cs typeface="Times New Roman" panose="02020603050405020304" charset="0"/>
              </a:rPr>
              <a:t>2</a:t>
            </a:r>
            <a:r>
              <a:rPr lang="zh-CN" sz="2400" b="0">
                <a:latin typeface="Calibri" panose="020F0502020204030204" pitchFamily="34" charset="0"/>
                <a:ea typeface="宋体" panose="02010600030101010101" pitchFamily="2" charset="-122"/>
              </a:rPr>
              <a:t>）探索核心用户感兴趣的素材（</a:t>
            </a:r>
            <a:r>
              <a:rPr lang="en-US" sz="2400" b="0">
                <a:latin typeface="Calibri" panose="020F0502020204030204" pitchFamily="34" charset="0"/>
                <a:ea typeface="宋体" panose="02010600030101010101" pitchFamily="2" charset="-122"/>
                <a:cs typeface="Times New Roman" panose="02020603050405020304" charset="0"/>
              </a:rPr>
              <a:t>3</a:t>
            </a:r>
            <a:r>
              <a:rPr lang="zh-CN" sz="2400" b="0">
                <a:latin typeface="Calibri" panose="020F0502020204030204" pitchFamily="34" charset="0"/>
                <a:ea typeface="宋体" panose="02010600030101010101" pitchFamily="2" charset="-122"/>
              </a:rPr>
              <a:t>）节省广告成本（</a:t>
            </a:r>
            <a:r>
              <a:rPr lang="en-US" sz="2400" b="0">
                <a:latin typeface="Calibri" panose="020F0502020204030204" pitchFamily="34" charset="0"/>
                <a:ea typeface="宋体" panose="02010600030101010101" pitchFamily="2" charset="-122"/>
                <a:cs typeface="Times New Roman" panose="02020603050405020304" charset="0"/>
              </a:rPr>
              <a:t>4</a:t>
            </a:r>
            <a:r>
              <a:rPr lang="zh-CN" sz="2400" b="0">
                <a:latin typeface="Calibri" panose="020F0502020204030204" pitchFamily="34" charset="0"/>
                <a:ea typeface="宋体" panose="02010600030101010101" pitchFamily="2" charset="-122"/>
              </a:rPr>
              <a:t>）高效执行，快速响应</a:t>
            </a:r>
            <a:endParaRPr lang="zh-CN" sz="2400" b="0">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我们的战略是以积极稳妥地专注于开发产品，不断完善各个板块功能，让产品更加人性化，提高用户体验，占领更大的市场。</a:t>
            </a:r>
            <a:r>
              <a:rPr lang="zh-CN" sz="2400" b="0">
                <a:ea typeface="宋体" panose="02010600030101010101" pitchFamily="2" charset="-122"/>
              </a:rPr>
              <a:t>1．</a:t>
            </a:r>
            <a:r>
              <a:rPr lang="zh-CN" sz="2400" b="0">
                <a:latin typeface="Calibri" panose="020F0502020204030204" pitchFamily="34" charset="0"/>
                <a:ea typeface="宋体" panose="02010600030101010101" pitchFamily="2" charset="-122"/>
              </a:rPr>
              <a:t>为提高开发质量，适应市场需要，然后再在产品投入市场运营后，针对用户需求及协商来继续研发后继产品功能。这种运营时的开发能够及时发现产品的缺陷并做出调整，提升用户体验，体现用户活力，同时在不断改进中给用户不断的惊喜，能够拿口碑。</a:t>
            </a:r>
            <a:r>
              <a:rPr lang="zh-CN" sz="2400" b="0">
                <a:ea typeface="宋体" panose="02010600030101010101" pitchFamily="2" charset="-122"/>
              </a:rPr>
              <a:t>2．</a:t>
            </a:r>
            <a:r>
              <a:rPr lang="zh-CN" sz="2400" b="0">
                <a:latin typeface="Calibri" panose="020F0502020204030204" pitchFamily="34" charset="0"/>
                <a:ea typeface="宋体" panose="02010600030101010101" pitchFamily="2" charset="-122"/>
              </a:rPr>
              <a:t>免费提供</a:t>
            </a:r>
            <a:r>
              <a:rPr lang="en-US" sz="2400" b="0">
                <a:latin typeface="Calibri" panose="020F0502020204030204" pitchFamily="34" charset="0"/>
                <a:ea typeface="宋体" panose="02010600030101010101" pitchFamily="2" charset="-122"/>
                <a:cs typeface="Times New Roman" panose="02020603050405020304" charset="0"/>
              </a:rPr>
              <a:t>APP</a:t>
            </a:r>
            <a:r>
              <a:rPr lang="zh-CN" sz="2400" b="0">
                <a:latin typeface="Calibri" panose="020F0502020204030204" pitchFamily="34" charset="0"/>
                <a:ea typeface="宋体" panose="02010600030101010101" pitchFamily="2" charset="-122"/>
              </a:rPr>
              <a:t>的基础功能，既是用户体验，也是希望用户帮我们进行完善。</a:t>
            </a:r>
            <a:r>
              <a:rPr lang="zh-CN" sz="2400" b="0">
                <a:ea typeface="宋体" panose="02010600030101010101" pitchFamily="2" charset="-122"/>
              </a:rPr>
              <a:t>3．</a:t>
            </a:r>
            <a:r>
              <a:rPr lang="zh-CN" sz="2400" b="0">
                <a:latin typeface="Calibri" panose="020F0502020204030204" pitchFamily="34" charset="0"/>
                <a:ea typeface="宋体" panose="02010600030101010101" pitchFamily="2" charset="-122"/>
              </a:rPr>
              <a:t>在基本功能完善以后，并能稳定运行时，添加特色功能。功能根据用户情况进行收费。</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12" presetClass="entr" presetSubtype="4" fill="hold" grpId="0" nodeType="withEffect">
                                  <p:stCondLst>
                                    <p:cond delay="25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p:tgtEl>
                                          <p:spTgt spid="46"/>
                                        </p:tgtEl>
                                        <p:attrNameLst>
                                          <p:attrName>ppt_y</p:attrName>
                                        </p:attrNameLst>
                                      </p:cBhvr>
                                      <p:tavLst>
                                        <p:tav tm="0">
                                          <p:val>
                                            <p:strVal val="#ppt_y+#ppt_h*1.125000"/>
                                          </p:val>
                                        </p:tav>
                                        <p:tav tm="100000">
                                          <p:val>
                                            <p:strVal val="#ppt_y"/>
                                          </p:val>
                                        </p:tav>
                                      </p:tavLst>
                                    </p:anim>
                                    <p:animEffect transition="in" filter="wipe(up)">
                                      <p:cBhvr>
                                        <p:cTn id="23" dur="500"/>
                                        <p:tgtEl>
                                          <p:spTgt spid="46"/>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54"/>
                                        </p:tgtEl>
                                        <p:attrNameLst>
                                          <p:attrName>style.visibility</p:attrName>
                                        </p:attrNameLst>
                                      </p:cBhvr>
                                      <p:to>
                                        <p:strVal val="visible"/>
                                      </p:to>
                                    </p:set>
                                    <p:anim calcmode="lin" valueType="num">
                                      <p:cBhvr>
                                        <p:cTn id="26" dur="500" fill="hold"/>
                                        <p:tgtEl>
                                          <p:spTgt spid="54"/>
                                        </p:tgtEl>
                                        <p:attrNameLst>
                                          <p:attrName>ppt_w</p:attrName>
                                        </p:attrNameLst>
                                      </p:cBhvr>
                                      <p:tavLst>
                                        <p:tav tm="0">
                                          <p:val>
                                            <p:fltVal val="0"/>
                                          </p:val>
                                        </p:tav>
                                        <p:tav tm="100000">
                                          <p:val>
                                            <p:strVal val="#ppt_w"/>
                                          </p:val>
                                        </p:tav>
                                      </p:tavLst>
                                    </p:anim>
                                    <p:anim calcmode="lin" valueType="num">
                                      <p:cBhvr>
                                        <p:cTn id="27" dur="500" fill="hold"/>
                                        <p:tgtEl>
                                          <p:spTgt spid="54"/>
                                        </p:tgtEl>
                                        <p:attrNameLst>
                                          <p:attrName>ppt_h</p:attrName>
                                        </p:attrNameLst>
                                      </p:cBhvr>
                                      <p:tavLst>
                                        <p:tav tm="0">
                                          <p:val>
                                            <p:fltVal val="0"/>
                                          </p:val>
                                        </p:tav>
                                        <p:tav tm="100000">
                                          <p:val>
                                            <p:strVal val="#ppt_h"/>
                                          </p:val>
                                        </p:tav>
                                      </p:tavLst>
                                    </p:anim>
                                    <p:animEffect transition="in" filter="fade">
                                      <p:cBhvr>
                                        <p:cTn id="28" dur="500"/>
                                        <p:tgtEl>
                                          <p:spTgt spid="54"/>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70"/>
                                        </p:tgtEl>
                                        <p:attrNameLst>
                                          <p:attrName>style.visibility</p:attrName>
                                        </p:attrNameLst>
                                      </p:cBhvr>
                                      <p:to>
                                        <p:strVal val="visible"/>
                                      </p:to>
                                    </p:set>
                                    <p:anim calcmode="lin" valueType="num">
                                      <p:cBhvr additive="base">
                                        <p:cTn id="36" dur="500"/>
                                        <p:tgtEl>
                                          <p:spTgt spid="70"/>
                                        </p:tgtEl>
                                        <p:attrNameLst>
                                          <p:attrName>ppt_y</p:attrName>
                                        </p:attrNameLst>
                                      </p:cBhvr>
                                      <p:tavLst>
                                        <p:tav tm="0">
                                          <p:val>
                                            <p:strVal val="#ppt_y+#ppt_h*1.125000"/>
                                          </p:val>
                                        </p:tav>
                                        <p:tav tm="100000">
                                          <p:val>
                                            <p:strVal val="#ppt_y"/>
                                          </p:val>
                                        </p:tav>
                                      </p:tavLst>
                                    </p:anim>
                                    <p:animEffect transition="in" filter="wipe(up)">
                                      <p:cBhvr>
                                        <p:cTn id="37" dur="500"/>
                                        <p:tgtEl>
                                          <p:spTgt spid="70"/>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69"/>
                                        </p:tgtEl>
                                        <p:attrNameLst>
                                          <p:attrName>style.visibility</p:attrName>
                                        </p:attrNameLst>
                                      </p:cBhvr>
                                      <p:to>
                                        <p:strVal val="visible"/>
                                      </p:to>
                                    </p:set>
                                    <p:anim calcmode="lin" valueType="num">
                                      <p:cBhvr>
                                        <p:cTn id="40" dur="500" fill="hold"/>
                                        <p:tgtEl>
                                          <p:spTgt spid="69"/>
                                        </p:tgtEl>
                                        <p:attrNameLst>
                                          <p:attrName>ppt_w</p:attrName>
                                        </p:attrNameLst>
                                      </p:cBhvr>
                                      <p:tavLst>
                                        <p:tav tm="0">
                                          <p:val>
                                            <p:fltVal val="0"/>
                                          </p:val>
                                        </p:tav>
                                        <p:tav tm="100000">
                                          <p:val>
                                            <p:strVal val="#ppt_w"/>
                                          </p:val>
                                        </p:tav>
                                      </p:tavLst>
                                    </p:anim>
                                    <p:anim calcmode="lin" valueType="num">
                                      <p:cBhvr>
                                        <p:cTn id="41" dur="500" fill="hold"/>
                                        <p:tgtEl>
                                          <p:spTgt spid="69"/>
                                        </p:tgtEl>
                                        <p:attrNameLst>
                                          <p:attrName>ppt_h</p:attrName>
                                        </p:attrNameLst>
                                      </p:cBhvr>
                                      <p:tavLst>
                                        <p:tav tm="0">
                                          <p:val>
                                            <p:fltVal val="0"/>
                                          </p:val>
                                        </p:tav>
                                        <p:tav tm="100000">
                                          <p:val>
                                            <p:strVal val="#ppt_h"/>
                                          </p:val>
                                        </p:tav>
                                      </p:tavLst>
                                    </p:anim>
                                    <p:animEffect transition="in" filter="fade">
                                      <p:cBhvr>
                                        <p:cTn id="42" dur="500"/>
                                        <p:tgtEl>
                                          <p:spTgt spid="69"/>
                                        </p:tgtEl>
                                      </p:cBhvr>
                                    </p:animEffect>
                                  </p:childTnLst>
                                </p:cTn>
                              </p:par>
                              <p:par>
                                <p:cTn id="43" presetID="12" presetClass="entr" presetSubtype="4"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p:tgtEl>
                                          <p:spTgt spid="77"/>
                                        </p:tgtEl>
                                        <p:attrNameLst>
                                          <p:attrName>ppt_y</p:attrName>
                                        </p:attrNameLst>
                                      </p:cBhvr>
                                      <p:tavLst>
                                        <p:tav tm="0">
                                          <p:val>
                                            <p:strVal val="#ppt_y+#ppt_h*1.125000"/>
                                          </p:val>
                                        </p:tav>
                                        <p:tav tm="100000">
                                          <p:val>
                                            <p:strVal val="#ppt_y"/>
                                          </p:val>
                                        </p:tav>
                                      </p:tavLst>
                                    </p:anim>
                                    <p:animEffect transition="in" filter="wipe(up)">
                                      <p:cBhvr>
                                        <p:cTn id="46" dur="500"/>
                                        <p:tgtEl>
                                          <p:spTgt spid="77"/>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76"/>
                                        </p:tgtEl>
                                        <p:attrNameLst>
                                          <p:attrName>style.visibility</p:attrName>
                                        </p:attrNameLst>
                                      </p:cBhvr>
                                      <p:to>
                                        <p:strVal val="visible"/>
                                      </p:to>
                                    </p:set>
                                    <p:anim calcmode="lin" valueType="num">
                                      <p:cBhvr>
                                        <p:cTn id="49" dur="500" fill="hold"/>
                                        <p:tgtEl>
                                          <p:spTgt spid="76"/>
                                        </p:tgtEl>
                                        <p:attrNameLst>
                                          <p:attrName>ppt_w</p:attrName>
                                        </p:attrNameLst>
                                      </p:cBhvr>
                                      <p:tavLst>
                                        <p:tav tm="0">
                                          <p:val>
                                            <p:fltVal val="0"/>
                                          </p:val>
                                        </p:tav>
                                        <p:tav tm="100000">
                                          <p:val>
                                            <p:strVal val="#ppt_w"/>
                                          </p:val>
                                        </p:tav>
                                      </p:tavLst>
                                    </p:anim>
                                    <p:anim calcmode="lin" valueType="num">
                                      <p:cBhvr>
                                        <p:cTn id="50" dur="500" fill="hold"/>
                                        <p:tgtEl>
                                          <p:spTgt spid="76"/>
                                        </p:tgtEl>
                                        <p:attrNameLst>
                                          <p:attrName>ppt_h</p:attrName>
                                        </p:attrNameLst>
                                      </p:cBhvr>
                                      <p:tavLst>
                                        <p:tav tm="0">
                                          <p:val>
                                            <p:fltVal val="0"/>
                                          </p:val>
                                        </p:tav>
                                        <p:tav tm="100000">
                                          <p:val>
                                            <p:strVal val="#ppt_h"/>
                                          </p:val>
                                        </p:tav>
                                      </p:tavLst>
                                    </p:anim>
                                    <p:animEffect transition="in" filter="fade">
                                      <p:cBhvr>
                                        <p:cTn id="51" dur="500"/>
                                        <p:tgtEl>
                                          <p:spTgt spid="76"/>
                                        </p:tgtEl>
                                      </p:cBhvr>
                                    </p:animEffect>
                                  </p:childTnLst>
                                </p:cTn>
                              </p:par>
                              <p:par>
                                <p:cTn id="52" presetID="12" presetClass="entr" presetSubtype="4" fill="hold" grpId="0" nodeType="withEffect">
                                  <p:stCondLst>
                                    <p:cond delay="250"/>
                                  </p:stCondLst>
                                  <p:childTnLst>
                                    <p:set>
                                      <p:cBhvr>
                                        <p:cTn id="53" dur="1" fill="hold">
                                          <p:stCondLst>
                                            <p:cond delay="0"/>
                                          </p:stCondLst>
                                        </p:cTn>
                                        <p:tgtEl>
                                          <p:spTgt spid="83"/>
                                        </p:tgtEl>
                                        <p:attrNameLst>
                                          <p:attrName>style.visibility</p:attrName>
                                        </p:attrNameLst>
                                      </p:cBhvr>
                                      <p:to>
                                        <p:strVal val="visible"/>
                                      </p:to>
                                    </p:set>
                                    <p:anim calcmode="lin" valueType="num">
                                      <p:cBhvr additive="base">
                                        <p:cTn id="54" dur="500"/>
                                        <p:tgtEl>
                                          <p:spTgt spid="83"/>
                                        </p:tgtEl>
                                        <p:attrNameLst>
                                          <p:attrName>ppt_y</p:attrName>
                                        </p:attrNameLst>
                                      </p:cBhvr>
                                      <p:tavLst>
                                        <p:tav tm="0">
                                          <p:val>
                                            <p:strVal val="#ppt_y+#ppt_h*1.125000"/>
                                          </p:val>
                                        </p:tav>
                                        <p:tav tm="100000">
                                          <p:val>
                                            <p:strVal val="#ppt_y"/>
                                          </p:val>
                                        </p:tav>
                                      </p:tavLst>
                                    </p:anim>
                                    <p:animEffect transition="in" filter="wipe(up)">
                                      <p:cBhvr>
                                        <p:cTn id="55" dur="500"/>
                                        <p:tgtEl>
                                          <p:spTgt spid="83"/>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82"/>
                                        </p:tgtEl>
                                        <p:attrNameLst>
                                          <p:attrName>style.visibility</p:attrName>
                                        </p:attrNameLst>
                                      </p:cBhvr>
                                      <p:to>
                                        <p:strVal val="visible"/>
                                      </p:to>
                                    </p:set>
                                    <p:anim calcmode="lin" valueType="num">
                                      <p:cBhvr>
                                        <p:cTn id="58" dur="500" fill="hold"/>
                                        <p:tgtEl>
                                          <p:spTgt spid="82"/>
                                        </p:tgtEl>
                                        <p:attrNameLst>
                                          <p:attrName>ppt_w</p:attrName>
                                        </p:attrNameLst>
                                      </p:cBhvr>
                                      <p:tavLst>
                                        <p:tav tm="0">
                                          <p:val>
                                            <p:fltVal val="0"/>
                                          </p:val>
                                        </p:tav>
                                        <p:tav tm="100000">
                                          <p:val>
                                            <p:strVal val="#ppt_w"/>
                                          </p:val>
                                        </p:tav>
                                      </p:tavLst>
                                    </p:anim>
                                    <p:anim calcmode="lin" valueType="num">
                                      <p:cBhvr>
                                        <p:cTn id="59" dur="500" fill="hold"/>
                                        <p:tgtEl>
                                          <p:spTgt spid="82"/>
                                        </p:tgtEl>
                                        <p:attrNameLst>
                                          <p:attrName>ppt_h</p:attrName>
                                        </p:attrNameLst>
                                      </p:cBhvr>
                                      <p:tavLst>
                                        <p:tav tm="0">
                                          <p:val>
                                            <p:fltVal val="0"/>
                                          </p:val>
                                        </p:tav>
                                        <p:tav tm="100000">
                                          <p:val>
                                            <p:strVal val="#ppt_h"/>
                                          </p:val>
                                        </p:tav>
                                      </p:tavLst>
                                    </p:anim>
                                    <p:animEffect transition="in" filter="fade">
                                      <p:cBhvr>
                                        <p:cTn id="60" dur="500"/>
                                        <p:tgtEl>
                                          <p:spTgt spid="82"/>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86"/>
                                        </p:tgtEl>
                                        <p:attrNameLst>
                                          <p:attrName>style.visibility</p:attrName>
                                        </p:attrNameLst>
                                      </p:cBhvr>
                                      <p:to>
                                        <p:strVal val="visible"/>
                                      </p:to>
                                    </p:set>
                                    <p:anim calcmode="lin" valueType="num">
                                      <p:cBhvr>
                                        <p:cTn id="63" dur="500" fill="hold"/>
                                        <p:tgtEl>
                                          <p:spTgt spid="86"/>
                                        </p:tgtEl>
                                        <p:attrNameLst>
                                          <p:attrName>ppt_w</p:attrName>
                                        </p:attrNameLst>
                                      </p:cBhvr>
                                      <p:tavLst>
                                        <p:tav tm="0">
                                          <p:val>
                                            <p:fltVal val="0"/>
                                          </p:val>
                                        </p:tav>
                                        <p:tav tm="100000">
                                          <p:val>
                                            <p:strVal val="#ppt_w"/>
                                          </p:val>
                                        </p:tav>
                                      </p:tavLst>
                                    </p:anim>
                                    <p:anim calcmode="lin" valueType="num">
                                      <p:cBhvr>
                                        <p:cTn id="64" dur="500" fill="hold"/>
                                        <p:tgtEl>
                                          <p:spTgt spid="86"/>
                                        </p:tgtEl>
                                        <p:attrNameLst>
                                          <p:attrName>ppt_h</p:attrName>
                                        </p:attrNameLst>
                                      </p:cBhvr>
                                      <p:tavLst>
                                        <p:tav tm="0">
                                          <p:val>
                                            <p:fltVal val="0"/>
                                          </p:val>
                                        </p:tav>
                                        <p:tav tm="100000">
                                          <p:val>
                                            <p:strVal val="#ppt_h"/>
                                          </p:val>
                                        </p:tav>
                                      </p:tavLst>
                                    </p:anim>
                                    <p:animEffect transition="in" filter="fade">
                                      <p:cBhvr>
                                        <p:cTn id="65" dur="500"/>
                                        <p:tgtEl>
                                          <p:spTgt spid="86"/>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88"/>
                                        </p:tgtEl>
                                        <p:attrNameLst>
                                          <p:attrName>style.visibility</p:attrName>
                                        </p:attrNameLst>
                                      </p:cBhvr>
                                      <p:to>
                                        <p:strVal val="visible"/>
                                      </p:to>
                                    </p:set>
                                    <p:anim calcmode="lin" valueType="num">
                                      <p:cBhvr>
                                        <p:cTn id="68" dur="500" fill="hold"/>
                                        <p:tgtEl>
                                          <p:spTgt spid="88"/>
                                        </p:tgtEl>
                                        <p:attrNameLst>
                                          <p:attrName>ppt_w</p:attrName>
                                        </p:attrNameLst>
                                      </p:cBhvr>
                                      <p:tavLst>
                                        <p:tav tm="0">
                                          <p:val>
                                            <p:fltVal val="0"/>
                                          </p:val>
                                        </p:tav>
                                        <p:tav tm="100000">
                                          <p:val>
                                            <p:strVal val="#ppt_w"/>
                                          </p:val>
                                        </p:tav>
                                      </p:tavLst>
                                    </p:anim>
                                    <p:anim calcmode="lin" valueType="num">
                                      <p:cBhvr>
                                        <p:cTn id="69" dur="500" fill="hold"/>
                                        <p:tgtEl>
                                          <p:spTgt spid="88"/>
                                        </p:tgtEl>
                                        <p:attrNameLst>
                                          <p:attrName>ppt_h</p:attrName>
                                        </p:attrNameLst>
                                      </p:cBhvr>
                                      <p:tavLst>
                                        <p:tav tm="0">
                                          <p:val>
                                            <p:fltVal val="0"/>
                                          </p:val>
                                        </p:tav>
                                        <p:tav tm="100000">
                                          <p:val>
                                            <p:strVal val="#ppt_h"/>
                                          </p:val>
                                        </p:tav>
                                      </p:tavLst>
                                    </p:anim>
                                    <p:animEffect transition="in" filter="fade">
                                      <p:cBhvr>
                                        <p:cTn id="70" dur="500"/>
                                        <p:tgtEl>
                                          <p:spTgt spid="88"/>
                                        </p:tgtEl>
                                      </p:cBhvr>
                                    </p:animEffect>
                                  </p:childTnLst>
                                </p:cTn>
                              </p:par>
                              <p:par>
                                <p:cTn id="71" presetID="53" presetClass="entr" presetSubtype="16" fill="hold" grpId="0" nodeType="withEffect">
                                  <p:stCondLst>
                                    <p:cond delay="250"/>
                                  </p:stCondLst>
                                  <p:childTnLst>
                                    <p:set>
                                      <p:cBhvr>
                                        <p:cTn id="72" dur="1" fill="hold">
                                          <p:stCondLst>
                                            <p:cond delay="0"/>
                                          </p:stCondLst>
                                        </p:cTn>
                                        <p:tgtEl>
                                          <p:spTgt spid="93"/>
                                        </p:tgtEl>
                                        <p:attrNameLst>
                                          <p:attrName>style.visibility</p:attrName>
                                        </p:attrNameLst>
                                      </p:cBhvr>
                                      <p:to>
                                        <p:strVal val="visible"/>
                                      </p:to>
                                    </p:set>
                                    <p:anim calcmode="lin" valueType="num">
                                      <p:cBhvr>
                                        <p:cTn id="73" dur="500" fill="hold"/>
                                        <p:tgtEl>
                                          <p:spTgt spid="93"/>
                                        </p:tgtEl>
                                        <p:attrNameLst>
                                          <p:attrName>ppt_w</p:attrName>
                                        </p:attrNameLst>
                                      </p:cBhvr>
                                      <p:tavLst>
                                        <p:tav tm="0">
                                          <p:val>
                                            <p:fltVal val="0"/>
                                          </p:val>
                                        </p:tav>
                                        <p:tav tm="100000">
                                          <p:val>
                                            <p:strVal val="#ppt_w"/>
                                          </p:val>
                                        </p:tav>
                                      </p:tavLst>
                                    </p:anim>
                                    <p:anim calcmode="lin" valueType="num">
                                      <p:cBhvr>
                                        <p:cTn id="74" dur="500" fill="hold"/>
                                        <p:tgtEl>
                                          <p:spTgt spid="93"/>
                                        </p:tgtEl>
                                        <p:attrNameLst>
                                          <p:attrName>ppt_h</p:attrName>
                                        </p:attrNameLst>
                                      </p:cBhvr>
                                      <p:tavLst>
                                        <p:tav tm="0">
                                          <p:val>
                                            <p:fltVal val="0"/>
                                          </p:val>
                                        </p:tav>
                                        <p:tav tm="100000">
                                          <p:val>
                                            <p:strVal val="#ppt_h"/>
                                          </p:val>
                                        </p:tav>
                                      </p:tavLst>
                                    </p:anim>
                                    <p:animEffect transition="in" filter="fade">
                                      <p:cBhvr>
                                        <p:cTn id="7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6" grpId="0" bldLvl="0" animBg="1"/>
      <p:bldP spid="46" grpId="0" bldLvl="0" animBg="1"/>
      <p:bldP spid="54" grpId="0" bldLvl="0" animBg="1"/>
      <p:bldP spid="62" grpId="0" bldLvl="0" animBg="1"/>
      <p:bldP spid="69" grpId="0" bldLvl="0" animBg="1"/>
      <p:bldP spid="70" grpId="0" bldLvl="0" animBg="1"/>
      <p:bldP spid="76" grpId="0" bldLvl="0" animBg="1"/>
      <p:bldP spid="77" grpId="0" bldLvl="0" animBg="1"/>
      <p:bldP spid="82" grpId="0" bldLvl="0" animBg="1"/>
      <p:bldP spid="83" grpId="0" bldLvl="0" animBg="1"/>
      <p:bldP spid="86" grpId="0" bldLvl="0" animBg="1"/>
      <p:bldP spid="88" grpId="0" bldLvl="0" animBg="1"/>
      <p:bldP spid="9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标题一</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标题二</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945513" y="1329529"/>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3754788"/>
            <a:ext cx="6255526" cy="82867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800" b="1" dirty="0">
                <a:cs typeface="+mn-ea"/>
                <a:sym typeface="+mn-lt"/>
              </a:rPr>
              <a:t>技术方案</a:t>
            </a:r>
            <a:endParaRPr lang="zh-CN" altLang="en-US" sz="4800" b="1" dirty="0">
              <a:cs typeface="+mn-ea"/>
              <a:sym typeface="+mn-lt"/>
            </a:endParaRPr>
          </a:p>
        </p:txBody>
      </p:sp>
      <p:cxnSp>
        <p:nvCxnSpPr>
          <p:cNvPr id="32" name="直接连接符 31"/>
          <p:cNvCxnSpPr/>
          <p:nvPr/>
        </p:nvCxnSpPr>
        <p:spPr bwMode="auto">
          <a:xfrm>
            <a:off x="264096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等腰三角形 45"/>
          <p:cNvSpPr>
            <a:spLocks noChangeAspect="1"/>
          </p:cNvSpPr>
          <p:nvPr/>
        </p:nvSpPr>
        <p:spPr>
          <a:xfrm rot="10800000" flipV="1">
            <a:off x="8996022"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49" name="矩形 48"/>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标题二</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1"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2"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等腰三角形 54"/>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6" name="矩形 55"/>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标题二</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0"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1"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3"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等腰三角形 63"/>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5"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标题二</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2" name="等腰三角形 71"/>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3"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4" name="矩形 73"/>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环境</a:t>
            </a:r>
            <a:endParaRPr lang="en-US" altLang="zh-CN"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危机</a:t>
            </a:r>
            <a:endParaRPr lang="en-US" altLang="zh-CN" sz="2400" b="1" dirty="0">
              <a:solidFill>
                <a:schemeClr val="bg2"/>
              </a:solidFill>
              <a:latin typeface="+mn-lt"/>
              <a:ea typeface="+mn-ea"/>
              <a:cs typeface="+mn-ea"/>
              <a:sym typeface="+mn-lt"/>
            </a:endParaRPr>
          </a:p>
        </p:txBody>
      </p:sp>
      <p:sp>
        <p:nvSpPr>
          <p:cNvPr id="76"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环保</a:t>
            </a:r>
            <a:endParaRPr lang="en-US" altLang="zh-CN"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意识</a:t>
            </a:r>
            <a:endParaRPr lang="en-US" altLang="zh-CN" sz="2400" b="1" dirty="0">
              <a:solidFill>
                <a:schemeClr val="bg2"/>
              </a:solidFill>
              <a:latin typeface="+mn-lt"/>
              <a:ea typeface="+mn-ea"/>
              <a:cs typeface="+mn-ea"/>
              <a:sym typeface="+mn-lt"/>
            </a:endParaRPr>
          </a:p>
        </p:txBody>
      </p:sp>
      <p:sp>
        <p:nvSpPr>
          <p:cNvPr id="77"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绿色</a:t>
            </a:r>
            <a:endParaRPr lang="en-US" altLang="zh-CN"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化学</a:t>
            </a:r>
            <a:endParaRPr lang="en-US" altLang="zh-CN" sz="2400" b="1" dirty="0">
              <a:solidFill>
                <a:schemeClr val="bg2"/>
              </a:solidFill>
              <a:latin typeface="+mn-lt"/>
              <a:ea typeface="+mn-ea"/>
              <a:cs typeface="+mn-ea"/>
              <a:sym typeface="+mn-lt"/>
            </a:endParaRPr>
          </a:p>
        </p:txBody>
      </p:sp>
      <p:sp>
        <p:nvSpPr>
          <p:cNvPr id="79" name="矩形 78"/>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矩形 79"/>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矩形 80"/>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矩形 81"/>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标题一</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3"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化学</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贡献</a:t>
            </a:r>
            <a:endParaRPr lang="en-US" altLang="zh-CN" sz="2000" dirty="0">
              <a:solidFill>
                <a:schemeClr val="bg2"/>
              </a:solidFill>
              <a:latin typeface="+mn-lt"/>
              <a:ea typeface="+mn-ea"/>
              <a:cs typeface="+mn-ea"/>
              <a:sym typeface="+mn-lt"/>
            </a:endParaRPr>
          </a:p>
        </p:txBody>
      </p:sp>
      <p:sp>
        <p:nvSpPr>
          <p:cNvPr id="8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5"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6"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87"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绿色</a:t>
            </a:r>
            <a:endParaRPr lang="en-US" altLang="zh-CN"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化学</a:t>
            </a:r>
            <a:endParaRPr lang="en-US" altLang="zh-CN" sz="2400" b="1" dirty="0">
              <a:solidFill>
                <a:schemeClr val="bg2"/>
              </a:solidFill>
              <a:latin typeface="+mn-lt"/>
              <a:ea typeface="+mn-ea"/>
              <a:cs typeface="+mn-ea"/>
              <a:sym typeface="+mn-lt"/>
            </a:endParaRPr>
          </a:p>
        </p:txBody>
      </p:sp>
      <p:sp>
        <p:nvSpPr>
          <p:cNvPr id="90" name="Freeform 39"/>
          <p:cNvSpPr>
            <a:spLocks noEditPoints="1"/>
          </p:cNvSpPr>
          <p:nvPr/>
        </p:nvSpPr>
        <p:spPr bwMode="auto">
          <a:xfrm>
            <a:off x="5662526" y="1803034"/>
            <a:ext cx="1081546" cy="1199107"/>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0" name="文本框 99"/>
          <p:cNvSpPr txBox="1"/>
          <p:nvPr/>
        </p:nvSpPr>
        <p:spPr>
          <a:xfrm>
            <a:off x="1899920" y="4750435"/>
            <a:ext cx="8462645" cy="1198880"/>
          </a:xfrm>
          <a:prstGeom prst="rect">
            <a:avLst/>
          </a:prstGeom>
          <a:noFill/>
          <a:ln w="9525">
            <a:noFill/>
          </a:ln>
        </p:spPr>
        <p:txBody>
          <a:bodyPr wrap="square">
            <a:spAutoFit/>
          </a:bodyPr>
          <a:p>
            <a:pPr indent="266700"/>
            <a:r>
              <a:rPr lang="zh-CN" sz="2400" b="0">
                <a:latin typeface="Calibri" panose="020F0502020204030204" pitchFamily="34" charset="0"/>
                <a:ea typeface="宋体" panose="02010600030101010101" pitchFamily="2" charset="-122"/>
              </a:rPr>
              <a:t>本产品是智能手机的应用，主要涉及到的设备是智能手机。使用</a:t>
            </a:r>
            <a:r>
              <a:rPr lang="en-US" altLang="zh-CN" sz="2400" b="0">
                <a:latin typeface="Calibri" panose="020F0502020204030204" pitchFamily="34" charset="0"/>
                <a:ea typeface="宋体" panose="02010600030101010101" pitchFamily="2" charset="-122"/>
              </a:rPr>
              <a:t>J</a:t>
            </a:r>
            <a:r>
              <a:rPr lang="en-US" sz="2400" b="0">
                <a:latin typeface="Calibri" panose="020F0502020204030204" pitchFamily="34" charset="0"/>
                <a:ea typeface="宋体" panose="02010600030101010101" pitchFamily="2" charset="-122"/>
                <a:cs typeface="Times New Roman" panose="02020603050405020304" charset="0"/>
              </a:rPr>
              <a:t>ava</a:t>
            </a:r>
            <a:r>
              <a:rPr lang="zh-CN" sz="2400" b="0">
                <a:latin typeface="Calibri" panose="020F0502020204030204" pitchFamily="34" charset="0"/>
                <a:ea typeface="宋体" panose="02010600030101010101" pitchFamily="2" charset="-122"/>
              </a:rPr>
              <a:t>语言开发，基于网络爬虫抓取相应的校园门户信息以及搭建后台实现“发帖”信息的功能。</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7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1"/>
                                        </p:tgtEl>
                                        <p:attrNameLst>
                                          <p:attrName>ppt_y</p:attrName>
                                        </p:attrNameLst>
                                      </p:cBhvr>
                                      <p:tavLst>
                                        <p:tav tm="0">
                                          <p:val>
                                            <p:strVal val="#ppt_y"/>
                                          </p:val>
                                        </p:tav>
                                        <p:tav tm="100000">
                                          <p:val>
                                            <p:strVal val="#ppt_y"/>
                                          </p:val>
                                        </p:tav>
                                      </p:tavLst>
                                    </p:anim>
                                    <p:anim calcmode="lin" valueType="num">
                                      <p:cBhvr>
                                        <p:cTn id="4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1"/>
                                        </p:tgtEl>
                                      </p:cBhvr>
                                    </p:animEffect>
                                  </p:childTnLst>
                                </p:cTn>
                              </p:par>
                            </p:childTnLst>
                          </p:cTn>
                        </p:par>
                        <p:par>
                          <p:cTn id="48" fill="hold">
                            <p:stCondLst>
                              <p:cond delay="649"/>
                            </p:stCondLst>
                            <p:childTnLst>
                              <p:par>
                                <p:cTn id="49" presetID="16" presetClass="entr" presetSubtype="21"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arn(inVertical)">
                                      <p:cBhvr>
                                        <p:cTn id="51" dur="500"/>
                                        <p:tgtEl>
                                          <p:spTgt spid="32"/>
                                        </p:tgtEl>
                                      </p:cBhvr>
                                    </p:animEffect>
                                  </p:childTnLst>
                                </p:cTn>
                              </p:par>
                              <p:par>
                                <p:cTn id="52" presetID="12" presetClass="entr" presetSubtype="4" fill="hold" grpId="0" nodeType="withEffect">
                                  <p:stCondLst>
                                    <p:cond delay="250"/>
                                  </p:stCondLst>
                                  <p:childTnLst>
                                    <p:set>
                                      <p:cBhvr>
                                        <p:cTn id="53" dur="1" fill="hold">
                                          <p:stCondLst>
                                            <p:cond delay="0"/>
                                          </p:stCondLst>
                                        </p:cTn>
                                        <p:tgtEl>
                                          <p:spTgt spid="46"/>
                                        </p:tgtEl>
                                        <p:attrNameLst>
                                          <p:attrName>style.visibility</p:attrName>
                                        </p:attrNameLst>
                                      </p:cBhvr>
                                      <p:to>
                                        <p:strVal val="visible"/>
                                      </p:to>
                                    </p:set>
                                    <p:anim calcmode="lin" valueType="num">
                                      <p:cBhvr additive="base">
                                        <p:cTn id="54" dur="500"/>
                                        <p:tgtEl>
                                          <p:spTgt spid="46"/>
                                        </p:tgtEl>
                                        <p:attrNameLst>
                                          <p:attrName>ppt_y</p:attrName>
                                        </p:attrNameLst>
                                      </p:cBhvr>
                                      <p:tavLst>
                                        <p:tav tm="0">
                                          <p:val>
                                            <p:strVal val="#ppt_y+#ppt_h*1.125000"/>
                                          </p:val>
                                        </p:tav>
                                        <p:tav tm="100000">
                                          <p:val>
                                            <p:strVal val="#ppt_y"/>
                                          </p:val>
                                        </p:tav>
                                      </p:tavLst>
                                    </p:anim>
                                    <p:animEffect transition="in" filter="wipe(up)">
                                      <p:cBhvr>
                                        <p:cTn id="55" dur="500"/>
                                        <p:tgtEl>
                                          <p:spTgt spid="46"/>
                                        </p:tgtEl>
                                      </p:cBhvr>
                                    </p:animEffect>
                                  </p:childTnLst>
                                </p:cTn>
                              </p:par>
                              <p:par>
                                <p:cTn id="56" presetID="12" presetClass="entr" presetSubtype="4" fill="hold" grpId="0" nodeType="withEffect">
                                  <p:stCondLst>
                                    <p:cond delay="25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p:tgtEl>
                                          <p:spTgt spid="55"/>
                                        </p:tgtEl>
                                        <p:attrNameLst>
                                          <p:attrName>ppt_y</p:attrName>
                                        </p:attrNameLst>
                                      </p:cBhvr>
                                      <p:tavLst>
                                        <p:tav tm="0">
                                          <p:val>
                                            <p:strVal val="#ppt_y+#ppt_h*1.125000"/>
                                          </p:val>
                                        </p:tav>
                                        <p:tav tm="100000">
                                          <p:val>
                                            <p:strVal val="#ppt_y"/>
                                          </p:val>
                                        </p:tav>
                                      </p:tavLst>
                                    </p:anim>
                                    <p:animEffect transition="in" filter="wipe(up)">
                                      <p:cBhvr>
                                        <p:cTn id="59" dur="500"/>
                                        <p:tgtEl>
                                          <p:spTgt spid="55"/>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grpId="0" nodeType="withEffect">
                                  <p:stCondLst>
                                    <p:cond delay="25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par>
                                <p:cTn id="75" presetID="53" presetClass="entr" presetSubtype="16" fill="hold" grpId="0" nodeType="withEffect">
                                  <p:stCondLst>
                                    <p:cond delay="250"/>
                                  </p:stCondLst>
                                  <p:childTnLst>
                                    <p:set>
                                      <p:cBhvr>
                                        <p:cTn id="76" dur="1" fill="hold">
                                          <p:stCondLst>
                                            <p:cond delay="0"/>
                                          </p:stCondLst>
                                        </p:cTn>
                                        <p:tgtEl>
                                          <p:spTgt spid="54"/>
                                        </p:tgtEl>
                                        <p:attrNameLst>
                                          <p:attrName>style.visibility</p:attrName>
                                        </p:attrNameLst>
                                      </p:cBhvr>
                                      <p:to>
                                        <p:strVal val="visible"/>
                                      </p:to>
                                    </p:set>
                                    <p:anim calcmode="lin" valueType="num">
                                      <p:cBhvr>
                                        <p:cTn id="77" dur="500" fill="hold"/>
                                        <p:tgtEl>
                                          <p:spTgt spid="54"/>
                                        </p:tgtEl>
                                        <p:attrNameLst>
                                          <p:attrName>ppt_w</p:attrName>
                                        </p:attrNameLst>
                                      </p:cBhvr>
                                      <p:tavLst>
                                        <p:tav tm="0">
                                          <p:val>
                                            <p:fltVal val="0"/>
                                          </p:val>
                                        </p:tav>
                                        <p:tav tm="100000">
                                          <p:val>
                                            <p:strVal val="#ppt_w"/>
                                          </p:val>
                                        </p:tav>
                                      </p:tavLst>
                                    </p:anim>
                                    <p:anim calcmode="lin" valueType="num">
                                      <p:cBhvr>
                                        <p:cTn id="78" dur="500" fill="hold"/>
                                        <p:tgtEl>
                                          <p:spTgt spid="54"/>
                                        </p:tgtEl>
                                        <p:attrNameLst>
                                          <p:attrName>ppt_h</p:attrName>
                                        </p:attrNameLst>
                                      </p:cBhvr>
                                      <p:tavLst>
                                        <p:tav tm="0">
                                          <p:val>
                                            <p:fltVal val="0"/>
                                          </p:val>
                                        </p:tav>
                                        <p:tav tm="100000">
                                          <p:val>
                                            <p:strVal val="#ppt_h"/>
                                          </p:val>
                                        </p:tav>
                                      </p:tavLst>
                                    </p:anim>
                                    <p:animEffect transition="in" filter="fade">
                                      <p:cBhvr>
                                        <p:cTn id="79" dur="500"/>
                                        <p:tgtEl>
                                          <p:spTgt spid="54"/>
                                        </p:tgtEl>
                                      </p:cBhvr>
                                    </p:animEffect>
                                  </p:childTnLst>
                                </p:cTn>
                              </p:par>
                              <p:par>
                                <p:cTn id="80" presetID="12" presetClass="entr" presetSubtype="4" fill="hold" grpId="0" nodeType="withEffect">
                                  <p:stCondLst>
                                    <p:cond delay="25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p:tgtEl>
                                          <p:spTgt spid="64"/>
                                        </p:tgtEl>
                                        <p:attrNameLst>
                                          <p:attrName>ppt_y</p:attrName>
                                        </p:attrNameLst>
                                      </p:cBhvr>
                                      <p:tavLst>
                                        <p:tav tm="0">
                                          <p:val>
                                            <p:strVal val="#ppt_y+#ppt_h*1.125000"/>
                                          </p:val>
                                        </p:tav>
                                        <p:tav tm="100000">
                                          <p:val>
                                            <p:strVal val="#ppt_y"/>
                                          </p:val>
                                        </p:tav>
                                      </p:tavLst>
                                    </p:anim>
                                    <p:animEffect transition="in" filter="wipe(up)">
                                      <p:cBhvr>
                                        <p:cTn id="83" dur="500"/>
                                        <p:tgtEl>
                                          <p:spTgt spid="64"/>
                                        </p:tgtEl>
                                      </p:cBhvr>
                                    </p:animEffect>
                                  </p:childTnLst>
                                </p:cTn>
                              </p:par>
                              <p:par>
                                <p:cTn id="84" presetID="53" presetClass="entr" presetSubtype="16" fill="hold" grpId="0" nodeType="withEffect">
                                  <p:stCondLst>
                                    <p:cond delay="250"/>
                                  </p:stCondLst>
                                  <p:childTnLst>
                                    <p:set>
                                      <p:cBhvr>
                                        <p:cTn id="85" dur="1" fill="hold">
                                          <p:stCondLst>
                                            <p:cond delay="0"/>
                                          </p:stCondLst>
                                        </p:cTn>
                                        <p:tgtEl>
                                          <p:spTgt spid="59"/>
                                        </p:tgtEl>
                                        <p:attrNameLst>
                                          <p:attrName>style.visibility</p:attrName>
                                        </p:attrNameLst>
                                      </p:cBhvr>
                                      <p:to>
                                        <p:strVal val="visible"/>
                                      </p:to>
                                    </p:set>
                                    <p:anim calcmode="lin" valueType="num">
                                      <p:cBhvr>
                                        <p:cTn id="86" dur="500" fill="hold"/>
                                        <p:tgtEl>
                                          <p:spTgt spid="59"/>
                                        </p:tgtEl>
                                        <p:attrNameLst>
                                          <p:attrName>ppt_w</p:attrName>
                                        </p:attrNameLst>
                                      </p:cBhvr>
                                      <p:tavLst>
                                        <p:tav tm="0">
                                          <p:val>
                                            <p:fltVal val="0"/>
                                          </p:val>
                                        </p:tav>
                                        <p:tav tm="100000">
                                          <p:val>
                                            <p:strVal val="#ppt_w"/>
                                          </p:val>
                                        </p:tav>
                                      </p:tavLst>
                                    </p:anim>
                                    <p:anim calcmode="lin" valueType="num">
                                      <p:cBhvr>
                                        <p:cTn id="87" dur="500" fill="hold"/>
                                        <p:tgtEl>
                                          <p:spTgt spid="59"/>
                                        </p:tgtEl>
                                        <p:attrNameLst>
                                          <p:attrName>ppt_h</p:attrName>
                                        </p:attrNameLst>
                                      </p:cBhvr>
                                      <p:tavLst>
                                        <p:tav tm="0">
                                          <p:val>
                                            <p:fltVal val="0"/>
                                          </p:val>
                                        </p:tav>
                                        <p:tav tm="100000">
                                          <p:val>
                                            <p:strVal val="#ppt_h"/>
                                          </p:val>
                                        </p:tav>
                                      </p:tavLst>
                                    </p:anim>
                                    <p:animEffect transition="in" filter="fade">
                                      <p:cBhvr>
                                        <p:cTn id="88" dur="500"/>
                                        <p:tgtEl>
                                          <p:spTgt spid="59"/>
                                        </p:tgtEl>
                                      </p:cBhvr>
                                    </p:animEffect>
                                  </p:childTnLst>
                                </p:cTn>
                              </p:par>
                              <p:par>
                                <p:cTn id="89" presetID="53" presetClass="entr" presetSubtype="16" fill="hold" grpId="0" nodeType="withEffect">
                                  <p:stCondLst>
                                    <p:cond delay="25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par>
                                <p:cTn id="94" presetID="53" presetClass="entr" presetSubtype="16" fill="hold" grpId="0" nodeType="withEffect">
                                  <p:stCondLst>
                                    <p:cond delay="250"/>
                                  </p:stCondLst>
                                  <p:childTnLst>
                                    <p:set>
                                      <p:cBhvr>
                                        <p:cTn id="95" dur="1" fill="hold">
                                          <p:stCondLst>
                                            <p:cond delay="0"/>
                                          </p:stCondLst>
                                        </p:cTn>
                                        <p:tgtEl>
                                          <p:spTgt spid="61"/>
                                        </p:tgtEl>
                                        <p:attrNameLst>
                                          <p:attrName>style.visibility</p:attrName>
                                        </p:attrNameLst>
                                      </p:cBhvr>
                                      <p:to>
                                        <p:strVal val="visible"/>
                                      </p:to>
                                    </p:set>
                                    <p:anim calcmode="lin" valueType="num">
                                      <p:cBhvr>
                                        <p:cTn id="96" dur="500" fill="hold"/>
                                        <p:tgtEl>
                                          <p:spTgt spid="61"/>
                                        </p:tgtEl>
                                        <p:attrNameLst>
                                          <p:attrName>ppt_w</p:attrName>
                                        </p:attrNameLst>
                                      </p:cBhvr>
                                      <p:tavLst>
                                        <p:tav tm="0">
                                          <p:val>
                                            <p:fltVal val="0"/>
                                          </p:val>
                                        </p:tav>
                                        <p:tav tm="100000">
                                          <p:val>
                                            <p:strVal val="#ppt_w"/>
                                          </p:val>
                                        </p:tav>
                                      </p:tavLst>
                                    </p:anim>
                                    <p:anim calcmode="lin" valueType="num">
                                      <p:cBhvr>
                                        <p:cTn id="97" dur="500" fill="hold"/>
                                        <p:tgtEl>
                                          <p:spTgt spid="61"/>
                                        </p:tgtEl>
                                        <p:attrNameLst>
                                          <p:attrName>ppt_h</p:attrName>
                                        </p:attrNameLst>
                                      </p:cBhvr>
                                      <p:tavLst>
                                        <p:tav tm="0">
                                          <p:val>
                                            <p:fltVal val="0"/>
                                          </p:val>
                                        </p:tav>
                                        <p:tav tm="100000">
                                          <p:val>
                                            <p:strVal val="#ppt_h"/>
                                          </p:val>
                                        </p:tav>
                                      </p:tavLst>
                                    </p:anim>
                                    <p:animEffect transition="in" filter="fade">
                                      <p:cBhvr>
                                        <p:cTn id="98" dur="500"/>
                                        <p:tgtEl>
                                          <p:spTgt spid="61"/>
                                        </p:tgtEl>
                                      </p:cBhvr>
                                    </p:animEffect>
                                  </p:childTnLst>
                                </p:cTn>
                              </p:par>
                              <p:par>
                                <p:cTn id="99" presetID="53" presetClass="entr" presetSubtype="16" fill="hold" grpId="0" nodeType="withEffect">
                                  <p:stCondLst>
                                    <p:cond delay="250"/>
                                  </p:stCondLst>
                                  <p:childTnLst>
                                    <p:set>
                                      <p:cBhvr>
                                        <p:cTn id="100" dur="1" fill="hold">
                                          <p:stCondLst>
                                            <p:cond delay="0"/>
                                          </p:stCondLst>
                                        </p:cTn>
                                        <p:tgtEl>
                                          <p:spTgt spid="63"/>
                                        </p:tgtEl>
                                        <p:attrNameLst>
                                          <p:attrName>style.visibility</p:attrName>
                                        </p:attrNameLst>
                                      </p:cBhvr>
                                      <p:to>
                                        <p:strVal val="visible"/>
                                      </p:to>
                                    </p:set>
                                    <p:anim calcmode="lin" valueType="num">
                                      <p:cBhvr>
                                        <p:cTn id="101" dur="500" fill="hold"/>
                                        <p:tgtEl>
                                          <p:spTgt spid="63"/>
                                        </p:tgtEl>
                                        <p:attrNameLst>
                                          <p:attrName>ppt_w</p:attrName>
                                        </p:attrNameLst>
                                      </p:cBhvr>
                                      <p:tavLst>
                                        <p:tav tm="0">
                                          <p:val>
                                            <p:fltVal val="0"/>
                                          </p:val>
                                        </p:tav>
                                        <p:tav tm="100000">
                                          <p:val>
                                            <p:strVal val="#ppt_w"/>
                                          </p:val>
                                        </p:tav>
                                      </p:tavLst>
                                    </p:anim>
                                    <p:anim calcmode="lin" valueType="num">
                                      <p:cBhvr>
                                        <p:cTn id="102" dur="500" fill="hold"/>
                                        <p:tgtEl>
                                          <p:spTgt spid="63"/>
                                        </p:tgtEl>
                                        <p:attrNameLst>
                                          <p:attrName>ppt_h</p:attrName>
                                        </p:attrNameLst>
                                      </p:cBhvr>
                                      <p:tavLst>
                                        <p:tav tm="0">
                                          <p:val>
                                            <p:fltVal val="0"/>
                                          </p:val>
                                        </p:tav>
                                        <p:tav tm="100000">
                                          <p:val>
                                            <p:strVal val="#ppt_h"/>
                                          </p:val>
                                        </p:tav>
                                      </p:tavLst>
                                    </p:anim>
                                    <p:animEffect transition="in" filter="fade">
                                      <p:cBhvr>
                                        <p:cTn id="103" dur="500"/>
                                        <p:tgtEl>
                                          <p:spTgt spid="63"/>
                                        </p:tgtEl>
                                      </p:cBhvr>
                                    </p:animEffect>
                                  </p:childTnLst>
                                </p:cTn>
                              </p:par>
                              <p:par>
                                <p:cTn id="104" presetID="12" presetClass="entr" presetSubtype="4" fill="hold" grpId="0" nodeType="withEffect">
                                  <p:stCondLst>
                                    <p:cond delay="250"/>
                                  </p:stCondLst>
                                  <p:childTnLst>
                                    <p:set>
                                      <p:cBhvr>
                                        <p:cTn id="105" dur="1" fill="hold">
                                          <p:stCondLst>
                                            <p:cond delay="0"/>
                                          </p:stCondLst>
                                        </p:cTn>
                                        <p:tgtEl>
                                          <p:spTgt spid="72"/>
                                        </p:tgtEl>
                                        <p:attrNameLst>
                                          <p:attrName>style.visibility</p:attrName>
                                        </p:attrNameLst>
                                      </p:cBhvr>
                                      <p:to>
                                        <p:strVal val="visible"/>
                                      </p:to>
                                    </p:set>
                                    <p:anim calcmode="lin" valueType="num">
                                      <p:cBhvr additive="base">
                                        <p:cTn id="106" dur="500"/>
                                        <p:tgtEl>
                                          <p:spTgt spid="72"/>
                                        </p:tgtEl>
                                        <p:attrNameLst>
                                          <p:attrName>ppt_y</p:attrName>
                                        </p:attrNameLst>
                                      </p:cBhvr>
                                      <p:tavLst>
                                        <p:tav tm="0">
                                          <p:val>
                                            <p:strVal val="#ppt_y+#ppt_h*1.125000"/>
                                          </p:val>
                                        </p:tav>
                                        <p:tav tm="100000">
                                          <p:val>
                                            <p:strVal val="#ppt_y"/>
                                          </p:val>
                                        </p:tav>
                                      </p:tavLst>
                                    </p:anim>
                                    <p:animEffect transition="in" filter="wipe(up)">
                                      <p:cBhvr>
                                        <p:cTn id="107" dur="500"/>
                                        <p:tgtEl>
                                          <p:spTgt spid="72"/>
                                        </p:tgtEl>
                                      </p:cBhvr>
                                    </p:animEffect>
                                  </p:childTnLst>
                                </p:cTn>
                              </p:par>
                              <p:par>
                                <p:cTn id="108" presetID="53" presetClass="entr" presetSubtype="16" fill="hold" grpId="0" nodeType="withEffect">
                                  <p:stCondLst>
                                    <p:cond delay="250"/>
                                  </p:stCondLst>
                                  <p:childTnLst>
                                    <p:set>
                                      <p:cBhvr>
                                        <p:cTn id="109" dur="1" fill="hold">
                                          <p:stCondLst>
                                            <p:cond delay="0"/>
                                          </p:stCondLst>
                                        </p:cTn>
                                        <p:tgtEl>
                                          <p:spTgt spid="67"/>
                                        </p:tgtEl>
                                        <p:attrNameLst>
                                          <p:attrName>style.visibility</p:attrName>
                                        </p:attrNameLst>
                                      </p:cBhvr>
                                      <p:to>
                                        <p:strVal val="visible"/>
                                      </p:to>
                                    </p:set>
                                    <p:anim calcmode="lin" valueType="num">
                                      <p:cBhvr>
                                        <p:cTn id="110" dur="500" fill="hold"/>
                                        <p:tgtEl>
                                          <p:spTgt spid="67"/>
                                        </p:tgtEl>
                                        <p:attrNameLst>
                                          <p:attrName>ppt_w</p:attrName>
                                        </p:attrNameLst>
                                      </p:cBhvr>
                                      <p:tavLst>
                                        <p:tav tm="0">
                                          <p:val>
                                            <p:fltVal val="0"/>
                                          </p:val>
                                        </p:tav>
                                        <p:tav tm="100000">
                                          <p:val>
                                            <p:strVal val="#ppt_w"/>
                                          </p:val>
                                        </p:tav>
                                      </p:tavLst>
                                    </p:anim>
                                    <p:anim calcmode="lin" valueType="num">
                                      <p:cBhvr>
                                        <p:cTn id="111" dur="500" fill="hold"/>
                                        <p:tgtEl>
                                          <p:spTgt spid="67"/>
                                        </p:tgtEl>
                                        <p:attrNameLst>
                                          <p:attrName>ppt_h</p:attrName>
                                        </p:attrNameLst>
                                      </p:cBhvr>
                                      <p:tavLst>
                                        <p:tav tm="0">
                                          <p:val>
                                            <p:fltVal val="0"/>
                                          </p:val>
                                        </p:tav>
                                        <p:tav tm="100000">
                                          <p:val>
                                            <p:strVal val="#ppt_h"/>
                                          </p:val>
                                        </p:tav>
                                      </p:tavLst>
                                    </p:anim>
                                    <p:animEffect transition="in" filter="fade">
                                      <p:cBhvr>
                                        <p:cTn id="112" dur="500"/>
                                        <p:tgtEl>
                                          <p:spTgt spid="67"/>
                                        </p:tgtEl>
                                      </p:cBhvr>
                                    </p:animEffect>
                                  </p:childTnLst>
                                </p:cTn>
                              </p:par>
                              <p:par>
                                <p:cTn id="113" presetID="53" presetClass="entr" presetSubtype="16" fill="hold" grpId="0" nodeType="withEffect">
                                  <p:stCondLst>
                                    <p:cond delay="250"/>
                                  </p:stCondLst>
                                  <p:childTnLst>
                                    <p:set>
                                      <p:cBhvr>
                                        <p:cTn id="114" dur="1" fill="hold">
                                          <p:stCondLst>
                                            <p:cond delay="0"/>
                                          </p:stCondLst>
                                        </p:cTn>
                                        <p:tgtEl>
                                          <p:spTgt spid="68"/>
                                        </p:tgtEl>
                                        <p:attrNameLst>
                                          <p:attrName>style.visibility</p:attrName>
                                        </p:attrNameLst>
                                      </p:cBhvr>
                                      <p:to>
                                        <p:strVal val="visible"/>
                                      </p:to>
                                    </p:set>
                                    <p:anim calcmode="lin" valueType="num">
                                      <p:cBhvr>
                                        <p:cTn id="115" dur="500" fill="hold"/>
                                        <p:tgtEl>
                                          <p:spTgt spid="68"/>
                                        </p:tgtEl>
                                        <p:attrNameLst>
                                          <p:attrName>ppt_w</p:attrName>
                                        </p:attrNameLst>
                                      </p:cBhvr>
                                      <p:tavLst>
                                        <p:tav tm="0">
                                          <p:val>
                                            <p:fltVal val="0"/>
                                          </p:val>
                                        </p:tav>
                                        <p:tav tm="100000">
                                          <p:val>
                                            <p:strVal val="#ppt_w"/>
                                          </p:val>
                                        </p:tav>
                                      </p:tavLst>
                                    </p:anim>
                                    <p:anim calcmode="lin" valueType="num">
                                      <p:cBhvr>
                                        <p:cTn id="116" dur="500" fill="hold"/>
                                        <p:tgtEl>
                                          <p:spTgt spid="68"/>
                                        </p:tgtEl>
                                        <p:attrNameLst>
                                          <p:attrName>ppt_h</p:attrName>
                                        </p:attrNameLst>
                                      </p:cBhvr>
                                      <p:tavLst>
                                        <p:tav tm="0">
                                          <p:val>
                                            <p:fltVal val="0"/>
                                          </p:val>
                                        </p:tav>
                                        <p:tav tm="100000">
                                          <p:val>
                                            <p:strVal val="#ppt_h"/>
                                          </p:val>
                                        </p:tav>
                                      </p:tavLst>
                                    </p:anim>
                                    <p:animEffect transition="in" filter="fade">
                                      <p:cBhvr>
                                        <p:cTn id="117" dur="500"/>
                                        <p:tgtEl>
                                          <p:spTgt spid="68"/>
                                        </p:tgtEl>
                                      </p:cBhvr>
                                    </p:animEffect>
                                  </p:childTnLst>
                                </p:cTn>
                              </p:par>
                              <p:par>
                                <p:cTn id="118" presetID="53" presetClass="entr" presetSubtype="16" fill="hold" grpId="0" nodeType="withEffect">
                                  <p:stCondLst>
                                    <p:cond delay="250"/>
                                  </p:stCondLst>
                                  <p:childTnLst>
                                    <p:set>
                                      <p:cBhvr>
                                        <p:cTn id="119" dur="1" fill="hold">
                                          <p:stCondLst>
                                            <p:cond delay="0"/>
                                          </p:stCondLst>
                                        </p:cTn>
                                        <p:tgtEl>
                                          <p:spTgt spid="69"/>
                                        </p:tgtEl>
                                        <p:attrNameLst>
                                          <p:attrName>style.visibility</p:attrName>
                                        </p:attrNameLst>
                                      </p:cBhvr>
                                      <p:to>
                                        <p:strVal val="visible"/>
                                      </p:to>
                                    </p:set>
                                    <p:anim calcmode="lin" valueType="num">
                                      <p:cBhvr>
                                        <p:cTn id="120" dur="500" fill="hold"/>
                                        <p:tgtEl>
                                          <p:spTgt spid="69"/>
                                        </p:tgtEl>
                                        <p:attrNameLst>
                                          <p:attrName>ppt_w</p:attrName>
                                        </p:attrNameLst>
                                      </p:cBhvr>
                                      <p:tavLst>
                                        <p:tav tm="0">
                                          <p:val>
                                            <p:fltVal val="0"/>
                                          </p:val>
                                        </p:tav>
                                        <p:tav tm="100000">
                                          <p:val>
                                            <p:strVal val="#ppt_w"/>
                                          </p:val>
                                        </p:tav>
                                      </p:tavLst>
                                    </p:anim>
                                    <p:anim calcmode="lin" valueType="num">
                                      <p:cBhvr>
                                        <p:cTn id="121" dur="500" fill="hold"/>
                                        <p:tgtEl>
                                          <p:spTgt spid="69"/>
                                        </p:tgtEl>
                                        <p:attrNameLst>
                                          <p:attrName>ppt_h</p:attrName>
                                        </p:attrNameLst>
                                      </p:cBhvr>
                                      <p:tavLst>
                                        <p:tav tm="0">
                                          <p:val>
                                            <p:fltVal val="0"/>
                                          </p:val>
                                        </p:tav>
                                        <p:tav tm="100000">
                                          <p:val>
                                            <p:strVal val="#ppt_h"/>
                                          </p:val>
                                        </p:tav>
                                      </p:tavLst>
                                    </p:anim>
                                    <p:animEffect transition="in" filter="fade">
                                      <p:cBhvr>
                                        <p:cTn id="122" dur="500"/>
                                        <p:tgtEl>
                                          <p:spTgt spid="69"/>
                                        </p:tgtEl>
                                      </p:cBhvr>
                                    </p:animEffect>
                                  </p:childTnLst>
                                </p:cTn>
                              </p:par>
                              <p:par>
                                <p:cTn id="123" presetID="53" presetClass="entr" presetSubtype="16" fill="hold" grpId="0" nodeType="withEffect">
                                  <p:stCondLst>
                                    <p:cond delay="250"/>
                                  </p:stCondLst>
                                  <p:childTnLst>
                                    <p:set>
                                      <p:cBhvr>
                                        <p:cTn id="124" dur="1" fill="hold">
                                          <p:stCondLst>
                                            <p:cond delay="0"/>
                                          </p:stCondLst>
                                        </p:cTn>
                                        <p:tgtEl>
                                          <p:spTgt spid="71"/>
                                        </p:tgtEl>
                                        <p:attrNameLst>
                                          <p:attrName>style.visibility</p:attrName>
                                        </p:attrNameLst>
                                      </p:cBhvr>
                                      <p:to>
                                        <p:strVal val="visible"/>
                                      </p:to>
                                    </p:set>
                                    <p:anim calcmode="lin" valueType="num">
                                      <p:cBhvr>
                                        <p:cTn id="125" dur="500" fill="hold"/>
                                        <p:tgtEl>
                                          <p:spTgt spid="71"/>
                                        </p:tgtEl>
                                        <p:attrNameLst>
                                          <p:attrName>ppt_w</p:attrName>
                                        </p:attrNameLst>
                                      </p:cBhvr>
                                      <p:tavLst>
                                        <p:tav tm="0">
                                          <p:val>
                                            <p:fltVal val="0"/>
                                          </p:val>
                                        </p:tav>
                                        <p:tav tm="100000">
                                          <p:val>
                                            <p:strVal val="#ppt_w"/>
                                          </p:val>
                                        </p:tav>
                                      </p:tavLst>
                                    </p:anim>
                                    <p:anim calcmode="lin" valueType="num">
                                      <p:cBhvr>
                                        <p:cTn id="126" dur="500" fill="hold"/>
                                        <p:tgtEl>
                                          <p:spTgt spid="71"/>
                                        </p:tgtEl>
                                        <p:attrNameLst>
                                          <p:attrName>ppt_h</p:attrName>
                                        </p:attrNameLst>
                                      </p:cBhvr>
                                      <p:tavLst>
                                        <p:tav tm="0">
                                          <p:val>
                                            <p:fltVal val="0"/>
                                          </p:val>
                                        </p:tav>
                                        <p:tav tm="100000">
                                          <p:val>
                                            <p:strVal val="#ppt_h"/>
                                          </p:val>
                                        </p:tav>
                                      </p:tavLst>
                                    </p:anim>
                                    <p:animEffect transition="in" filter="fade">
                                      <p:cBhvr>
                                        <p:cTn id="127" dur="500"/>
                                        <p:tgtEl>
                                          <p:spTgt spid="71"/>
                                        </p:tgtEl>
                                      </p:cBhvr>
                                    </p:animEffect>
                                  </p:childTnLst>
                                </p:cTn>
                              </p:par>
                              <p:par>
                                <p:cTn id="128" presetID="53" presetClass="entr" presetSubtype="16" fill="hold" grpId="0" nodeType="withEffect">
                                  <p:stCondLst>
                                    <p:cond delay="250"/>
                                  </p:stCondLst>
                                  <p:childTnLst>
                                    <p:set>
                                      <p:cBhvr>
                                        <p:cTn id="129" dur="1" fill="hold">
                                          <p:stCondLst>
                                            <p:cond delay="0"/>
                                          </p:stCondLst>
                                        </p:cTn>
                                        <p:tgtEl>
                                          <p:spTgt spid="75"/>
                                        </p:tgtEl>
                                        <p:attrNameLst>
                                          <p:attrName>style.visibility</p:attrName>
                                        </p:attrNameLst>
                                      </p:cBhvr>
                                      <p:to>
                                        <p:strVal val="visible"/>
                                      </p:to>
                                    </p:set>
                                    <p:anim calcmode="lin" valueType="num">
                                      <p:cBhvr>
                                        <p:cTn id="130" dur="500" fill="hold"/>
                                        <p:tgtEl>
                                          <p:spTgt spid="75"/>
                                        </p:tgtEl>
                                        <p:attrNameLst>
                                          <p:attrName>ppt_w</p:attrName>
                                        </p:attrNameLst>
                                      </p:cBhvr>
                                      <p:tavLst>
                                        <p:tav tm="0">
                                          <p:val>
                                            <p:fltVal val="0"/>
                                          </p:val>
                                        </p:tav>
                                        <p:tav tm="100000">
                                          <p:val>
                                            <p:strVal val="#ppt_w"/>
                                          </p:val>
                                        </p:tav>
                                      </p:tavLst>
                                    </p:anim>
                                    <p:anim calcmode="lin" valueType="num">
                                      <p:cBhvr>
                                        <p:cTn id="131" dur="500" fill="hold"/>
                                        <p:tgtEl>
                                          <p:spTgt spid="75"/>
                                        </p:tgtEl>
                                        <p:attrNameLst>
                                          <p:attrName>ppt_h</p:attrName>
                                        </p:attrNameLst>
                                      </p:cBhvr>
                                      <p:tavLst>
                                        <p:tav tm="0">
                                          <p:val>
                                            <p:fltVal val="0"/>
                                          </p:val>
                                        </p:tav>
                                        <p:tav tm="100000">
                                          <p:val>
                                            <p:strVal val="#ppt_h"/>
                                          </p:val>
                                        </p:tav>
                                      </p:tavLst>
                                    </p:anim>
                                    <p:animEffect transition="in" filter="fade">
                                      <p:cBhvr>
                                        <p:cTn id="132" dur="500"/>
                                        <p:tgtEl>
                                          <p:spTgt spid="75"/>
                                        </p:tgtEl>
                                      </p:cBhvr>
                                    </p:animEffect>
                                  </p:childTnLst>
                                </p:cTn>
                              </p:par>
                              <p:par>
                                <p:cTn id="133" presetID="53" presetClass="entr" presetSubtype="16" fill="hold" grpId="0" nodeType="withEffect">
                                  <p:stCondLst>
                                    <p:cond delay="250"/>
                                  </p:stCondLst>
                                  <p:childTnLst>
                                    <p:set>
                                      <p:cBhvr>
                                        <p:cTn id="134" dur="1" fill="hold">
                                          <p:stCondLst>
                                            <p:cond delay="0"/>
                                          </p:stCondLst>
                                        </p:cTn>
                                        <p:tgtEl>
                                          <p:spTgt spid="76"/>
                                        </p:tgtEl>
                                        <p:attrNameLst>
                                          <p:attrName>style.visibility</p:attrName>
                                        </p:attrNameLst>
                                      </p:cBhvr>
                                      <p:to>
                                        <p:strVal val="visible"/>
                                      </p:to>
                                    </p:set>
                                    <p:anim calcmode="lin" valueType="num">
                                      <p:cBhvr>
                                        <p:cTn id="135" dur="500" fill="hold"/>
                                        <p:tgtEl>
                                          <p:spTgt spid="76"/>
                                        </p:tgtEl>
                                        <p:attrNameLst>
                                          <p:attrName>ppt_w</p:attrName>
                                        </p:attrNameLst>
                                      </p:cBhvr>
                                      <p:tavLst>
                                        <p:tav tm="0">
                                          <p:val>
                                            <p:fltVal val="0"/>
                                          </p:val>
                                        </p:tav>
                                        <p:tav tm="100000">
                                          <p:val>
                                            <p:strVal val="#ppt_w"/>
                                          </p:val>
                                        </p:tav>
                                      </p:tavLst>
                                    </p:anim>
                                    <p:anim calcmode="lin" valueType="num">
                                      <p:cBhvr>
                                        <p:cTn id="136" dur="500" fill="hold"/>
                                        <p:tgtEl>
                                          <p:spTgt spid="76"/>
                                        </p:tgtEl>
                                        <p:attrNameLst>
                                          <p:attrName>ppt_h</p:attrName>
                                        </p:attrNameLst>
                                      </p:cBhvr>
                                      <p:tavLst>
                                        <p:tav tm="0">
                                          <p:val>
                                            <p:fltVal val="0"/>
                                          </p:val>
                                        </p:tav>
                                        <p:tav tm="100000">
                                          <p:val>
                                            <p:strVal val="#ppt_h"/>
                                          </p:val>
                                        </p:tav>
                                      </p:tavLst>
                                    </p:anim>
                                    <p:animEffect transition="in" filter="fade">
                                      <p:cBhvr>
                                        <p:cTn id="137" dur="500"/>
                                        <p:tgtEl>
                                          <p:spTgt spid="76"/>
                                        </p:tgtEl>
                                      </p:cBhvr>
                                    </p:animEffect>
                                  </p:childTnLst>
                                </p:cTn>
                              </p:par>
                              <p:par>
                                <p:cTn id="138" presetID="53" presetClass="entr" presetSubtype="16" fill="hold" grpId="0" nodeType="withEffect">
                                  <p:stCondLst>
                                    <p:cond delay="250"/>
                                  </p:stCondLst>
                                  <p:childTnLst>
                                    <p:set>
                                      <p:cBhvr>
                                        <p:cTn id="139" dur="1" fill="hold">
                                          <p:stCondLst>
                                            <p:cond delay="0"/>
                                          </p:stCondLst>
                                        </p:cTn>
                                        <p:tgtEl>
                                          <p:spTgt spid="77"/>
                                        </p:tgtEl>
                                        <p:attrNameLst>
                                          <p:attrName>style.visibility</p:attrName>
                                        </p:attrNameLst>
                                      </p:cBhvr>
                                      <p:to>
                                        <p:strVal val="visible"/>
                                      </p:to>
                                    </p:set>
                                    <p:anim calcmode="lin" valueType="num">
                                      <p:cBhvr>
                                        <p:cTn id="140" dur="500" fill="hold"/>
                                        <p:tgtEl>
                                          <p:spTgt spid="77"/>
                                        </p:tgtEl>
                                        <p:attrNameLst>
                                          <p:attrName>ppt_w</p:attrName>
                                        </p:attrNameLst>
                                      </p:cBhvr>
                                      <p:tavLst>
                                        <p:tav tm="0">
                                          <p:val>
                                            <p:fltVal val="0"/>
                                          </p:val>
                                        </p:tav>
                                        <p:tav tm="100000">
                                          <p:val>
                                            <p:strVal val="#ppt_w"/>
                                          </p:val>
                                        </p:tav>
                                      </p:tavLst>
                                    </p:anim>
                                    <p:anim calcmode="lin" valueType="num">
                                      <p:cBhvr>
                                        <p:cTn id="141" dur="500" fill="hold"/>
                                        <p:tgtEl>
                                          <p:spTgt spid="77"/>
                                        </p:tgtEl>
                                        <p:attrNameLst>
                                          <p:attrName>ppt_h</p:attrName>
                                        </p:attrNameLst>
                                      </p:cBhvr>
                                      <p:tavLst>
                                        <p:tav tm="0">
                                          <p:val>
                                            <p:fltVal val="0"/>
                                          </p:val>
                                        </p:tav>
                                        <p:tav tm="100000">
                                          <p:val>
                                            <p:strVal val="#ppt_h"/>
                                          </p:val>
                                        </p:tav>
                                      </p:tavLst>
                                    </p:anim>
                                    <p:animEffect transition="in" filter="fade">
                                      <p:cBhvr>
                                        <p:cTn id="142" dur="500"/>
                                        <p:tgtEl>
                                          <p:spTgt spid="77"/>
                                        </p:tgtEl>
                                      </p:cBhvr>
                                    </p:animEffect>
                                  </p:childTnLst>
                                </p:cTn>
                              </p:par>
                              <p:par>
                                <p:cTn id="143" presetID="53" presetClass="entr" presetSubtype="16" fill="hold" grpId="0" nodeType="withEffect">
                                  <p:stCondLst>
                                    <p:cond delay="250"/>
                                  </p:stCondLst>
                                  <p:childTnLst>
                                    <p:set>
                                      <p:cBhvr>
                                        <p:cTn id="144" dur="1" fill="hold">
                                          <p:stCondLst>
                                            <p:cond delay="0"/>
                                          </p:stCondLst>
                                        </p:cTn>
                                        <p:tgtEl>
                                          <p:spTgt spid="82"/>
                                        </p:tgtEl>
                                        <p:attrNameLst>
                                          <p:attrName>style.visibility</p:attrName>
                                        </p:attrNameLst>
                                      </p:cBhvr>
                                      <p:to>
                                        <p:strVal val="visible"/>
                                      </p:to>
                                    </p:set>
                                    <p:anim calcmode="lin" valueType="num">
                                      <p:cBhvr>
                                        <p:cTn id="145" dur="500" fill="hold"/>
                                        <p:tgtEl>
                                          <p:spTgt spid="82"/>
                                        </p:tgtEl>
                                        <p:attrNameLst>
                                          <p:attrName>ppt_w</p:attrName>
                                        </p:attrNameLst>
                                      </p:cBhvr>
                                      <p:tavLst>
                                        <p:tav tm="0">
                                          <p:val>
                                            <p:fltVal val="0"/>
                                          </p:val>
                                        </p:tav>
                                        <p:tav tm="100000">
                                          <p:val>
                                            <p:strVal val="#ppt_w"/>
                                          </p:val>
                                        </p:tav>
                                      </p:tavLst>
                                    </p:anim>
                                    <p:anim calcmode="lin" valueType="num">
                                      <p:cBhvr>
                                        <p:cTn id="146" dur="500" fill="hold"/>
                                        <p:tgtEl>
                                          <p:spTgt spid="82"/>
                                        </p:tgtEl>
                                        <p:attrNameLst>
                                          <p:attrName>ppt_h</p:attrName>
                                        </p:attrNameLst>
                                      </p:cBhvr>
                                      <p:tavLst>
                                        <p:tav tm="0">
                                          <p:val>
                                            <p:fltVal val="0"/>
                                          </p:val>
                                        </p:tav>
                                        <p:tav tm="100000">
                                          <p:val>
                                            <p:strVal val="#ppt_h"/>
                                          </p:val>
                                        </p:tav>
                                      </p:tavLst>
                                    </p:anim>
                                    <p:animEffect transition="in" filter="fade">
                                      <p:cBhvr>
                                        <p:cTn id="147" dur="500"/>
                                        <p:tgtEl>
                                          <p:spTgt spid="82"/>
                                        </p:tgtEl>
                                      </p:cBhvr>
                                    </p:animEffect>
                                  </p:childTnLst>
                                </p:cTn>
                              </p:par>
                              <p:par>
                                <p:cTn id="148" presetID="53" presetClass="entr" presetSubtype="16" fill="hold" grpId="0" nodeType="withEffect">
                                  <p:stCondLst>
                                    <p:cond delay="250"/>
                                  </p:stCondLst>
                                  <p:childTnLst>
                                    <p:set>
                                      <p:cBhvr>
                                        <p:cTn id="149" dur="1" fill="hold">
                                          <p:stCondLst>
                                            <p:cond delay="0"/>
                                          </p:stCondLst>
                                        </p:cTn>
                                        <p:tgtEl>
                                          <p:spTgt spid="83"/>
                                        </p:tgtEl>
                                        <p:attrNameLst>
                                          <p:attrName>style.visibility</p:attrName>
                                        </p:attrNameLst>
                                      </p:cBhvr>
                                      <p:to>
                                        <p:strVal val="visible"/>
                                      </p:to>
                                    </p:set>
                                    <p:anim calcmode="lin" valueType="num">
                                      <p:cBhvr>
                                        <p:cTn id="150" dur="500" fill="hold"/>
                                        <p:tgtEl>
                                          <p:spTgt spid="83"/>
                                        </p:tgtEl>
                                        <p:attrNameLst>
                                          <p:attrName>ppt_w</p:attrName>
                                        </p:attrNameLst>
                                      </p:cBhvr>
                                      <p:tavLst>
                                        <p:tav tm="0">
                                          <p:val>
                                            <p:fltVal val="0"/>
                                          </p:val>
                                        </p:tav>
                                        <p:tav tm="100000">
                                          <p:val>
                                            <p:strVal val="#ppt_w"/>
                                          </p:val>
                                        </p:tav>
                                      </p:tavLst>
                                    </p:anim>
                                    <p:anim calcmode="lin" valueType="num">
                                      <p:cBhvr>
                                        <p:cTn id="151" dur="500" fill="hold"/>
                                        <p:tgtEl>
                                          <p:spTgt spid="83"/>
                                        </p:tgtEl>
                                        <p:attrNameLst>
                                          <p:attrName>ppt_h</p:attrName>
                                        </p:attrNameLst>
                                      </p:cBhvr>
                                      <p:tavLst>
                                        <p:tav tm="0">
                                          <p:val>
                                            <p:fltVal val="0"/>
                                          </p:val>
                                        </p:tav>
                                        <p:tav tm="100000">
                                          <p:val>
                                            <p:strVal val="#ppt_h"/>
                                          </p:val>
                                        </p:tav>
                                      </p:tavLst>
                                    </p:anim>
                                    <p:animEffect transition="in" filter="fade">
                                      <p:cBhvr>
                                        <p:cTn id="152" dur="500"/>
                                        <p:tgtEl>
                                          <p:spTgt spid="83"/>
                                        </p:tgtEl>
                                      </p:cBhvr>
                                    </p:animEffect>
                                  </p:childTnLst>
                                </p:cTn>
                              </p:par>
                              <p:par>
                                <p:cTn id="153" presetID="53" presetClass="entr" presetSubtype="16" fill="hold" grpId="0" nodeType="withEffect">
                                  <p:stCondLst>
                                    <p:cond delay="250"/>
                                  </p:stCondLst>
                                  <p:childTnLst>
                                    <p:set>
                                      <p:cBhvr>
                                        <p:cTn id="154" dur="1" fill="hold">
                                          <p:stCondLst>
                                            <p:cond delay="0"/>
                                          </p:stCondLst>
                                        </p:cTn>
                                        <p:tgtEl>
                                          <p:spTgt spid="84"/>
                                        </p:tgtEl>
                                        <p:attrNameLst>
                                          <p:attrName>style.visibility</p:attrName>
                                        </p:attrNameLst>
                                      </p:cBhvr>
                                      <p:to>
                                        <p:strVal val="visible"/>
                                      </p:to>
                                    </p:set>
                                    <p:anim calcmode="lin" valueType="num">
                                      <p:cBhvr>
                                        <p:cTn id="155" dur="500" fill="hold"/>
                                        <p:tgtEl>
                                          <p:spTgt spid="84"/>
                                        </p:tgtEl>
                                        <p:attrNameLst>
                                          <p:attrName>ppt_w</p:attrName>
                                        </p:attrNameLst>
                                      </p:cBhvr>
                                      <p:tavLst>
                                        <p:tav tm="0">
                                          <p:val>
                                            <p:fltVal val="0"/>
                                          </p:val>
                                        </p:tav>
                                        <p:tav tm="100000">
                                          <p:val>
                                            <p:strVal val="#ppt_w"/>
                                          </p:val>
                                        </p:tav>
                                      </p:tavLst>
                                    </p:anim>
                                    <p:anim calcmode="lin" valueType="num">
                                      <p:cBhvr>
                                        <p:cTn id="156" dur="500" fill="hold"/>
                                        <p:tgtEl>
                                          <p:spTgt spid="84"/>
                                        </p:tgtEl>
                                        <p:attrNameLst>
                                          <p:attrName>ppt_h</p:attrName>
                                        </p:attrNameLst>
                                      </p:cBhvr>
                                      <p:tavLst>
                                        <p:tav tm="0">
                                          <p:val>
                                            <p:fltVal val="0"/>
                                          </p:val>
                                        </p:tav>
                                        <p:tav tm="100000">
                                          <p:val>
                                            <p:strVal val="#ppt_h"/>
                                          </p:val>
                                        </p:tav>
                                      </p:tavLst>
                                    </p:anim>
                                    <p:animEffect transition="in" filter="fade">
                                      <p:cBhvr>
                                        <p:cTn id="157" dur="500"/>
                                        <p:tgtEl>
                                          <p:spTgt spid="84"/>
                                        </p:tgtEl>
                                      </p:cBhvr>
                                    </p:animEffect>
                                  </p:childTnLst>
                                </p:cTn>
                              </p:par>
                              <p:par>
                                <p:cTn id="158" presetID="53" presetClass="entr" presetSubtype="16" fill="hold" grpId="0" nodeType="withEffect">
                                  <p:stCondLst>
                                    <p:cond delay="250"/>
                                  </p:stCondLst>
                                  <p:childTnLst>
                                    <p:set>
                                      <p:cBhvr>
                                        <p:cTn id="159" dur="1" fill="hold">
                                          <p:stCondLst>
                                            <p:cond delay="0"/>
                                          </p:stCondLst>
                                        </p:cTn>
                                        <p:tgtEl>
                                          <p:spTgt spid="85"/>
                                        </p:tgtEl>
                                        <p:attrNameLst>
                                          <p:attrName>style.visibility</p:attrName>
                                        </p:attrNameLst>
                                      </p:cBhvr>
                                      <p:to>
                                        <p:strVal val="visible"/>
                                      </p:to>
                                    </p:set>
                                    <p:anim calcmode="lin" valueType="num">
                                      <p:cBhvr>
                                        <p:cTn id="160" dur="500" fill="hold"/>
                                        <p:tgtEl>
                                          <p:spTgt spid="85"/>
                                        </p:tgtEl>
                                        <p:attrNameLst>
                                          <p:attrName>ppt_w</p:attrName>
                                        </p:attrNameLst>
                                      </p:cBhvr>
                                      <p:tavLst>
                                        <p:tav tm="0">
                                          <p:val>
                                            <p:fltVal val="0"/>
                                          </p:val>
                                        </p:tav>
                                        <p:tav tm="100000">
                                          <p:val>
                                            <p:strVal val="#ppt_w"/>
                                          </p:val>
                                        </p:tav>
                                      </p:tavLst>
                                    </p:anim>
                                    <p:anim calcmode="lin" valueType="num">
                                      <p:cBhvr>
                                        <p:cTn id="161" dur="500" fill="hold"/>
                                        <p:tgtEl>
                                          <p:spTgt spid="85"/>
                                        </p:tgtEl>
                                        <p:attrNameLst>
                                          <p:attrName>ppt_h</p:attrName>
                                        </p:attrNameLst>
                                      </p:cBhvr>
                                      <p:tavLst>
                                        <p:tav tm="0">
                                          <p:val>
                                            <p:fltVal val="0"/>
                                          </p:val>
                                        </p:tav>
                                        <p:tav tm="100000">
                                          <p:val>
                                            <p:strVal val="#ppt_h"/>
                                          </p:val>
                                        </p:tav>
                                      </p:tavLst>
                                    </p:anim>
                                    <p:animEffect transition="in" filter="fade">
                                      <p:cBhvr>
                                        <p:cTn id="162" dur="500"/>
                                        <p:tgtEl>
                                          <p:spTgt spid="85"/>
                                        </p:tgtEl>
                                      </p:cBhvr>
                                    </p:animEffect>
                                  </p:childTnLst>
                                </p:cTn>
                              </p:par>
                              <p:par>
                                <p:cTn id="163" presetID="53" presetClass="entr" presetSubtype="16" fill="hold" grpId="0" nodeType="withEffect">
                                  <p:stCondLst>
                                    <p:cond delay="250"/>
                                  </p:stCondLst>
                                  <p:childTnLst>
                                    <p:set>
                                      <p:cBhvr>
                                        <p:cTn id="164" dur="1" fill="hold">
                                          <p:stCondLst>
                                            <p:cond delay="0"/>
                                          </p:stCondLst>
                                        </p:cTn>
                                        <p:tgtEl>
                                          <p:spTgt spid="86"/>
                                        </p:tgtEl>
                                        <p:attrNameLst>
                                          <p:attrName>style.visibility</p:attrName>
                                        </p:attrNameLst>
                                      </p:cBhvr>
                                      <p:to>
                                        <p:strVal val="visible"/>
                                      </p:to>
                                    </p:set>
                                    <p:anim calcmode="lin" valueType="num">
                                      <p:cBhvr>
                                        <p:cTn id="165" dur="500" fill="hold"/>
                                        <p:tgtEl>
                                          <p:spTgt spid="86"/>
                                        </p:tgtEl>
                                        <p:attrNameLst>
                                          <p:attrName>ppt_w</p:attrName>
                                        </p:attrNameLst>
                                      </p:cBhvr>
                                      <p:tavLst>
                                        <p:tav tm="0">
                                          <p:val>
                                            <p:fltVal val="0"/>
                                          </p:val>
                                        </p:tav>
                                        <p:tav tm="100000">
                                          <p:val>
                                            <p:strVal val="#ppt_w"/>
                                          </p:val>
                                        </p:tav>
                                      </p:tavLst>
                                    </p:anim>
                                    <p:anim calcmode="lin" valueType="num">
                                      <p:cBhvr>
                                        <p:cTn id="166" dur="500" fill="hold"/>
                                        <p:tgtEl>
                                          <p:spTgt spid="86"/>
                                        </p:tgtEl>
                                        <p:attrNameLst>
                                          <p:attrName>ppt_h</p:attrName>
                                        </p:attrNameLst>
                                      </p:cBhvr>
                                      <p:tavLst>
                                        <p:tav tm="0">
                                          <p:val>
                                            <p:fltVal val="0"/>
                                          </p:val>
                                        </p:tav>
                                        <p:tav tm="100000">
                                          <p:val>
                                            <p:strVal val="#ppt_h"/>
                                          </p:val>
                                        </p:tav>
                                      </p:tavLst>
                                    </p:anim>
                                    <p:animEffect transition="in" filter="fade">
                                      <p:cBhvr>
                                        <p:cTn id="167" dur="500"/>
                                        <p:tgtEl>
                                          <p:spTgt spid="86"/>
                                        </p:tgtEl>
                                      </p:cBhvr>
                                    </p:animEffect>
                                  </p:childTnLst>
                                </p:cTn>
                              </p:par>
                              <p:par>
                                <p:cTn id="168" presetID="53" presetClass="entr" presetSubtype="16" fill="hold" grpId="0" nodeType="withEffect">
                                  <p:stCondLst>
                                    <p:cond delay="250"/>
                                  </p:stCondLst>
                                  <p:childTnLst>
                                    <p:set>
                                      <p:cBhvr>
                                        <p:cTn id="169" dur="1" fill="hold">
                                          <p:stCondLst>
                                            <p:cond delay="0"/>
                                          </p:stCondLst>
                                        </p:cTn>
                                        <p:tgtEl>
                                          <p:spTgt spid="87"/>
                                        </p:tgtEl>
                                        <p:attrNameLst>
                                          <p:attrName>style.visibility</p:attrName>
                                        </p:attrNameLst>
                                      </p:cBhvr>
                                      <p:to>
                                        <p:strVal val="visible"/>
                                      </p:to>
                                    </p:set>
                                    <p:anim calcmode="lin" valueType="num">
                                      <p:cBhvr>
                                        <p:cTn id="170" dur="500" fill="hold"/>
                                        <p:tgtEl>
                                          <p:spTgt spid="87"/>
                                        </p:tgtEl>
                                        <p:attrNameLst>
                                          <p:attrName>ppt_w</p:attrName>
                                        </p:attrNameLst>
                                      </p:cBhvr>
                                      <p:tavLst>
                                        <p:tav tm="0">
                                          <p:val>
                                            <p:fltVal val="0"/>
                                          </p:val>
                                        </p:tav>
                                        <p:tav tm="100000">
                                          <p:val>
                                            <p:strVal val="#ppt_w"/>
                                          </p:val>
                                        </p:tav>
                                      </p:tavLst>
                                    </p:anim>
                                    <p:anim calcmode="lin" valueType="num">
                                      <p:cBhvr>
                                        <p:cTn id="171" dur="500" fill="hold"/>
                                        <p:tgtEl>
                                          <p:spTgt spid="87"/>
                                        </p:tgtEl>
                                        <p:attrNameLst>
                                          <p:attrName>ppt_h</p:attrName>
                                        </p:attrNameLst>
                                      </p:cBhvr>
                                      <p:tavLst>
                                        <p:tav tm="0">
                                          <p:val>
                                            <p:fltVal val="0"/>
                                          </p:val>
                                        </p:tav>
                                        <p:tav tm="100000">
                                          <p:val>
                                            <p:strVal val="#ppt_h"/>
                                          </p:val>
                                        </p:tav>
                                      </p:tavLst>
                                    </p:anim>
                                    <p:animEffect transition="in" filter="fade">
                                      <p:cBhvr>
                                        <p:cTn id="172" dur="500"/>
                                        <p:tgtEl>
                                          <p:spTgt spid="87"/>
                                        </p:tgtEl>
                                      </p:cBhvr>
                                    </p:animEffect>
                                  </p:childTnLst>
                                </p:cTn>
                              </p:par>
                              <p:par>
                                <p:cTn id="173" presetID="42" presetClass="entr" presetSubtype="0" fill="hold" grpId="0" nodeType="withEffect">
                                  <p:stCondLst>
                                    <p:cond delay="0"/>
                                  </p:stCondLst>
                                  <p:childTnLst>
                                    <p:set>
                                      <p:cBhvr>
                                        <p:cTn id="174" dur="1" fill="hold">
                                          <p:stCondLst>
                                            <p:cond delay="0"/>
                                          </p:stCondLst>
                                        </p:cTn>
                                        <p:tgtEl>
                                          <p:spTgt spid="90"/>
                                        </p:tgtEl>
                                        <p:attrNameLst>
                                          <p:attrName>style.visibility</p:attrName>
                                        </p:attrNameLst>
                                      </p:cBhvr>
                                      <p:to>
                                        <p:strVal val="visible"/>
                                      </p:to>
                                    </p:set>
                                    <p:animEffect transition="in" filter="fade">
                                      <p:cBhvr>
                                        <p:cTn id="175" dur="1000"/>
                                        <p:tgtEl>
                                          <p:spTgt spid="90"/>
                                        </p:tgtEl>
                                      </p:cBhvr>
                                    </p:animEffect>
                                    <p:anim calcmode="lin" valueType="num">
                                      <p:cBhvr>
                                        <p:cTn id="176" dur="1000" fill="hold"/>
                                        <p:tgtEl>
                                          <p:spTgt spid="90"/>
                                        </p:tgtEl>
                                        <p:attrNameLst>
                                          <p:attrName>ppt_x</p:attrName>
                                        </p:attrNameLst>
                                      </p:cBhvr>
                                      <p:tavLst>
                                        <p:tav tm="0">
                                          <p:val>
                                            <p:strVal val="#ppt_x"/>
                                          </p:val>
                                        </p:tav>
                                        <p:tav tm="100000">
                                          <p:val>
                                            <p:strVal val="#ppt_x"/>
                                          </p:val>
                                        </p:tav>
                                      </p:tavLst>
                                    </p:anim>
                                    <p:anim calcmode="lin" valueType="num">
                                      <p:cBhvr>
                                        <p:cTn id="177"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3" grpId="0" animBg="1"/>
      <p:bldP spid="24" grpId="0" animBg="1"/>
      <p:bldP spid="25" grpId="0" animBg="1"/>
      <p:bldP spid="26" grpId="0" animBg="1"/>
      <p:bldP spid="31" grpId="0"/>
      <p:bldP spid="46" grpId="0" animBg="1"/>
      <p:bldP spid="50" grpId="0" animBg="1"/>
      <p:bldP spid="51" grpId="0" animBg="1"/>
      <p:bldP spid="52" grpId="0" animBg="1"/>
      <p:bldP spid="54" grpId="0" animBg="1"/>
      <p:bldP spid="55" grpId="0" animBg="1"/>
      <p:bldP spid="59" grpId="0" animBg="1"/>
      <p:bldP spid="60" grpId="0" animBg="1"/>
      <p:bldP spid="61" grpId="0" animBg="1"/>
      <p:bldP spid="63" grpId="0" animBg="1"/>
      <p:bldP spid="64" grpId="0" animBg="1"/>
      <p:bldP spid="67" grpId="0" animBg="1"/>
      <p:bldP spid="68" grpId="0" animBg="1"/>
      <p:bldP spid="69" grpId="0" animBg="1"/>
      <p:bldP spid="71" grpId="0" animBg="1"/>
      <p:bldP spid="72" grpId="0" animBg="1"/>
      <p:bldP spid="75" grpId="0" animBg="1"/>
      <p:bldP spid="76" grpId="0" animBg="1"/>
      <p:bldP spid="77" grpId="0" animBg="1"/>
      <p:bldP spid="82" grpId="0" animBg="1"/>
      <p:bldP spid="83" grpId="0" animBg="1"/>
      <p:bldP spid="84" grpId="0" animBg="1"/>
      <p:bldP spid="85" grpId="0" animBg="1"/>
      <p:bldP spid="86" grpId="0" animBg="1"/>
      <p:bldP spid="87" grpId="0" animBg="1"/>
      <p:bldP spid="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泪滴形 6"/>
          <p:cNvSpPr/>
          <p:nvPr/>
        </p:nvSpPr>
        <p:spPr>
          <a:xfrm rot="2576988">
            <a:off x="911423" y="2317505"/>
            <a:ext cx="2222987" cy="2222987"/>
          </a:xfrm>
          <a:prstGeom prst="teardrop">
            <a:avLst>
              <a:gd name="adj" fmla="val 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1"/>
          <p:cNvSpPr/>
          <p:nvPr/>
        </p:nvSpPr>
        <p:spPr>
          <a:xfrm>
            <a:off x="0"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1" name="矩形 1"/>
          <p:cNvSpPr/>
          <p:nvPr/>
        </p:nvSpPr>
        <p:spPr>
          <a:xfrm flipH="1">
            <a:off x="3042351" y="2528899"/>
            <a:ext cx="1003481" cy="1800199"/>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2" name="矩形 11"/>
          <p:cNvSpPr/>
          <p:nvPr/>
        </p:nvSpPr>
        <p:spPr>
          <a:xfrm>
            <a:off x="11983616" y="2528899"/>
            <a:ext cx="216024" cy="1800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cs typeface="+mn-ea"/>
              <a:sym typeface="+mn-lt"/>
            </a:endParaRPr>
          </a:p>
        </p:txBody>
      </p:sp>
      <p:sp>
        <p:nvSpPr>
          <p:cNvPr id="13" name="文本框 12"/>
          <p:cNvSpPr txBox="1"/>
          <p:nvPr/>
        </p:nvSpPr>
        <p:spPr>
          <a:xfrm>
            <a:off x="4045831" y="2528171"/>
            <a:ext cx="7937785" cy="830997"/>
          </a:xfrm>
          <a:prstGeom prst="rect">
            <a:avLst/>
          </a:prstGeom>
          <a:noFill/>
        </p:spPr>
        <p:txBody>
          <a:bodyPr wrap="square" rtlCol="0">
            <a:spAutoFit/>
          </a:bodyPr>
          <a:lstStyle/>
          <a:p>
            <a:pPr algn="ctr"/>
            <a:r>
              <a:rPr lang="zh-CN" altLang="en-US" sz="4800" b="1" dirty="0">
                <a:cs typeface="+mn-ea"/>
                <a:sym typeface="+mn-lt"/>
              </a:rPr>
              <a:t>感谢聆听</a:t>
            </a:r>
            <a:endParaRPr lang="zh-CN" altLang="en-US" sz="4800" b="1" dirty="0">
              <a:cs typeface="+mn-ea"/>
              <a:sym typeface="+mn-lt"/>
            </a:endParaRPr>
          </a:p>
        </p:txBody>
      </p:sp>
      <p:sp>
        <p:nvSpPr>
          <p:cNvPr id="15" name="文本框 9"/>
          <p:cNvSpPr txBox="1">
            <a:spLocks noChangeArrowheads="1"/>
          </p:cNvSpPr>
          <p:nvPr/>
        </p:nvSpPr>
        <p:spPr bwMode="auto">
          <a:xfrm>
            <a:off x="5706505" y="3551745"/>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mn-lt"/>
                <a:ea typeface="+mn-ea"/>
                <a:cs typeface="+mn-ea"/>
                <a:sym typeface="+mn-lt"/>
              </a:rPr>
              <a:t>Thanks for listening!</a:t>
            </a:r>
            <a:endParaRPr lang="en-US" altLang="zh-CN" sz="3200" b="1" dirty="0">
              <a:solidFill>
                <a:schemeClr val="bg1"/>
              </a:solidFill>
              <a:latin typeface="+mn-lt"/>
              <a:ea typeface="+mn-ea"/>
              <a:cs typeface="+mn-ea"/>
              <a:sym typeface="+mn-lt"/>
            </a:endParaRPr>
          </a:p>
        </p:txBody>
      </p:sp>
      <p:cxnSp>
        <p:nvCxnSpPr>
          <p:cNvPr id="17" name="直接连接符 16"/>
          <p:cNvCxnSpPr>
            <a:cxnSpLocks noChangeShapeType="1"/>
            <a:endCxn id="12" idx="1"/>
          </p:cNvCxnSpPr>
          <p:nvPr/>
        </p:nvCxnSpPr>
        <p:spPr bwMode="auto">
          <a:xfrm flipV="1">
            <a:off x="4045831" y="3428999"/>
            <a:ext cx="7937785" cy="1"/>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27" name="矩形 26"/>
          <p:cNvSpPr/>
          <p:nvPr/>
        </p:nvSpPr>
        <p:spPr>
          <a:xfrm>
            <a:off x="4961227" y="377011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4709227" y="351811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11010628" y="376897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10758628" y="351697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250" fill="hold"/>
                                            <p:tgtEl>
                                              <p:spTgt spid="10"/>
                                            </p:tgtEl>
                                            <p:attrNameLst>
                                              <p:attrName>ppt_x</p:attrName>
                                            </p:attrNameLst>
                                          </p:cBhvr>
                                          <p:tavLst>
                                            <p:tav tm="0">
                                              <p:val>
                                                <p:strVal val="0-#ppt_w/2"/>
                                              </p:val>
                                            </p:tav>
                                            <p:tav tm="100000">
                                              <p:val>
                                                <p:strVal val="#ppt_x"/>
                                              </p:val>
                                            </p:tav>
                                          </p:tavLst>
                                        </p:anim>
                                        <p:anim calcmode="lin" valueType="num" p14:bounceEnd="60000">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6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60000">
                                          <p:cBhvr additive="base">
                                            <p:cTn id="12" dur="2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3" dur="250" fill="hold"/>
                                            <p:tgtEl>
                                              <p:spTgt spid="11"/>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16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16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7" grpId="0" animBg="1"/>
          <p:bldP spid="28" grpId="0" animBg="1"/>
          <p:bldP spid="29"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0-#ppt_w/2"/>
                                              </p:val>
                                            </p:tav>
                                            <p:tav tm="100000">
                                              <p:val>
                                                <p:strVal val="#ppt_x"/>
                                              </p:val>
                                            </p:tav>
                                          </p:tavLst>
                                        </p:anim>
                                        <p:anim calcmode="lin" valueType="num">
                                          <p:cBhvr additive="base">
                                            <p:cTn id="13" dur="250" fill="hold"/>
                                            <p:tgtEl>
                                              <p:spTgt spid="11"/>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16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16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7" grpId="0" animBg="1"/>
          <p:bldP spid="28" grpId="0" animBg="1"/>
          <p:bldP spid="29" grpId="0" animBg="1"/>
          <p:bldP spid="3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378878" y="1039571"/>
            <a:ext cx="4694660" cy="4694660"/>
          </a:xfrm>
          <a:prstGeom prst="ellipse">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1"/>
          <p:cNvSpPr/>
          <p:nvPr/>
        </p:nvSpPr>
        <p:spPr>
          <a:xfrm>
            <a:off x="-456728" y="2348880"/>
            <a:ext cx="1717289" cy="2098281"/>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0C0"/>
              </a:solidFill>
              <a:effectLst/>
              <a:uLnTx/>
              <a:uFillTx/>
              <a:cs typeface="+mn-ea"/>
              <a:sym typeface="+mn-lt"/>
            </a:endParaRPr>
          </a:p>
        </p:txBody>
      </p:sp>
      <p:sp>
        <p:nvSpPr>
          <p:cNvPr id="10" name="椭圆 9"/>
          <p:cNvSpPr/>
          <p:nvPr/>
        </p:nvSpPr>
        <p:spPr>
          <a:xfrm>
            <a:off x="744316" y="2204864"/>
            <a:ext cx="2376264" cy="2376264"/>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1" name="组合 10"/>
          <p:cNvGrpSpPr/>
          <p:nvPr/>
        </p:nvGrpSpPr>
        <p:grpSpPr>
          <a:xfrm>
            <a:off x="1375536" y="2492896"/>
            <a:ext cx="1062068" cy="1025712"/>
            <a:chOff x="5512720" y="2152017"/>
            <a:chExt cx="583915" cy="496874"/>
          </a:xfrm>
        </p:grpSpPr>
        <p:sp>
          <p:nvSpPr>
            <p:cNvPr id="12"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prstClr val="black"/>
                </a:solidFill>
                <a:cs typeface="+mn-ea"/>
                <a:sym typeface="+mn-lt"/>
              </a:endParaRPr>
            </a:p>
          </p:txBody>
        </p:sp>
        <p:sp>
          <p:nvSpPr>
            <p:cNvPr id="13"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prstClr val="black"/>
                </a:solidFill>
                <a:cs typeface="+mn-ea"/>
                <a:sym typeface="+mn-lt"/>
              </a:endParaRPr>
            </a:p>
          </p:txBody>
        </p:sp>
      </p:grpSp>
      <p:sp>
        <p:nvSpPr>
          <p:cNvPr id="14" name="标题 4"/>
          <p:cNvSpPr txBox="1"/>
          <p:nvPr/>
        </p:nvSpPr>
        <p:spPr>
          <a:xfrm>
            <a:off x="1320380" y="3628028"/>
            <a:ext cx="1296144"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prstClr val="white"/>
                </a:solidFill>
                <a:latin typeface="+mn-lt"/>
                <a:ea typeface="+mn-ea"/>
                <a:cs typeface="+mn-ea"/>
                <a:sym typeface="+mn-lt"/>
              </a:rPr>
              <a:t>目   录</a:t>
            </a:r>
            <a:endParaRPr lang="en-US" altLang="zh-CN" sz="2800" b="1" dirty="0">
              <a:solidFill>
                <a:prstClr val="white"/>
              </a:solidFill>
              <a:latin typeface="+mn-lt"/>
              <a:ea typeface="+mn-ea"/>
              <a:cs typeface="+mn-ea"/>
              <a:sym typeface="+mn-lt"/>
            </a:endParaRPr>
          </a:p>
          <a:p>
            <a:pPr algn="l"/>
            <a:endParaRPr lang="en-US" altLang="zh-CN" sz="1400" b="1" dirty="0">
              <a:solidFill>
                <a:prstClr val="white"/>
              </a:solidFill>
              <a:latin typeface="+mn-lt"/>
              <a:ea typeface="+mn-ea"/>
              <a:cs typeface="+mn-ea"/>
              <a:sym typeface="+mn-lt"/>
            </a:endParaRPr>
          </a:p>
        </p:txBody>
      </p:sp>
      <p:sp>
        <p:nvSpPr>
          <p:cNvPr id="15" name="椭圆 14"/>
          <p:cNvSpPr/>
          <p:nvPr/>
        </p:nvSpPr>
        <p:spPr>
          <a:xfrm>
            <a:off x="888332" y="2336691"/>
            <a:ext cx="2100421" cy="2100421"/>
          </a:xfrm>
          <a:prstGeom prst="ellipse">
            <a:avLst/>
          </a:prstGeom>
          <a:noFill/>
          <a:ln w="12700" cap="flat" cmpd="sng" algn="ctr">
            <a:solidFill>
              <a:sysClr val="window" lastClr="FFFFFF"/>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7" name="矩形 16"/>
          <p:cNvSpPr/>
          <p:nvPr/>
        </p:nvSpPr>
        <p:spPr>
          <a:xfrm>
            <a:off x="0" y="-40981"/>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flipV="1">
            <a:off x="-1" y="6318000"/>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3" name="组合 42"/>
          <p:cNvGrpSpPr/>
          <p:nvPr/>
        </p:nvGrpSpPr>
        <p:grpSpPr>
          <a:xfrm>
            <a:off x="3136212" y="1289857"/>
            <a:ext cx="6480720" cy="662314"/>
            <a:chOff x="3136212" y="1289857"/>
            <a:chExt cx="6480720" cy="662314"/>
          </a:xfrm>
        </p:grpSpPr>
        <p:sp>
          <p:nvSpPr>
            <p:cNvPr id="41" name="圆角矩形 40"/>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2"/>
                  </a:solidFill>
                  <a:cs typeface="+mn-ea"/>
                  <a:sym typeface="+mn-lt"/>
                </a:rPr>
                <a:t>项目背景</a:t>
              </a:r>
              <a:endParaRPr lang="zh-CN" altLang="en-US" sz="3200" dirty="0">
                <a:solidFill>
                  <a:schemeClr val="bg2"/>
                </a:solidFill>
                <a:cs typeface="+mn-ea"/>
                <a:sym typeface="+mn-lt"/>
              </a:endParaRPr>
            </a:p>
          </p:txBody>
        </p:sp>
        <p:grpSp>
          <p:nvGrpSpPr>
            <p:cNvPr id="30" name="组合 29"/>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31" name="椭圆 30"/>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2" name="标题 4"/>
              <p:cNvSpPr txBox="1"/>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1</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grpSp>
        <p:nvGrpSpPr>
          <p:cNvPr id="64" name="组合 63"/>
          <p:cNvGrpSpPr/>
          <p:nvPr/>
        </p:nvGrpSpPr>
        <p:grpSpPr>
          <a:xfrm>
            <a:off x="3136212" y="4869160"/>
            <a:ext cx="6480720" cy="662314"/>
            <a:chOff x="3136212" y="1289857"/>
            <a:chExt cx="6480720" cy="662314"/>
          </a:xfrm>
        </p:grpSpPr>
        <p:sp>
          <p:nvSpPr>
            <p:cNvPr id="65" name="圆角矩形 64"/>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2"/>
                  </a:solidFill>
                  <a:cs typeface="+mn-ea"/>
                  <a:sym typeface="+mn-lt"/>
                </a:rPr>
                <a:t>技术方案</a:t>
              </a:r>
              <a:endParaRPr lang="zh-CN" altLang="en-US" sz="3200" dirty="0">
                <a:solidFill>
                  <a:schemeClr val="bg2"/>
                </a:solidFill>
                <a:cs typeface="+mn-ea"/>
                <a:sym typeface="+mn-lt"/>
              </a:endParaRPr>
            </a:p>
          </p:txBody>
        </p:sp>
        <p:grpSp>
          <p:nvGrpSpPr>
            <p:cNvPr id="66" name="组合 65"/>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67" name="椭圆 66"/>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8" name="标题 4"/>
              <p:cNvSpPr txBox="1"/>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800" b="1" dirty="0">
                    <a:solidFill>
                      <a:prstClr val="white"/>
                    </a:solidFill>
                    <a:latin typeface="+mn-lt"/>
                    <a:ea typeface="+mn-ea"/>
                    <a:cs typeface="+mn-ea"/>
                    <a:sym typeface="+mn-lt"/>
                  </a:rPr>
                  <a:t>5</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grpSp>
        <p:nvGrpSpPr>
          <p:cNvPr id="69" name="组合 68"/>
          <p:cNvGrpSpPr/>
          <p:nvPr/>
        </p:nvGrpSpPr>
        <p:grpSpPr>
          <a:xfrm>
            <a:off x="3863752" y="2184683"/>
            <a:ext cx="6480720" cy="662314"/>
            <a:chOff x="3136212" y="1289857"/>
            <a:chExt cx="6480720" cy="662314"/>
          </a:xfrm>
        </p:grpSpPr>
        <p:sp>
          <p:nvSpPr>
            <p:cNvPr id="70" name="圆角矩形 69"/>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2"/>
                  </a:solidFill>
                  <a:cs typeface="+mn-ea"/>
                  <a:sym typeface="+mn-lt"/>
                </a:rPr>
                <a:t>可行性报告</a:t>
              </a:r>
              <a:endParaRPr lang="zh-CN" altLang="en-US" sz="3200" dirty="0">
                <a:solidFill>
                  <a:schemeClr val="bg2"/>
                </a:solidFill>
                <a:cs typeface="+mn-ea"/>
                <a:sym typeface="+mn-lt"/>
              </a:endParaRPr>
            </a:p>
          </p:txBody>
        </p:sp>
        <p:grpSp>
          <p:nvGrpSpPr>
            <p:cNvPr id="71" name="组合 70"/>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72" name="椭圆 71"/>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3" name="标题 4"/>
              <p:cNvSpPr txBox="1"/>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2</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grpSp>
        <p:nvGrpSpPr>
          <p:cNvPr id="74" name="组合 73"/>
          <p:cNvGrpSpPr/>
          <p:nvPr/>
        </p:nvGrpSpPr>
        <p:grpSpPr>
          <a:xfrm>
            <a:off x="3863752" y="3974335"/>
            <a:ext cx="6480720" cy="662314"/>
            <a:chOff x="3136212" y="1289857"/>
            <a:chExt cx="6480720" cy="662314"/>
          </a:xfrm>
        </p:grpSpPr>
        <p:sp>
          <p:nvSpPr>
            <p:cNvPr id="75" name="圆角矩形 74"/>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2"/>
                  </a:solidFill>
                  <a:cs typeface="+mn-ea"/>
                  <a:sym typeface="+mn-lt"/>
                </a:rPr>
                <a:t>产品内容策划</a:t>
              </a:r>
              <a:endParaRPr lang="zh-CN" altLang="en-US" sz="3200" dirty="0">
                <a:solidFill>
                  <a:schemeClr val="bg2"/>
                </a:solidFill>
                <a:cs typeface="+mn-ea"/>
                <a:sym typeface="+mn-lt"/>
              </a:endParaRPr>
            </a:p>
          </p:txBody>
        </p:sp>
        <p:grpSp>
          <p:nvGrpSpPr>
            <p:cNvPr id="76" name="组合 75"/>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77" name="椭圆 76"/>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8" name="标题 4"/>
              <p:cNvSpPr txBox="1"/>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4</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grpSp>
        <p:nvGrpSpPr>
          <p:cNvPr id="79" name="组合 78"/>
          <p:cNvGrpSpPr/>
          <p:nvPr/>
        </p:nvGrpSpPr>
        <p:grpSpPr>
          <a:xfrm>
            <a:off x="4007768" y="3079509"/>
            <a:ext cx="6480720" cy="662314"/>
            <a:chOff x="3136212" y="1289857"/>
            <a:chExt cx="6480720" cy="662314"/>
          </a:xfrm>
        </p:grpSpPr>
        <p:sp>
          <p:nvSpPr>
            <p:cNvPr id="80" name="圆角矩形 79"/>
            <p:cNvSpPr/>
            <p:nvPr/>
          </p:nvSpPr>
          <p:spPr>
            <a:xfrm>
              <a:off x="3424244" y="1372111"/>
              <a:ext cx="6192688" cy="4115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2"/>
                  </a:solidFill>
                  <a:cs typeface="+mn-ea"/>
                  <a:sym typeface="+mn-lt"/>
                </a:rPr>
                <a:t>产品定位及目标</a:t>
              </a:r>
              <a:endParaRPr lang="zh-CN" altLang="en-US" sz="3200" dirty="0">
                <a:solidFill>
                  <a:schemeClr val="bg2"/>
                </a:solidFill>
                <a:cs typeface="+mn-ea"/>
                <a:sym typeface="+mn-lt"/>
              </a:endParaRPr>
            </a:p>
          </p:txBody>
        </p:sp>
        <p:grpSp>
          <p:nvGrpSpPr>
            <p:cNvPr id="81" name="组合 80"/>
            <p:cNvGrpSpPr/>
            <p:nvPr/>
          </p:nvGrpSpPr>
          <p:grpSpPr>
            <a:xfrm>
              <a:off x="3136212" y="1289857"/>
              <a:ext cx="576064" cy="662314"/>
              <a:chOff x="3865339" y="1484784"/>
              <a:chExt cx="576064" cy="662314"/>
            </a:xfrm>
            <a:effectLst>
              <a:outerShdw blurRad="63500" sx="102000" sy="102000" algn="ctr" rotWithShape="0">
                <a:prstClr val="black">
                  <a:alpha val="40000"/>
                </a:prstClr>
              </a:outerShdw>
            </a:effectLst>
          </p:grpSpPr>
          <p:sp>
            <p:nvSpPr>
              <p:cNvPr id="82" name="椭圆 81"/>
              <p:cNvSpPr/>
              <p:nvPr/>
            </p:nvSpPr>
            <p:spPr>
              <a:xfrm>
                <a:off x="3865339" y="1484784"/>
                <a:ext cx="576064" cy="576064"/>
              </a:xfrm>
              <a:prstGeom prst="ellipse">
                <a:avLst/>
              </a:prstGeom>
              <a:solidFill>
                <a:schemeClr val="tx1"/>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3" name="标题 4"/>
              <p:cNvSpPr txBox="1"/>
              <p:nvPr/>
            </p:nvSpPr>
            <p:spPr>
              <a:xfrm>
                <a:off x="3865339" y="164929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3</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500"/>
                                            <p:tgtEl>
                                              <p:spTgt spid="15"/>
                                            </p:tgtEl>
                                          </p:cBhvr>
                                        </p:animEffect>
                                      </p:childTnLst>
                                    </p:cTn>
                                  </p:par>
                                  <p:par>
                                    <p:cTn id="13" presetID="8" presetClass="emph" presetSubtype="0" repeatCount="indefinite" fill="hold" grpId="1" nodeType="withEffect">
                                      <p:stCondLst>
                                        <p:cond delay="0"/>
                                      </p:stCondLst>
                                      <p:childTnLst>
                                        <p:animRot by="21600000">
                                          <p:cBhvr>
                                            <p:cTn id="14" dur="500" fill="hold"/>
                                            <p:tgtEl>
                                              <p:spTgt spid="15"/>
                                            </p:tgtEl>
                                            <p:attrNameLst>
                                              <p:attrName>r</p:attrName>
                                            </p:attrNameLst>
                                          </p:cBhvr>
                                        </p:animRo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4"/>
                                            </p:tgtEl>
                                            <p:attrNameLst>
                                              <p:attrName>ppt_y</p:attrName>
                                            </p:attrNameLst>
                                          </p:cBhvr>
                                          <p:tavLst>
                                            <p:tav tm="0">
                                              <p:val>
                                                <p:strVal val="#ppt_y"/>
                                              </p:val>
                                            </p:tav>
                                            <p:tav tm="100000">
                                              <p:val>
                                                <p:strVal val="#ppt_y"/>
                                              </p:val>
                                            </p:tav>
                                          </p:tavLst>
                                        </p:anim>
                                        <p:anim calcmode="lin" valueType="num">
                                          <p:cBhvr>
                                            <p:cTn id="2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4"/>
                                            </p:tgtEl>
                                          </p:cBhvr>
                                        </p:animEffect>
                                      </p:childTnLst>
                                    </p:cTn>
                                  </p:par>
                                </p:childTnLst>
                              </p:cTn>
                            </p:par>
                            <p:par>
                              <p:cTn id="29" fill="hold">
                                <p:stCondLst>
                                  <p:cond delay="1950"/>
                                </p:stCondLst>
                                <p:childTnLst>
                                  <p:par>
                                    <p:cTn id="30" presetID="2" presetClass="entr" presetSubtype="8" fill="hold" grpId="0" nodeType="afterEffect" p14:presetBounceEnd="60000">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14:bounceEnd="60000">
                                          <p:cBhvr additive="base">
                                            <p:cTn id="32" dur="250" fill="hold"/>
                                            <p:tgtEl>
                                              <p:spTgt spid="9"/>
                                            </p:tgtEl>
                                            <p:attrNameLst>
                                              <p:attrName>ppt_x</p:attrName>
                                            </p:attrNameLst>
                                          </p:cBhvr>
                                          <p:tavLst>
                                            <p:tav tm="0">
                                              <p:val>
                                                <p:strVal val="0-#ppt_w/2"/>
                                              </p:val>
                                            </p:tav>
                                            <p:tav tm="100000">
                                              <p:val>
                                                <p:strVal val="#ppt_x"/>
                                              </p:val>
                                            </p:tav>
                                          </p:tavLst>
                                        </p:anim>
                                        <p:anim calcmode="lin" valueType="num" p14:bounceEnd="60000">
                                          <p:cBhvr additive="base">
                                            <p:cTn id="33"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animBg="1"/>
          <p:bldP spid="1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500"/>
                                            <p:tgtEl>
                                              <p:spTgt spid="15"/>
                                            </p:tgtEl>
                                          </p:cBhvr>
                                        </p:animEffect>
                                      </p:childTnLst>
                                    </p:cTn>
                                  </p:par>
                                  <p:par>
                                    <p:cTn id="13" presetID="8" presetClass="emph" presetSubtype="0" repeatCount="indefinite" fill="hold" grpId="1" nodeType="withEffect">
                                      <p:stCondLst>
                                        <p:cond delay="0"/>
                                      </p:stCondLst>
                                      <p:childTnLst>
                                        <p:animRot by="21600000">
                                          <p:cBhvr>
                                            <p:cTn id="14" dur="500" fill="hold"/>
                                            <p:tgtEl>
                                              <p:spTgt spid="15"/>
                                            </p:tgtEl>
                                            <p:attrNameLst>
                                              <p:attrName>r</p:attrName>
                                            </p:attrNameLst>
                                          </p:cBhvr>
                                        </p:animRo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4"/>
                                            </p:tgtEl>
                                            <p:attrNameLst>
                                              <p:attrName>ppt_y</p:attrName>
                                            </p:attrNameLst>
                                          </p:cBhvr>
                                          <p:tavLst>
                                            <p:tav tm="0">
                                              <p:val>
                                                <p:strVal val="#ppt_y"/>
                                              </p:val>
                                            </p:tav>
                                            <p:tav tm="100000">
                                              <p:val>
                                                <p:strVal val="#ppt_y"/>
                                              </p:val>
                                            </p:tav>
                                          </p:tavLst>
                                        </p:anim>
                                        <p:anim calcmode="lin" valueType="num">
                                          <p:cBhvr>
                                            <p:cTn id="2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4"/>
                                            </p:tgtEl>
                                          </p:cBhvr>
                                        </p:animEffect>
                                      </p:childTnLst>
                                    </p:cTn>
                                  </p:par>
                                </p:childTnLst>
                              </p:cTn>
                            </p:par>
                            <p:par>
                              <p:cTn id="29" fill="hold">
                                <p:stCondLst>
                                  <p:cond delay="1950"/>
                                </p:stCondLst>
                                <p:childTnLst>
                                  <p:par>
                                    <p:cTn id="30" presetID="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250" fill="hold"/>
                                            <p:tgtEl>
                                              <p:spTgt spid="9"/>
                                            </p:tgtEl>
                                            <p:attrNameLst>
                                              <p:attrName>ppt_x</p:attrName>
                                            </p:attrNameLst>
                                          </p:cBhvr>
                                          <p:tavLst>
                                            <p:tav tm="0">
                                              <p:val>
                                                <p:strVal val="0-#ppt_w/2"/>
                                              </p:val>
                                            </p:tav>
                                            <p:tav tm="100000">
                                              <p:val>
                                                <p:strVal val="#ppt_x"/>
                                              </p:val>
                                            </p:tav>
                                          </p:tavLst>
                                        </p:anim>
                                        <p:anim calcmode="lin" valueType="num">
                                          <p:cBhvr additive="base">
                                            <p:cTn id="33"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animBg="1"/>
          <p:bldP spid="15"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202035" y="0"/>
            <a:ext cx="1573552" cy="969418"/>
          </a:xfrm>
          <a:prstGeom prst="rect">
            <a:avLst/>
          </a:prstGeom>
          <a:solidFill>
            <a:schemeClr val="tx1"/>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背景</a:t>
            </a:r>
            <a:endParaRPr lang="zh-CN" altLang="en-US" sz="2400" b="1"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zh-CN" altLang="en-US" sz="2400" b="1"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zh-CN" altLang="en-US" sz="2400" b="1"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zh-CN" altLang="en-US" sz="2400" b="1"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zh-CN" altLang="en-US" sz="2400" b="1" dirty="0">
              <a:solidFill>
                <a:schemeClr val="bg2"/>
              </a:solidFill>
              <a:latin typeface="+mn-lt"/>
              <a:ea typeface="+mn-ea"/>
              <a:cs typeface="+mn-ea"/>
              <a:sym typeface="+mn-lt"/>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945513" y="1329529"/>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3754788"/>
            <a:ext cx="6255526" cy="82867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800" b="1" dirty="0">
                <a:cs typeface="+mn-ea"/>
                <a:sym typeface="+mn-lt"/>
              </a:rPr>
              <a:t>项目背景</a:t>
            </a:r>
            <a:endParaRPr lang="zh-CN" altLang="en-US" sz="4800" b="1" dirty="0">
              <a:cs typeface="+mn-ea"/>
              <a:sym typeface="+mn-lt"/>
            </a:endParaRPr>
          </a:p>
        </p:txBody>
      </p:sp>
      <p:cxnSp>
        <p:nvCxnSpPr>
          <p:cNvPr id="32" name="直接连接符 31"/>
          <p:cNvCxnSpPr/>
          <p:nvPr/>
        </p:nvCxnSpPr>
        <p:spPr bwMode="auto">
          <a:xfrm>
            <a:off x="264096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Freeform 27"/>
          <p:cNvSpPr>
            <a:spLocks noEditPoints="1"/>
          </p:cNvSpPr>
          <p:nvPr/>
        </p:nvSpPr>
        <p:spPr bwMode="auto">
          <a:xfrm>
            <a:off x="5426108" y="181747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accent1"/>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cs typeface="+mn-ea"/>
              <a:sym typeface="+mn-lt"/>
            </a:endParaRPr>
          </a:p>
        </p:txBody>
      </p:sp>
      <p:sp>
        <p:nvSpPr>
          <p:cNvPr id="47" name="等腰三角形 46"/>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8" name="矩形 47"/>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2" presetClass="entr" presetSubtype="4"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p:tgtEl>
                                          <p:spTgt spid="47"/>
                                        </p:tgtEl>
                                        <p:attrNameLst>
                                          <p:attrName>ppt_y</p:attrName>
                                        </p:attrNameLst>
                                      </p:cBhvr>
                                      <p:tavLst>
                                        <p:tav tm="0">
                                          <p:val>
                                            <p:strVal val="#ppt_y+#ppt_h*1.125000"/>
                                          </p:val>
                                        </p:tav>
                                        <p:tav tm="100000">
                                          <p:val>
                                            <p:strVal val="#ppt_y"/>
                                          </p:val>
                                        </p:tav>
                                      </p:tavLst>
                                    </p:anim>
                                    <p:animEffect transition="in" filter="wipe(up)">
                                      <p:cBhvr>
                                        <p:cTn id="13" dur="500"/>
                                        <p:tgtEl>
                                          <p:spTgt spid="47"/>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par>
                                <p:cTn id="34" presetID="53" presetClass="entr" presetSubtype="16"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75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1"/>
                                        </p:tgtEl>
                                        <p:attrNameLst>
                                          <p:attrName>ppt_y</p:attrName>
                                        </p:attrNameLst>
                                      </p:cBhvr>
                                      <p:tavLst>
                                        <p:tav tm="0">
                                          <p:val>
                                            <p:strVal val="#ppt_y"/>
                                          </p:val>
                                        </p:tav>
                                        <p:tav tm="100000">
                                          <p:val>
                                            <p:strVal val="#ppt_y"/>
                                          </p:val>
                                        </p:tav>
                                      </p:tavLst>
                                    </p:anim>
                                    <p:anim calcmode="lin" valueType="num">
                                      <p:cBhvr>
                                        <p:cTn id="4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1"/>
                                        </p:tgtEl>
                                      </p:cBhvr>
                                    </p:animEffect>
                                  </p:childTnLst>
                                </p:cTn>
                              </p:par>
                            </p:childTnLst>
                          </p:cTn>
                        </p:par>
                        <p:par>
                          <p:cTn id="47" fill="hold">
                            <p:stCondLst>
                              <p:cond delay="649"/>
                            </p:stCondLst>
                            <p:childTnLst>
                              <p:par>
                                <p:cTn id="48" presetID="16" presetClass="entr" presetSubtype="21"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inVertical)">
                                      <p:cBhvr>
                                        <p:cTn id="50" dur="500"/>
                                        <p:tgtEl>
                                          <p:spTgt spid="32"/>
                                        </p:tgtEl>
                                      </p:cBhvr>
                                    </p:animEffect>
                                  </p:childTnLst>
                                </p:cTn>
                              </p:par>
                            </p:childTnLst>
                          </p:cTn>
                        </p:par>
                        <p:par>
                          <p:cTn id="51" fill="hold">
                            <p:stCondLst>
                              <p:cond delay="1149"/>
                            </p:stCondLst>
                            <p:childTnLst>
                              <p:par>
                                <p:cTn id="52" presetID="31" presetClass="entr" presetSubtype="0"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 calcmode="lin" valueType="num">
                                      <p:cBhvr>
                                        <p:cTn id="56" dur="500" fill="hold"/>
                                        <p:tgtEl>
                                          <p:spTgt spid="36"/>
                                        </p:tgtEl>
                                        <p:attrNameLst>
                                          <p:attrName>style.rotation</p:attrName>
                                        </p:attrNameLst>
                                      </p:cBhvr>
                                      <p:tavLst>
                                        <p:tav tm="0">
                                          <p:val>
                                            <p:fltVal val="90"/>
                                          </p:val>
                                        </p:tav>
                                        <p:tav tm="100000">
                                          <p:val>
                                            <p:fltVal val="0"/>
                                          </p:val>
                                        </p:tav>
                                      </p:tavLst>
                                    </p:anim>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3" grpId="0" animBg="1"/>
      <p:bldP spid="24" grpId="0" animBg="1"/>
      <p:bldP spid="25" grpId="0" animBg="1"/>
      <p:bldP spid="31" grpId="0"/>
      <p:bldP spid="3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202035" y="0"/>
            <a:ext cx="1573552" cy="969418"/>
          </a:xfrm>
          <a:prstGeom prst="rect">
            <a:avLst/>
          </a:prstGeom>
          <a:solidFill>
            <a:schemeClr val="tx1"/>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背景</a:t>
            </a:r>
            <a:endParaRPr lang="zh-CN" altLang="en-US" sz="2400" b="1"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zh-CN" altLang="en-US" sz="2400" b="1"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zh-CN" altLang="en-US" sz="2400" b="1"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zh-CN" altLang="en-US" sz="2400" b="1"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zh-CN" altLang="en-US" sz="2400" b="1" dirty="0">
              <a:solidFill>
                <a:schemeClr val="bg2"/>
              </a:solidFill>
              <a:latin typeface="+mn-lt"/>
              <a:ea typeface="+mn-ea"/>
              <a:cs typeface="+mn-ea"/>
              <a:sym typeface="+mn-lt"/>
            </a:endParaRPr>
          </a:p>
        </p:txBody>
      </p:sp>
      <p:sp>
        <p:nvSpPr>
          <p:cNvPr id="47" name="等腰三角形 46"/>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8" name="矩形 47"/>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p:cNvSpPr txBox="1"/>
          <p:nvPr/>
        </p:nvSpPr>
        <p:spPr>
          <a:xfrm>
            <a:off x="509270" y="1608455"/>
            <a:ext cx="11424285" cy="4892675"/>
          </a:xfrm>
          <a:prstGeom prst="rect">
            <a:avLst/>
          </a:prstGeom>
          <a:noFill/>
          <a:ln w="9525">
            <a:noFill/>
          </a:ln>
        </p:spPr>
        <p:txBody>
          <a:bodyPr wrap="square">
            <a:spAutoFit/>
          </a:bodyPr>
          <a:p>
            <a:pPr indent="609600" fontAlgn="auto">
              <a:extLst>
                <a:ext uri="{35155182-B16C-46BC-9424-99874614C6A1}">
                  <wpsdc:indentchars xmlns:wpsdc="http://www.wps.cn/officeDocument/2017/drawingmlCustomData" val="200" checksum="4158780845"/>
                </a:ext>
              </a:extLst>
            </a:pPr>
            <a:r>
              <a:rPr lang="zh-CN" sz="2400" b="1">
                <a:solidFill>
                  <a:schemeClr val="bg1"/>
                </a:solidFill>
                <a:latin typeface="Calibri" panose="020F0502020204030204" pitchFamily="34" charset="0"/>
                <a:ea typeface="宋体" panose="02010600030101010101" pitchFamily="2" charset="-122"/>
              </a:rPr>
              <a:t>我们发现在校园里有一种这样的窘况：</a:t>
            </a:r>
            <a:r>
              <a:rPr lang="zh-CN" sz="2400" b="0">
                <a:solidFill>
                  <a:schemeClr val="bg1"/>
                </a:solidFill>
                <a:ea typeface="宋体" panose="02010600030101010101" pitchFamily="2" charset="-122"/>
              </a:rPr>
              <a:t>1．</a:t>
            </a:r>
            <a:r>
              <a:rPr lang="zh-CN" sz="2400" b="0">
                <a:solidFill>
                  <a:schemeClr val="bg1"/>
                </a:solidFill>
                <a:latin typeface="Calibri" panose="020F0502020204030204" pitchFamily="34" charset="0"/>
                <a:ea typeface="宋体" panose="02010600030101010101" pitchFamily="2" charset="-122"/>
              </a:rPr>
              <a:t>有很多同学不知道不了解学校勤管中心的优质家教信息而去添加一些外校机构的接家教群；</a:t>
            </a:r>
            <a:r>
              <a:rPr lang="zh-CN" sz="2400" b="0">
                <a:solidFill>
                  <a:schemeClr val="bg1"/>
                </a:solidFill>
                <a:ea typeface="宋体" panose="02010600030101010101" pitchFamily="2" charset="-122"/>
              </a:rPr>
              <a:t>2．</a:t>
            </a:r>
            <a:r>
              <a:rPr lang="zh-CN" sz="2400" b="0">
                <a:solidFill>
                  <a:schemeClr val="bg1"/>
                </a:solidFill>
                <a:latin typeface="Calibri" panose="020F0502020204030204" pitchFamily="34" charset="0"/>
                <a:ea typeface="宋体" panose="02010600030101010101" pitchFamily="2" charset="-122"/>
              </a:rPr>
              <a:t>有同学捡到校卡等遗失物品时可能要一层一层帮转到院系年级群找失主；</a:t>
            </a:r>
            <a:r>
              <a:rPr lang="zh-CN" sz="2400" b="0">
                <a:solidFill>
                  <a:schemeClr val="bg1"/>
                </a:solidFill>
                <a:ea typeface="宋体" panose="02010600030101010101" pitchFamily="2" charset="-122"/>
              </a:rPr>
              <a:t>3．</a:t>
            </a:r>
            <a:r>
              <a:rPr lang="zh-CN" sz="2400" b="0">
                <a:solidFill>
                  <a:schemeClr val="bg1"/>
                </a:solidFill>
                <a:latin typeface="Calibri" panose="020F0502020204030204" pitchFamily="34" charset="0"/>
                <a:ea typeface="宋体" panose="02010600030101010101" pitchFamily="2" charset="-122"/>
              </a:rPr>
              <a:t>缺少好的平台在校内去变卖二手物品；</a:t>
            </a:r>
            <a:r>
              <a:rPr lang="zh-CN" sz="2400" b="0">
                <a:solidFill>
                  <a:schemeClr val="bg1"/>
                </a:solidFill>
                <a:ea typeface="宋体" panose="02010600030101010101" pitchFamily="2" charset="-122"/>
              </a:rPr>
              <a:t>4．</a:t>
            </a:r>
            <a:r>
              <a:rPr lang="zh-CN" sz="2400" b="0">
                <a:solidFill>
                  <a:schemeClr val="bg1"/>
                </a:solidFill>
                <a:latin typeface="Calibri" panose="020F0502020204030204" pitchFamily="34" charset="0"/>
                <a:ea typeface="宋体" panose="02010600030101010101" pitchFamily="2" charset="-122"/>
              </a:rPr>
              <a:t>每当比赛、大创小挑来临时找不到合适的队友。</a:t>
            </a:r>
            <a:r>
              <a:rPr lang="zh-CN" sz="2400" b="0">
                <a:solidFill>
                  <a:schemeClr val="bg1"/>
                </a:solidFill>
                <a:ea typeface="宋体" panose="02010600030101010101" pitchFamily="2" charset="-122"/>
              </a:rPr>
              <a:t>5．</a:t>
            </a:r>
            <a:r>
              <a:rPr lang="en-US" sz="2400" b="0">
                <a:solidFill>
                  <a:schemeClr val="bg1"/>
                </a:solidFill>
                <a:latin typeface="Calibri" panose="020F0502020204030204" pitchFamily="34" charset="0"/>
                <a:ea typeface="宋体" panose="02010600030101010101" pitchFamily="2" charset="-122"/>
                <a:cs typeface="Times New Roman" panose="02020603050405020304" charset="0"/>
              </a:rPr>
              <a:t>......</a:t>
            </a:r>
            <a:endParaRPr lang="en-US" sz="2400" b="0">
              <a:solidFill>
                <a:schemeClr val="bg1"/>
              </a:solidFill>
              <a:latin typeface="Calibri" panose="020F0502020204030204" pitchFamily="34" charset="0"/>
              <a:ea typeface="宋体" panose="02010600030101010101" pitchFamily="2" charset="-122"/>
              <a:cs typeface="Times New Roman" panose="02020603050405020304" charset="0"/>
            </a:endParaRPr>
          </a:p>
          <a:p>
            <a:pPr indent="609600" fontAlgn="auto">
              <a:extLst>
                <a:ext uri="{35155182-B16C-46BC-9424-99874614C6A1}">
                  <wpsdc:indentchars xmlns:wpsdc="http://www.wps.cn/officeDocument/2017/drawingmlCustomData" val="200" checksum="4158780845"/>
                </a:ext>
              </a:extLst>
            </a:pPr>
            <a:r>
              <a:rPr lang="zh-CN" sz="2400" b="0">
                <a:solidFill>
                  <a:schemeClr val="bg1"/>
                </a:solidFill>
                <a:latin typeface="Calibri" panose="020F0502020204030204" pitchFamily="34" charset="0"/>
                <a:ea typeface="宋体" panose="02010600030101010101" pitchFamily="2" charset="-122"/>
              </a:rPr>
              <a:t>目前看来，以上的信息在校园内都是高度依赖于微信群传播的。这种方式一方面受限于微信的群聊人数上限，信息传播低效，二是很多人很比较抗拒微信里添加这种太多的大群，受众面较低。这种信息不对称的现象有待改善。</a:t>
            </a:r>
            <a:endParaRPr lang="zh-CN" sz="2400" b="0">
              <a:solidFill>
                <a:schemeClr val="bg1"/>
              </a:solidFill>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solidFill>
                  <a:schemeClr val="bg1"/>
                </a:solidFill>
                <a:latin typeface="Calibri" panose="020F0502020204030204" pitchFamily="34" charset="0"/>
                <a:ea typeface="宋体" panose="02010600030101010101" pitchFamily="2" charset="-122"/>
              </a:rPr>
              <a:t>本项目是为了解决上述现象开发的</a:t>
            </a:r>
            <a:r>
              <a:rPr lang="en-US" sz="2400" b="0">
                <a:solidFill>
                  <a:schemeClr val="bg1"/>
                </a:solidFill>
                <a:latin typeface="Calibri" panose="020F0502020204030204" pitchFamily="34" charset="0"/>
                <a:ea typeface="宋体" panose="02010600030101010101" pitchFamily="2" charset="-122"/>
                <a:cs typeface="Times New Roman" panose="02020603050405020304" charset="0"/>
              </a:rPr>
              <a:t>app</a:t>
            </a:r>
            <a:r>
              <a:rPr lang="zh-CN" sz="2400" b="0">
                <a:solidFill>
                  <a:schemeClr val="bg1"/>
                </a:solidFill>
                <a:latin typeface="Calibri" panose="020F0502020204030204" pitchFamily="34" charset="0"/>
                <a:ea typeface="宋体" panose="02010600030101010101" pitchFamily="2" charset="-122"/>
              </a:rPr>
              <a:t>，一方面收集校内例如家教、就业等信息，另一方面通过用户</a:t>
            </a:r>
            <a:r>
              <a:rPr lang="zh-CN" sz="2400" b="0">
                <a:solidFill>
                  <a:schemeClr val="bg1"/>
                </a:solidFill>
                <a:latin typeface="Calibri" panose="020F0502020204030204" pitchFamily="34" charset="0"/>
                <a:ea typeface="宋体" panose="02010600030101010101" pitchFamily="2" charset="-122"/>
                <a:cs typeface="Times New Roman" panose="02020603050405020304" charset="0"/>
              </a:rPr>
              <a:t>“发帖”进行二手闲置变卖、比赛组队等，实现校内资讯的有效高度传播。</a:t>
            </a:r>
            <a:endParaRPr lang="zh-CN" altLang="en-US" sz="2400" b="0">
              <a:solidFill>
                <a:schemeClr val="bg1"/>
              </a:solidFill>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2" presetClass="entr" presetSubtype="4"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p:tgtEl>
                                          <p:spTgt spid="47"/>
                                        </p:tgtEl>
                                        <p:attrNameLst>
                                          <p:attrName>ppt_y</p:attrName>
                                        </p:attrNameLst>
                                      </p:cBhvr>
                                      <p:tavLst>
                                        <p:tav tm="0">
                                          <p:val>
                                            <p:strVal val="#ppt_y+#ppt_h*1.125000"/>
                                          </p:val>
                                        </p:tav>
                                        <p:tav tm="100000">
                                          <p:val>
                                            <p:strVal val="#ppt_y"/>
                                          </p:val>
                                        </p:tav>
                                      </p:tavLst>
                                    </p:anim>
                                    <p:animEffect transition="in" filter="wipe(up)">
                                      <p:cBhvr>
                                        <p:cTn id="13" dur="500"/>
                                        <p:tgtEl>
                                          <p:spTgt spid="47"/>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2" grpId="0" bldLvl="0" animBg="1"/>
      <p:bldP spid="23" grpId="0" bldLvl="0" animBg="1"/>
      <p:bldP spid="24" grpId="0" bldLvl="0" animBg="1"/>
      <p:bldP spid="25" grpId="0" bldLvl="0" animBg="1"/>
      <p:bldP spid="4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chemeClr val="bg2"/>
                </a:solidFill>
                <a:latin typeface="+mn-lt"/>
                <a:ea typeface="+mn-ea"/>
                <a:cs typeface="+mn-ea"/>
                <a:sym typeface="+mn-lt"/>
              </a:rPr>
              <a:t>项目</a:t>
            </a:r>
            <a:endParaRPr lang="zh-CN" altLang="en-US" sz="2000"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000" dirty="0">
                <a:solidFill>
                  <a:schemeClr val="bg2"/>
                </a:solidFill>
                <a:latin typeface="+mn-lt"/>
                <a:ea typeface="+mn-ea"/>
                <a:cs typeface="+mn-ea"/>
                <a:sym typeface="+mn-lt"/>
              </a:rPr>
              <a:t>背景</a:t>
            </a:r>
            <a:endParaRPr lang="zh-CN" altLang="en-US" sz="2000"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zh-CN" altLang="en-US" sz="2400" b="1"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945513" y="1329529"/>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3754788"/>
            <a:ext cx="6255526" cy="82867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800" b="1" dirty="0">
                <a:cs typeface="+mn-ea"/>
                <a:sym typeface="+mn-lt"/>
              </a:rPr>
              <a:t>可行性分析</a:t>
            </a:r>
            <a:endParaRPr lang="zh-CN" altLang="en-US" sz="4800" b="1" dirty="0">
              <a:cs typeface="+mn-ea"/>
              <a:sym typeface="+mn-lt"/>
            </a:endParaRPr>
          </a:p>
        </p:txBody>
      </p:sp>
      <p:cxnSp>
        <p:nvCxnSpPr>
          <p:cNvPr id="32" name="直接连接符 31"/>
          <p:cNvCxnSpPr/>
          <p:nvPr/>
        </p:nvCxnSpPr>
        <p:spPr bwMode="auto">
          <a:xfrm>
            <a:off x="264096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等腰三角形 45"/>
          <p:cNvSpPr>
            <a:spLocks noChangeAspect="1"/>
          </p:cNvSpPr>
          <p:nvPr/>
        </p:nvSpPr>
        <p:spPr>
          <a:xfrm rot="10800000" flipV="1">
            <a:off x="4282555"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2" name="矩形 51"/>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7" name="矩形 5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5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en-US" altLang="zh-CN" sz="2400" b="1" dirty="0">
              <a:solidFill>
                <a:schemeClr val="bg2"/>
              </a:solidFill>
              <a:latin typeface="+mn-lt"/>
              <a:ea typeface="+mn-ea"/>
              <a:cs typeface="+mn-ea"/>
              <a:sym typeface="+mn-lt"/>
            </a:endParaRPr>
          </a:p>
        </p:txBody>
      </p:sp>
      <p:sp>
        <p:nvSpPr>
          <p:cNvPr id="6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zh-CN" altLang="en-US" sz="2400" b="1" dirty="0">
              <a:solidFill>
                <a:schemeClr val="bg2"/>
              </a:solidFill>
              <a:latin typeface="+mn-lt"/>
              <a:ea typeface="+mn-ea"/>
              <a:cs typeface="+mn-ea"/>
              <a:sym typeface="+mn-lt"/>
            </a:endParaRPr>
          </a:p>
        </p:txBody>
      </p:sp>
      <p:sp>
        <p:nvSpPr>
          <p:cNvPr id="61" name="矩形 60"/>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Freeform 6"/>
          <p:cNvSpPr>
            <a:spLocks noEditPoints="1"/>
          </p:cNvSpPr>
          <p:nvPr/>
        </p:nvSpPr>
        <p:spPr bwMode="auto">
          <a:xfrm>
            <a:off x="5482035" y="1853464"/>
            <a:ext cx="1257867" cy="1257867"/>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7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1"/>
                                        </p:tgtEl>
                                        <p:attrNameLst>
                                          <p:attrName>ppt_y</p:attrName>
                                        </p:attrNameLst>
                                      </p:cBhvr>
                                      <p:tavLst>
                                        <p:tav tm="0">
                                          <p:val>
                                            <p:strVal val="#ppt_y"/>
                                          </p:val>
                                        </p:tav>
                                        <p:tav tm="100000">
                                          <p:val>
                                            <p:strVal val="#ppt_y"/>
                                          </p:val>
                                        </p:tav>
                                      </p:tavLst>
                                    </p:anim>
                                    <p:anim calcmode="lin" valueType="num">
                                      <p:cBhvr>
                                        <p:cTn id="4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1"/>
                                        </p:tgtEl>
                                      </p:cBhvr>
                                    </p:animEffect>
                                  </p:childTnLst>
                                </p:cTn>
                              </p:par>
                            </p:childTnLst>
                          </p:cTn>
                        </p:par>
                        <p:par>
                          <p:cTn id="48" fill="hold">
                            <p:stCondLst>
                              <p:cond delay="699"/>
                            </p:stCondLst>
                            <p:childTnLst>
                              <p:par>
                                <p:cTn id="49" presetID="16" presetClass="entr" presetSubtype="21"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arn(inVertical)">
                                      <p:cBhvr>
                                        <p:cTn id="51" dur="500"/>
                                        <p:tgtEl>
                                          <p:spTgt spid="32"/>
                                        </p:tgtEl>
                                      </p:cBhvr>
                                    </p:animEffect>
                                  </p:childTnLst>
                                </p:cTn>
                              </p:par>
                              <p:par>
                                <p:cTn id="52" presetID="12" presetClass="entr" presetSubtype="4" fill="hold" grpId="0" nodeType="withEffect">
                                  <p:stCondLst>
                                    <p:cond delay="250"/>
                                  </p:stCondLst>
                                  <p:childTnLst>
                                    <p:set>
                                      <p:cBhvr>
                                        <p:cTn id="53" dur="1" fill="hold">
                                          <p:stCondLst>
                                            <p:cond delay="0"/>
                                          </p:stCondLst>
                                        </p:cTn>
                                        <p:tgtEl>
                                          <p:spTgt spid="46"/>
                                        </p:tgtEl>
                                        <p:attrNameLst>
                                          <p:attrName>style.visibility</p:attrName>
                                        </p:attrNameLst>
                                      </p:cBhvr>
                                      <p:to>
                                        <p:strVal val="visible"/>
                                      </p:to>
                                    </p:set>
                                    <p:anim calcmode="lin" valueType="num">
                                      <p:cBhvr additive="base">
                                        <p:cTn id="54" dur="500"/>
                                        <p:tgtEl>
                                          <p:spTgt spid="46"/>
                                        </p:tgtEl>
                                        <p:attrNameLst>
                                          <p:attrName>ppt_y</p:attrName>
                                        </p:attrNameLst>
                                      </p:cBhvr>
                                      <p:tavLst>
                                        <p:tav tm="0">
                                          <p:val>
                                            <p:strVal val="#ppt_y+#ppt_h*1.125000"/>
                                          </p:val>
                                        </p:tav>
                                        <p:tav tm="100000">
                                          <p:val>
                                            <p:strVal val="#ppt_y"/>
                                          </p:val>
                                        </p:tav>
                                      </p:tavLst>
                                    </p:anim>
                                    <p:animEffect transition="in" filter="wipe(up)">
                                      <p:cBhvr>
                                        <p:cTn id="55" dur="500"/>
                                        <p:tgtEl>
                                          <p:spTgt spid="46"/>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48"/>
                                        </p:tgtEl>
                                        <p:attrNameLst>
                                          <p:attrName>style.visibility</p:attrName>
                                        </p:attrNameLst>
                                      </p:cBhvr>
                                      <p:to>
                                        <p:strVal val="visible"/>
                                      </p:to>
                                    </p:set>
                                    <p:anim calcmode="lin" valueType="num">
                                      <p:cBhvr>
                                        <p:cTn id="58" dur="500" fill="hold"/>
                                        <p:tgtEl>
                                          <p:spTgt spid="48"/>
                                        </p:tgtEl>
                                        <p:attrNameLst>
                                          <p:attrName>ppt_w</p:attrName>
                                        </p:attrNameLst>
                                      </p:cBhvr>
                                      <p:tavLst>
                                        <p:tav tm="0">
                                          <p:val>
                                            <p:fltVal val="0"/>
                                          </p:val>
                                        </p:tav>
                                        <p:tav tm="100000">
                                          <p:val>
                                            <p:strVal val="#ppt_w"/>
                                          </p:val>
                                        </p:tav>
                                      </p:tavLst>
                                    </p:anim>
                                    <p:anim calcmode="lin" valueType="num">
                                      <p:cBhvr>
                                        <p:cTn id="59" dur="500" fill="hold"/>
                                        <p:tgtEl>
                                          <p:spTgt spid="48"/>
                                        </p:tgtEl>
                                        <p:attrNameLst>
                                          <p:attrName>ppt_h</p:attrName>
                                        </p:attrNameLst>
                                      </p:cBhvr>
                                      <p:tavLst>
                                        <p:tav tm="0">
                                          <p:val>
                                            <p:fltVal val="0"/>
                                          </p:val>
                                        </p:tav>
                                        <p:tav tm="100000">
                                          <p:val>
                                            <p:strVal val="#ppt_h"/>
                                          </p:val>
                                        </p:tav>
                                      </p:tavLst>
                                    </p:anim>
                                    <p:animEffect transition="in" filter="fade">
                                      <p:cBhvr>
                                        <p:cTn id="60" dur="500"/>
                                        <p:tgtEl>
                                          <p:spTgt spid="48"/>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49"/>
                                        </p:tgtEl>
                                        <p:attrNameLst>
                                          <p:attrName>style.visibility</p:attrName>
                                        </p:attrNameLst>
                                      </p:cBhvr>
                                      <p:to>
                                        <p:strVal val="visible"/>
                                      </p:to>
                                    </p:set>
                                    <p:anim calcmode="lin" valueType="num">
                                      <p:cBhvr>
                                        <p:cTn id="63" dur="500" fill="hold"/>
                                        <p:tgtEl>
                                          <p:spTgt spid="49"/>
                                        </p:tgtEl>
                                        <p:attrNameLst>
                                          <p:attrName>ppt_w</p:attrName>
                                        </p:attrNameLst>
                                      </p:cBhvr>
                                      <p:tavLst>
                                        <p:tav tm="0">
                                          <p:val>
                                            <p:fltVal val="0"/>
                                          </p:val>
                                        </p:tav>
                                        <p:tav tm="100000">
                                          <p:val>
                                            <p:strVal val="#ppt_w"/>
                                          </p:val>
                                        </p:tav>
                                      </p:tavLst>
                                    </p:anim>
                                    <p:anim calcmode="lin" valueType="num">
                                      <p:cBhvr>
                                        <p:cTn id="64" dur="500" fill="hold"/>
                                        <p:tgtEl>
                                          <p:spTgt spid="49"/>
                                        </p:tgtEl>
                                        <p:attrNameLst>
                                          <p:attrName>ppt_h</p:attrName>
                                        </p:attrNameLst>
                                      </p:cBhvr>
                                      <p:tavLst>
                                        <p:tav tm="0">
                                          <p:val>
                                            <p:fltVal val="0"/>
                                          </p:val>
                                        </p:tav>
                                        <p:tav tm="100000">
                                          <p:val>
                                            <p:strVal val="#ppt_h"/>
                                          </p:val>
                                        </p:tav>
                                      </p:tavLst>
                                    </p:anim>
                                    <p:animEffect transition="in" filter="fade">
                                      <p:cBhvr>
                                        <p:cTn id="65" dur="500"/>
                                        <p:tgtEl>
                                          <p:spTgt spid="49"/>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50"/>
                                        </p:tgtEl>
                                        <p:attrNameLst>
                                          <p:attrName>style.visibility</p:attrName>
                                        </p:attrNameLst>
                                      </p:cBhvr>
                                      <p:to>
                                        <p:strVal val="visible"/>
                                      </p:to>
                                    </p:set>
                                    <p:anim calcmode="lin" valueType="num">
                                      <p:cBhvr>
                                        <p:cTn id="68" dur="500" fill="hold"/>
                                        <p:tgtEl>
                                          <p:spTgt spid="50"/>
                                        </p:tgtEl>
                                        <p:attrNameLst>
                                          <p:attrName>ppt_w</p:attrName>
                                        </p:attrNameLst>
                                      </p:cBhvr>
                                      <p:tavLst>
                                        <p:tav tm="0">
                                          <p:val>
                                            <p:fltVal val="0"/>
                                          </p:val>
                                        </p:tav>
                                        <p:tav tm="100000">
                                          <p:val>
                                            <p:strVal val="#ppt_w"/>
                                          </p:val>
                                        </p:tav>
                                      </p:tavLst>
                                    </p:anim>
                                    <p:anim calcmode="lin" valueType="num">
                                      <p:cBhvr>
                                        <p:cTn id="69" dur="500" fill="hold"/>
                                        <p:tgtEl>
                                          <p:spTgt spid="50"/>
                                        </p:tgtEl>
                                        <p:attrNameLst>
                                          <p:attrName>ppt_h</p:attrName>
                                        </p:attrNameLst>
                                      </p:cBhvr>
                                      <p:tavLst>
                                        <p:tav tm="0">
                                          <p:val>
                                            <p:fltVal val="0"/>
                                          </p:val>
                                        </p:tav>
                                        <p:tav tm="100000">
                                          <p:val>
                                            <p:strVal val="#ppt_h"/>
                                          </p:val>
                                        </p:tav>
                                      </p:tavLst>
                                    </p:anim>
                                    <p:animEffect transition="in" filter="fade">
                                      <p:cBhvr>
                                        <p:cTn id="70" dur="500"/>
                                        <p:tgtEl>
                                          <p:spTgt spid="50"/>
                                        </p:tgtEl>
                                      </p:cBhvr>
                                    </p:animEffect>
                                  </p:childTnLst>
                                </p:cTn>
                              </p:par>
                              <p:par>
                                <p:cTn id="71" presetID="53" presetClass="entr" presetSubtype="16" fill="hold" grpId="0" nodeType="withEffect">
                                  <p:stCondLst>
                                    <p:cond delay="25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par>
                                <p:cTn id="76" presetID="53" presetClass="entr" presetSubtype="16" fill="hold" grpId="0" nodeType="withEffect">
                                  <p:stCondLst>
                                    <p:cond delay="250"/>
                                  </p:stCondLst>
                                  <p:childTnLst>
                                    <p:set>
                                      <p:cBhvr>
                                        <p:cTn id="77" dur="1" fill="hold">
                                          <p:stCondLst>
                                            <p:cond delay="0"/>
                                          </p:stCondLst>
                                        </p:cTn>
                                        <p:tgtEl>
                                          <p:spTgt spid="53"/>
                                        </p:tgtEl>
                                        <p:attrNameLst>
                                          <p:attrName>style.visibility</p:attrName>
                                        </p:attrNameLst>
                                      </p:cBhvr>
                                      <p:to>
                                        <p:strVal val="visible"/>
                                      </p:to>
                                    </p:set>
                                    <p:anim calcmode="lin" valueType="num">
                                      <p:cBhvr>
                                        <p:cTn id="78" dur="500" fill="hold"/>
                                        <p:tgtEl>
                                          <p:spTgt spid="53"/>
                                        </p:tgtEl>
                                        <p:attrNameLst>
                                          <p:attrName>ppt_w</p:attrName>
                                        </p:attrNameLst>
                                      </p:cBhvr>
                                      <p:tavLst>
                                        <p:tav tm="0">
                                          <p:val>
                                            <p:fltVal val="0"/>
                                          </p:val>
                                        </p:tav>
                                        <p:tav tm="100000">
                                          <p:val>
                                            <p:strVal val="#ppt_w"/>
                                          </p:val>
                                        </p:tav>
                                      </p:tavLst>
                                    </p:anim>
                                    <p:anim calcmode="lin" valueType="num">
                                      <p:cBhvr>
                                        <p:cTn id="79" dur="500" fill="hold"/>
                                        <p:tgtEl>
                                          <p:spTgt spid="53"/>
                                        </p:tgtEl>
                                        <p:attrNameLst>
                                          <p:attrName>ppt_h</p:attrName>
                                        </p:attrNameLst>
                                      </p:cBhvr>
                                      <p:tavLst>
                                        <p:tav tm="0">
                                          <p:val>
                                            <p:fltVal val="0"/>
                                          </p:val>
                                        </p:tav>
                                        <p:tav tm="100000">
                                          <p:val>
                                            <p:strVal val="#ppt_h"/>
                                          </p:val>
                                        </p:tav>
                                      </p:tavLst>
                                    </p:anim>
                                    <p:animEffect transition="in" filter="fade">
                                      <p:cBhvr>
                                        <p:cTn id="80" dur="500"/>
                                        <p:tgtEl>
                                          <p:spTgt spid="53"/>
                                        </p:tgtEl>
                                      </p:cBhvr>
                                    </p:animEffect>
                                  </p:childTnLst>
                                </p:cTn>
                              </p:par>
                              <p:par>
                                <p:cTn id="81" presetID="53" presetClass="entr" presetSubtype="16" fill="hold" grpId="0" nodeType="withEffect">
                                  <p:stCondLst>
                                    <p:cond delay="250"/>
                                  </p:stCondLst>
                                  <p:childTnLst>
                                    <p:set>
                                      <p:cBhvr>
                                        <p:cTn id="82" dur="1" fill="hold">
                                          <p:stCondLst>
                                            <p:cond delay="0"/>
                                          </p:stCondLst>
                                        </p:cTn>
                                        <p:tgtEl>
                                          <p:spTgt spid="54"/>
                                        </p:tgtEl>
                                        <p:attrNameLst>
                                          <p:attrName>style.visibility</p:attrName>
                                        </p:attrNameLst>
                                      </p:cBhvr>
                                      <p:to>
                                        <p:strVal val="visible"/>
                                      </p:to>
                                    </p:set>
                                    <p:anim calcmode="lin" valueType="num">
                                      <p:cBhvr>
                                        <p:cTn id="83" dur="500" fill="hold"/>
                                        <p:tgtEl>
                                          <p:spTgt spid="54"/>
                                        </p:tgtEl>
                                        <p:attrNameLst>
                                          <p:attrName>ppt_w</p:attrName>
                                        </p:attrNameLst>
                                      </p:cBhvr>
                                      <p:tavLst>
                                        <p:tav tm="0">
                                          <p:val>
                                            <p:fltVal val="0"/>
                                          </p:val>
                                        </p:tav>
                                        <p:tav tm="100000">
                                          <p:val>
                                            <p:strVal val="#ppt_w"/>
                                          </p:val>
                                        </p:tav>
                                      </p:tavLst>
                                    </p:anim>
                                    <p:anim calcmode="lin" valueType="num">
                                      <p:cBhvr>
                                        <p:cTn id="84" dur="500" fill="hold"/>
                                        <p:tgtEl>
                                          <p:spTgt spid="54"/>
                                        </p:tgtEl>
                                        <p:attrNameLst>
                                          <p:attrName>ppt_h</p:attrName>
                                        </p:attrNameLst>
                                      </p:cBhvr>
                                      <p:tavLst>
                                        <p:tav tm="0">
                                          <p:val>
                                            <p:fltVal val="0"/>
                                          </p:val>
                                        </p:tav>
                                        <p:tav tm="100000">
                                          <p:val>
                                            <p:strVal val="#ppt_h"/>
                                          </p:val>
                                        </p:tav>
                                      </p:tavLst>
                                    </p:anim>
                                    <p:animEffect transition="in" filter="fade">
                                      <p:cBhvr>
                                        <p:cTn id="85" dur="500"/>
                                        <p:tgtEl>
                                          <p:spTgt spid="54"/>
                                        </p:tgtEl>
                                      </p:cBhvr>
                                    </p:animEffect>
                                  </p:childTnLst>
                                </p:cTn>
                              </p:par>
                              <p:par>
                                <p:cTn id="86" presetID="53" presetClass="entr" presetSubtype="16" fill="hold" grpId="0" nodeType="withEffect">
                                  <p:stCondLst>
                                    <p:cond delay="250"/>
                                  </p:stCondLst>
                                  <p:childTnLst>
                                    <p:set>
                                      <p:cBhvr>
                                        <p:cTn id="87" dur="1" fill="hold">
                                          <p:stCondLst>
                                            <p:cond delay="0"/>
                                          </p:stCondLst>
                                        </p:cTn>
                                        <p:tgtEl>
                                          <p:spTgt spid="55"/>
                                        </p:tgtEl>
                                        <p:attrNameLst>
                                          <p:attrName>style.visibility</p:attrName>
                                        </p:attrNameLst>
                                      </p:cBhvr>
                                      <p:to>
                                        <p:strVal val="visible"/>
                                      </p:to>
                                    </p:set>
                                    <p:anim calcmode="lin" valueType="num">
                                      <p:cBhvr>
                                        <p:cTn id="88" dur="500" fill="hold"/>
                                        <p:tgtEl>
                                          <p:spTgt spid="55"/>
                                        </p:tgtEl>
                                        <p:attrNameLst>
                                          <p:attrName>ppt_w</p:attrName>
                                        </p:attrNameLst>
                                      </p:cBhvr>
                                      <p:tavLst>
                                        <p:tav tm="0">
                                          <p:val>
                                            <p:fltVal val="0"/>
                                          </p:val>
                                        </p:tav>
                                        <p:tav tm="100000">
                                          <p:val>
                                            <p:strVal val="#ppt_w"/>
                                          </p:val>
                                        </p:tav>
                                      </p:tavLst>
                                    </p:anim>
                                    <p:anim calcmode="lin" valueType="num">
                                      <p:cBhvr>
                                        <p:cTn id="89" dur="500" fill="hold"/>
                                        <p:tgtEl>
                                          <p:spTgt spid="55"/>
                                        </p:tgtEl>
                                        <p:attrNameLst>
                                          <p:attrName>ppt_h</p:attrName>
                                        </p:attrNameLst>
                                      </p:cBhvr>
                                      <p:tavLst>
                                        <p:tav tm="0">
                                          <p:val>
                                            <p:fltVal val="0"/>
                                          </p:val>
                                        </p:tav>
                                        <p:tav tm="100000">
                                          <p:val>
                                            <p:strVal val="#ppt_h"/>
                                          </p:val>
                                        </p:tav>
                                      </p:tavLst>
                                    </p:anim>
                                    <p:animEffect transition="in" filter="fade">
                                      <p:cBhvr>
                                        <p:cTn id="90" dur="500"/>
                                        <p:tgtEl>
                                          <p:spTgt spid="55"/>
                                        </p:tgtEl>
                                      </p:cBhvr>
                                    </p:animEffect>
                                  </p:childTnLst>
                                </p:cTn>
                              </p:par>
                              <p:par>
                                <p:cTn id="91" presetID="53" presetClass="entr" presetSubtype="16" fill="hold" grpId="0" nodeType="withEffect">
                                  <p:stCondLst>
                                    <p:cond delay="250"/>
                                  </p:stCondLst>
                                  <p:childTnLst>
                                    <p:set>
                                      <p:cBhvr>
                                        <p:cTn id="92" dur="1" fill="hold">
                                          <p:stCondLst>
                                            <p:cond delay="0"/>
                                          </p:stCondLst>
                                        </p:cTn>
                                        <p:tgtEl>
                                          <p:spTgt spid="56"/>
                                        </p:tgtEl>
                                        <p:attrNameLst>
                                          <p:attrName>style.visibility</p:attrName>
                                        </p:attrNameLst>
                                      </p:cBhvr>
                                      <p:to>
                                        <p:strVal val="visible"/>
                                      </p:to>
                                    </p:set>
                                    <p:anim calcmode="lin" valueType="num">
                                      <p:cBhvr>
                                        <p:cTn id="93" dur="500" fill="hold"/>
                                        <p:tgtEl>
                                          <p:spTgt spid="56"/>
                                        </p:tgtEl>
                                        <p:attrNameLst>
                                          <p:attrName>ppt_w</p:attrName>
                                        </p:attrNameLst>
                                      </p:cBhvr>
                                      <p:tavLst>
                                        <p:tav tm="0">
                                          <p:val>
                                            <p:fltVal val="0"/>
                                          </p:val>
                                        </p:tav>
                                        <p:tav tm="100000">
                                          <p:val>
                                            <p:strVal val="#ppt_w"/>
                                          </p:val>
                                        </p:tav>
                                      </p:tavLst>
                                    </p:anim>
                                    <p:anim calcmode="lin" valueType="num">
                                      <p:cBhvr>
                                        <p:cTn id="94" dur="500" fill="hold"/>
                                        <p:tgtEl>
                                          <p:spTgt spid="56"/>
                                        </p:tgtEl>
                                        <p:attrNameLst>
                                          <p:attrName>ppt_h</p:attrName>
                                        </p:attrNameLst>
                                      </p:cBhvr>
                                      <p:tavLst>
                                        <p:tav tm="0">
                                          <p:val>
                                            <p:fltVal val="0"/>
                                          </p:val>
                                        </p:tav>
                                        <p:tav tm="100000">
                                          <p:val>
                                            <p:strVal val="#ppt_h"/>
                                          </p:val>
                                        </p:tav>
                                      </p:tavLst>
                                    </p:anim>
                                    <p:animEffect transition="in" filter="fade">
                                      <p:cBhvr>
                                        <p:cTn id="95" dur="500"/>
                                        <p:tgtEl>
                                          <p:spTgt spid="56"/>
                                        </p:tgtEl>
                                      </p:cBhvr>
                                    </p:animEffect>
                                  </p:childTnLst>
                                </p:cTn>
                              </p:par>
                              <p:par>
                                <p:cTn id="96" presetID="53" presetClass="entr" presetSubtype="16" fill="hold" grpId="0" nodeType="withEffect">
                                  <p:stCondLst>
                                    <p:cond delay="250"/>
                                  </p:stCondLst>
                                  <p:childTnLst>
                                    <p:set>
                                      <p:cBhvr>
                                        <p:cTn id="97" dur="1" fill="hold">
                                          <p:stCondLst>
                                            <p:cond delay="0"/>
                                          </p:stCondLst>
                                        </p:cTn>
                                        <p:tgtEl>
                                          <p:spTgt spid="58"/>
                                        </p:tgtEl>
                                        <p:attrNameLst>
                                          <p:attrName>style.visibility</p:attrName>
                                        </p:attrNameLst>
                                      </p:cBhvr>
                                      <p:to>
                                        <p:strVal val="visible"/>
                                      </p:to>
                                    </p:set>
                                    <p:anim calcmode="lin" valueType="num">
                                      <p:cBhvr>
                                        <p:cTn id="98" dur="500" fill="hold"/>
                                        <p:tgtEl>
                                          <p:spTgt spid="58"/>
                                        </p:tgtEl>
                                        <p:attrNameLst>
                                          <p:attrName>ppt_w</p:attrName>
                                        </p:attrNameLst>
                                      </p:cBhvr>
                                      <p:tavLst>
                                        <p:tav tm="0">
                                          <p:val>
                                            <p:fltVal val="0"/>
                                          </p:val>
                                        </p:tav>
                                        <p:tav tm="100000">
                                          <p:val>
                                            <p:strVal val="#ppt_w"/>
                                          </p:val>
                                        </p:tav>
                                      </p:tavLst>
                                    </p:anim>
                                    <p:anim calcmode="lin" valueType="num">
                                      <p:cBhvr>
                                        <p:cTn id="99" dur="500" fill="hold"/>
                                        <p:tgtEl>
                                          <p:spTgt spid="58"/>
                                        </p:tgtEl>
                                        <p:attrNameLst>
                                          <p:attrName>ppt_h</p:attrName>
                                        </p:attrNameLst>
                                      </p:cBhvr>
                                      <p:tavLst>
                                        <p:tav tm="0">
                                          <p:val>
                                            <p:fltVal val="0"/>
                                          </p:val>
                                        </p:tav>
                                        <p:tav tm="100000">
                                          <p:val>
                                            <p:strVal val="#ppt_h"/>
                                          </p:val>
                                        </p:tav>
                                      </p:tavLst>
                                    </p:anim>
                                    <p:animEffect transition="in" filter="fade">
                                      <p:cBhvr>
                                        <p:cTn id="100" dur="500"/>
                                        <p:tgtEl>
                                          <p:spTgt spid="58"/>
                                        </p:tgtEl>
                                      </p:cBhvr>
                                    </p:animEffect>
                                  </p:childTnLst>
                                </p:cTn>
                              </p:par>
                              <p:par>
                                <p:cTn id="101" presetID="53" presetClass="entr" presetSubtype="16" fill="hold" grpId="0" nodeType="withEffect">
                                  <p:stCondLst>
                                    <p:cond delay="250"/>
                                  </p:stCondLst>
                                  <p:childTnLst>
                                    <p:set>
                                      <p:cBhvr>
                                        <p:cTn id="102" dur="1" fill="hold">
                                          <p:stCondLst>
                                            <p:cond delay="0"/>
                                          </p:stCondLst>
                                        </p:cTn>
                                        <p:tgtEl>
                                          <p:spTgt spid="59"/>
                                        </p:tgtEl>
                                        <p:attrNameLst>
                                          <p:attrName>style.visibility</p:attrName>
                                        </p:attrNameLst>
                                      </p:cBhvr>
                                      <p:to>
                                        <p:strVal val="visible"/>
                                      </p:to>
                                    </p:set>
                                    <p:anim calcmode="lin" valueType="num">
                                      <p:cBhvr>
                                        <p:cTn id="103" dur="500" fill="hold"/>
                                        <p:tgtEl>
                                          <p:spTgt spid="59"/>
                                        </p:tgtEl>
                                        <p:attrNameLst>
                                          <p:attrName>ppt_w</p:attrName>
                                        </p:attrNameLst>
                                      </p:cBhvr>
                                      <p:tavLst>
                                        <p:tav tm="0">
                                          <p:val>
                                            <p:fltVal val="0"/>
                                          </p:val>
                                        </p:tav>
                                        <p:tav tm="100000">
                                          <p:val>
                                            <p:strVal val="#ppt_w"/>
                                          </p:val>
                                        </p:tav>
                                      </p:tavLst>
                                    </p:anim>
                                    <p:anim calcmode="lin" valueType="num">
                                      <p:cBhvr>
                                        <p:cTn id="104" dur="500" fill="hold"/>
                                        <p:tgtEl>
                                          <p:spTgt spid="59"/>
                                        </p:tgtEl>
                                        <p:attrNameLst>
                                          <p:attrName>ppt_h</p:attrName>
                                        </p:attrNameLst>
                                      </p:cBhvr>
                                      <p:tavLst>
                                        <p:tav tm="0">
                                          <p:val>
                                            <p:fltVal val="0"/>
                                          </p:val>
                                        </p:tav>
                                        <p:tav tm="100000">
                                          <p:val>
                                            <p:strVal val="#ppt_h"/>
                                          </p:val>
                                        </p:tav>
                                      </p:tavLst>
                                    </p:anim>
                                    <p:animEffect transition="in" filter="fade">
                                      <p:cBhvr>
                                        <p:cTn id="105" dur="500"/>
                                        <p:tgtEl>
                                          <p:spTgt spid="59"/>
                                        </p:tgtEl>
                                      </p:cBhvr>
                                    </p:animEffect>
                                  </p:childTnLst>
                                </p:cTn>
                              </p:par>
                              <p:par>
                                <p:cTn id="106" presetID="53" presetClass="entr" presetSubtype="16" fill="hold" grpId="0" nodeType="withEffect">
                                  <p:stCondLst>
                                    <p:cond delay="250"/>
                                  </p:stCondLst>
                                  <p:childTnLst>
                                    <p:set>
                                      <p:cBhvr>
                                        <p:cTn id="107" dur="1" fill="hold">
                                          <p:stCondLst>
                                            <p:cond delay="0"/>
                                          </p:stCondLst>
                                        </p:cTn>
                                        <p:tgtEl>
                                          <p:spTgt spid="60"/>
                                        </p:tgtEl>
                                        <p:attrNameLst>
                                          <p:attrName>style.visibility</p:attrName>
                                        </p:attrNameLst>
                                      </p:cBhvr>
                                      <p:to>
                                        <p:strVal val="visible"/>
                                      </p:to>
                                    </p:set>
                                    <p:anim calcmode="lin" valueType="num">
                                      <p:cBhvr>
                                        <p:cTn id="108" dur="500" fill="hold"/>
                                        <p:tgtEl>
                                          <p:spTgt spid="60"/>
                                        </p:tgtEl>
                                        <p:attrNameLst>
                                          <p:attrName>ppt_w</p:attrName>
                                        </p:attrNameLst>
                                      </p:cBhvr>
                                      <p:tavLst>
                                        <p:tav tm="0">
                                          <p:val>
                                            <p:fltVal val="0"/>
                                          </p:val>
                                        </p:tav>
                                        <p:tav tm="100000">
                                          <p:val>
                                            <p:strVal val="#ppt_w"/>
                                          </p:val>
                                        </p:tav>
                                      </p:tavLst>
                                    </p:anim>
                                    <p:anim calcmode="lin" valueType="num">
                                      <p:cBhvr>
                                        <p:cTn id="109" dur="500" fill="hold"/>
                                        <p:tgtEl>
                                          <p:spTgt spid="60"/>
                                        </p:tgtEl>
                                        <p:attrNameLst>
                                          <p:attrName>ppt_h</p:attrName>
                                        </p:attrNameLst>
                                      </p:cBhvr>
                                      <p:tavLst>
                                        <p:tav tm="0">
                                          <p:val>
                                            <p:fltVal val="0"/>
                                          </p:val>
                                        </p:tav>
                                        <p:tav tm="100000">
                                          <p:val>
                                            <p:strVal val="#ppt_h"/>
                                          </p:val>
                                        </p:tav>
                                      </p:tavLst>
                                    </p:anim>
                                    <p:animEffect transition="in" filter="fade">
                                      <p:cBhvr>
                                        <p:cTn id="110" dur="500"/>
                                        <p:tgtEl>
                                          <p:spTgt spid="60"/>
                                        </p:tgtEl>
                                      </p:cBhvr>
                                    </p:animEffect>
                                  </p:childTnLst>
                                </p:cTn>
                              </p:par>
                              <p:par>
                                <p:cTn id="111" presetID="42" presetClass="entr" presetSubtype="0" fill="hold" grpId="0" nodeType="withEffect">
                                  <p:stCondLst>
                                    <p:cond delay="0"/>
                                  </p:stCondLst>
                                  <p:childTnLst>
                                    <p:set>
                                      <p:cBhvr>
                                        <p:cTn id="112" dur="1" fill="hold">
                                          <p:stCondLst>
                                            <p:cond delay="0"/>
                                          </p:stCondLst>
                                        </p:cTn>
                                        <p:tgtEl>
                                          <p:spTgt spid="76"/>
                                        </p:tgtEl>
                                        <p:attrNameLst>
                                          <p:attrName>style.visibility</p:attrName>
                                        </p:attrNameLst>
                                      </p:cBhvr>
                                      <p:to>
                                        <p:strVal val="visible"/>
                                      </p:to>
                                    </p:set>
                                    <p:animEffect transition="in" filter="fade">
                                      <p:cBhvr>
                                        <p:cTn id="113" dur="1000"/>
                                        <p:tgtEl>
                                          <p:spTgt spid="76"/>
                                        </p:tgtEl>
                                      </p:cBhvr>
                                    </p:animEffect>
                                    <p:anim calcmode="lin" valueType="num">
                                      <p:cBhvr>
                                        <p:cTn id="114" dur="1000" fill="hold"/>
                                        <p:tgtEl>
                                          <p:spTgt spid="76"/>
                                        </p:tgtEl>
                                        <p:attrNameLst>
                                          <p:attrName>ppt_x</p:attrName>
                                        </p:attrNameLst>
                                      </p:cBhvr>
                                      <p:tavLst>
                                        <p:tav tm="0">
                                          <p:val>
                                            <p:strVal val="#ppt_x"/>
                                          </p:val>
                                        </p:tav>
                                        <p:tav tm="100000">
                                          <p:val>
                                            <p:strVal val="#ppt_x"/>
                                          </p:val>
                                        </p:tav>
                                      </p:tavLst>
                                    </p:anim>
                                    <p:anim calcmode="lin" valueType="num">
                                      <p:cBhvr>
                                        <p:cTn id="115"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3" grpId="0" animBg="1"/>
      <p:bldP spid="24" grpId="0" animBg="1"/>
      <p:bldP spid="25" grpId="0" animBg="1"/>
      <p:bldP spid="26" grpId="0" animBg="1"/>
      <p:bldP spid="31" grpId="0"/>
      <p:bldP spid="46" grpId="0" animBg="1"/>
      <p:bldP spid="48" grpId="0" animBg="1"/>
      <p:bldP spid="49" grpId="0" animBg="1"/>
      <p:bldP spid="50" grpId="0" animBg="1"/>
      <p:bldP spid="51" grpId="0" animBg="1"/>
      <p:bldP spid="53" grpId="0" animBg="1"/>
      <p:bldP spid="54" grpId="0" animBg="1"/>
      <p:bldP spid="55" grpId="0" animBg="1"/>
      <p:bldP spid="56" grpId="0" animBg="1"/>
      <p:bldP spid="58" grpId="0" animBg="1"/>
      <p:bldP spid="59" grpId="0" animBg="1"/>
      <p:bldP spid="60"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chemeClr val="bg2"/>
                </a:solidFill>
                <a:latin typeface="+mn-lt"/>
                <a:ea typeface="+mn-ea"/>
                <a:cs typeface="+mn-ea"/>
                <a:sym typeface="+mn-lt"/>
              </a:rPr>
              <a:t>项目</a:t>
            </a:r>
            <a:endParaRPr lang="zh-CN" altLang="en-US" sz="2000"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000" dirty="0">
                <a:solidFill>
                  <a:schemeClr val="bg2"/>
                </a:solidFill>
                <a:latin typeface="+mn-lt"/>
                <a:ea typeface="+mn-ea"/>
                <a:cs typeface="+mn-ea"/>
                <a:sym typeface="+mn-lt"/>
              </a:rPr>
              <a:t>背景</a:t>
            </a:r>
            <a:endParaRPr lang="zh-CN" altLang="en-US" sz="2000"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zh-CN" altLang="en-US" sz="2400" b="1"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6" name="等腰三角形 45"/>
          <p:cNvSpPr>
            <a:spLocks noChangeAspect="1"/>
          </p:cNvSpPr>
          <p:nvPr/>
        </p:nvSpPr>
        <p:spPr>
          <a:xfrm rot="10800000" flipV="1">
            <a:off x="4282555"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2" name="矩形 51"/>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7" name="矩形 5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5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en-US" altLang="zh-CN" sz="2400" b="1" dirty="0">
              <a:solidFill>
                <a:schemeClr val="bg2"/>
              </a:solidFill>
              <a:latin typeface="+mn-lt"/>
              <a:ea typeface="+mn-ea"/>
              <a:cs typeface="+mn-ea"/>
              <a:sym typeface="+mn-lt"/>
            </a:endParaRPr>
          </a:p>
        </p:txBody>
      </p:sp>
      <p:sp>
        <p:nvSpPr>
          <p:cNvPr id="6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zh-CN" altLang="en-US" sz="2400" b="1" dirty="0">
              <a:solidFill>
                <a:schemeClr val="bg2"/>
              </a:solidFill>
              <a:latin typeface="+mn-lt"/>
              <a:ea typeface="+mn-ea"/>
              <a:cs typeface="+mn-ea"/>
              <a:sym typeface="+mn-lt"/>
            </a:endParaRPr>
          </a:p>
        </p:txBody>
      </p:sp>
      <p:sp>
        <p:nvSpPr>
          <p:cNvPr id="61" name="矩形 60"/>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p:cNvSpPr txBox="1"/>
          <p:nvPr/>
        </p:nvSpPr>
        <p:spPr>
          <a:xfrm>
            <a:off x="266700" y="1291907"/>
            <a:ext cx="5080000" cy="306705"/>
          </a:xfrm>
          <a:prstGeom prst="rect">
            <a:avLst/>
          </a:prstGeom>
          <a:noFill/>
          <a:ln w="9525">
            <a:noFill/>
          </a:ln>
        </p:spPr>
        <p:txBody>
          <a:bodyPr wrap="square">
            <a:spAutoFit/>
          </a:bodyPr>
          <a:p>
            <a:pPr marL="403860" indent="-403860"/>
            <a:r>
              <a:rPr lang="en-US" sz="1400" b="1">
                <a:latin typeface="Calibri" panose="020F0502020204030204" pitchFamily="34" charset="0"/>
                <a:ea typeface="宋体" panose="02010600030101010101" pitchFamily="2" charset="-122"/>
              </a:rPr>
              <a:t> </a:t>
            </a:r>
            <a:r>
              <a:rPr lang="zh-CN" sz="1400" b="1">
                <a:latin typeface="Calibri" panose="020F0502020204030204" pitchFamily="34" charset="0"/>
                <a:ea typeface="宋体" panose="02010600030101010101" pitchFamily="2" charset="-122"/>
              </a:rPr>
              <a:t>行业市场分析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12" presetClass="entr" presetSubtype="4" fill="hold" grpId="0" nodeType="withEffect">
                                  <p:stCondLst>
                                    <p:cond delay="25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p:tgtEl>
                                          <p:spTgt spid="46"/>
                                        </p:tgtEl>
                                        <p:attrNameLst>
                                          <p:attrName>ppt_y</p:attrName>
                                        </p:attrNameLst>
                                      </p:cBhvr>
                                      <p:tavLst>
                                        <p:tav tm="0">
                                          <p:val>
                                            <p:strVal val="#ppt_y+#ppt_h*1.125000"/>
                                          </p:val>
                                        </p:tav>
                                        <p:tav tm="100000">
                                          <p:val>
                                            <p:strVal val="#ppt_y"/>
                                          </p:val>
                                        </p:tav>
                                      </p:tavLst>
                                    </p:anim>
                                    <p:animEffect transition="in" filter="wipe(up)">
                                      <p:cBhvr>
                                        <p:cTn id="38" dur="500"/>
                                        <p:tgtEl>
                                          <p:spTgt spid="46"/>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25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par>
                                <p:cTn id="59" presetID="53" presetClass="entr" presetSubtype="16"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grpId="0" nodeType="withEffect">
                                  <p:stCondLst>
                                    <p:cond delay="25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par>
                                <p:cTn id="74" presetID="53" presetClass="entr" presetSubtype="16" fill="hold" grpId="0" nodeType="withEffect">
                                  <p:stCondLst>
                                    <p:cond delay="250"/>
                                  </p:stCondLst>
                                  <p:childTnLst>
                                    <p:set>
                                      <p:cBhvr>
                                        <p:cTn id="75" dur="1" fill="hold">
                                          <p:stCondLst>
                                            <p:cond delay="0"/>
                                          </p:stCondLst>
                                        </p:cTn>
                                        <p:tgtEl>
                                          <p:spTgt spid="56"/>
                                        </p:tgtEl>
                                        <p:attrNameLst>
                                          <p:attrName>style.visibility</p:attrName>
                                        </p:attrNameLst>
                                      </p:cBhvr>
                                      <p:to>
                                        <p:strVal val="visible"/>
                                      </p:to>
                                    </p:set>
                                    <p:anim calcmode="lin" valueType="num">
                                      <p:cBhvr>
                                        <p:cTn id="76" dur="500" fill="hold"/>
                                        <p:tgtEl>
                                          <p:spTgt spid="56"/>
                                        </p:tgtEl>
                                        <p:attrNameLst>
                                          <p:attrName>ppt_w</p:attrName>
                                        </p:attrNameLst>
                                      </p:cBhvr>
                                      <p:tavLst>
                                        <p:tav tm="0">
                                          <p:val>
                                            <p:fltVal val="0"/>
                                          </p:val>
                                        </p:tav>
                                        <p:tav tm="100000">
                                          <p:val>
                                            <p:strVal val="#ppt_w"/>
                                          </p:val>
                                        </p:tav>
                                      </p:tavLst>
                                    </p:anim>
                                    <p:anim calcmode="lin" valueType="num">
                                      <p:cBhvr>
                                        <p:cTn id="77" dur="500" fill="hold"/>
                                        <p:tgtEl>
                                          <p:spTgt spid="56"/>
                                        </p:tgtEl>
                                        <p:attrNameLst>
                                          <p:attrName>ppt_h</p:attrName>
                                        </p:attrNameLst>
                                      </p:cBhvr>
                                      <p:tavLst>
                                        <p:tav tm="0">
                                          <p:val>
                                            <p:fltVal val="0"/>
                                          </p:val>
                                        </p:tav>
                                        <p:tav tm="100000">
                                          <p:val>
                                            <p:strVal val="#ppt_h"/>
                                          </p:val>
                                        </p:tav>
                                      </p:tavLst>
                                    </p:anim>
                                    <p:animEffect transition="in" filter="fade">
                                      <p:cBhvr>
                                        <p:cTn id="78" dur="500"/>
                                        <p:tgtEl>
                                          <p:spTgt spid="56"/>
                                        </p:tgtEl>
                                      </p:cBhvr>
                                    </p:animEffect>
                                  </p:childTnLst>
                                </p:cTn>
                              </p:par>
                              <p:par>
                                <p:cTn id="79" presetID="53" presetClass="entr" presetSubtype="16" fill="hold" grpId="0" nodeType="withEffect">
                                  <p:stCondLst>
                                    <p:cond delay="250"/>
                                  </p:stCondLst>
                                  <p:childTnLst>
                                    <p:set>
                                      <p:cBhvr>
                                        <p:cTn id="80" dur="1" fill="hold">
                                          <p:stCondLst>
                                            <p:cond delay="0"/>
                                          </p:stCondLst>
                                        </p:cTn>
                                        <p:tgtEl>
                                          <p:spTgt spid="58"/>
                                        </p:tgtEl>
                                        <p:attrNameLst>
                                          <p:attrName>style.visibility</p:attrName>
                                        </p:attrNameLst>
                                      </p:cBhvr>
                                      <p:to>
                                        <p:strVal val="visible"/>
                                      </p:to>
                                    </p:set>
                                    <p:anim calcmode="lin" valueType="num">
                                      <p:cBhvr>
                                        <p:cTn id="81" dur="500" fill="hold"/>
                                        <p:tgtEl>
                                          <p:spTgt spid="58"/>
                                        </p:tgtEl>
                                        <p:attrNameLst>
                                          <p:attrName>ppt_w</p:attrName>
                                        </p:attrNameLst>
                                      </p:cBhvr>
                                      <p:tavLst>
                                        <p:tav tm="0">
                                          <p:val>
                                            <p:fltVal val="0"/>
                                          </p:val>
                                        </p:tav>
                                        <p:tav tm="100000">
                                          <p:val>
                                            <p:strVal val="#ppt_w"/>
                                          </p:val>
                                        </p:tav>
                                      </p:tavLst>
                                    </p:anim>
                                    <p:anim calcmode="lin" valueType="num">
                                      <p:cBhvr>
                                        <p:cTn id="82" dur="500" fill="hold"/>
                                        <p:tgtEl>
                                          <p:spTgt spid="58"/>
                                        </p:tgtEl>
                                        <p:attrNameLst>
                                          <p:attrName>ppt_h</p:attrName>
                                        </p:attrNameLst>
                                      </p:cBhvr>
                                      <p:tavLst>
                                        <p:tav tm="0">
                                          <p:val>
                                            <p:fltVal val="0"/>
                                          </p:val>
                                        </p:tav>
                                        <p:tav tm="100000">
                                          <p:val>
                                            <p:strVal val="#ppt_h"/>
                                          </p:val>
                                        </p:tav>
                                      </p:tavLst>
                                    </p:anim>
                                    <p:animEffect transition="in" filter="fade">
                                      <p:cBhvr>
                                        <p:cTn id="83" dur="500"/>
                                        <p:tgtEl>
                                          <p:spTgt spid="58"/>
                                        </p:tgtEl>
                                      </p:cBhvr>
                                    </p:animEffect>
                                  </p:childTnLst>
                                </p:cTn>
                              </p:par>
                              <p:par>
                                <p:cTn id="84" presetID="53" presetClass="entr" presetSubtype="16" fill="hold" grpId="0" nodeType="withEffect">
                                  <p:stCondLst>
                                    <p:cond delay="250"/>
                                  </p:stCondLst>
                                  <p:childTnLst>
                                    <p:set>
                                      <p:cBhvr>
                                        <p:cTn id="85" dur="1" fill="hold">
                                          <p:stCondLst>
                                            <p:cond delay="0"/>
                                          </p:stCondLst>
                                        </p:cTn>
                                        <p:tgtEl>
                                          <p:spTgt spid="59"/>
                                        </p:tgtEl>
                                        <p:attrNameLst>
                                          <p:attrName>style.visibility</p:attrName>
                                        </p:attrNameLst>
                                      </p:cBhvr>
                                      <p:to>
                                        <p:strVal val="visible"/>
                                      </p:to>
                                    </p:set>
                                    <p:anim calcmode="lin" valueType="num">
                                      <p:cBhvr>
                                        <p:cTn id="86" dur="500" fill="hold"/>
                                        <p:tgtEl>
                                          <p:spTgt spid="59"/>
                                        </p:tgtEl>
                                        <p:attrNameLst>
                                          <p:attrName>ppt_w</p:attrName>
                                        </p:attrNameLst>
                                      </p:cBhvr>
                                      <p:tavLst>
                                        <p:tav tm="0">
                                          <p:val>
                                            <p:fltVal val="0"/>
                                          </p:val>
                                        </p:tav>
                                        <p:tav tm="100000">
                                          <p:val>
                                            <p:strVal val="#ppt_w"/>
                                          </p:val>
                                        </p:tav>
                                      </p:tavLst>
                                    </p:anim>
                                    <p:anim calcmode="lin" valueType="num">
                                      <p:cBhvr>
                                        <p:cTn id="87" dur="500" fill="hold"/>
                                        <p:tgtEl>
                                          <p:spTgt spid="59"/>
                                        </p:tgtEl>
                                        <p:attrNameLst>
                                          <p:attrName>ppt_h</p:attrName>
                                        </p:attrNameLst>
                                      </p:cBhvr>
                                      <p:tavLst>
                                        <p:tav tm="0">
                                          <p:val>
                                            <p:fltVal val="0"/>
                                          </p:val>
                                        </p:tav>
                                        <p:tav tm="100000">
                                          <p:val>
                                            <p:strVal val="#ppt_h"/>
                                          </p:val>
                                        </p:tav>
                                      </p:tavLst>
                                    </p:anim>
                                    <p:animEffect transition="in" filter="fade">
                                      <p:cBhvr>
                                        <p:cTn id="88" dur="500"/>
                                        <p:tgtEl>
                                          <p:spTgt spid="59"/>
                                        </p:tgtEl>
                                      </p:cBhvr>
                                    </p:animEffect>
                                  </p:childTnLst>
                                </p:cTn>
                              </p:par>
                              <p:par>
                                <p:cTn id="89" presetID="53" presetClass="entr" presetSubtype="16" fill="hold" grpId="0" nodeType="withEffect">
                                  <p:stCondLst>
                                    <p:cond delay="25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2" grpId="0" bldLvl="0" animBg="1"/>
      <p:bldP spid="23" grpId="0" bldLvl="0" animBg="1"/>
      <p:bldP spid="24" grpId="0" bldLvl="0" animBg="1"/>
      <p:bldP spid="25" grpId="0" bldLvl="0" animBg="1"/>
      <p:bldP spid="26" grpId="0" bldLvl="0" animBg="1"/>
      <p:bldP spid="46" grpId="0" bldLvl="0" animBg="1"/>
      <p:bldP spid="48" grpId="0" bldLvl="0" animBg="1"/>
      <p:bldP spid="49" grpId="0" bldLvl="0" animBg="1"/>
      <p:bldP spid="50" grpId="0" bldLvl="0" animBg="1"/>
      <p:bldP spid="51" grpId="0" bldLvl="0" animBg="1"/>
      <p:bldP spid="53" grpId="0" bldLvl="0" animBg="1"/>
      <p:bldP spid="54" grpId="0" bldLvl="0" animBg="1"/>
      <p:bldP spid="55" grpId="0" bldLvl="0" animBg="1"/>
      <p:bldP spid="56" grpId="0" bldLvl="0" animBg="1"/>
      <p:bldP spid="58" grpId="0" bldLvl="0" animBg="1"/>
      <p:bldP spid="59" grpId="0" bldLvl="0" animBg="1"/>
      <p:bldP spid="6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11" name="矩形 53"/>
          <p:cNvSpPr>
            <a:spLocks noChangeArrowheads="1"/>
          </p:cNvSpPr>
          <p:nvPr/>
        </p:nvSpPr>
        <p:spPr bwMode="auto">
          <a:xfrm>
            <a:off x="219949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zh-CN" altLang="en-US" sz="2400" b="1" dirty="0">
              <a:solidFill>
                <a:schemeClr val="bg2"/>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53"/>
          <p:cNvSpPr>
            <a:spLocks noChangeArrowheads="1"/>
          </p:cNvSpPr>
          <p:nvPr/>
        </p:nvSpPr>
        <p:spPr bwMode="auto">
          <a:xfrm>
            <a:off x="3773286"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zh-CN" altLang="en-US" sz="2400" b="1" dirty="0">
              <a:solidFill>
                <a:schemeClr val="bg2"/>
              </a:solidFill>
              <a:latin typeface="+mn-lt"/>
              <a:ea typeface="+mn-ea"/>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6" name="等腰三角形 45"/>
          <p:cNvSpPr>
            <a:spLocks noChangeAspect="1"/>
          </p:cNvSpPr>
          <p:nvPr/>
        </p:nvSpPr>
        <p:spPr>
          <a:xfrm rot="10800000" flipV="1">
            <a:off x="4282555"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2" name="矩形 51"/>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标题三</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4"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标题四</a:t>
            </a:r>
            <a:endParaRPr lang="en-US" altLang="zh-CN"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标题五</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7" name="矩形 56"/>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3"/>
          <p:cNvSpPr>
            <a:spLocks noChangeArrowheads="1"/>
          </p:cNvSpPr>
          <p:nvPr/>
        </p:nvSpPr>
        <p:spPr bwMode="auto">
          <a:xfrm>
            <a:off x="5344537"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59"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en-US" altLang="zh-CN" sz="2400" b="1" dirty="0">
              <a:solidFill>
                <a:schemeClr val="bg2"/>
              </a:solidFill>
              <a:latin typeface="+mn-lt"/>
              <a:ea typeface="+mn-ea"/>
              <a:cs typeface="+mn-ea"/>
              <a:sym typeface="+mn-lt"/>
            </a:endParaRPr>
          </a:p>
        </p:txBody>
      </p:sp>
      <p:sp>
        <p:nvSpPr>
          <p:cNvPr id="60"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zh-CN" altLang="en-US" sz="2400" b="1" dirty="0">
              <a:solidFill>
                <a:schemeClr val="bg2"/>
              </a:solidFill>
              <a:latin typeface="+mn-lt"/>
              <a:ea typeface="+mn-ea"/>
              <a:cs typeface="+mn-ea"/>
              <a:sym typeface="+mn-lt"/>
            </a:endParaRPr>
          </a:p>
        </p:txBody>
      </p:sp>
      <p:sp>
        <p:nvSpPr>
          <p:cNvPr id="61" name="矩形 60"/>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266700" y="1291590"/>
            <a:ext cx="8486140" cy="4954270"/>
          </a:xfrm>
          <a:prstGeom prst="rect">
            <a:avLst/>
          </a:prstGeom>
          <a:noFill/>
          <a:ln w="9525">
            <a:noFill/>
          </a:ln>
        </p:spPr>
        <p:txBody>
          <a:bodyPr wrap="square">
            <a:spAutoFit/>
          </a:bodyPr>
          <a:p>
            <a:pPr indent="711200" fontAlgn="auto">
              <a:extLst>
                <a:ext uri="{35155182-B16C-46BC-9424-99874614C6A1}">
                  <wpsdc:indentchars xmlns:wpsdc="http://www.wps.cn/officeDocument/2017/drawingmlCustomData" val="200" checksum="3773799597"/>
                </a:ext>
              </a:extLst>
            </a:pPr>
            <a:r>
              <a:rPr sz="2800" b="1">
                <a:latin typeface="Calibri" panose="020F0502020204030204" pitchFamily="34" charset="0"/>
                <a:ea typeface="宋体" panose="02010600030101010101" pitchFamily="2" charset="-122"/>
                <a:sym typeface="+mn-ea"/>
              </a:rPr>
              <a:t>竞争对手分析</a:t>
            </a:r>
            <a:endParaRPr sz="2800" b="1">
              <a:latin typeface="Calibri" panose="020F0502020204030204" pitchFamily="34" charset="0"/>
              <a:ea typeface="宋体" panose="02010600030101010101" pitchFamily="2" charset="-122"/>
              <a:sym typeface="+mn-ea"/>
            </a:endParaRPr>
          </a:p>
          <a:p>
            <a:pPr indent="609600" fontAlgn="auto">
              <a:extLst>
                <a:ext uri="{35155182-B16C-46BC-9424-99874614C6A1}">
                  <wpsdc:indentchars xmlns:wpsdc="http://www.wps.cn/officeDocument/2017/drawingmlCustomData" val="200" checksum="4158780845"/>
                </a:ext>
              </a:extLst>
            </a:pPr>
            <a:endParaRPr sz="2400" b="1">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目前针对大学校园资讯信息类的</a:t>
            </a:r>
            <a:r>
              <a:rPr lang="en-US" sz="2400" b="0">
                <a:latin typeface="Calibri" panose="020F0502020204030204" pitchFamily="34" charset="0"/>
                <a:ea typeface="宋体" panose="02010600030101010101" pitchFamily="2" charset="-122"/>
                <a:cs typeface="Times New Roman" panose="02020603050405020304" charset="0"/>
              </a:rPr>
              <a:t>APP</a:t>
            </a:r>
            <a:r>
              <a:rPr lang="zh-CN" sz="2400" b="0">
                <a:latin typeface="Calibri" panose="020F0502020204030204" pitchFamily="34" charset="0"/>
                <a:ea typeface="宋体" panose="02010600030101010101" pitchFamily="2" charset="-122"/>
              </a:rPr>
              <a:t>主要有：</a:t>
            </a:r>
            <a:endParaRPr lang="zh-CN" sz="2400" b="0">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超级课程表：以课程表为核心，有跳蚤市场，四六级查询等等功能。</a:t>
            </a:r>
            <a:endParaRPr lang="zh-CN" sz="2400" b="0">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易班：易班是提供教育教学、生活服务、文化娱乐的综合性互动社区。网站融合了论坛、社交、博客、微博等主流的Web2.0应用，但根据用户反映目前还存在较多的问题，比如进不了课群、无法记录作业进度、无法提交等BUG。</a:t>
            </a:r>
            <a:endParaRPr lang="zh-CN" sz="2400" b="0">
              <a:latin typeface="Calibri" panose="020F0502020204030204" pitchFamily="34" charset="0"/>
              <a:ea typeface="宋体" panose="02010600030101010101" pitchFamily="2" charset="-122"/>
            </a:endParaRPr>
          </a:p>
          <a:p>
            <a:pPr indent="609600" fontAlgn="auto">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通过下载试用以及浏览用户反馈，以上APP能够解决上述一些问题，但是仍然存在体验较差的问题，同时信息板块较为鸡肋，不能精准到校，信息较为大杂烩，没有精准实现校园各类信息的高效传播。</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12" presetClass="entr" presetSubtype="4" fill="hold" grpId="0" nodeType="withEffect">
                                  <p:stCondLst>
                                    <p:cond delay="25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p:tgtEl>
                                          <p:spTgt spid="46"/>
                                        </p:tgtEl>
                                        <p:attrNameLst>
                                          <p:attrName>ppt_y</p:attrName>
                                        </p:attrNameLst>
                                      </p:cBhvr>
                                      <p:tavLst>
                                        <p:tav tm="0">
                                          <p:val>
                                            <p:strVal val="#ppt_y+#ppt_h*1.125000"/>
                                          </p:val>
                                        </p:tav>
                                        <p:tav tm="100000">
                                          <p:val>
                                            <p:strVal val="#ppt_y"/>
                                          </p:val>
                                        </p:tav>
                                      </p:tavLst>
                                    </p:anim>
                                    <p:animEffect transition="in" filter="wipe(up)">
                                      <p:cBhvr>
                                        <p:cTn id="38" dur="500"/>
                                        <p:tgtEl>
                                          <p:spTgt spid="46"/>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25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par>
                                <p:cTn id="59" presetID="53" presetClass="entr" presetSubtype="16"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grpId="0" nodeType="withEffect">
                                  <p:stCondLst>
                                    <p:cond delay="25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par>
                                <p:cTn id="74" presetID="53" presetClass="entr" presetSubtype="16" fill="hold" grpId="0" nodeType="withEffect">
                                  <p:stCondLst>
                                    <p:cond delay="250"/>
                                  </p:stCondLst>
                                  <p:childTnLst>
                                    <p:set>
                                      <p:cBhvr>
                                        <p:cTn id="75" dur="1" fill="hold">
                                          <p:stCondLst>
                                            <p:cond delay="0"/>
                                          </p:stCondLst>
                                        </p:cTn>
                                        <p:tgtEl>
                                          <p:spTgt spid="56"/>
                                        </p:tgtEl>
                                        <p:attrNameLst>
                                          <p:attrName>style.visibility</p:attrName>
                                        </p:attrNameLst>
                                      </p:cBhvr>
                                      <p:to>
                                        <p:strVal val="visible"/>
                                      </p:to>
                                    </p:set>
                                    <p:anim calcmode="lin" valueType="num">
                                      <p:cBhvr>
                                        <p:cTn id="76" dur="500" fill="hold"/>
                                        <p:tgtEl>
                                          <p:spTgt spid="56"/>
                                        </p:tgtEl>
                                        <p:attrNameLst>
                                          <p:attrName>ppt_w</p:attrName>
                                        </p:attrNameLst>
                                      </p:cBhvr>
                                      <p:tavLst>
                                        <p:tav tm="0">
                                          <p:val>
                                            <p:fltVal val="0"/>
                                          </p:val>
                                        </p:tav>
                                        <p:tav tm="100000">
                                          <p:val>
                                            <p:strVal val="#ppt_w"/>
                                          </p:val>
                                        </p:tav>
                                      </p:tavLst>
                                    </p:anim>
                                    <p:anim calcmode="lin" valueType="num">
                                      <p:cBhvr>
                                        <p:cTn id="77" dur="500" fill="hold"/>
                                        <p:tgtEl>
                                          <p:spTgt spid="56"/>
                                        </p:tgtEl>
                                        <p:attrNameLst>
                                          <p:attrName>ppt_h</p:attrName>
                                        </p:attrNameLst>
                                      </p:cBhvr>
                                      <p:tavLst>
                                        <p:tav tm="0">
                                          <p:val>
                                            <p:fltVal val="0"/>
                                          </p:val>
                                        </p:tav>
                                        <p:tav tm="100000">
                                          <p:val>
                                            <p:strVal val="#ppt_h"/>
                                          </p:val>
                                        </p:tav>
                                      </p:tavLst>
                                    </p:anim>
                                    <p:animEffect transition="in" filter="fade">
                                      <p:cBhvr>
                                        <p:cTn id="78" dur="500"/>
                                        <p:tgtEl>
                                          <p:spTgt spid="56"/>
                                        </p:tgtEl>
                                      </p:cBhvr>
                                    </p:animEffect>
                                  </p:childTnLst>
                                </p:cTn>
                              </p:par>
                              <p:par>
                                <p:cTn id="79" presetID="53" presetClass="entr" presetSubtype="16" fill="hold" grpId="0" nodeType="withEffect">
                                  <p:stCondLst>
                                    <p:cond delay="250"/>
                                  </p:stCondLst>
                                  <p:childTnLst>
                                    <p:set>
                                      <p:cBhvr>
                                        <p:cTn id="80" dur="1" fill="hold">
                                          <p:stCondLst>
                                            <p:cond delay="0"/>
                                          </p:stCondLst>
                                        </p:cTn>
                                        <p:tgtEl>
                                          <p:spTgt spid="58"/>
                                        </p:tgtEl>
                                        <p:attrNameLst>
                                          <p:attrName>style.visibility</p:attrName>
                                        </p:attrNameLst>
                                      </p:cBhvr>
                                      <p:to>
                                        <p:strVal val="visible"/>
                                      </p:to>
                                    </p:set>
                                    <p:anim calcmode="lin" valueType="num">
                                      <p:cBhvr>
                                        <p:cTn id="81" dur="500" fill="hold"/>
                                        <p:tgtEl>
                                          <p:spTgt spid="58"/>
                                        </p:tgtEl>
                                        <p:attrNameLst>
                                          <p:attrName>ppt_w</p:attrName>
                                        </p:attrNameLst>
                                      </p:cBhvr>
                                      <p:tavLst>
                                        <p:tav tm="0">
                                          <p:val>
                                            <p:fltVal val="0"/>
                                          </p:val>
                                        </p:tav>
                                        <p:tav tm="100000">
                                          <p:val>
                                            <p:strVal val="#ppt_w"/>
                                          </p:val>
                                        </p:tav>
                                      </p:tavLst>
                                    </p:anim>
                                    <p:anim calcmode="lin" valueType="num">
                                      <p:cBhvr>
                                        <p:cTn id="82" dur="500" fill="hold"/>
                                        <p:tgtEl>
                                          <p:spTgt spid="58"/>
                                        </p:tgtEl>
                                        <p:attrNameLst>
                                          <p:attrName>ppt_h</p:attrName>
                                        </p:attrNameLst>
                                      </p:cBhvr>
                                      <p:tavLst>
                                        <p:tav tm="0">
                                          <p:val>
                                            <p:fltVal val="0"/>
                                          </p:val>
                                        </p:tav>
                                        <p:tav tm="100000">
                                          <p:val>
                                            <p:strVal val="#ppt_h"/>
                                          </p:val>
                                        </p:tav>
                                      </p:tavLst>
                                    </p:anim>
                                    <p:animEffect transition="in" filter="fade">
                                      <p:cBhvr>
                                        <p:cTn id="83" dur="500"/>
                                        <p:tgtEl>
                                          <p:spTgt spid="58"/>
                                        </p:tgtEl>
                                      </p:cBhvr>
                                    </p:animEffect>
                                  </p:childTnLst>
                                </p:cTn>
                              </p:par>
                              <p:par>
                                <p:cTn id="84" presetID="53" presetClass="entr" presetSubtype="16" fill="hold" grpId="0" nodeType="withEffect">
                                  <p:stCondLst>
                                    <p:cond delay="250"/>
                                  </p:stCondLst>
                                  <p:childTnLst>
                                    <p:set>
                                      <p:cBhvr>
                                        <p:cTn id="85" dur="1" fill="hold">
                                          <p:stCondLst>
                                            <p:cond delay="0"/>
                                          </p:stCondLst>
                                        </p:cTn>
                                        <p:tgtEl>
                                          <p:spTgt spid="59"/>
                                        </p:tgtEl>
                                        <p:attrNameLst>
                                          <p:attrName>style.visibility</p:attrName>
                                        </p:attrNameLst>
                                      </p:cBhvr>
                                      <p:to>
                                        <p:strVal val="visible"/>
                                      </p:to>
                                    </p:set>
                                    <p:anim calcmode="lin" valueType="num">
                                      <p:cBhvr>
                                        <p:cTn id="86" dur="500" fill="hold"/>
                                        <p:tgtEl>
                                          <p:spTgt spid="59"/>
                                        </p:tgtEl>
                                        <p:attrNameLst>
                                          <p:attrName>ppt_w</p:attrName>
                                        </p:attrNameLst>
                                      </p:cBhvr>
                                      <p:tavLst>
                                        <p:tav tm="0">
                                          <p:val>
                                            <p:fltVal val="0"/>
                                          </p:val>
                                        </p:tav>
                                        <p:tav tm="100000">
                                          <p:val>
                                            <p:strVal val="#ppt_w"/>
                                          </p:val>
                                        </p:tav>
                                      </p:tavLst>
                                    </p:anim>
                                    <p:anim calcmode="lin" valueType="num">
                                      <p:cBhvr>
                                        <p:cTn id="87" dur="500" fill="hold"/>
                                        <p:tgtEl>
                                          <p:spTgt spid="59"/>
                                        </p:tgtEl>
                                        <p:attrNameLst>
                                          <p:attrName>ppt_h</p:attrName>
                                        </p:attrNameLst>
                                      </p:cBhvr>
                                      <p:tavLst>
                                        <p:tav tm="0">
                                          <p:val>
                                            <p:fltVal val="0"/>
                                          </p:val>
                                        </p:tav>
                                        <p:tav tm="100000">
                                          <p:val>
                                            <p:strVal val="#ppt_h"/>
                                          </p:val>
                                        </p:tav>
                                      </p:tavLst>
                                    </p:anim>
                                    <p:animEffect transition="in" filter="fade">
                                      <p:cBhvr>
                                        <p:cTn id="88" dur="500"/>
                                        <p:tgtEl>
                                          <p:spTgt spid="59"/>
                                        </p:tgtEl>
                                      </p:cBhvr>
                                    </p:animEffect>
                                  </p:childTnLst>
                                </p:cTn>
                              </p:par>
                              <p:par>
                                <p:cTn id="89" presetID="53" presetClass="entr" presetSubtype="16" fill="hold" grpId="0" nodeType="withEffect">
                                  <p:stCondLst>
                                    <p:cond delay="25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2" grpId="0" bldLvl="0" animBg="1"/>
      <p:bldP spid="23" grpId="0" bldLvl="0" animBg="1"/>
      <p:bldP spid="24" grpId="0" bldLvl="0" animBg="1"/>
      <p:bldP spid="25" grpId="0" bldLvl="0" animBg="1"/>
      <p:bldP spid="26" grpId="0" bldLvl="0" animBg="1"/>
      <p:bldP spid="46" grpId="0" bldLvl="0" animBg="1"/>
      <p:bldP spid="48" grpId="0" bldLvl="0" animBg="1"/>
      <p:bldP spid="49" grpId="0" bldLvl="0" animBg="1"/>
      <p:bldP spid="50" grpId="0" bldLvl="0" animBg="1"/>
      <p:bldP spid="51" grpId="0" bldLvl="0" animBg="1"/>
      <p:bldP spid="53" grpId="0" bldLvl="0" animBg="1"/>
      <p:bldP spid="54" grpId="0" bldLvl="0" animBg="1"/>
      <p:bldP spid="55" grpId="0" bldLvl="0" animBg="1"/>
      <p:bldP spid="56" grpId="0" bldLvl="0" animBg="1"/>
      <p:bldP spid="58" grpId="0" bldLvl="0" animBg="1"/>
      <p:bldP spid="59" grpId="0" bldLvl="0" animBg="1"/>
      <p:bldP spid="6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cs typeface="+mn-ea"/>
                <a:sym typeface="+mn-lt"/>
              </a:rPr>
            </a:fld>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27" name="矩形 26"/>
          <p:cNvSpPr/>
          <p:nvPr/>
        </p:nvSpPr>
        <p:spPr>
          <a:xfrm flipV="1">
            <a:off x="-1" y="5949280"/>
            <a:ext cx="12192000" cy="90872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945513" y="1329529"/>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3754788"/>
            <a:ext cx="6255526" cy="82867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800" b="1" dirty="0">
                <a:cs typeface="+mn-ea"/>
                <a:sym typeface="+mn-lt"/>
              </a:rPr>
              <a:t>产品定位及目标</a:t>
            </a:r>
            <a:endParaRPr lang="zh-CN" altLang="en-US" sz="4800" b="1" dirty="0">
              <a:cs typeface="+mn-ea"/>
              <a:sym typeface="+mn-lt"/>
            </a:endParaRPr>
          </a:p>
        </p:txBody>
      </p:sp>
      <p:cxnSp>
        <p:nvCxnSpPr>
          <p:cNvPr id="32" name="直接连接符 31"/>
          <p:cNvCxnSpPr/>
          <p:nvPr/>
        </p:nvCxnSpPr>
        <p:spPr bwMode="auto">
          <a:xfrm>
            <a:off x="264096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等腰三角形 45"/>
          <p:cNvSpPr>
            <a:spLocks noChangeAspect="1"/>
          </p:cNvSpPr>
          <p:nvPr/>
        </p:nvSpPr>
        <p:spPr>
          <a:xfrm rot="10800000" flipV="1">
            <a:off x="5853805"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49" name="矩形 48"/>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等腰三角形 54"/>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6" name="矩形 55"/>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等腰三角形 63"/>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5"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2" name="等腰三角形 71"/>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3"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4" name="矩形 73"/>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en-US" altLang="zh-CN" sz="2400" b="1" dirty="0">
              <a:solidFill>
                <a:schemeClr val="bg2"/>
              </a:solidFill>
              <a:latin typeface="+mn-lt"/>
              <a:ea typeface="+mn-ea"/>
              <a:cs typeface="+mn-ea"/>
              <a:sym typeface="+mn-lt"/>
            </a:endParaRPr>
          </a:p>
        </p:txBody>
      </p:sp>
      <p:sp>
        <p:nvSpPr>
          <p:cNvPr id="77" name="矩形 53"/>
          <p:cNvSpPr>
            <a:spLocks noChangeArrowheads="1"/>
          </p:cNvSpPr>
          <p:nvPr/>
        </p:nvSpPr>
        <p:spPr bwMode="auto">
          <a:xfrm>
            <a:off x="691324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en-US" altLang="zh-CN" sz="2400" b="1" dirty="0">
              <a:solidFill>
                <a:schemeClr val="bg2"/>
              </a:solidFill>
              <a:latin typeface="+mn-lt"/>
              <a:ea typeface="+mn-ea"/>
              <a:cs typeface="+mn-ea"/>
              <a:sym typeface="+mn-lt"/>
            </a:endParaRPr>
          </a:p>
        </p:txBody>
      </p:sp>
      <p:sp>
        <p:nvSpPr>
          <p:cNvPr id="78"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79" name="矩形 78"/>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矩形 79"/>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矩形 80"/>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en-US" altLang="zh-CN" sz="2000" dirty="0">
              <a:solidFill>
                <a:schemeClr val="bg2"/>
              </a:solidFill>
              <a:latin typeface="+mn-lt"/>
              <a:ea typeface="+mn-ea"/>
              <a:cs typeface="+mn-ea"/>
              <a:sym typeface="+mn-lt"/>
            </a:endParaRPr>
          </a:p>
        </p:txBody>
      </p:sp>
      <p:sp>
        <p:nvSpPr>
          <p:cNvPr id="88" name="Freeform 11"/>
          <p:cNvSpPr>
            <a:spLocks noEditPoints="1"/>
          </p:cNvSpPr>
          <p:nvPr/>
        </p:nvSpPr>
        <p:spPr bwMode="auto">
          <a:xfrm>
            <a:off x="5602634" y="1809383"/>
            <a:ext cx="986729" cy="1346030"/>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par>
                          <p:cTn id="20" fill="hold">
                            <p:stCondLst>
                              <p:cond delay="7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1"/>
                                        </p:tgtEl>
                                        <p:attrNameLst>
                                          <p:attrName>ppt_y</p:attrName>
                                        </p:attrNameLst>
                                      </p:cBhvr>
                                      <p:tavLst>
                                        <p:tav tm="0">
                                          <p:val>
                                            <p:strVal val="#ppt_y"/>
                                          </p:val>
                                        </p:tav>
                                        <p:tav tm="100000">
                                          <p:val>
                                            <p:strVal val="#ppt_y"/>
                                          </p:val>
                                        </p:tav>
                                      </p:tavLst>
                                    </p:anim>
                                    <p:anim calcmode="lin" valueType="num">
                                      <p:cBhvr>
                                        <p:cTn id="2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1"/>
                                        </p:tgtEl>
                                      </p:cBhvr>
                                    </p:animEffect>
                                  </p:childTnLst>
                                </p:cTn>
                              </p:par>
                            </p:childTnLst>
                          </p:cTn>
                        </p:par>
                        <p:par>
                          <p:cTn id="28" fill="hold">
                            <p:stCondLst>
                              <p:cond delay="800"/>
                            </p:stCondLst>
                            <p:childTnLst>
                              <p:par>
                                <p:cTn id="29" presetID="16" presetClass="entr" presetSubtype="21"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par>
                                <p:cTn id="32" presetID="12" presetClass="entr" presetSubtype="4" fill="hold" grpId="0" nodeType="withEffect">
                                  <p:stCondLst>
                                    <p:cond delay="25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p:tgtEl>
                                          <p:spTgt spid="46"/>
                                        </p:tgtEl>
                                        <p:attrNameLst>
                                          <p:attrName>ppt_y</p:attrName>
                                        </p:attrNameLst>
                                      </p:cBhvr>
                                      <p:tavLst>
                                        <p:tav tm="0">
                                          <p:val>
                                            <p:strVal val="#ppt_y+#ppt_h*1.125000"/>
                                          </p:val>
                                        </p:tav>
                                        <p:tav tm="100000">
                                          <p:val>
                                            <p:strVal val="#ppt_y"/>
                                          </p:val>
                                        </p:tav>
                                      </p:tavLst>
                                    </p:anim>
                                    <p:animEffect transition="in" filter="wipe(up)">
                                      <p:cBhvr>
                                        <p:cTn id="35" dur="500"/>
                                        <p:tgtEl>
                                          <p:spTgt spid="46"/>
                                        </p:tgtEl>
                                      </p:cBhvr>
                                    </p:animEffect>
                                  </p:childTnLst>
                                </p:cTn>
                              </p:par>
                              <p:par>
                                <p:cTn id="36" presetID="12" presetClass="entr" presetSubtype="4" fill="hold" grpId="0" nodeType="withEffect">
                                  <p:stCondLst>
                                    <p:cond delay="25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p:tgtEl>
                                          <p:spTgt spid="55"/>
                                        </p:tgtEl>
                                        <p:attrNameLst>
                                          <p:attrName>ppt_y</p:attrName>
                                        </p:attrNameLst>
                                      </p:cBhvr>
                                      <p:tavLst>
                                        <p:tav tm="0">
                                          <p:val>
                                            <p:strVal val="#ppt_y+#ppt_h*1.125000"/>
                                          </p:val>
                                        </p:tav>
                                        <p:tav tm="100000">
                                          <p:val>
                                            <p:strVal val="#ppt_y"/>
                                          </p:val>
                                        </p:tav>
                                      </p:tavLst>
                                    </p:anim>
                                    <p:animEffect transition="in" filter="wipe(up)">
                                      <p:cBhvr>
                                        <p:cTn id="39" dur="500"/>
                                        <p:tgtEl>
                                          <p:spTgt spid="5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54"/>
                                        </p:tgtEl>
                                        <p:attrNameLst>
                                          <p:attrName>style.visibility</p:attrName>
                                        </p:attrNameLst>
                                      </p:cBhvr>
                                      <p:to>
                                        <p:strVal val="visible"/>
                                      </p:to>
                                    </p:set>
                                    <p:anim calcmode="lin" valueType="num">
                                      <p:cBhvr>
                                        <p:cTn id="42" dur="500" fill="hold"/>
                                        <p:tgtEl>
                                          <p:spTgt spid="54"/>
                                        </p:tgtEl>
                                        <p:attrNameLst>
                                          <p:attrName>ppt_w</p:attrName>
                                        </p:attrNameLst>
                                      </p:cBhvr>
                                      <p:tavLst>
                                        <p:tav tm="0">
                                          <p:val>
                                            <p:fltVal val="0"/>
                                          </p:val>
                                        </p:tav>
                                        <p:tav tm="100000">
                                          <p:val>
                                            <p:strVal val="#ppt_w"/>
                                          </p:val>
                                        </p:tav>
                                      </p:tavLst>
                                    </p:anim>
                                    <p:anim calcmode="lin" valueType="num">
                                      <p:cBhvr>
                                        <p:cTn id="43" dur="500" fill="hold"/>
                                        <p:tgtEl>
                                          <p:spTgt spid="54"/>
                                        </p:tgtEl>
                                        <p:attrNameLst>
                                          <p:attrName>ppt_h</p:attrName>
                                        </p:attrNameLst>
                                      </p:cBhvr>
                                      <p:tavLst>
                                        <p:tav tm="0">
                                          <p:val>
                                            <p:fltVal val="0"/>
                                          </p:val>
                                        </p:tav>
                                        <p:tav tm="100000">
                                          <p:val>
                                            <p:strVal val="#ppt_h"/>
                                          </p:val>
                                        </p:tav>
                                      </p:tavLst>
                                    </p:anim>
                                    <p:animEffect transition="in" filter="fade">
                                      <p:cBhvr>
                                        <p:cTn id="44" dur="500"/>
                                        <p:tgtEl>
                                          <p:spTgt spid="54"/>
                                        </p:tgtEl>
                                      </p:cBhvr>
                                    </p:animEffect>
                                  </p:childTnLst>
                                </p:cTn>
                              </p:par>
                              <p:par>
                                <p:cTn id="45" presetID="12" presetClass="entr" presetSubtype="4"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p:tgtEl>
                                          <p:spTgt spid="64"/>
                                        </p:tgtEl>
                                        <p:attrNameLst>
                                          <p:attrName>ppt_y</p:attrName>
                                        </p:attrNameLst>
                                      </p:cBhvr>
                                      <p:tavLst>
                                        <p:tav tm="0">
                                          <p:val>
                                            <p:strVal val="#ppt_y+#ppt_h*1.125000"/>
                                          </p:val>
                                        </p:tav>
                                        <p:tav tm="100000">
                                          <p:val>
                                            <p:strVal val="#ppt_y"/>
                                          </p:val>
                                        </p:tav>
                                      </p:tavLst>
                                    </p:anim>
                                    <p:animEffect transition="in" filter="wipe(up)">
                                      <p:cBhvr>
                                        <p:cTn id="48" dur="500"/>
                                        <p:tgtEl>
                                          <p:spTgt spid="64"/>
                                        </p:tgtEl>
                                      </p:cBhvr>
                                    </p:animEffect>
                                  </p:childTnLst>
                                </p:cTn>
                              </p:par>
                              <p:par>
                                <p:cTn id="49" presetID="53" presetClass="entr" presetSubtype="16" fill="hold" grpId="0" nodeType="withEffect">
                                  <p:stCondLst>
                                    <p:cond delay="25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par>
                                <p:cTn id="54" presetID="12" presetClass="entr" presetSubtype="4" fill="hold" grpId="0" nodeType="withEffect">
                                  <p:stCondLst>
                                    <p:cond delay="25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p:tgtEl>
                                          <p:spTgt spid="72"/>
                                        </p:tgtEl>
                                        <p:attrNameLst>
                                          <p:attrName>ppt_y</p:attrName>
                                        </p:attrNameLst>
                                      </p:cBhvr>
                                      <p:tavLst>
                                        <p:tav tm="0">
                                          <p:val>
                                            <p:strVal val="#ppt_y+#ppt_h*1.125000"/>
                                          </p:val>
                                        </p:tav>
                                        <p:tav tm="100000">
                                          <p:val>
                                            <p:strVal val="#ppt_y"/>
                                          </p:val>
                                        </p:tav>
                                      </p:tavLst>
                                    </p:anim>
                                    <p:animEffect transition="in" filter="wipe(up)">
                                      <p:cBhvr>
                                        <p:cTn id="57" dur="500"/>
                                        <p:tgtEl>
                                          <p:spTgt spid="72"/>
                                        </p:tgtEl>
                                      </p:cBhvr>
                                    </p:animEffect>
                                  </p:childTnLst>
                                </p:cTn>
                              </p:par>
                              <p:par>
                                <p:cTn id="58" presetID="53" presetClass="entr" presetSubtype="16" fill="hold" grpId="0" nodeType="withEffect">
                                  <p:stCondLst>
                                    <p:cond delay="250"/>
                                  </p:stCondLst>
                                  <p:childTnLst>
                                    <p:set>
                                      <p:cBhvr>
                                        <p:cTn id="59" dur="1" fill="hold">
                                          <p:stCondLst>
                                            <p:cond delay="0"/>
                                          </p:stCondLst>
                                        </p:cTn>
                                        <p:tgtEl>
                                          <p:spTgt spid="71"/>
                                        </p:tgtEl>
                                        <p:attrNameLst>
                                          <p:attrName>style.visibility</p:attrName>
                                        </p:attrNameLst>
                                      </p:cBhvr>
                                      <p:to>
                                        <p:strVal val="visible"/>
                                      </p:to>
                                    </p:set>
                                    <p:anim calcmode="lin" valueType="num">
                                      <p:cBhvr>
                                        <p:cTn id="60" dur="500" fill="hold"/>
                                        <p:tgtEl>
                                          <p:spTgt spid="71"/>
                                        </p:tgtEl>
                                        <p:attrNameLst>
                                          <p:attrName>ppt_w</p:attrName>
                                        </p:attrNameLst>
                                      </p:cBhvr>
                                      <p:tavLst>
                                        <p:tav tm="0">
                                          <p:val>
                                            <p:fltVal val="0"/>
                                          </p:val>
                                        </p:tav>
                                        <p:tav tm="100000">
                                          <p:val>
                                            <p:strVal val="#ppt_w"/>
                                          </p:val>
                                        </p:tav>
                                      </p:tavLst>
                                    </p:anim>
                                    <p:anim calcmode="lin" valueType="num">
                                      <p:cBhvr>
                                        <p:cTn id="61" dur="500" fill="hold"/>
                                        <p:tgtEl>
                                          <p:spTgt spid="71"/>
                                        </p:tgtEl>
                                        <p:attrNameLst>
                                          <p:attrName>ppt_h</p:attrName>
                                        </p:attrNameLst>
                                      </p:cBhvr>
                                      <p:tavLst>
                                        <p:tav tm="0">
                                          <p:val>
                                            <p:fltVal val="0"/>
                                          </p:val>
                                        </p:tav>
                                        <p:tav tm="100000">
                                          <p:val>
                                            <p:strVal val="#ppt_h"/>
                                          </p:val>
                                        </p:tav>
                                      </p:tavLst>
                                    </p:anim>
                                    <p:animEffect transition="in" filter="fade">
                                      <p:cBhvr>
                                        <p:cTn id="62" dur="500"/>
                                        <p:tgtEl>
                                          <p:spTgt spid="71"/>
                                        </p:tgtEl>
                                      </p:cBhvr>
                                    </p:animEffect>
                                  </p:childTnLst>
                                </p:cTn>
                              </p:par>
                              <p:par>
                                <p:cTn id="63" presetID="53" presetClass="entr" presetSubtype="16" fill="hold" grpId="0" nodeType="withEffect">
                                  <p:stCondLst>
                                    <p:cond delay="250"/>
                                  </p:stCondLst>
                                  <p:childTnLst>
                                    <p:set>
                                      <p:cBhvr>
                                        <p:cTn id="64" dur="1" fill="hold">
                                          <p:stCondLst>
                                            <p:cond delay="0"/>
                                          </p:stCondLst>
                                        </p:cTn>
                                        <p:tgtEl>
                                          <p:spTgt spid="75"/>
                                        </p:tgtEl>
                                        <p:attrNameLst>
                                          <p:attrName>style.visibility</p:attrName>
                                        </p:attrNameLst>
                                      </p:cBhvr>
                                      <p:to>
                                        <p:strVal val="visible"/>
                                      </p:to>
                                    </p:set>
                                    <p:anim calcmode="lin" valueType="num">
                                      <p:cBhvr>
                                        <p:cTn id="65" dur="500" fill="hold"/>
                                        <p:tgtEl>
                                          <p:spTgt spid="75"/>
                                        </p:tgtEl>
                                        <p:attrNameLst>
                                          <p:attrName>ppt_w</p:attrName>
                                        </p:attrNameLst>
                                      </p:cBhvr>
                                      <p:tavLst>
                                        <p:tav tm="0">
                                          <p:val>
                                            <p:fltVal val="0"/>
                                          </p:val>
                                        </p:tav>
                                        <p:tav tm="100000">
                                          <p:val>
                                            <p:strVal val="#ppt_w"/>
                                          </p:val>
                                        </p:tav>
                                      </p:tavLst>
                                    </p:anim>
                                    <p:anim calcmode="lin" valueType="num">
                                      <p:cBhvr>
                                        <p:cTn id="66" dur="500" fill="hold"/>
                                        <p:tgtEl>
                                          <p:spTgt spid="75"/>
                                        </p:tgtEl>
                                        <p:attrNameLst>
                                          <p:attrName>ppt_h</p:attrName>
                                        </p:attrNameLst>
                                      </p:cBhvr>
                                      <p:tavLst>
                                        <p:tav tm="0">
                                          <p:val>
                                            <p:fltVal val="0"/>
                                          </p:val>
                                        </p:tav>
                                        <p:tav tm="100000">
                                          <p:val>
                                            <p:strVal val="#ppt_h"/>
                                          </p:val>
                                        </p:tav>
                                      </p:tavLst>
                                    </p:anim>
                                    <p:animEffect transition="in" filter="fade">
                                      <p:cBhvr>
                                        <p:cTn id="67" dur="500"/>
                                        <p:tgtEl>
                                          <p:spTgt spid="75"/>
                                        </p:tgtEl>
                                      </p:cBhvr>
                                    </p:animEffect>
                                  </p:childTnLst>
                                </p:cTn>
                              </p:par>
                              <p:par>
                                <p:cTn id="68" presetID="53" presetClass="entr" presetSubtype="16" fill="hold" grpId="0" nodeType="withEffect">
                                  <p:stCondLst>
                                    <p:cond delay="250"/>
                                  </p:stCondLst>
                                  <p:childTnLst>
                                    <p:set>
                                      <p:cBhvr>
                                        <p:cTn id="69" dur="1" fill="hold">
                                          <p:stCondLst>
                                            <p:cond delay="0"/>
                                          </p:stCondLst>
                                        </p:cTn>
                                        <p:tgtEl>
                                          <p:spTgt spid="77"/>
                                        </p:tgtEl>
                                        <p:attrNameLst>
                                          <p:attrName>style.visibility</p:attrName>
                                        </p:attrNameLst>
                                      </p:cBhvr>
                                      <p:to>
                                        <p:strVal val="visible"/>
                                      </p:to>
                                    </p:set>
                                    <p:anim calcmode="lin" valueType="num">
                                      <p:cBhvr>
                                        <p:cTn id="70" dur="500" fill="hold"/>
                                        <p:tgtEl>
                                          <p:spTgt spid="77"/>
                                        </p:tgtEl>
                                        <p:attrNameLst>
                                          <p:attrName>ppt_w</p:attrName>
                                        </p:attrNameLst>
                                      </p:cBhvr>
                                      <p:tavLst>
                                        <p:tav tm="0">
                                          <p:val>
                                            <p:fltVal val="0"/>
                                          </p:val>
                                        </p:tav>
                                        <p:tav tm="100000">
                                          <p:val>
                                            <p:strVal val="#ppt_w"/>
                                          </p:val>
                                        </p:tav>
                                      </p:tavLst>
                                    </p:anim>
                                    <p:anim calcmode="lin" valueType="num">
                                      <p:cBhvr>
                                        <p:cTn id="71" dur="500" fill="hold"/>
                                        <p:tgtEl>
                                          <p:spTgt spid="77"/>
                                        </p:tgtEl>
                                        <p:attrNameLst>
                                          <p:attrName>ppt_h</p:attrName>
                                        </p:attrNameLst>
                                      </p:cBhvr>
                                      <p:tavLst>
                                        <p:tav tm="0">
                                          <p:val>
                                            <p:fltVal val="0"/>
                                          </p:val>
                                        </p:tav>
                                        <p:tav tm="100000">
                                          <p:val>
                                            <p:strVal val="#ppt_h"/>
                                          </p:val>
                                        </p:tav>
                                      </p:tavLst>
                                    </p:anim>
                                    <p:animEffect transition="in" filter="fade">
                                      <p:cBhvr>
                                        <p:cTn id="72" dur="500"/>
                                        <p:tgtEl>
                                          <p:spTgt spid="77"/>
                                        </p:tgtEl>
                                      </p:cBhvr>
                                    </p:animEffect>
                                  </p:childTnLst>
                                </p:cTn>
                              </p:par>
                              <p:par>
                                <p:cTn id="73" presetID="53" presetClass="entr" presetSubtype="16" fill="hold" grpId="0" nodeType="withEffect">
                                  <p:stCondLst>
                                    <p:cond delay="250"/>
                                  </p:stCondLst>
                                  <p:childTnLst>
                                    <p:set>
                                      <p:cBhvr>
                                        <p:cTn id="74" dur="1" fill="hold">
                                          <p:stCondLst>
                                            <p:cond delay="0"/>
                                          </p:stCondLst>
                                        </p:cTn>
                                        <p:tgtEl>
                                          <p:spTgt spid="78"/>
                                        </p:tgtEl>
                                        <p:attrNameLst>
                                          <p:attrName>style.visibility</p:attrName>
                                        </p:attrNameLst>
                                      </p:cBhvr>
                                      <p:to>
                                        <p:strVal val="visible"/>
                                      </p:to>
                                    </p:set>
                                    <p:anim calcmode="lin" valueType="num">
                                      <p:cBhvr>
                                        <p:cTn id="75" dur="500" fill="hold"/>
                                        <p:tgtEl>
                                          <p:spTgt spid="78"/>
                                        </p:tgtEl>
                                        <p:attrNameLst>
                                          <p:attrName>ppt_w</p:attrName>
                                        </p:attrNameLst>
                                      </p:cBhvr>
                                      <p:tavLst>
                                        <p:tav tm="0">
                                          <p:val>
                                            <p:fltVal val="0"/>
                                          </p:val>
                                        </p:tav>
                                        <p:tav tm="100000">
                                          <p:val>
                                            <p:strVal val="#ppt_w"/>
                                          </p:val>
                                        </p:tav>
                                      </p:tavLst>
                                    </p:anim>
                                    <p:anim calcmode="lin" valueType="num">
                                      <p:cBhvr>
                                        <p:cTn id="76" dur="500" fill="hold"/>
                                        <p:tgtEl>
                                          <p:spTgt spid="78"/>
                                        </p:tgtEl>
                                        <p:attrNameLst>
                                          <p:attrName>ppt_h</p:attrName>
                                        </p:attrNameLst>
                                      </p:cBhvr>
                                      <p:tavLst>
                                        <p:tav tm="0">
                                          <p:val>
                                            <p:fltVal val="0"/>
                                          </p:val>
                                        </p:tav>
                                        <p:tav tm="100000">
                                          <p:val>
                                            <p:strVal val="#ppt_h"/>
                                          </p:val>
                                        </p:tav>
                                      </p:tavLst>
                                    </p:anim>
                                    <p:animEffect transition="in" filter="fade">
                                      <p:cBhvr>
                                        <p:cTn id="77" dur="500"/>
                                        <p:tgtEl>
                                          <p:spTgt spid="78"/>
                                        </p:tgtEl>
                                      </p:cBhvr>
                                    </p:animEffect>
                                  </p:childTnLst>
                                </p:cTn>
                              </p:par>
                              <p:par>
                                <p:cTn id="78" presetID="53" presetClass="entr" presetSubtype="16" fill="hold" grpId="0" nodeType="withEffect">
                                  <p:stCondLst>
                                    <p:cond delay="250"/>
                                  </p:stCondLst>
                                  <p:childTnLst>
                                    <p:set>
                                      <p:cBhvr>
                                        <p:cTn id="79" dur="1" fill="hold">
                                          <p:stCondLst>
                                            <p:cond delay="0"/>
                                          </p:stCondLst>
                                        </p:cTn>
                                        <p:tgtEl>
                                          <p:spTgt spid="85"/>
                                        </p:tgtEl>
                                        <p:attrNameLst>
                                          <p:attrName>style.visibility</p:attrName>
                                        </p:attrNameLst>
                                      </p:cBhvr>
                                      <p:to>
                                        <p:strVal val="visible"/>
                                      </p:to>
                                    </p:set>
                                    <p:anim calcmode="lin" valueType="num">
                                      <p:cBhvr>
                                        <p:cTn id="80" dur="500" fill="hold"/>
                                        <p:tgtEl>
                                          <p:spTgt spid="85"/>
                                        </p:tgtEl>
                                        <p:attrNameLst>
                                          <p:attrName>ppt_w</p:attrName>
                                        </p:attrNameLst>
                                      </p:cBhvr>
                                      <p:tavLst>
                                        <p:tav tm="0">
                                          <p:val>
                                            <p:fltVal val="0"/>
                                          </p:val>
                                        </p:tav>
                                        <p:tav tm="100000">
                                          <p:val>
                                            <p:strVal val="#ppt_w"/>
                                          </p:val>
                                        </p:tav>
                                      </p:tavLst>
                                    </p:anim>
                                    <p:anim calcmode="lin" valueType="num">
                                      <p:cBhvr>
                                        <p:cTn id="81" dur="500" fill="hold"/>
                                        <p:tgtEl>
                                          <p:spTgt spid="85"/>
                                        </p:tgtEl>
                                        <p:attrNameLst>
                                          <p:attrName>ppt_h</p:attrName>
                                        </p:attrNameLst>
                                      </p:cBhvr>
                                      <p:tavLst>
                                        <p:tav tm="0">
                                          <p:val>
                                            <p:fltVal val="0"/>
                                          </p:val>
                                        </p:tav>
                                        <p:tav tm="100000">
                                          <p:val>
                                            <p:strVal val="#ppt_h"/>
                                          </p:val>
                                        </p:tav>
                                      </p:tavLst>
                                    </p:anim>
                                    <p:animEffect transition="in" filter="fade">
                                      <p:cBhvr>
                                        <p:cTn id="82" dur="500"/>
                                        <p:tgtEl>
                                          <p:spTgt spid="85"/>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fade">
                                      <p:cBhvr>
                                        <p:cTn id="85" dur="1000"/>
                                        <p:tgtEl>
                                          <p:spTgt spid="88"/>
                                        </p:tgtEl>
                                      </p:cBhvr>
                                    </p:animEffect>
                                    <p:anim calcmode="lin" valueType="num">
                                      <p:cBhvr>
                                        <p:cTn id="86" dur="1000" fill="hold"/>
                                        <p:tgtEl>
                                          <p:spTgt spid="88"/>
                                        </p:tgtEl>
                                        <p:attrNameLst>
                                          <p:attrName>ppt_x</p:attrName>
                                        </p:attrNameLst>
                                      </p:cBhvr>
                                      <p:tavLst>
                                        <p:tav tm="0">
                                          <p:val>
                                            <p:strVal val="#ppt_x"/>
                                          </p:val>
                                        </p:tav>
                                        <p:tav tm="100000">
                                          <p:val>
                                            <p:strVal val="#ppt_x"/>
                                          </p:val>
                                        </p:tav>
                                      </p:tavLst>
                                    </p:anim>
                                    <p:anim calcmode="lin" valueType="num">
                                      <p:cBhvr>
                                        <p:cTn id="87"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6" grpId="0" animBg="1"/>
      <p:bldP spid="31" grpId="0"/>
      <p:bldP spid="46" grpId="0" animBg="1"/>
      <p:bldP spid="54" grpId="0" animBg="1"/>
      <p:bldP spid="55" grpId="0" animBg="1"/>
      <p:bldP spid="63" grpId="0" animBg="1"/>
      <p:bldP spid="64" grpId="0" animBg="1"/>
      <p:bldP spid="71" grpId="0" animBg="1"/>
      <p:bldP spid="72" grpId="0" animBg="1"/>
      <p:bldP spid="75" grpId="0" bldLvl="0" animBg="1"/>
      <p:bldP spid="77" grpId="0" bldLvl="0" animBg="1"/>
      <p:bldP spid="78" grpId="0" bldLvl="0" animBg="1"/>
      <p:bldP spid="85" grpId="0" bldLvl="0" animBg="1"/>
      <p:bldP spid="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21" name="矩形 20"/>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53"/>
          <p:cNvSpPr>
            <a:spLocks noChangeArrowheads="1"/>
          </p:cNvSpPr>
          <p:nvPr/>
        </p:nvSpPr>
        <p:spPr bwMode="auto">
          <a:xfrm>
            <a:off x="5344537" y="0"/>
            <a:ext cx="1573552" cy="969418"/>
          </a:xfrm>
          <a:prstGeom prst="rect">
            <a:avLst/>
          </a:prstGeom>
          <a:solidFill>
            <a:schemeClr val="tx1"/>
          </a:solidFill>
          <a:ln w="9525">
            <a:solidFill>
              <a:srgbClr val="EAEAEA"/>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产品</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定位</a:t>
            </a:r>
            <a:endParaRPr lang="en-US" altLang="zh-CN" sz="2400" b="1" dirty="0">
              <a:solidFill>
                <a:schemeClr val="bg2"/>
              </a:solidFill>
              <a:latin typeface="+mn-lt"/>
              <a:ea typeface="+mn-ea"/>
              <a:cs typeface="+mn-ea"/>
              <a:sym typeface="+mn-lt"/>
            </a:endParaRPr>
          </a:p>
        </p:txBody>
      </p:sp>
      <p:sp>
        <p:nvSpPr>
          <p:cNvPr id="26"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46" name="等腰三角形 45"/>
          <p:cNvSpPr>
            <a:spLocks noChangeAspect="1"/>
          </p:cNvSpPr>
          <p:nvPr/>
        </p:nvSpPr>
        <p:spPr>
          <a:xfrm rot="10800000" flipV="1">
            <a:off x="5853805"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矩形 46"/>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49" name="矩形 48"/>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55" name="等腰三角形 54"/>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6" name="矩形 55"/>
          <p:cNvSpPr/>
          <p:nvPr/>
        </p:nvSpPr>
        <p:spPr>
          <a:xfrm>
            <a:off x="0" y="0"/>
            <a:ext cx="2207568"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58" name="矩形 57"/>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64" name="等腰三角形 63"/>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5"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66" name="矩形 65"/>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53"/>
          <p:cNvSpPr>
            <a:spLocks noChangeArrowheads="1"/>
          </p:cNvSpPr>
          <p:nvPr/>
        </p:nvSpPr>
        <p:spPr bwMode="auto">
          <a:xfrm>
            <a:off x="100582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标题六</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en-US" altLang="zh-CN" sz="2000" dirty="0">
                <a:solidFill>
                  <a:schemeClr val="bg2"/>
                </a:solidFill>
                <a:latin typeface="+mn-lt"/>
                <a:ea typeface="+mn-ea"/>
                <a:cs typeface="+mn-ea"/>
                <a:sym typeface="+mn-lt"/>
              </a:rPr>
              <a:t>Text here</a:t>
            </a:r>
            <a:endParaRPr lang="en-US" altLang="zh-CN" sz="2000" dirty="0">
              <a:solidFill>
                <a:schemeClr val="bg2"/>
              </a:solidFill>
              <a:latin typeface="+mn-lt"/>
              <a:ea typeface="+mn-ea"/>
              <a:cs typeface="+mn-ea"/>
              <a:sym typeface="+mn-lt"/>
            </a:endParaRPr>
          </a:p>
        </p:txBody>
      </p:sp>
      <p:sp>
        <p:nvSpPr>
          <p:cNvPr id="72" name="等腰三角形 71"/>
          <p:cNvSpPr>
            <a:spLocks noChangeAspect="1"/>
          </p:cNvSpPr>
          <p:nvPr/>
        </p:nvSpPr>
        <p:spPr>
          <a:xfrm rot="10800000" flipV="1">
            <a:off x="2710154" y="813207"/>
            <a:ext cx="555013" cy="478461"/>
          </a:xfrm>
          <a:prstGeom prst="triangle">
            <a:avLst/>
          </a:prstGeom>
          <a:solidFill>
            <a:schemeClr val="bg2"/>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3" name="文本框 7"/>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74" name="矩形 73"/>
          <p:cNvSpPr/>
          <p:nvPr/>
        </p:nvSpPr>
        <p:spPr>
          <a:xfrm>
            <a:off x="11629538"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53"/>
          <p:cNvSpPr>
            <a:spLocks noChangeArrowheads="1"/>
          </p:cNvSpPr>
          <p:nvPr/>
        </p:nvSpPr>
        <p:spPr bwMode="auto">
          <a:xfrm>
            <a:off x="3773286"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可行</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分析</a:t>
            </a:r>
            <a:endParaRPr lang="en-US" altLang="zh-CN" sz="2400" b="1" dirty="0">
              <a:solidFill>
                <a:schemeClr val="bg2"/>
              </a:solidFill>
              <a:latin typeface="+mn-lt"/>
              <a:ea typeface="+mn-ea"/>
              <a:cs typeface="+mn-ea"/>
              <a:sym typeface="+mn-lt"/>
            </a:endParaRPr>
          </a:p>
        </p:txBody>
      </p:sp>
      <p:sp>
        <p:nvSpPr>
          <p:cNvPr id="77" name="矩形 53"/>
          <p:cNvSpPr>
            <a:spLocks noChangeArrowheads="1"/>
          </p:cNvSpPr>
          <p:nvPr/>
        </p:nvSpPr>
        <p:spPr bwMode="auto">
          <a:xfrm>
            <a:off x="6915788"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内容</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策划</a:t>
            </a:r>
            <a:endParaRPr lang="en-US" altLang="zh-CN" sz="2400" b="1" dirty="0">
              <a:solidFill>
                <a:schemeClr val="bg2"/>
              </a:solidFill>
              <a:latin typeface="+mn-lt"/>
              <a:ea typeface="+mn-ea"/>
              <a:cs typeface="+mn-ea"/>
              <a:sym typeface="+mn-lt"/>
            </a:endParaRPr>
          </a:p>
        </p:txBody>
      </p:sp>
      <p:sp>
        <p:nvSpPr>
          <p:cNvPr id="78" name="矩形 53"/>
          <p:cNvSpPr>
            <a:spLocks noChangeArrowheads="1"/>
          </p:cNvSpPr>
          <p:nvPr/>
        </p:nvSpPr>
        <p:spPr bwMode="auto">
          <a:xfrm>
            <a:off x="8487039" y="0"/>
            <a:ext cx="1573552" cy="969418"/>
          </a:xfrm>
          <a:prstGeom prst="rect">
            <a:avLst/>
          </a:prstGeom>
          <a:solidFill>
            <a:schemeClr val="bg1">
              <a:lumMod val="25000"/>
              <a:lumOff val="75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技术</a:t>
            </a:r>
            <a:endParaRPr lang="zh-CN" altLang="en-US" sz="2400" b="1" dirty="0">
              <a:solidFill>
                <a:schemeClr val="bg2"/>
              </a:solidFill>
              <a:latin typeface="+mn-lt"/>
              <a:ea typeface="+mn-ea"/>
              <a:cs typeface="+mn-ea"/>
              <a:sym typeface="+mn-lt"/>
            </a:endParaRPr>
          </a:p>
          <a:p>
            <a:pPr algn="ctr" eaLnBrk="1" hangingPunct="1">
              <a:lnSpc>
                <a:spcPct val="100000"/>
              </a:lnSpc>
              <a:spcBef>
                <a:spcPct val="0"/>
              </a:spcBef>
              <a:buFontTx/>
              <a:buNone/>
            </a:pPr>
            <a:r>
              <a:rPr lang="zh-CN" altLang="en-US" sz="2400" b="1" dirty="0">
                <a:solidFill>
                  <a:schemeClr val="bg2"/>
                </a:solidFill>
                <a:latin typeface="+mn-lt"/>
                <a:ea typeface="+mn-ea"/>
                <a:cs typeface="+mn-ea"/>
                <a:sym typeface="+mn-lt"/>
              </a:rPr>
              <a:t>方案</a:t>
            </a:r>
            <a:endParaRPr lang="en-US" altLang="zh-CN" sz="2400" b="1" dirty="0">
              <a:solidFill>
                <a:schemeClr val="bg2"/>
              </a:solidFill>
              <a:latin typeface="+mn-lt"/>
              <a:ea typeface="+mn-ea"/>
              <a:cs typeface="+mn-ea"/>
              <a:sym typeface="+mn-lt"/>
            </a:endParaRPr>
          </a:p>
        </p:txBody>
      </p:sp>
      <p:sp>
        <p:nvSpPr>
          <p:cNvPr id="79" name="矩形 78"/>
          <p:cNvSpPr/>
          <p:nvPr/>
        </p:nvSpPr>
        <p:spPr>
          <a:xfrm>
            <a:off x="10623052" y="-2"/>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矩形 79"/>
          <p:cNvSpPr/>
          <p:nvPr/>
        </p:nvSpPr>
        <p:spPr>
          <a:xfrm>
            <a:off x="10060591" y="0"/>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矩形 80"/>
          <p:cNvSpPr/>
          <p:nvPr/>
        </p:nvSpPr>
        <p:spPr>
          <a:xfrm>
            <a:off x="11127456" y="-3"/>
            <a:ext cx="562461" cy="969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矩形 53"/>
          <p:cNvSpPr>
            <a:spLocks noChangeArrowheads="1"/>
          </p:cNvSpPr>
          <p:nvPr/>
        </p:nvSpPr>
        <p:spPr bwMode="auto">
          <a:xfrm>
            <a:off x="2202035" y="0"/>
            <a:ext cx="1573552" cy="969418"/>
          </a:xfrm>
          <a:prstGeom prst="rect">
            <a:avLst/>
          </a:prstGeom>
          <a:solidFill>
            <a:schemeClr val="bg1">
              <a:lumMod val="25000"/>
              <a:lumOff val="75000"/>
            </a:schemeClr>
          </a:solidFill>
          <a:ln w="9525">
            <a:solidFill>
              <a:schemeClr val="bg2"/>
            </a:solidFill>
            <a:miter lim="800000"/>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solidFill>
                  <a:schemeClr val="bg2"/>
                </a:solidFill>
                <a:latin typeface="+mn-lt"/>
                <a:ea typeface="+mn-ea"/>
                <a:cs typeface="+mn-ea"/>
                <a:sym typeface="+mn-lt"/>
              </a:rPr>
              <a:t>项目</a:t>
            </a:r>
            <a:endParaRPr lang="zh-CN" altLang="en-US" sz="2400" b="1" dirty="0">
              <a:solidFill>
                <a:schemeClr val="bg2"/>
              </a:solidFill>
              <a:latin typeface="+mn-lt"/>
              <a:ea typeface="+mn-ea"/>
              <a:cs typeface="+mn-ea"/>
              <a:sym typeface="+mn-lt"/>
            </a:endParaRPr>
          </a:p>
          <a:p>
            <a:pPr algn="ctr">
              <a:lnSpc>
                <a:spcPct val="100000"/>
              </a:lnSpc>
              <a:spcBef>
                <a:spcPct val="0"/>
              </a:spcBef>
              <a:buNone/>
            </a:pPr>
            <a:r>
              <a:rPr lang="zh-CN" altLang="en-US" sz="2400" b="1" dirty="0">
                <a:solidFill>
                  <a:schemeClr val="bg2"/>
                </a:solidFill>
                <a:latin typeface="+mn-lt"/>
                <a:ea typeface="+mn-ea"/>
                <a:cs typeface="+mn-ea"/>
                <a:sym typeface="+mn-lt"/>
              </a:rPr>
              <a:t>背景</a:t>
            </a:r>
            <a:endParaRPr lang="en-US" altLang="zh-CN" sz="2000" dirty="0">
              <a:solidFill>
                <a:schemeClr val="bg2"/>
              </a:solidFill>
              <a:latin typeface="+mn-lt"/>
              <a:ea typeface="+mn-ea"/>
              <a:cs typeface="+mn-ea"/>
              <a:sym typeface="+mn-lt"/>
            </a:endParaRPr>
          </a:p>
        </p:txBody>
      </p:sp>
      <p:sp>
        <p:nvSpPr>
          <p:cNvPr id="100" name="文本框 99"/>
          <p:cNvSpPr txBox="1"/>
          <p:nvPr/>
        </p:nvSpPr>
        <p:spPr>
          <a:xfrm>
            <a:off x="440055" y="1588135"/>
            <a:ext cx="8853170" cy="4154170"/>
          </a:xfrm>
          <a:prstGeom prst="rect">
            <a:avLst/>
          </a:prstGeom>
          <a:noFill/>
          <a:ln w="9525">
            <a:noFill/>
          </a:ln>
        </p:spPr>
        <p:txBody>
          <a:bodyPr wrap="square">
            <a:spAutoFit/>
          </a:bodyPr>
          <a:p>
            <a:pPr indent="609600" fontAlgn="auto">
              <a:lnSpc>
                <a:spcPct val="100000"/>
              </a:lnSpc>
              <a:extLst>
                <a:ext uri="{35155182-B16C-46BC-9424-99874614C6A1}">
                  <wpsdc:indentchars xmlns:wpsdc="http://www.wps.cn/officeDocument/2017/drawingmlCustomData" val="200" checksum="4158780845"/>
                </a:ext>
              </a:extLst>
            </a:pPr>
            <a:r>
              <a:rPr lang="zh-CN" sz="2400" b="1">
                <a:latin typeface="Cambria" panose="02040503050406030204" charset="0"/>
                <a:ea typeface="宋体" panose="02010600030101010101" pitchFamily="2" charset="-122"/>
              </a:rPr>
              <a:t>产品定位及目标</a:t>
            </a:r>
            <a:endParaRPr lang="zh-CN" sz="2400" b="1">
              <a:latin typeface="Cambria" panose="02040503050406030204" charset="0"/>
              <a:ea typeface="宋体" panose="02010600030101010101" pitchFamily="2" charset="-122"/>
            </a:endParaRPr>
          </a:p>
          <a:p>
            <a:pPr indent="609600" fontAlgn="auto">
              <a:lnSpc>
                <a:spcPct val="100000"/>
              </a:lnSpc>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本产品的定位是实现校园信息精准有效传播的资讯类</a:t>
            </a:r>
            <a:r>
              <a:rPr lang="en-US" sz="2400" b="0">
                <a:latin typeface="Calibri" panose="020F0502020204030204" pitchFamily="34" charset="0"/>
                <a:ea typeface="宋体" panose="02010600030101010101" pitchFamily="2" charset="-122"/>
                <a:cs typeface="Times New Roman" panose="02020603050405020304" charset="0"/>
              </a:rPr>
              <a:t>app</a:t>
            </a:r>
            <a:r>
              <a:rPr lang="zh-CN" sz="2400" b="0">
                <a:latin typeface="Calibri" panose="020F0502020204030204" pitchFamily="34" charset="0"/>
                <a:ea typeface="宋体" panose="02010600030101010101" pitchFamily="2" charset="-122"/>
              </a:rPr>
              <a:t>，为用户提供更便捷的移动入口，方便用户随时随地阅读学校资讯内容，使用所需应用，校园服务尽在掌中。</a:t>
            </a:r>
            <a:endParaRPr lang="zh-CN" sz="2400" b="0">
              <a:latin typeface="Calibri" panose="020F0502020204030204" pitchFamily="34" charset="0"/>
              <a:ea typeface="宋体" panose="02010600030101010101" pitchFamily="2" charset="-122"/>
            </a:endParaRPr>
          </a:p>
          <a:p>
            <a:pPr indent="609600" fontAlgn="auto">
              <a:lnSpc>
                <a:spcPct val="100000"/>
              </a:lnSpc>
              <a:extLst>
                <a:ext uri="{35155182-B16C-46BC-9424-99874614C6A1}">
                  <wpsdc:indentchars xmlns:wpsdc="http://www.wps.cn/officeDocument/2017/drawingmlCustomData" val="200" checksum="4158780845"/>
                </a:ext>
              </a:extLst>
            </a:pPr>
            <a:r>
              <a:rPr lang="zh-CN" sz="2400" b="0">
                <a:latin typeface="Calibri" panose="020F0502020204030204" pitchFamily="34" charset="0"/>
                <a:ea typeface="宋体" panose="02010600030101010101" pitchFamily="2" charset="-122"/>
              </a:rPr>
              <a:t>本产品的目标用户是华南师范大学学生、。综合各种原因，本产品的目标用户应具备以下特点和个性：</a:t>
            </a:r>
            <a:r>
              <a:rPr lang="en-US" sz="2400" b="0">
                <a:latin typeface="Calibri" panose="020F0502020204030204" pitchFamily="34" charset="0"/>
                <a:ea typeface="宋体" panose="02010600030101010101" pitchFamily="2" charset="-122"/>
              </a:rPr>
              <a:t>1. </a:t>
            </a:r>
            <a:r>
              <a:rPr lang="zh-CN" sz="2400" b="0">
                <a:latin typeface="Calibri" panose="020F0502020204030204" pitchFamily="34" charset="0"/>
                <a:ea typeface="宋体" panose="02010600030101010101" pitchFamily="2" charset="-122"/>
              </a:rPr>
              <a:t>对于闲置交易，家教信息，比赛组队等等有需求的学生。</a:t>
            </a:r>
            <a:r>
              <a:rPr lang="en-US" sz="2400" b="0">
                <a:latin typeface="Calibri" panose="020F0502020204030204" pitchFamily="34" charset="0"/>
                <a:ea typeface="宋体" panose="02010600030101010101" pitchFamily="2" charset="-122"/>
              </a:rPr>
              <a:t>2. </a:t>
            </a:r>
            <a:r>
              <a:rPr lang="zh-CN" sz="2400" b="0">
                <a:latin typeface="Calibri" panose="020F0502020204030204" pitchFamily="34" charset="0"/>
                <a:ea typeface="宋体" panose="02010600030101010101" pitchFamily="2" charset="-122"/>
              </a:rPr>
              <a:t>希望快速查找校内便捷信息例如空课表，校历等学生。</a:t>
            </a:r>
            <a:r>
              <a:rPr lang="en-US" sz="2400" b="0">
                <a:latin typeface="Calibri" panose="020F0502020204030204" pitchFamily="34" charset="0"/>
                <a:ea typeface="宋体" panose="02010600030101010101" pitchFamily="2" charset="-122"/>
              </a:rPr>
              <a:t>3. </a:t>
            </a:r>
            <a:r>
              <a:rPr lang="zh-CN" sz="2400" b="0">
                <a:latin typeface="Calibri" panose="020F0502020204030204" pitchFamily="34" charset="0"/>
                <a:ea typeface="宋体" panose="02010600030101010101" pitchFamily="2" charset="-122"/>
              </a:rPr>
              <a:t>熟悉手机的各种新型应用。</a:t>
            </a:r>
            <a:r>
              <a:rPr lang="en-US" sz="2400" b="0">
                <a:latin typeface="Calibri" panose="020F0502020204030204" pitchFamily="34" charset="0"/>
                <a:ea typeface="宋体" panose="02010600030101010101" pitchFamily="2" charset="-122"/>
              </a:rPr>
              <a:t>4. </a:t>
            </a:r>
            <a:r>
              <a:rPr lang="zh-CN" sz="2400" b="0">
                <a:latin typeface="Calibri" panose="020F0502020204030204" pitchFamily="34" charset="0"/>
                <a:ea typeface="宋体" panose="02010600030101010101" pitchFamily="2" charset="-122"/>
              </a:rPr>
              <a:t>智能手机的忠实用户，喜欢使用手机协助生活。</a:t>
            </a:r>
            <a:endParaRPr lang="zh-CN" altLang="en-US" sz="2400"/>
          </a:p>
        </p:txBody>
      </p:sp>
      <p:sp>
        <p:nvSpPr>
          <p:cNvPr id="3" name="Freeform 14"/>
          <p:cNvSpPr>
            <a:spLocks noEditPoints="1"/>
          </p:cNvSpPr>
          <p:nvPr/>
        </p:nvSpPr>
        <p:spPr bwMode="auto">
          <a:xfrm>
            <a:off x="9617271" y="2025318"/>
            <a:ext cx="2246649" cy="2808312"/>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12" presetClass="entr" presetSubtype="4" fill="hold" grpId="0" nodeType="withEffect">
                                  <p:stCondLst>
                                    <p:cond delay="25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p:tgtEl>
                                          <p:spTgt spid="46"/>
                                        </p:tgtEl>
                                        <p:attrNameLst>
                                          <p:attrName>ppt_y</p:attrName>
                                        </p:attrNameLst>
                                      </p:cBhvr>
                                      <p:tavLst>
                                        <p:tav tm="0">
                                          <p:val>
                                            <p:strVal val="#ppt_y+#ppt_h*1.125000"/>
                                          </p:val>
                                        </p:tav>
                                        <p:tav tm="100000">
                                          <p:val>
                                            <p:strVal val="#ppt_y"/>
                                          </p:val>
                                        </p:tav>
                                      </p:tavLst>
                                    </p:anim>
                                    <p:animEffect transition="in" filter="wipe(up)">
                                      <p:cBhvr>
                                        <p:cTn id="18" dur="500"/>
                                        <p:tgtEl>
                                          <p:spTgt spid="46"/>
                                        </p:tgtEl>
                                      </p:cBhvr>
                                    </p:animEffect>
                                  </p:childTnLst>
                                </p:cTn>
                              </p:par>
                              <p:par>
                                <p:cTn id="19" presetID="12" presetClass="entr" presetSubtype="4" fill="hold" grpId="0" nodeType="withEffect">
                                  <p:stCondLst>
                                    <p:cond delay="25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fltVal val="0"/>
                                          </p:val>
                                        </p:tav>
                                        <p:tav tm="100000">
                                          <p:val>
                                            <p:strVal val="#ppt_h"/>
                                          </p:val>
                                        </p:tav>
                                      </p:tavLst>
                                    </p:anim>
                                    <p:animEffect transition="in" filter="fade">
                                      <p:cBhvr>
                                        <p:cTn id="27" dur="500"/>
                                        <p:tgtEl>
                                          <p:spTgt spid="54"/>
                                        </p:tgtEl>
                                      </p:cBhvr>
                                    </p:animEffect>
                                  </p:childTnLst>
                                </p:cTn>
                              </p:par>
                              <p:par>
                                <p:cTn id="28" presetID="12" presetClass="entr" presetSubtype="4" fill="hold" grpId="0" nodeType="withEffect">
                                  <p:stCondLst>
                                    <p:cond delay="25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p:tgtEl>
                                          <p:spTgt spid="64"/>
                                        </p:tgtEl>
                                        <p:attrNameLst>
                                          <p:attrName>ppt_y</p:attrName>
                                        </p:attrNameLst>
                                      </p:cBhvr>
                                      <p:tavLst>
                                        <p:tav tm="0">
                                          <p:val>
                                            <p:strVal val="#ppt_y+#ppt_h*1.125000"/>
                                          </p:val>
                                        </p:tav>
                                        <p:tav tm="100000">
                                          <p:val>
                                            <p:strVal val="#ppt_y"/>
                                          </p:val>
                                        </p:tav>
                                      </p:tavLst>
                                    </p:anim>
                                    <p:animEffect transition="in" filter="wipe(up)">
                                      <p:cBhvr>
                                        <p:cTn id="31" dur="500"/>
                                        <p:tgtEl>
                                          <p:spTgt spid="64"/>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63"/>
                                        </p:tgtEl>
                                        <p:attrNameLst>
                                          <p:attrName>style.visibility</p:attrName>
                                        </p:attrNameLst>
                                      </p:cBhvr>
                                      <p:to>
                                        <p:strVal val="visible"/>
                                      </p:to>
                                    </p:set>
                                    <p:anim calcmode="lin" valueType="num">
                                      <p:cBhvr>
                                        <p:cTn id="34" dur="500" fill="hold"/>
                                        <p:tgtEl>
                                          <p:spTgt spid="63"/>
                                        </p:tgtEl>
                                        <p:attrNameLst>
                                          <p:attrName>ppt_w</p:attrName>
                                        </p:attrNameLst>
                                      </p:cBhvr>
                                      <p:tavLst>
                                        <p:tav tm="0">
                                          <p:val>
                                            <p:fltVal val="0"/>
                                          </p:val>
                                        </p:tav>
                                        <p:tav tm="100000">
                                          <p:val>
                                            <p:strVal val="#ppt_w"/>
                                          </p:val>
                                        </p:tav>
                                      </p:tavLst>
                                    </p:anim>
                                    <p:anim calcmode="lin" valueType="num">
                                      <p:cBhvr>
                                        <p:cTn id="35" dur="500" fill="hold"/>
                                        <p:tgtEl>
                                          <p:spTgt spid="63"/>
                                        </p:tgtEl>
                                        <p:attrNameLst>
                                          <p:attrName>ppt_h</p:attrName>
                                        </p:attrNameLst>
                                      </p:cBhvr>
                                      <p:tavLst>
                                        <p:tav tm="0">
                                          <p:val>
                                            <p:fltVal val="0"/>
                                          </p:val>
                                        </p:tav>
                                        <p:tav tm="100000">
                                          <p:val>
                                            <p:strVal val="#ppt_h"/>
                                          </p:val>
                                        </p:tav>
                                      </p:tavLst>
                                    </p:anim>
                                    <p:animEffect transition="in" filter="fade">
                                      <p:cBhvr>
                                        <p:cTn id="36" dur="500"/>
                                        <p:tgtEl>
                                          <p:spTgt spid="63"/>
                                        </p:tgtEl>
                                      </p:cBhvr>
                                    </p:animEffect>
                                  </p:childTnLst>
                                </p:cTn>
                              </p:par>
                              <p:par>
                                <p:cTn id="37" presetID="12" presetClass="entr" presetSubtype="4" fill="hold" grpId="0" nodeType="withEffect">
                                  <p:stCondLst>
                                    <p:cond delay="25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500"/>
                                        <p:tgtEl>
                                          <p:spTgt spid="72"/>
                                        </p:tgtEl>
                                        <p:attrNameLst>
                                          <p:attrName>ppt_y</p:attrName>
                                        </p:attrNameLst>
                                      </p:cBhvr>
                                      <p:tavLst>
                                        <p:tav tm="0">
                                          <p:val>
                                            <p:strVal val="#ppt_y+#ppt_h*1.125000"/>
                                          </p:val>
                                        </p:tav>
                                        <p:tav tm="100000">
                                          <p:val>
                                            <p:strVal val="#ppt_y"/>
                                          </p:val>
                                        </p:tav>
                                      </p:tavLst>
                                    </p:anim>
                                    <p:animEffect transition="in" filter="wipe(up)">
                                      <p:cBhvr>
                                        <p:cTn id="40" dur="500"/>
                                        <p:tgtEl>
                                          <p:spTgt spid="72"/>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71"/>
                                        </p:tgtEl>
                                        <p:attrNameLst>
                                          <p:attrName>style.visibility</p:attrName>
                                        </p:attrNameLst>
                                      </p:cBhvr>
                                      <p:to>
                                        <p:strVal val="visible"/>
                                      </p:to>
                                    </p:set>
                                    <p:anim calcmode="lin" valueType="num">
                                      <p:cBhvr>
                                        <p:cTn id="43" dur="500" fill="hold"/>
                                        <p:tgtEl>
                                          <p:spTgt spid="71"/>
                                        </p:tgtEl>
                                        <p:attrNameLst>
                                          <p:attrName>ppt_w</p:attrName>
                                        </p:attrNameLst>
                                      </p:cBhvr>
                                      <p:tavLst>
                                        <p:tav tm="0">
                                          <p:val>
                                            <p:fltVal val="0"/>
                                          </p:val>
                                        </p:tav>
                                        <p:tav tm="100000">
                                          <p:val>
                                            <p:strVal val="#ppt_w"/>
                                          </p:val>
                                        </p:tav>
                                      </p:tavLst>
                                    </p:anim>
                                    <p:anim calcmode="lin" valueType="num">
                                      <p:cBhvr>
                                        <p:cTn id="44" dur="500" fill="hold"/>
                                        <p:tgtEl>
                                          <p:spTgt spid="71"/>
                                        </p:tgtEl>
                                        <p:attrNameLst>
                                          <p:attrName>ppt_h</p:attrName>
                                        </p:attrNameLst>
                                      </p:cBhvr>
                                      <p:tavLst>
                                        <p:tav tm="0">
                                          <p:val>
                                            <p:fltVal val="0"/>
                                          </p:val>
                                        </p:tav>
                                        <p:tav tm="100000">
                                          <p:val>
                                            <p:strVal val="#ppt_h"/>
                                          </p:val>
                                        </p:tav>
                                      </p:tavLst>
                                    </p:anim>
                                    <p:animEffect transition="in" filter="fade">
                                      <p:cBhvr>
                                        <p:cTn id="45" dur="500"/>
                                        <p:tgtEl>
                                          <p:spTgt spid="71"/>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75"/>
                                        </p:tgtEl>
                                        <p:attrNameLst>
                                          <p:attrName>style.visibility</p:attrName>
                                        </p:attrNameLst>
                                      </p:cBhvr>
                                      <p:to>
                                        <p:strVal val="visible"/>
                                      </p:to>
                                    </p:set>
                                    <p:anim calcmode="lin" valueType="num">
                                      <p:cBhvr>
                                        <p:cTn id="48" dur="500" fill="hold"/>
                                        <p:tgtEl>
                                          <p:spTgt spid="75"/>
                                        </p:tgtEl>
                                        <p:attrNameLst>
                                          <p:attrName>ppt_w</p:attrName>
                                        </p:attrNameLst>
                                      </p:cBhvr>
                                      <p:tavLst>
                                        <p:tav tm="0">
                                          <p:val>
                                            <p:fltVal val="0"/>
                                          </p:val>
                                        </p:tav>
                                        <p:tav tm="100000">
                                          <p:val>
                                            <p:strVal val="#ppt_w"/>
                                          </p:val>
                                        </p:tav>
                                      </p:tavLst>
                                    </p:anim>
                                    <p:anim calcmode="lin" valueType="num">
                                      <p:cBhvr>
                                        <p:cTn id="49" dur="500" fill="hold"/>
                                        <p:tgtEl>
                                          <p:spTgt spid="75"/>
                                        </p:tgtEl>
                                        <p:attrNameLst>
                                          <p:attrName>ppt_h</p:attrName>
                                        </p:attrNameLst>
                                      </p:cBhvr>
                                      <p:tavLst>
                                        <p:tav tm="0">
                                          <p:val>
                                            <p:fltVal val="0"/>
                                          </p:val>
                                        </p:tav>
                                        <p:tav tm="100000">
                                          <p:val>
                                            <p:strVal val="#ppt_h"/>
                                          </p:val>
                                        </p:tav>
                                      </p:tavLst>
                                    </p:anim>
                                    <p:animEffect transition="in" filter="fade">
                                      <p:cBhvr>
                                        <p:cTn id="50" dur="500"/>
                                        <p:tgtEl>
                                          <p:spTgt spid="75"/>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78"/>
                                        </p:tgtEl>
                                        <p:attrNameLst>
                                          <p:attrName>style.visibility</p:attrName>
                                        </p:attrNameLst>
                                      </p:cBhvr>
                                      <p:to>
                                        <p:strVal val="visible"/>
                                      </p:to>
                                    </p:set>
                                    <p:anim calcmode="lin" valueType="num">
                                      <p:cBhvr>
                                        <p:cTn id="58" dur="500" fill="hold"/>
                                        <p:tgtEl>
                                          <p:spTgt spid="78"/>
                                        </p:tgtEl>
                                        <p:attrNameLst>
                                          <p:attrName>ppt_w</p:attrName>
                                        </p:attrNameLst>
                                      </p:cBhvr>
                                      <p:tavLst>
                                        <p:tav tm="0">
                                          <p:val>
                                            <p:fltVal val="0"/>
                                          </p:val>
                                        </p:tav>
                                        <p:tav tm="100000">
                                          <p:val>
                                            <p:strVal val="#ppt_w"/>
                                          </p:val>
                                        </p:tav>
                                      </p:tavLst>
                                    </p:anim>
                                    <p:anim calcmode="lin" valueType="num">
                                      <p:cBhvr>
                                        <p:cTn id="59" dur="500" fill="hold"/>
                                        <p:tgtEl>
                                          <p:spTgt spid="78"/>
                                        </p:tgtEl>
                                        <p:attrNameLst>
                                          <p:attrName>ppt_h</p:attrName>
                                        </p:attrNameLst>
                                      </p:cBhvr>
                                      <p:tavLst>
                                        <p:tav tm="0">
                                          <p:val>
                                            <p:fltVal val="0"/>
                                          </p:val>
                                        </p:tav>
                                        <p:tav tm="100000">
                                          <p:val>
                                            <p:strVal val="#ppt_h"/>
                                          </p:val>
                                        </p:tav>
                                      </p:tavLst>
                                    </p:anim>
                                    <p:animEffect transition="in" filter="fade">
                                      <p:cBhvr>
                                        <p:cTn id="60" dur="500"/>
                                        <p:tgtEl>
                                          <p:spTgt spid="78"/>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85"/>
                                        </p:tgtEl>
                                        <p:attrNameLst>
                                          <p:attrName>style.visibility</p:attrName>
                                        </p:attrNameLst>
                                      </p:cBhvr>
                                      <p:to>
                                        <p:strVal val="visible"/>
                                      </p:to>
                                    </p:set>
                                    <p:anim calcmode="lin" valueType="num">
                                      <p:cBhvr>
                                        <p:cTn id="63" dur="500" fill="hold"/>
                                        <p:tgtEl>
                                          <p:spTgt spid="85"/>
                                        </p:tgtEl>
                                        <p:attrNameLst>
                                          <p:attrName>ppt_w</p:attrName>
                                        </p:attrNameLst>
                                      </p:cBhvr>
                                      <p:tavLst>
                                        <p:tav tm="0">
                                          <p:val>
                                            <p:fltVal val="0"/>
                                          </p:val>
                                        </p:tav>
                                        <p:tav tm="100000">
                                          <p:val>
                                            <p:strVal val="#ppt_w"/>
                                          </p:val>
                                        </p:tav>
                                      </p:tavLst>
                                    </p:anim>
                                    <p:anim calcmode="lin" valueType="num">
                                      <p:cBhvr>
                                        <p:cTn id="64" dur="500" fill="hold"/>
                                        <p:tgtEl>
                                          <p:spTgt spid="85"/>
                                        </p:tgtEl>
                                        <p:attrNameLst>
                                          <p:attrName>ppt_h</p:attrName>
                                        </p:attrNameLst>
                                      </p:cBhvr>
                                      <p:tavLst>
                                        <p:tav tm="0">
                                          <p:val>
                                            <p:fltVal val="0"/>
                                          </p:val>
                                        </p:tav>
                                        <p:tav tm="100000">
                                          <p:val>
                                            <p:strVal val="#ppt_h"/>
                                          </p:val>
                                        </p:tav>
                                      </p:tavLst>
                                    </p:anim>
                                    <p:animEffect transition="in" filter="fade">
                                      <p:cBhvr>
                                        <p:cTn id="65" dur="500"/>
                                        <p:tgtEl>
                                          <p:spTgt spid="85"/>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6" grpId="0" bldLvl="0" animBg="1"/>
      <p:bldP spid="46" grpId="0" bldLvl="0" animBg="1"/>
      <p:bldP spid="54" grpId="0" bldLvl="0" animBg="1"/>
      <p:bldP spid="55" grpId="0" bldLvl="0" animBg="1"/>
      <p:bldP spid="63" grpId="0" bldLvl="0" animBg="1"/>
      <p:bldP spid="64" grpId="0" bldLvl="0" animBg="1"/>
      <p:bldP spid="71" grpId="0" bldLvl="0" animBg="1"/>
      <p:bldP spid="72" grpId="0" bldLvl="0" animBg="1"/>
      <p:bldP spid="75" grpId="0" bldLvl="0" animBg="1"/>
      <p:bldP spid="77" grpId="0" bldLvl="0" animBg="1"/>
      <p:bldP spid="78" grpId="0" bldLvl="0" animBg="1"/>
      <p:bldP spid="85" grpId="0" bldLvl="0" animBg="1"/>
      <p:bldP spid="3" grpId="0" bldLvl="0" animBg="1"/>
    </p:bldLst>
  </p:timing>
</p:sld>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BEMAN">
  <a:themeElements>
    <a:clrScheme name="LEBEMAN">
      <a:dk1>
        <a:srgbClr val="09244C"/>
      </a:dk1>
      <a:lt1>
        <a:srgbClr val="FFFFFF"/>
      </a:lt1>
      <a:dk2>
        <a:srgbClr val="09244C"/>
      </a:dk2>
      <a:lt2>
        <a:srgbClr val="B3E900"/>
      </a:lt2>
      <a:accent1>
        <a:srgbClr val="009CDA"/>
      </a:accent1>
      <a:accent2>
        <a:srgbClr val="AED8EF"/>
      </a:accent2>
      <a:accent3>
        <a:srgbClr val="D9ECF8"/>
      </a:accent3>
      <a:accent4>
        <a:srgbClr val="C6C8CA"/>
      </a:accent4>
      <a:accent5>
        <a:srgbClr val="77787B"/>
      </a:accent5>
      <a:accent6>
        <a:srgbClr val="B3E900"/>
      </a:accent6>
      <a:hlink>
        <a:srgbClr val="B3E900"/>
      </a:hlink>
      <a:folHlink>
        <a:srgbClr val="77787B"/>
      </a:folHlink>
    </a:clrScheme>
    <a:fontScheme name="Segoe UI Semibold &amp; Regular">
      <a:majorFont>
        <a:latin typeface="Segoe UI Semibold"/>
        <a:ea typeface=""/>
        <a:cs typeface="Segoe UI Black"/>
      </a:majorFont>
      <a:minorFont>
        <a:latin typeface="Segoe UI"/>
        <a:ea typeface=""/>
        <a:cs typeface="Segoe U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1"/>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sz="1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2762</Words>
  <Application>WPS 演示</Application>
  <PresentationFormat>宽屏</PresentationFormat>
  <Paragraphs>640</Paragraphs>
  <Slides>14</Slides>
  <Notes>1</Notes>
  <HiddenSlides>0</HiddenSlides>
  <MMClips>1</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宋体</vt:lpstr>
      <vt:lpstr>Wingdings</vt:lpstr>
      <vt:lpstr>Open Sans</vt:lpstr>
      <vt:lpstr>Segoe Print</vt:lpstr>
      <vt:lpstr>Symbol</vt:lpstr>
      <vt:lpstr>Calibri</vt:lpstr>
      <vt:lpstr>Times New Roman</vt:lpstr>
      <vt:lpstr>Cambria</vt:lpstr>
      <vt:lpstr>微软雅黑</vt:lpstr>
      <vt:lpstr>Arial Unicode MS</vt:lpstr>
      <vt:lpstr>Segoe UI Black</vt:lpstr>
      <vt:lpstr>Segoe UI</vt:lpstr>
      <vt:lpstr>Office 主题</vt:lpstr>
      <vt:lpstr>LEBEMAN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CJH</cp:lastModifiedBy>
  <cp:revision>352</cp:revision>
  <dcterms:created xsi:type="dcterms:W3CDTF">2017-02-11T06:33:00Z</dcterms:created>
  <dcterms:modified xsi:type="dcterms:W3CDTF">2019-10-15T09:20:32Z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2052-11.8.2.8411</vt:lpwstr>
  </property>
</Properties>
</file>