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7624" r:id="rId4"/>
    <p:sldId id="7625" r:id="rId5"/>
    <p:sldId id="273" r:id="rId6"/>
    <p:sldId id="267" r:id="rId7"/>
    <p:sldId id="7637" r:id="rId8"/>
    <p:sldId id="7626" r:id="rId9"/>
    <p:sldId id="837" r:id="rId10"/>
    <p:sldId id="915" r:id="rId11"/>
    <p:sldId id="7627" r:id="rId12"/>
    <p:sldId id="1255" r:id="rId13"/>
    <p:sldId id="7628" r:id="rId14"/>
    <p:sldId id="269" r:id="rId15"/>
    <p:sldId id="1276" r:id="rId16"/>
    <p:sldId id="752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17" autoAdjust="0"/>
  </p:normalViewPr>
  <p:slideViewPr>
    <p:cSldViewPr snapToGrid="0">
      <p:cViewPr varScale="1">
        <p:scale>
          <a:sx n="83" d="100"/>
          <a:sy n="83" d="100"/>
        </p:scale>
        <p:origin x="81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1325-44B5-4B15-A551-A61A79A30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93FC-B9DE-4853-870F-B5DB9A952A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13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l="5699"/>
          <a:stretch>
            <a:fillRect/>
          </a:stretch>
        </p:blipFill>
        <p:spPr>
          <a:xfrm>
            <a:off x="0" y="0"/>
            <a:ext cx="4595964" cy="46604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7256206" y="1432211"/>
            <a:ext cx="4935794" cy="54257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/>
          <a:srcRect t="28565"/>
          <a:stretch>
            <a:fillRect/>
          </a:stretch>
        </p:blipFill>
        <p:spPr>
          <a:xfrm>
            <a:off x="5372100" y="6019799"/>
            <a:ext cx="6819900" cy="838201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429375"/>
            <a:ext cx="5372100" cy="428625"/>
          </a:xfrm>
          <a:prstGeom prst="rect">
            <a:avLst/>
          </a:prstGeom>
          <a:gradFill flip="none" rotWithShape="1">
            <a:gsLst>
              <a:gs pos="58000">
                <a:schemeClr val="accent2"/>
              </a:gs>
              <a:gs pos="58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66676" y="64192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CA48-3B93-4A69-AC48-BAC756A5E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6AD-49DB-4E61-9DE9-99CBFC679F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3012" y="1447799"/>
            <a:ext cx="2085975" cy="239191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053012" y="2228260"/>
            <a:ext cx="208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LOGO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640750" y="3962792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en-US" altLang="zh-CN" sz="4800" b="1" spc="-150" dirty="0" smtClean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Storage</a:t>
            </a:r>
            <a:endParaRPr lang="zh-CN" altLang="en-US" sz="4800" b="1" spc="-150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03</a:t>
            </a:r>
            <a:endParaRPr lang="en-US" altLang="zh-CN" sz="9600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产品用户群体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28"/>
          <p:cNvSpPr/>
          <p:nvPr/>
        </p:nvSpPr>
        <p:spPr>
          <a:xfrm rot="2753278">
            <a:off x="-1739194" y="889946"/>
            <a:ext cx="6624736" cy="873314"/>
          </a:xfrm>
          <a:prstGeom prst="roundRect">
            <a:avLst>
              <a:gd name="adj" fmla="val 50000"/>
            </a:avLst>
          </a:prstGeom>
          <a:solidFill>
            <a:srgbClr val="39425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矩形: 圆角 29"/>
          <p:cNvSpPr/>
          <p:nvPr/>
        </p:nvSpPr>
        <p:spPr>
          <a:xfrm rot="18846722" flipV="1">
            <a:off x="-1739194" y="5035010"/>
            <a:ext cx="6624736" cy="873314"/>
          </a:xfrm>
          <a:prstGeom prst="roundRect">
            <a:avLst>
              <a:gd name="adj" fmla="val 50000"/>
            </a:avLst>
          </a:prstGeom>
          <a:solidFill>
            <a:srgbClr val="39425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TextBox 7"/>
          <p:cNvSpPr txBox="1"/>
          <p:nvPr/>
        </p:nvSpPr>
        <p:spPr>
          <a:xfrm>
            <a:off x="0" y="3167294"/>
            <a:ext cx="2714591" cy="43502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产品用户群体</a:t>
            </a:r>
            <a:endParaRPr lang="zh-CN" altLang="en-US" sz="3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4" name="Diamond 11"/>
          <p:cNvSpPr/>
          <p:nvPr/>
        </p:nvSpPr>
        <p:spPr bwMode="auto">
          <a:xfrm>
            <a:off x="3329283" y="793488"/>
            <a:ext cx="1364668" cy="1251892"/>
          </a:xfrm>
          <a:prstGeom prst="diamond">
            <a:avLst/>
          </a:prstGeom>
          <a:solidFill>
            <a:srgbClr val="838383"/>
          </a:solidFill>
          <a:ln w="19050">
            <a:noFill/>
            <a:round/>
          </a:ln>
        </p:spPr>
        <p:txBody>
          <a:bodyPr vert="horz" wrap="none" lIns="91440" tIns="45720" rIns="91440" bIns="45720" anchor="ctr" anchorCtr="1" compatLnSpc="1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Diamond 12"/>
          <p:cNvSpPr/>
          <p:nvPr/>
        </p:nvSpPr>
        <p:spPr bwMode="auto">
          <a:xfrm>
            <a:off x="4933462" y="1975248"/>
            <a:ext cx="1366174" cy="1145012"/>
          </a:xfrm>
          <a:prstGeom prst="diamond">
            <a:avLst/>
          </a:prstGeom>
          <a:solidFill>
            <a:srgbClr val="39425D"/>
          </a:solidFill>
          <a:ln w="19050">
            <a:noFill/>
            <a:round/>
          </a:ln>
        </p:spPr>
        <p:txBody>
          <a:bodyPr vert="horz" wrap="none" lIns="91440" tIns="45720" rIns="91440" bIns="45720" anchor="ctr" anchorCtr="1" compatLnSpc="1">
            <a:no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8" name="Group 21"/>
          <p:cNvGrpSpPr/>
          <p:nvPr/>
        </p:nvGrpSpPr>
        <p:grpSpPr>
          <a:xfrm>
            <a:off x="4509231" y="1016148"/>
            <a:ext cx="4696228" cy="657783"/>
            <a:chOff x="4471086" y="518055"/>
            <a:chExt cx="3962574" cy="605022"/>
          </a:xfrm>
        </p:grpSpPr>
        <p:sp>
          <p:nvSpPr>
            <p:cNvPr id="99" name="TextBox 19"/>
            <p:cNvSpPr txBox="1"/>
            <p:nvPr/>
          </p:nvSpPr>
          <p:spPr>
            <a:xfrm>
              <a:off x="4471086" y="518055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2A465C">
                      <a:lumMod val="10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学生</a:t>
              </a:r>
              <a:endParaRPr lang="zh-CN" altLang="en-US" sz="2800" b="1" dirty="0">
                <a:solidFill>
                  <a:srgbClr val="2A465C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0" name="TextBox 20"/>
            <p:cNvSpPr txBox="1"/>
            <p:nvPr/>
          </p:nvSpPr>
          <p:spPr>
            <a:xfrm>
              <a:off x="4471086" y="802709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物品管理，书籍管理</a:t>
              </a:r>
              <a:endPara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1" name="Group 22"/>
          <p:cNvGrpSpPr/>
          <p:nvPr/>
        </p:nvGrpSpPr>
        <p:grpSpPr>
          <a:xfrm>
            <a:off x="6159590" y="2350950"/>
            <a:ext cx="2808917" cy="633453"/>
            <a:chOff x="3943834" y="704409"/>
            <a:chExt cx="4372008" cy="985954"/>
          </a:xfrm>
        </p:grpSpPr>
        <p:sp>
          <p:nvSpPr>
            <p:cNvPr id="102" name="TextBox 23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838383">
                      <a:lumMod val="10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家庭主妇</a:t>
              </a:r>
              <a:endParaRPr lang="zh-CN" altLang="en-US" sz="2800" b="1" dirty="0">
                <a:solidFill>
                  <a:srgbClr val="838383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3" name="TextBox 24"/>
            <p:cNvSpPr txBox="1"/>
            <p:nvPr/>
          </p:nvSpPr>
          <p:spPr>
            <a:xfrm>
              <a:off x="3943834" y="947274"/>
              <a:ext cx="4372008" cy="743089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2A465C">
                      <a:lumMod val="10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家内日常生活用品</a:t>
              </a:r>
              <a:endParaRPr lang="zh-CN" altLang="en-US" sz="200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0" name="Diamond 11"/>
          <p:cNvSpPr/>
          <p:nvPr/>
        </p:nvSpPr>
        <p:spPr bwMode="auto">
          <a:xfrm>
            <a:off x="4924227" y="3389834"/>
            <a:ext cx="1364668" cy="1251892"/>
          </a:xfrm>
          <a:prstGeom prst="diamond">
            <a:avLst/>
          </a:prstGeom>
          <a:solidFill>
            <a:srgbClr val="838383"/>
          </a:solidFill>
          <a:ln w="19050">
            <a:noFill/>
            <a:round/>
          </a:ln>
        </p:spPr>
        <p:txBody>
          <a:bodyPr vert="horz" wrap="none" lIns="91440" tIns="45720" rIns="91440" bIns="45720" anchor="ctr" anchorCtr="1" compatLnSpc="1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1" name="Group 21"/>
          <p:cNvGrpSpPr/>
          <p:nvPr/>
        </p:nvGrpSpPr>
        <p:grpSpPr>
          <a:xfrm>
            <a:off x="6288895" y="3723326"/>
            <a:ext cx="4696228" cy="657783"/>
            <a:chOff x="4471086" y="518055"/>
            <a:chExt cx="3962574" cy="605022"/>
          </a:xfrm>
        </p:grpSpPr>
        <p:sp>
          <p:nvSpPr>
            <p:cNvPr id="112" name="TextBox 19"/>
            <p:cNvSpPr txBox="1"/>
            <p:nvPr/>
          </p:nvSpPr>
          <p:spPr>
            <a:xfrm>
              <a:off x="4471086" y="518055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2A465C">
                      <a:lumMod val="10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上班族</a:t>
              </a:r>
              <a:endParaRPr lang="zh-CN" altLang="en-US" sz="2800" b="1" dirty="0">
                <a:solidFill>
                  <a:srgbClr val="2A465C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3" name="TextBox 20"/>
            <p:cNvSpPr txBox="1"/>
            <p:nvPr/>
          </p:nvSpPr>
          <p:spPr>
            <a:xfrm>
              <a:off x="4471086" y="802709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生活过于忙碌</a:t>
              </a:r>
              <a:endPara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4" name="Diamond 12"/>
          <p:cNvSpPr/>
          <p:nvPr/>
        </p:nvSpPr>
        <p:spPr bwMode="auto">
          <a:xfrm>
            <a:off x="3329283" y="4928827"/>
            <a:ext cx="1366174" cy="1145012"/>
          </a:xfrm>
          <a:prstGeom prst="diamond">
            <a:avLst/>
          </a:prstGeom>
          <a:solidFill>
            <a:srgbClr val="39425D"/>
          </a:solidFill>
          <a:ln w="19050">
            <a:noFill/>
            <a:round/>
          </a:ln>
        </p:spPr>
        <p:txBody>
          <a:bodyPr vert="horz" wrap="none" lIns="91440" tIns="45720" rIns="91440" bIns="45720" anchor="ctr" anchorCtr="1" compatLnSpc="1">
            <a:no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5" name="Group 22"/>
          <p:cNvGrpSpPr/>
          <p:nvPr/>
        </p:nvGrpSpPr>
        <p:grpSpPr>
          <a:xfrm>
            <a:off x="4555411" y="5304529"/>
            <a:ext cx="2808917" cy="633453"/>
            <a:chOff x="3943834" y="704409"/>
            <a:chExt cx="4372008" cy="985954"/>
          </a:xfrm>
        </p:grpSpPr>
        <p:sp>
          <p:nvSpPr>
            <p:cNvPr id="116" name="TextBox 23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838383">
                      <a:lumMod val="10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保姆</a:t>
              </a:r>
              <a:endParaRPr lang="zh-CN" altLang="en-US" sz="2800" b="1" dirty="0">
                <a:solidFill>
                  <a:srgbClr val="838383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7" name="TextBox 24"/>
            <p:cNvSpPr txBox="1"/>
            <p:nvPr/>
          </p:nvSpPr>
          <p:spPr>
            <a:xfrm>
              <a:off x="3943834" y="947274"/>
              <a:ext cx="4372008" cy="743089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2A465C">
                      <a:lumMod val="10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不熟悉</a:t>
              </a:r>
              <a:r>
                <a:rPr lang="zh-CN" altLang="en-US" sz="2000" b="1" dirty="0" smtClean="0">
                  <a:solidFill>
                    <a:srgbClr val="2A465C">
                      <a:lumMod val="10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家庭环境</a:t>
              </a:r>
              <a:endParaRPr lang="zh-CN" altLang="en-US" sz="2000" dirty="0">
                <a:solidFill>
                  <a:srgbClr val="000000">
                    <a:lumMod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4" grpId="0" animBg="1"/>
      <p:bldP spid="95" grpId="0" animBg="1"/>
      <p:bldP spid="110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04</a:t>
            </a:r>
            <a:endParaRPr lang="en-US" altLang="zh-CN" sz="9600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推广和运营方案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95758" y="1586585"/>
            <a:ext cx="4174577" cy="4030136"/>
            <a:chOff x="2996819" y="1189939"/>
            <a:chExt cx="3130933" cy="3022601"/>
          </a:xfrm>
        </p:grpSpPr>
        <p:sp>
          <p:nvSpPr>
            <p:cNvPr id="4" name="Freeform: Shape 3"/>
            <p:cNvSpPr/>
            <p:nvPr/>
          </p:nvSpPr>
          <p:spPr bwMode="auto">
            <a:xfrm>
              <a:off x="4008439" y="1189939"/>
              <a:ext cx="1035050" cy="1485900"/>
            </a:xfrm>
            <a:custGeom>
              <a:avLst/>
              <a:gdLst/>
              <a:ahLst/>
              <a:cxnLst>
                <a:cxn ang="0">
                  <a:pos x="224" y="205"/>
                </a:cxn>
                <a:cxn ang="0">
                  <a:pos x="207" y="229"/>
                </a:cxn>
                <a:cxn ang="0">
                  <a:pos x="201" y="220"/>
                </a:cxn>
                <a:cxn ang="0">
                  <a:pos x="179" y="211"/>
                </a:cxn>
                <a:cxn ang="0">
                  <a:pos x="156" y="220"/>
                </a:cxn>
                <a:cxn ang="0">
                  <a:pos x="147" y="243"/>
                </a:cxn>
                <a:cxn ang="0">
                  <a:pos x="156" y="265"/>
                </a:cxn>
                <a:cxn ang="0">
                  <a:pos x="175" y="275"/>
                </a:cxn>
                <a:cxn ang="0">
                  <a:pos x="141" y="322"/>
                </a:cxn>
                <a:cxn ang="0">
                  <a:pos x="122" y="283"/>
                </a:cxn>
                <a:cxn ang="0">
                  <a:pos x="102" y="322"/>
                </a:cxn>
                <a:cxn ang="0">
                  <a:pos x="63" y="269"/>
                </a:cxn>
                <a:cxn ang="0">
                  <a:pos x="54" y="283"/>
                </a:cxn>
                <a:cxn ang="0">
                  <a:pos x="32" y="293"/>
                </a:cxn>
                <a:cxn ang="0">
                  <a:pos x="9" y="283"/>
                </a:cxn>
                <a:cxn ang="0">
                  <a:pos x="0" y="261"/>
                </a:cxn>
                <a:cxn ang="0">
                  <a:pos x="9" y="238"/>
                </a:cxn>
                <a:cxn ang="0">
                  <a:pos x="32" y="229"/>
                </a:cxn>
                <a:cxn ang="0">
                  <a:pos x="33" y="229"/>
                </a:cxn>
                <a:cxn ang="0">
                  <a:pos x="15" y="205"/>
                </a:cxn>
                <a:cxn ang="0">
                  <a:pos x="122" y="0"/>
                </a:cxn>
                <a:cxn ang="0">
                  <a:pos x="224" y="205"/>
                </a:cxn>
              </a:cxnLst>
              <a:rect l="0" t="0" r="r" b="b"/>
              <a:pathLst>
                <a:path w="224" h="322">
                  <a:moveTo>
                    <a:pt x="224" y="205"/>
                  </a:moveTo>
                  <a:cubicBezTo>
                    <a:pt x="207" y="229"/>
                    <a:pt x="207" y="229"/>
                    <a:pt x="207" y="229"/>
                  </a:cubicBezTo>
                  <a:cubicBezTo>
                    <a:pt x="206" y="226"/>
                    <a:pt x="204" y="223"/>
                    <a:pt x="201" y="220"/>
                  </a:cubicBezTo>
                  <a:cubicBezTo>
                    <a:pt x="195" y="214"/>
                    <a:pt x="188" y="211"/>
                    <a:pt x="179" y="211"/>
                  </a:cubicBezTo>
                  <a:cubicBezTo>
                    <a:pt x="170" y="211"/>
                    <a:pt x="163" y="214"/>
                    <a:pt x="156" y="220"/>
                  </a:cubicBezTo>
                  <a:cubicBezTo>
                    <a:pt x="150" y="227"/>
                    <a:pt x="147" y="234"/>
                    <a:pt x="147" y="243"/>
                  </a:cubicBezTo>
                  <a:cubicBezTo>
                    <a:pt x="147" y="252"/>
                    <a:pt x="150" y="259"/>
                    <a:pt x="156" y="265"/>
                  </a:cubicBezTo>
                  <a:cubicBezTo>
                    <a:pt x="162" y="271"/>
                    <a:pt x="168" y="274"/>
                    <a:pt x="175" y="275"/>
                  </a:cubicBezTo>
                  <a:cubicBezTo>
                    <a:pt x="141" y="322"/>
                    <a:pt x="141" y="322"/>
                    <a:pt x="141" y="322"/>
                  </a:cubicBezTo>
                  <a:cubicBezTo>
                    <a:pt x="122" y="283"/>
                    <a:pt x="122" y="283"/>
                    <a:pt x="122" y="283"/>
                  </a:cubicBezTo>
                  <a:cubicBezTo>
                    <a:pt x="102" y="322"/>
                    <a:pt x="102" y="322"/>
                    <a:pt x="102" y="322"/>
                  </a:cubicBezTo>
                  <a:cubicBezTo>
                    <a:pt x="63" y="269"/>
                    <a:pt x="63" y="269"/>
                    <a:pt x="63" y="269"/>
                  </a:cubicBezTo>
                  <a:cubicBezTo>
                    <a:pt x="61" y="275"/>
                    <a:pt x="58" y="279"/>
                    <a:pt x="54" y="283"/>
                  </a:cubicBezTo>
                  <a:cubicBezTo>
                    <a:pt x="48" y="290"/>
                    <a:pt x="41" y="293"/>
                    <a:pt x="32" y="293"/>
                  </a:cubicBezTo>
                  <a:cubicBezTo>
                    <a:pt x="23" y="293"/>
                    <a:pt x="15" y="290"/>
                    <a:pt x="9" y="283"/>
                  </a:cubicBezTo>
                  <a:cubicBezTo>
                    <a:pt x="3" y="277"/>
                    <a:pt x="0" y="270"/>
                    <a:pt x="0" y="261"/>
                  </a:cubicBezTo>
                  <a:cubicBezTo>
                    <a:pt x="0" y="252"/>
                    <a:pt x="3" y="245"/>
                    <a:pt x="9" y="238"/>
                  </a:cubicBezTo>
                  <a:cubicBezTo>
                    <a:pt x="15" y="232"/>
                    <a:pt x="23" y="229"/>
                    <a:pt x="32" y="229"/>
                  </a:cubicBezTo>
                  <a:cubicBezTo>
                    <a:pt x="32" y="229"/>
                    <a:pt x="32" y="229"/>
                    <a:pt x="33" y="229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224" y="20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sz="213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Freeform: Shape 4"/>
            <p:cNvSpPr/>
            <p:nvPr/>
          </p:nvSpPr>
          <p:spPr bwMode="auto">
            <a:xfrm>
              <a:off x="3025777" y="2136090"/>
              <a:ext cx="1454150" cy="1065213"/>
            </a:xfrm>
            <a:custGeom>
              <a:avLst/>
              <a:gdLst/>
              <a:ahLst/>
              <a:cxnLst>
                <a:cxn ang="0">
                  <a:pos x="315" y="117"/>
                </a:cxn>
                <a:cxn ang="0">
                  <a:pos x="272" y="124"/>
                </a:cxn>
                <a:cxn ang="0">
                  <a:pos x="303" y="156"/>
                </a:cxn>
                <a:cxn ang="0">
                  <a:pos x="245" y="176"/>
                </a:cxn>
                <a:cxn ang="0">
                  <a:pos x="245" y="176"/>
                </a:cxn>
                <a:cxn ang="0">
                  <a:pos x="255" y="199"/>
                </a:cxn>
                <a:cxn ang="0">
                  <a:pos x="245" y="221"/>
                </a:cxn>
                <a:cxn ang="0">
                  <a:pos x="223" y="231"/>
                </a:cxn>
                <a:cxn ang="0">
                  <a:pos x="200" y="221"/>
                </a:cxn>
                <a:cxn ang="0">
                  <a:pos x="191" y="199"/>
                </a:cxn>
                <a:cxn ang="0">
                  <a:pos x="191" y="195"/>
                </a:cxn>
                <a:cxn ang="0">
                  <a:pos x="166" y="204"/>
                </a:cxn>
                <a:cxn ang="0">
                  <a:pos x="0" y="36"/>
                </a:cxn>
                <a:cxn ang="0">
                  <a:pos x="228" y="0"/>
                </a:cxn>
                <a:cxn ang="0">
                  <a:pos x="246" y="24"/>
                </a:cxn>
                <a:cxn ang="0">
                  <a:pos x="245" y="24"/>
                </a:cxn>
                <a:cxn ang="0">
                  <a:pos x="222" y="33"/>
                </a:cxn>
                <a:cxn ang="0">
                  <a:pos x="213" y="56"/>
                </a:cxn>
                <a:cxn ang="0">
                  <a:pos x="222" y="78"/>
                </a:cxn>
                <a:cxn ang="0">
                  <a:pos x="245" y="88"/>
                </a:cxn>
                <a:cxn ang="0">
                  <a:pos x="267" y="78"/>
                </a:cxn>
                <a:cxn ang="0">
                  <a:pos x="276" y="64"/>
                </a:cxn>
                <a:cxn ang="0">
                  <a:pos x="315" y="117"/>
                </a:cxn>
              </a:cxnLst>
              <a:rect l="0" t="0" r="r" b="b"/>
              <a:pathLst>
                <a:path w="315" h="231">
                  <a:moveTo>
                    <a:pt x="315" y="117"/>
                  </a:moveTo>
                  <a:cubicBezTo>
                    <a:pt x="272" y="124"/>
                    <a:pt x="272" y="124"/>
                    <a:pt x="272" y="124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51" y="182"/>
                    <a:pt x="255" y="190"/>
                    <a:pt x="255" y="199"/>
                  </a:cubicBezTo>
                  <a:cubicBezTo>
                    <a:pt x="255" y="208"/>
                    <a:pt x="251" y="215"/>
                    <a:pt x="245" y="221"/>
                  </a:cubicBezTo>
                  <a:cubicBezTo>
                    <a:pt x="239" y="227"/>
                    <a:pt x="232" y="231"/>
                    <a:pt x="223" y="231"/>
                  </a:cubicBezTo>
                  <a:cubicBezTo>
                    <a:pt x="214" y="231"/>
                    <a:pt x="206" y="227"/>
                    <a:pt x="200" y="221"/>
                  </a:cubicBezTo>
                  <a:cubicBezTo>
                    <a:pt x="194" y="215"/>
                    <a:pt x="191" y="208"/>
                    <a:pt x="191" y="199"/>
                  </a:cubicBezTo>
                  <a:cubicBezTo>
                    <a:pt x="191" y="198"/>
                    <a:pt x="191" y="196"/>
                    <a:pt x="191" y="195"/>
                  </a:cubicBezTo>
                  <a:cubicBezTo>
                    <a:pt x="166" y="204"/>
                    <a:pt x="166" y="204"/>
                    <a:pt x="166" y="2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5" y="24"/>
                    <a:pt x="245" y="24"/>
                    <a:pt x="245" y="24"/>
                  </a:cubicBezTo>
                  <a:cubicBezTo>
                    <a:pt x="236" y="24"/>
                    <a:pt x="228" y="27"/>
                    <a:pt x="222" y="33"/>
                  </a:cubicBezTo>
                  <a:cubicBezTo>
                    <a:pt x="216" y="40"/>
                    <a:pt x="213" y="47"/>
                    <a:pt x="213" y="56"/>
                  </a:cubicBezTo>
                  <a:cubicBezTo>
                    <a:pt x="213" y="65"/>
                    <a:pt x="216" y="72"/>
                    <a:pt x="222" y="78"/>
                  </a:cubicBezTo>
                  <a:cubicBezTo>
                    <a:pt x="228" y="85"/>
                    <a:pt x="236" y="88"/>
                    <a:pt x="245" y="88"/>
                  </a:cubicBezTo>
                  <a:cubicBezTo>
                    <a:pt x="254" y="88"/>
                    <a:pt x="261" y="85"/>
                    <a:pt x="267" y="78"/>
                  </a:cubicBezTo>
                  <a:cubicBezTo>
                    <a:pt x="271" y="74"/>
                    <a:pt x="274" y="70"/>
                    <a:pt x="276" y="64"/>
                  </a:cubicBezTo>
                  <a:lnTo>
                    <a:pt x="315" y="117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sz="213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" name="Freeform: Shape 5"/>
            <p:cNvSpPr/>
            <p:nvPr/>
          </p:nvSpPr>
          <p:spPr bwMode="auto">
            <a:xfrm>
              <a:off x="3551239" y="2855227"/>
              <a:ext cx="1238250" cy="1357313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79" y="46"/>
                </a:cxn>
                <a:cxn ang="0">
                  <a:pos x="221" y="24"/>
                </a:cxn>
                <a:cxn ang="0">
                  <a:pos x="219" y="89"/>
                </a:cxn>
                <a:cxn ang="0">
                  <a:pos x="236" y="84"/>
                </a:cxn>
                <a:cxn ang="0">
                  <a:pos x="258" y="93"/>
                </a:cxn>
                <a:cxn ang="0">
                  <a:pos x="268" y="116"/>
                </a:cxn>
                <a:cxn ang="0">
                  <a:pos x="258" y="138"/>
                </a:cxn>
                <a:cxn ang="0">
                  <a:pos x="236" y="148"/>
                </a:cxn>
                <a:cxn ang="0">
                  <a:pos x="218" y="142"/>
                </a:cxn>
                <a:cxn ang="0">
                  <a:pos x="218" y="176"/>
                </a:cxn>
                <a:cxn ang="0">
                  <a:pos x="0" y="294"/>
                </a:cxn>
                <a:cxn ang="0">
                  <a:pos x="52" y="48"/>
                </a:cxn>
                <a:cxn ang="0">
                  <a:pos x="77" y="39"/>
                </a:cxn>
                <a:cxn ang="0">
                  <a:pos x="77" y="43"/>
                </a:cxn>
                <a:cxn ang="0">
                  <a:pos x="86" y="65"/>
                </a:cxn>
                <a:cxn ang="0">
                  <a:pos x="109" y="75"/>
                </a:cxn>
                <a:cxn ang="0">
                  <a:pos x="131" y="65"/>
                </a:cxn>
                <a:cxn ang="0">
                  <a:pos x="141" y="43"/>
                </a:cxn>
                <a:cxn ang="0">
                  <a:pos x="131" y="20"/>
                </a:cxn>
                <a:cxn ang="0">
                  <a:pos x="131" y="20"/>
                </a:cxn>
                <a:cxn ang="0">
                  <a:pos x="189" y="0"/>
                </a:cxn>
              </a:cxnLst>
              <a:rect l="0" t="0" r="r" b="b"/>
              <a:pathLst>
                <a:path w="268" h="294">
                  <a:moveTo>
                    <a:pt x="189" y="0"/>
                  </a:moveTo>
                  <a:cubicBezTo>
                    <a:pt x="179" y="46"/>
                    <a:pt x="179" y="46"/>
                    <a:pt x="179" y="46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224" y="86"/>
                    <a:pt x="230" y="84"/>
                    <a:pt x="236" y="84"/>
                  </a:cubicBezTo>
                  <a:cubicBezTo>
                    <a:pt x="245" y="84"/>
                    <a:pt x="252" y="87"/>
                    <a:pt x="258" y="93"/>
                  </a:cubicBezTo>
                  <a:cubicBezTo>
                    <a:pt x="265" y="99"/>
                    <a:pt x="268" y="107"/>
                    <a:pt x="268" y="116"/>
                  </a:cubicBezTo>
                  <a:cubicBezTo>
                    <a:pt x="268" y="125"/>
                    <a:pt x="265" y="132"/>
                    <a:pt x="258" y="138"/>
                  </a:cubicBezTo>
                  <a:cubicBezTo>
                    <a:pt x="252" y="144"/>
                    <a:pt x="245" y="148"/>
                    <a:pt x="236" y="148"/>
                  </a:cubicBezTo>
                  <a:cubicBezTo>
                    <a:pt x="229" y="148"/>
                    <a:pt x="224" y="146"/>
                    <a:pt x="218" y="142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40"/>
                    <a:pt x="77" y="42"/>
                    <a:pt x="77" y="43"/>
                  </a:cubicBezTo>
                  <a:cubicBezTo>
                    <a:pt x="77" y="52"/>
                    <a:pt x="80" y="59"/>
                    <a:pt x="86" y="65"/>
                  </a:cubicBezTo>
                  <a:cubicBezTo>
                    <a:pt x="92" y="71"/>
                    <a:pt x="100" y="75"/>
                    <a:pt x="109" y="75"/>
                  </a:cubicBezTo>
                  <a:cubicBezTo>
                    <a:pt x="118" y="75"/>
                    <a:pt x="125" y="71"/>
                    <a:pt x="131" y="65"/>
                  </a:cubicBezTo>
                  <a:cubicBezTo>
                    <a:pt x="137" y="59"/>
                    <a:pt x="141" y="52"/>
                    <a:pt x="141" y="43"/>
                  </a:cubicBezTo>
                  <a:cubicBezTo>
                    <a:pt x="141" y="34"/>
                    <a:pt x="137" y="26"/>
                    <a:pt x="131" y="20"/>
                  </a:cubicBezTo>
                  <a:cubicBezTo>
                    <a:pt x="131" y="20"/>
                    <a:pt x="131" y="20"/>
                    <a:pt x="131" y="2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sz="213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Freeform: Shape 6"/>
            <p:cNvSpPr/>
            <p:nvPr/>
          </p:nvSpPr>
          <p:spPr bwMode="auto">
            <a:xfrm>
              <a:off x="4557715" y="2796490"/>
              <a:ext cx="1020763" cy="1406525"/>
            </a:xfrm>
            <a:custGeom>
              <a:avLst/>
              <a:gdLst/>
              <a:ahLst/>
              <a:cxnLst>
                <a:cxn ang="0">
                  <a:pos x="3" y="37"/>
                </a:cxn>
                <a:cxn ang="0">
                  <a:pos x="44" y="59"/>
                </a:cxn>
                <a:cxn ang="0">
                  <a:pos x="35" y="12"/>
                </a:cxn>
                <a:cxn ang="0">
                  <a:pos x="94" y="32"/>
                </a:cxn>
                <a:cxn ang="0">
                  <a:pos x="94" y="32"/>
                </a:cxn>
                <a:cxn ang="0">
                  <a:pos x="103" y="9"/>
                </a:cxn>
                <a:cxn ang="0">
                  <a:pos x="126" y="0"/>
                </a:cxn>
                <a:cxn ang="0">
                  <a:pos x="148" y="9"/>
                </a:cxn>
                <a:cxn ang="0">
                  <a:pos x="158" y="32"/>
                </a:cxn>
                <a:cxn ang="0">
                  <a:pos x="151" y="51"/>
                </a:cxn>
                <a:cxn ang="0">
                  <a:pos x="173" y="59"/>
                </a:cxn>
                <a:cxn ang="0">
                  <a:pos x="174" y="59"/>
                </a:cxn>
                <a:cxn ang="0">
                  <a:pos x="221" y="304"/>
                </a:cxn>
                <a:cxn ang="0">
                  <a:pos x="220" y="305"/>
                </a:cxn>
                <a:cxn ang="0">
                  <a:pos x="0" y="189"/>
                </a:cxn>
                <a:cxn ang="0">
                  <a:pos x="0" y="155"/>
                </a:cxn>
                <a:cxn ang="0">
                  <a:pos x="18" y="161"/>
                </a:cxn>
                <a:cxn ang="0">
                  <a:pos x="40" y="151"/>
                </a:cxn>
                <a:cxn ang="0">
                  <a:pos x="50" y="129"/>
                </a:cxn>
                <a:cxn ang="0">
                  <a:pos x="40" y="106"/>
                </a:cxn>
                <a:cxn ang="0">
                  <a:pos x="18" y="97"/>
                </a:cxn>
                <a:cxn ang="0">
                  <a:pos x="1" y="102"/>
                </a:cxn>
                <a:cxn ang="0">
                  <a:pos x="3" y="37"/>
                </a:cxn>
              </a:cxnLst>
              <a:rect l="0" t="0" r="r" b="b"/>
              <a:pathLst>
                <a:path w="221" h="305">
                  <a:moveTo>
                    <a:pt x="3" y="37"/>
                  </a:moveTo>
                  <a:cubicBezTo>
                    <a:pt x="44" y="59"/>
                    <a:pt x="44" y="59"/>
                    <a:pt x="44" y="59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23"/>
                    <a:pt x="97" y="15"/>
                    <a:pt x="103" y="9"/>
                  </a:cubicBezTo>
                  <a:cubicBezTo>
                    <a:pt x="110" y="3"/>
                    <a:pt x="117" y="0"/>
                    <a:pt x="126" y="0"/>
                  </a:cubicBezTo>
                  <a:cubicBezTo>
                    <a:pt x="135" y="0"/>
                    <a:pt x="142" y="3"/>
                    <a:pt x="148" y="9"/>
                  </a:cubicBezTo>
                  <a:cubicBezTo>
                    <a:pt x="155" y="15"/>
                    <a:pt x="158" y="23"/>
                    <a:pt x="158" y="32"/>
                  </a:cubicBezTo>
                  <a:cubicBezTo>
                    <a:pt x="158" y="39"/>
                    <a:pt x="155" y="46"/>
                    <a:pt x="151" y="51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6" y="159"/>
                    <a:pt x="11" y="161"/>
                    <a:pt x="18" y="161"/>
                  </a:cubicBezTo>
                  <a:cubicBezTo>
                    <a:pt x="27" y="161"/>
                    <a:pt x="34" y="157"/>
                    <a:pt x="40" y="151"/>
                  </a:cubicBezTo>
                  <a:cubicBezTo>
                    <a:pt x="47" y="145"/>
                    <a:pt x="50" y="138"/>
                    <a:pt x="50" y="129"/>
                  </a:cubicBezTo>
                  <a:cubicBezTo>
                    <a:pt x="50" y="120"/>
                    <a:pt x="47" y="112"/>
                    <a:pt x="40" y="106"/>
                  </a:cubicBezTo>
                  <a:cubicBezTo>
                    <a:pt x="34" y="100"/>
                    <a:pt x="27" y="97"/>
                    <a:pt x="18" y="97"/>
                  </a:cubicBezTo>
                  <a:cubicBezTo>
                    <a:pt x="12" y="97"/>
                    <a:pt x="6" y="99"/>
                    <a:pt x="1" y="102"/>
                  </a:cubicBezTo>
                  <a:lnTo>
                    <a:pt x="3" y="37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sz="213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Freeform: Shape 7"/>
            <p:cNvSpPr/>
            <p:nvPr/>
          </p:nvSpPr>
          <p:spPr bwMode="auto">
            <a:xfrm>
              <a:off x="4659314" y="2136090"/>
              <a:ext cx="1468438" cy="931863"/>
            </a:xfrm>
            <a:custGeom>
              <a:avLst/>
              <a:gdLst/>
              <a:ahLst/>
              <a:cxnLst>
                <a:cxn ang="0">
                  <a:pos x="13" y="155"/>
                </a:cxn>
                <a:cxn ang="0">
                  <a:pos x="45" y="124"/>
                </a:cxn>
                <a:cxn ang="0">
                  <a:pos x="0" y="117"/>
                </a:cxn>
                <a:cxn ang="0">
                  <a:pos x="34" y="70"/>
                </a:cxn>
                <a:cxn ang="0">
                  <a:pos x="15" y="60"/>
                </a:cxn>
                <a:cxn ang="0">
                  <a:pos x="6" y="38"/>
                </a:cxn>
                <a:cxn ang="0">
                  <a:pos x="15" y="15"/>
                </a:cxn>
                <a:cxn ang="0">
                  <a:pos x="38" y="6"/>
                </a:cxn>
                <a:cxn ang="0">
                  <a:pos x="60" y="15"/>
                </a:cxn>
                <a:cxn ang="0">
                  <a:pos x="66" y="24"/>
                </a:cxn>
                <a:cxn ang="0">
                  <a:pos x="83" y="0"/>
                </a:cxn>
                <a:cxn ang="0">
                  <a:pos x="318" y="36"/>
                </a:cxn>
                <a:cxn ang="0">
                  <a:pos x="151" y="202"/>
                </a:cxn>
                <a:cxn ang="0">
                  <a:pos x="129" y="194"/>
                </a:cxn>
                <a:cxn ang="0">
                  <a:pos x="136" y="175"/>
                </a:cxn>
                <a:cxn ang="0">
                  <a:pos x="126" y="152"/>
                </a:cxn>
                <a:cxn ang="0">
                  <a:pos x="104" y="143"/>
                </a:cxn>
                <a:cxn ang="0">
                  <a:pos x="81" y="152"/>
                </a:cxn>
                <a:cxn ang="0">
                  <a:pos x="72" y="175"/>
                </a:cxn>
                <a:cxn ang="0">
                  <a:pos x="72" y="175"/>
                </a:cxn>
                <a:cxn ang="0">
                  <a:pos x="13" y="155"/>
                </a:cxn>
              </a:cxnLst>
              <a:rect l="0" t="0" r="r" b="b"/>
              <a:pathLst>
                <a:path w="318" h="202">
                  <a:moveTo>
                    <a:pt x="13" y="155"/>
                  </a:moveTo>
                  <a:cubicBezTo>
                    <a:pt x="45" y="124"/>
                    <a:pt x="45" y="124"/>
                    <a:pt x="45" y="12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27" y="69"/>
                    <a:pt x="21" y="66"/>
                    <a:pt x="15" y="60"/>
                  </a:cubicBezTo>
                  <a:cubicBezTo>
                    <a:pt x="9" y="54"/>
                    <a:pt x="6" y="47"/>
                    <a:pt x="6" y="38"/>
                  </a:cubicBezTo>
                  <a:cubicBezTo>
                    <a:pt x="6" y="29"/>
                    <a:pt x="9" y="22"/>
                    <a:pt x="15" y="15"/>
                  </a:cubicBezTo>
                  <a:cubicBezTo>
                    <a:pt x="22" y="9"/>
                    <a:pt x="29" y="6"/>
                    <a:pt x="38" y="6"/>
                  </a:cubicBezTo>
                  <a:cubicBezTo>
                    <a:pt x="47" y="6"/>
                    <a:pt x="54" y="9"/>
                    <a:pt x="60" y="15"/>
                  </a:cubicBezTo>
                  <a:cubicBezTo>
                    <a:pt x="63" y="18"/>
                    <a:pt x="65" y="21"/>
                    <a:pt x="66" y="24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151" y="202"/>
                    <a:pt x="151" y="202"/>
                    <a:pt x="151" y="202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33" y="189"/>
                    <a:pt x="136" y="182"/>
                    <a:pt x="136" y="175"/>
                  </a:cubicBezTo>
                  <a:cubicBezTo>
                    <a:pt x="136" y="166"/>
                    <a:pt x="133" y="158"/>
                    <a:pt x="126" y="152"/>
                  </a:cubicBezTo>
                  <a:cubicBezTo>
                    <a:pt x="120" y="146"/>
                    <a:pt x="113" y="143"/>
                    <a:pt x="104" y="143"/>
                  </a:cubicBezTo>
                  <a:cubicBezTo>
                    <a:pt x="95" y="143"/>
                    <a:pt x="88" y="146"/>
                    <a:pt x="81" y="152"/>
                  </a:cubicBezTo>
                  <a:cubicBezTo>
                    <a:pt x="75" y="158"/>
                    <a:pt x="72" y="166"/>
                    <a:pt x="72" y="175"/>
                  </a:cubicBezTo>
                  <a:cubicBezTo>
                    <a:pt x="72" y="175"/>
                    <a:pt x="72" y="175"/>
                    <a:pt x="72" y="175"/>
                  </a:cubicBezTo>
                  <a:lnTo>
                    <a:pt x="13" y="155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sz="213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flipV="1">
              <a:off x="2996819" y="3902637"/>
              <a:ext cx="455254" cy="217757"/>
              <a:chOff x="3376482" y="1459073"/>
              <a:chExt cx="455253" cy="221445"/>
            </a:xfrm>
          </p:grpSpPr>
          <p:cxnSp>
            <p:nvCxnSpPr>
              <p:cNvPr id="42" name="Straight Connector 9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6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0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6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19"/>
            <p:cNvSpPr/>
            <p:nvPr/>
          </p:nvSpPr>
          <p:spPr>
            <a:xfrm>
              <a:off x="3023377" y="1285541"/>
              <a:ext cx="692498" cy="20774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1</a:t>
              </a: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、</a:t>
              </a:r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APP</a:t>
              </a:r>
              <a:r>
                <a:rPr lang="zh-CN" altLang="en-US" sz="28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免费功能 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14" name="Group 23"/>
            <p:cNvGrpSpPr/>
            <p:nvPr/>
          </p:nvGrpSpPr>
          <p:grpSpPr>
            <a:xfrm flipV="1">
              <a:off x="2996819" y="2850196"/>
              <a:ext cx="455254" cy="217757"/>
              <a:chOff x="3376482" y="1459073"/>
              <a:chExt cx="455253" cy="221445"/>
            </a:xfrm>
          </p:grpSpPr>
          <p:cxnSp>
            <p:nvCxnSpPr>
              <p:cNvPr id="32" name="Straight Connector 24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25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9"/>
            <p:cNvGrpSpPr/>
            <p:nvPr/>
          </p:nvGrpSpPr>
          <p:grpSpPr>
            <a:xfrm flipH="1" flipV="1">
              <a:off x="5672493" y="3902637"/>
              <a:ext cx="455254" cy="217757"/>
              <a:chOff x="3376482" y="1459073"/>
              <a:chExt cx="455253" cy="221445"/>
            </a:xfrm>
          </p:grpSpPr>
          <p:cxnSp>
            <p:nvCxnSpPr>
              <p:cNvPr id="28" name="Straight Connector 30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1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32"/>
            <p:cNvGrpSpPr/>
            <p:nvPr/>
          </p:nvGrpSpPr>
          <p:grpSpPr>
            <a:xfrm flipH="1" flipV="1">
              <a:off x="5672493" y="2850196"/>
              <a:ext cx="455254" cy="217757"/>
              <a:chOff x="3376482" y="1459073"/>
              <a:chExt cx="455253" cy="221445"/>
            </a:xfrm>
          </p:grpSpPr>
          <p:cxnSp>
            <p:nvCxnSpPr>
              <p:cNvPr id="26" name="Straight Connector 33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4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5"/>
            <p:cNvGrpSpPr/>
            <p:nvPr/>
          </p:nvGrpSpPr>
          <p:grpSpPr>
            <a:xfrm>
              <a:off x="3715880" y="1493291"/>
              <a:ext cx="455254" cy="217757"/>
              <a:chOff x="3376482" y="1459073"/>
              <a:chExt cx="455253" cy="221445"/>
            </a:xfrm>
          </p:grpSpPr>
          <p:cxnSp>
            <p:nvCxnSpPr>
              <p:cNvPr id="24" name="Straight Connector 36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7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: Shape 38"/>
            <p:cNvSpPr/>
            <p:nvPr/>
          </p:nvSpPr>
          <p:spPr bwMode="auto">
            <a:xfrm>
              <a:off x="4449212" y="1711048"/>
              <a:ext cx="229703" cy="432902"/>
            </a:xfrm>
            <a:custGeom>
              <a:avLst/>
              <a:gdLst/>
              <a:ahLst/>
              <a:cxnLst>
                <a:cxn ang="0">
                  <a:pos x="22" y="60"/>
                </a:cxn>
                <a:cxn ang="0">
                  <a:pos x="22" y="67"/>
                </a:cxn>
                <a:cxn ang="0">
                  <a:pos x="21" y="68"/>
                </a:cxn>
                <a:cxn ang="0">
                  <a:pos x="16" y="68"/>
                </a:cxn>
                <a:cxn ang="0">
                  <a:pos x="15" y="67"/>
                </a:cxn>
                <a:cxn ang="0">
                  <a:pos x="15" y="60"/>
                </a:cxn>
                <a:cxn ang="0">
                  <a:pos x="1" y="53"/>
                </a:cxn>
                <a:cxn ang="0">
                  <a:pos x="1" y="52"/>
                </a:cxn>
                <a:cxn ang="0">
                  <a:pos x="5" y="46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19" y="51"/>
                </a:cxn>
                <a:cxn ang="0">
                  <a:pos x="26" y="45"/>
                </a:cxn>
                <a:cxn ang="0">
                  <a:pos x="17" y="38"/>
                </a:cxn>
                <a:cxn ang="0">
                  <a:pos x="1" y="22"/>
                </a:cxn>
                <a:cxn ang="0">
                  <a:pos x="15" y="8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8"/>
                </a:cxn>
                <a:cxn ang="0">
                  <a:pos x="34" y="13"/>
                </a:cxn>
                <a:cxn ang="0">
                  <a:pos x="34" y="14"/>
                </a:cxn>
                <a:cxn ang="0">
                  <a:pos x="31" y="20"/>
                </a:cxn>
                <a:cxn ang="0">
                  <a:pos x="30" y="20"/>
                </a:cxn>
                <a:cxn ang="0">
                  <a:pos x="29" y="20"/>
                </a:cxn>
                <a:cxn ang="0">
                  <a:pos x="19" y="16"/>
                </a:cxn>
                <a:cxn ang="0">
                  <a:pos x="11" y="22"/>
                </a:cxn>
                <a:cxn ang="0">
                  <a:pos x="21" y="30"/>
                </a:cxn>
                <a:cxn ang="0">
                  <a:pos x="36" y="45"/>
                </a:cxn>
                <a:cxn ang="0">
                  <a:pos x="22" y="60"/>
                </a:cxn>
              </a:cxnLst>
              <a:rect l="0" t="0" r="r" b="b"/>
              <a:pathLst>
                <a:path w="36" h="68">
                  <a:moveTo>
                    <a:pt x="22" y="60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22" y="67"/>
                    <a:pt x="22" y="68"/>
                    <a:pt x="21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7"/>
                    <a:pt x="15" y="67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6" y="59"/>
                    <a:pt x="1" y="53"/>
                    <a:pt x="1" y="53"/>
                  </a:cubicBezTo>
                  <a:cubicBezTo>
                    <a:pt x="0" y="53"/>
                    <a:pt x="0" y="52"/>
                    <a:pt x="1" y="52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6"/>
                    <a:pt x="12" y="51"/>
                    <a:pt x="19" y="51"/>
                  </a:cubicBezTo>
                  <a:cubicBezTo>
                    <a:pt x="22" y="51"/>
                    <a:pt x="26" y="49"/>
                    <a:pt x="26" y="45"/>
                  </a:cubicBezTo>
                  <a:cubicBezTo>
                    <a:pt x="26" y="41"/>
                    <a:pt x="22" y="40"/>
                    <a:pt x="17" y="38"/>
                  </a:cubicBezTo>
                  <a:cubicBezTo>
                    <a:pt x="10" y="35"/>
                    <a:pt x="1" y="32"/>
                    <a:pt x="1" y="22"/>
                  </a:cubicBezTo>
                  <a:cubicBezTo>
                    <a:pt x="1" y="15"/>
                    <a:pt x="7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0" y="8"/>
                    <a:pt x="34" y="13"/>
                    <a:pt x="34" y="13"/>
                  </a:cubicBezTo>
                  <a:cubicBezTo>
                    <a:pt x="35" y="13"/>
                    <a:pt x="35" y="14"/>
                    <a:pt x="34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30" y="20"/>
                    <a:pt x="30" y="20"/>
                    <a:pt x="29" y="20"/>
                  </a:cubicBezTo>
                  <a:cubicBezTo>
                    <a:pt x="29" y="20"/>
                    <a:pt x="25" y="16"/>
                    <a:pt x="19" y="16"/>
                  </a:cubicBezTo>
                  <a:cubicBezTo>
                    <a:pt x="14" y="16"/>
                    <a:pt x="11" y="18"/>
                    <a:pt x="11" y="22"/>
                  </a:cubicBezTo>
                  <a:cubicBezTo>
                    <a:pt x="11" y="26"/>
                    <a:pt x="16" y="28"/>
                    <a:pt x="21" y="30"/>
                  </a:cubicBezTo>
                  <a:cubicBezTo>
                    <a:pt x="28" y="32"/>
                    <a:pt x="36" y="36"/>
                    <a:pt x="36" y="45"/>
                  </a:cubicBezTo>
                  <a:cubicBezTo>
                    <a:pt x="36" y="52"/>
                    <a:pt x="30" y="59"/>
                    <a:pt x="22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13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Freeform: Shape 39"/>
            <p:cNvSpPr/>
            <p:nvPr/>
          </p:nvSpPr>
          <p:spPr bwMode="auto">
            <a:xfrm>
              <a:off x="3551136" y="2362960"/>
              <a:ext cx="329478" cy="32947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1" y="22"/>
                </a:cxn>
                <a:cxn ang="0">
                  <a:pos x="45" y="20"/>
                </a:cxn>
                <a:cxn ang="0">
                  <a:pos x="49" y="19"/>
                </a:cxn>
                <a:cxn ang="0">
                  <a:pos x="48" y="17"/>
                </a:cxn>
                <a:cxn ang="0">
                  <a:pos x="45" y="15"/>
                </a:cxn>
                <a:cxn ang="0">
                  <a:pos x="43" y="15"/>
                </a:cxn>
                <a:cxn ang="0">
                  <a:pos x="42" y="14"/>
                </a:cxn>
                <a:cxn ang="0">
                  <a:pos x="38" y="12"/>
                </a:cxn>
                <a:cxn ang="0">
                  <a:pos x="38" y="16"/>
                </a:cxn>
                <a:cxn ang="0">
                  <a:pos x="37" y="19"/>
                </a:cxn>
                <a:cxn ang="0">
                  <a:pos x="33" y="17"/>
                </a:cxn>
                <a:cxn ang="0">
                  <a:pos x="29" y="15"/>
                </a:cxn>
                <a:cxn ang="0">
                  <a:pos x="30" y="11"/>
                </a:cxn>
                <a:cxn ang="0">
                  <a:pos x="35" y="10"/>
                </a:cxn>
                <a:cxn ang="0">
                  <a:pos x="34" y="8"/>
                </a:cxn>
                <a:cxn ang="0">
                  <a:pos x="31" y="9"/>
                </a:cxn>
                <a:cxn ang="0">
                  <a:pos x="27" y="6"/>
                </a:cxn>
                <a:cxn ang="0">
                  <a:pos x="28" y="9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21" y="8"/>
                </a:cxn>
                <a:cxn ang="0">
                  <a:pos x="23" y="9"/>
                </a:cxn>
                <a:cxn ang="0">
                  <a:pos x="22" y="10"/>
                </a:cxn>
                <a:cxn ang="0">
                  <a:pos x="10" y="18"/>
                </a:cxn>
                <a:cxn ang="0">
                  <a:pos x="11" y="19"/>
                </a:cxn>
                <a:cxn ang="0">
                  <a:pos x="13" y="22"/>
                </a:cxn>
                <a:cxn ang="0">
                  <a:pos x="12" y="26"/>
                </a:cxn>
                <a:cxn ang="0">
                  <a:pos x="15" y="30"/>
                </a:cxn>
                <a:cxn ang="0">
                  <a:pos x="18" y="35"/>
                </a:cxn>
                <a:cxn ang="0">
                  <a:pos x="19" y="37"/>
                </a:cxn>
                <a:cxn ang="0">
                  <a:pos x="17" y="32"/>
                </a:cxn>
                <a:cxn ang="0">
                  <a:pos x="21" y="37"/>
                </a:cxn>
                <a:cxn ang="0">
                  <a:pos x="25" y="41"/>
                </a:cxn>
                <a:cxn ang="0">
                  <a:pos x="30" y="44"/>
                </a:cxn>
                <a:cxn ang="0">
                  <a:pos x="35" y="47"/>
                </a:cxn>
                <a:cxn ang="0">
                  <a:pos x="36" y="47"/>
                </a:cxn>
                <a:cxn ang="0">
                  <a:pos x="34" y="43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28" y="41"/>
                </a:cxn>
                <a:cxn ang="0">
                  <a:pos x="27" y="34"/>
                </a:cxn>
                <a:cxn ang="0">
                  <a:pos x="30" y="34"/>
                </a:cxn>
                <a:cxn ang="0">
                  <a:pos x="32" y="33"/>
                </a:cxn>
                <a:cxn ang="0">
                  <a:pos x="35" y="34"/>
                </a:cxn>
                <a:cxn ang="0">
                  <a:pos x="36" y="33"/>
                </a:cxn>
                <a:cxn ang="0">
                  <a:pos x="38" y="29"/>
                </a:cxn>
                <a:cxn ang="0">
                  <a:pos x="38" y="28"/>
                </a:cxn>
                <a:cxn ang="0">
                  <a:pos x="41" y="26"/>
                </a:cxn>
                <a:cxn ang="0">
                  <a:pos x="43" y="23"/>
                </a:cxn>
                <a:cxn ang="0">
                  <a:pos x="44" y="22"/>
                </a:cxn>
                <a:cxn ang="0">
                  <a:pos x="41" y="22"/>
                </a:cxn>
                <a:cxn ang="0">
                  <a:pos x="48" y="48"/>
                </a:cxn>
                <a:cxn ang="0">
                  <a:pos x="44" y="47"/>
                </a:cxn>
                <a:cxn ang="0">
                  <a:pos x="41" y="47"/>
                </a:cxn>
                <a:cxn ang="0">
                  <a:pos x="38" y="46"/>
                </a:cxn>
                <a:cxn ang="0">
                  <a:pos x="37" y="50"/>
                </a:cxn>
                <a:cxn ang="0">
                  <a:pos x="36" y="54"/>
                </a:cxn>
                <a:cxn ang="0">
                  <a:pos x="50" y="4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13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Freeform: Shape 40"/>
            <p:cNvSpPr/>
            <p:nvPr/>
          </p:nvSpPr>
          <p:spPr bwMode="auto">
            <a:xfrm>
              <a:off x="5116918" y="2395147"/>
              <a:ext cx="312469" cy="277012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13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Freeform: Shape 42"/>
            <p:cNvSpPr/>
            <p:nvPr/>
          </p:nvSpPr>
          <p:spPr bwMode="auto">
            <a:xfrm>
              <a:off x="3959842" y="3262743"/>
              <a:ext cx="372653" cy="359247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13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44" name="Rectangle 19"/>
          <p:cNvSpPr/>
          <p:nvPr/>
        </p:nvSpPr>
        <p:spPr>
          <a:xfrm>
            <a:off x="3062635" y="3877082"/>
            <a:ext cx="923331" cy="2769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r"/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2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、各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大平台上线 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5" name="Rectangle 19"/>
          <p:cNvSpPr/>
          <p:nvPr/>
        </p:nvSpPr>
        <p:spPr>
          <a:xfrm>
            <a:off x="2923074" y="5298133"/>
            <a:ext cx="923331" cy="2769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r"/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3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、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	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宣传推广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6" name="任意多边形 43"/>
          <p:cNvSpPr/>
          <p:nvPr/>
        </p:nvSpPr>
        <p:spPr>
          <a:xfrm>
            <a:off x="6507451" y="4422154"/>
            <a:ext cx="465635" cy="407167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7" name="Rectangle 19"/>
          <p:cNvSpPr/>
          <p:nvPr/>
        </p:nvSpPr>
        <p:spPr>
          <a:xfrm>
            <a:off x="9434555" y="3862006"/>
            <a:ext cx="923331" cy="2769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r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4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、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	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广告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推广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8" name="Rectangle 19"/>
          <p:cNvSpPr/>
          <p:nvPr/>
        </p:nvSpPr>
        <p:spPr>
          <a:xfrm>
            <a:off x="9434555" y="5282190"/>
            <a:ext cx="923331" cy="2769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r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5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、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	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用户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推广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05 0.84606 L 1.66667E-6 0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4231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0480" y="2842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1231085" y="1501120"/>
            <a:ext cx="3955653" cy="3959163"/>
            <a:chOff x="1096493" y="1292090"/>
            <a:chExt cx="2966740" cy="2969372"/>
          </a:xfrm>
        </p:grpSpPr>
        <p:grpSp>
          <p:nvGrpSpPr>
            <p:cNvPr id="12" name="Group 60"/>
            <p:cNvGrpSpPr/>
            <p:nvPr/>
          </p:nvGrpSpPr>
          <p:grpSpPr>
            <a:xfrm>
              <a:off x="1946950" y="1486875"/>
              <a:ext cx="2116283" cy="2774587"/>
              <a:chOff x="12795250" y="366713"/>
              <a:chExt cx="2738438" cy="3589337"/>
            </a:xfrm>
          </p:grpSpPr>
          <p:sp>
            <p:nvSpPr>
              <p:cNvPr id="23" name="Freeform: Shape 61"/>
              <p:cNvSpPr/>
              <p:nvPr/>
            </p:nvSpPr>
            <p:spPr bwMode="auto">
              <a:xfrm>
                <a:off x="12795250" y="561975"/>
                <a:ext cx="2687638" cy="3394075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Freeform: Shape 62"/>
              <p:cNvSpPr/>
              <p:nvPr/>
            </p:nvSpPr>
            <p:spPr bwMode="auto">
              <a:xfrm>
                <a:off x="12807950" y="455613"/>
                <a:ext cx="2725738" cy="3487737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Freeform: Shape 64"/>
              <p:cNvSpPr/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Freeform: Shape 65"/>
              <p:cNvSpPr/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Freeform: Shape 66"/>
              <p:cNvSpPr/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Rectangle 67"/>
              <p:cNvSpPr/>
              <p:nvPr/>
            </p:nvSpPr>
            <p:spPr bwMode="auto"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Rectangle 68"/>
              <p:cNvSpPr/>
              <p:nvPr/>
            </p:nvSpPr>
            <p:spPr bwMode="auto"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Rectangle 69"/>
              <p:cNvSpPr/>
              <p:nvPr/>
            </p:nvSpPr>
            <p:spPr bwMode="auto"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Rectangle 70"/>
              <p:cNvSpPr/>
              <p:nvPr/>
            </p:nvSpPr>
            <p:spPr bwMode="auto"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Rectangle 71"/>
              <p:cNvSpPr/>
              <p:nvPr/>
            </p:nvSpPr>
            <p:spPr bwMode="auto"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Rectangle 72"/>
              <p:cNvSpPr/>
              <p:nvPr/>
            </p:nvSpPr>
            <p:spPr bwMode="auto"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Rectangle 73"/>
              <p:cNvSpPr/>
              <p:nvPr/>
            </p:nvSpPr>
            <p:spPr bwMode="auto"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Rectangle 74"/>
              <p:cNvSpPr/>
              <p:nvPr/>
            </p:nvSpPr>
            <p:spPr bwMode="auto"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Rectangle 75"/>
              <p:cNvSpPr/>
              <p:nvPr/>
            </p:nvSpPr>
            <p:spPr bwMode="auto"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7" name="Rectangle 76"/>
              <p:cNvSpPr/>
              <p:nvPr/>
            </p:nvSpPr>
            <p:spPr bwMode="auto"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Rectangle 77"/>
              <p:cNvSpPr/>
              <p:nvPr/>
            </p:nvSpPr>
            <p:spPr bwMode="auto"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Freeform: Shape 78"/>
              <p:cNvSpPr/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79"/>
              <p:cNvSpPr/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80"/>
              <p:cNvSpPr/>
              <p:nvPr/>
            </p:nvSpPr>
            <p:spPr bwMode="auto">
              <a:xfrm>
                <a:off x="12915900" y="3214688"/>
                <a:ext cx="582613" cy="557212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Rectangle 81"/>
              <p:cNvSpPr/>
              <p:nvPr/>
            </p:nvSpPr>
            <p:spPr bwMode="auto">
              <a:xfrm>
                <a:off x="13682662" y="366713"/>
                <a:ext cx="944563" cy="2905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82"/>
            <p:cNvGrpSpPr/>
            <p:nvPr/>
          </p:nvGrpSpPr>
          <p:grpSpPr>
            <a:xfrm>
              <a:off x="2621498" y="1292090"/>
              <a:ext cx="742587" cy="402073"/>
              <a:chOff x="17801829" y="5891398"/>
              <a:chExt cx="954592" cy="51686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1" name="Freeform: Shape 83"/>
              <p:cNvSpPr/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" name="Oval 84"/>
              <p:cNvSpPr/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85"/>
            <p:cNvGrpSpPr/>
            <p:nvPr/>
          </p:nvGrpSpPr>
          <p:grpSpPr>
            <a:xfrm rot="1080935">
              <a:off x="1096493" y="1970883"/>
              <a:ext cx="1994506" cy="710956"/>
              <a:chOff x="485775" y="495300"/>
              <a:chExt cx="5238750" cy="1866901"/>
            </a:xfrm>
          </p:grpSpPr>
          <p:sp>
            <p:nvSpPr>
              <p:cNvPr id="15" name="Freeform: Shape 86"/>
              <p:cNvSpPr/>
              <p:nvPr/>
            </p:nvSpPr>
            <p:spPr bwMode="auto">
              <a:xfrm>
                <a:off x="4603750" y="1674813"/>
                <a:ext cx="1120775" cy="687388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6" name="Freeform: Shape 87"/>
              <p:cNvSpPr/>
              <p:nvPr/>
            </p:nvSpPr>
            <p:spPr bwMode="auto">
              <a:xfrm>
                <a:off x="1549400" y="989013"/>
                <a:ext cx="3351213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7" name="Freeform: Shape 88"/>
              <p:cNvSpPr/>
              <p:nvPr/>
            </p:nvSpPr>
            <p:spPr bwMode="auto">
              <a:xfrm>
                <a:off x="1414463" y="958850"/>
                <a:ext cx="3352800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Freeform: Shape 89"/>
              <p:cNvSpPr/>
              <p:nvPr/>
            </p:nvSpPr>
            <p:spPr bwMode="auto">
              <a:xfrm>
                <a:off x="485775" y="736600"/>
                <a:ext cx="536575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Freeform: Shape 90"/>
              <p:cNvSpPr/>
              <p:nvPr/>
            </p:nvSpPr>
            <p:spPr bwMode="auto">
              <a:xfrm>
                <a:off x="858838" y="495300"/>
                <a:ext cx="2087563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Freeform: Shape 91"/>
              <p:cNvSpPr/>
              <p:nvPr/>
            </p:nvSpPr>
            <p:spPr bwMode="auto">
              <a:xfrm>
                <a:off x="993775" y="804863"/>
                <a:ext cx="344488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4" name="矩形: 圆角 16"/>
          <p:cNvSpPr/>
          <p:nvPr/>
        </p:nvSpPr>
        <p:spPr>
          <a:xfrm>
            <a:off x="6145309" y="1495319"/>
            <a:ext cx="3899259" cy="4502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运营目标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7" name="TextBox 30"/>
          <p:cNvSpPr txBox="1"/>
          <p:nvPr/>
        </p:nvSpPr>
        <p:spPr bwMode="auto">
          <a:xfrm>
            <a:off x="5830295" y="2024408"/>
            <a:ext cx="3895596" cy="556179"/>
          </a:xfrm>
          <a:prstGeom prst="rect">
            <a:avLst/>
          </a:prstGeom>
          <a:noFill/>
        </p:spPr>
        <p:txBody>
          <a:bodyPr wrap="square" lIns="480000" tIns="62400" rIns="120000" bIns="6240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提供给用户日常生活管理物品的功能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68" name="矩形: 圆角 16"/>
          <p:cNvSpPr/>
          <p:nvPr/>
        </p:nvSpPr>
        <p:spPr>
          <a:xfrm>
            <a:off x="6145309" y="2653540"/>
            <a:ext cx="3899259" cy="4502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前期准备及改进工作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TextBox 30"/>
          <p:cNvSpPr txBox="1"/>
          <p:nvPr/>
        </p:nvSpPr>
        <p:spPr bwMode="auto">
          <a:xfrm>
            <a:off x="5830295" y="3182629"/>
            <a:ext cx="3480224" cy="556179"/>
          </a:xfrm>
          <a:prstGeom prst="rect">
            <a:avLst/>
          </a:prstGeom>
          <a:noFill/>
        </p:spPr>
        <p:txBody>
          <a:bodyPr wrap="square" lIns="480000" tIns="62400" rIns="120000" bIns="62400"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开发→测试→反馈→改进→发布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70" name="矩形: 圆角 16"/>
          <p:cNvSpPr/>
          <p:nvPr/>
        </p:nvSpPr>
        <p:spPr>
          <a:xfrm>
            <a:off x="6145309" y="3780003"/>
            <a:ext cx="3899259" cy="4502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用户运营计划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TextBox 30"/>
          <p:cNvSpPr txBox="1"/>
          <p:nvPr/>
        </p:nvSpPr>
        <p:spPr bwMode="auto">
          <a:xfrm>
            <a:off x="5830295" y="4309092"/>
            <a:ext cx="3480224" cy="556179"/>
          </a:xfrm>
          <a:prstGeom prst="rect">
            <a:avLst/>
          </a:prstGeom>
          <a:noFill/>
        </p:spPr>
        <p:txBody>
          <a:bodyPr wrap="square" lIns="480000" tIns="62400" rIns="120000" bIns="62400"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软件平台→应用市场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72" name="矩形: 圆角 16"/>
          <p:cNvSpPr/>
          <p:nvPr/>
        </p:nvSpPr>
        <p:spPr>
          <a:xfrm>
            <a:off x="6145309" y="4921632"/>
            <a:ext cx="3899259" cy="4502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最终目标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TextBox 30"/>
          <p:cNvSpPr txBox="1"/>
          <p:nvPr/>
        </p:nvSpPr>
        <p:spPr bwMode="auto">
          <a:xfrm>
            <a:off x="5830295" y="5450721"/>
            <a:ext cx="3895596" cy="556179"/>
          </a:xfrm>
          <a:prstGeom prst="rect">
            <a:avLst/>
          </a:prstGeom>
          <a:noFill/>
        </p:spPr>
        <p:txBody>
          <a:bodyPr wrap="square" lIns="480000" tIns="62400" rIns="120000" bIns="6240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成为像手机记事本那样的系统软件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3012" y="1447799"/>
            <a:ext cx="2085975" cy="239191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053012" y="2228260"/>
            <a:ext cx="208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LOGO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640750" y="3962792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zh-CN" altLang="en-US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感谢您的观看</a:t>
            </a:r>
            <a:endParaRPr lang="zh-CN" altLang="en-US" sz="4800" spc="-1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939748" y="4977994"/>
            <a:ext cx="6112523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Be brave, and the world will yield. If sometimes you are defeated by it, and be brave and brave again and again, it will give in.</a:t>
            </a:r>
            <a:endParaRPr lang="en-US" altLang="zh-CN" sz="10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-118233" y="0"/>
            <a:ext cx="2837789" cy="68580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7270" y="293248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770700" y="1203313"/>
            <a:ext cx="4239532" cy="7010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CONTENTS 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文本框 14"/>
          <p:cNvSpPr txBox="1"/>
          <p:nvPr/>
        </p:nvSpPr>
        <p:spPr>
          <a:xfrm>
            <a:off x="1824612" y="1107597"/>
            <a:ext cx="1692445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目录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875927" y="1972516"/>
            <a:ext cx="4856297" cy="609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21733" y="2353698"/>
            <a:ext cx="4410491" cy="4097544"/>
            <a:chOff x="4321733" y="2353698"/>
            <a:chExt cx="4410491" cy="4097544"/>
          </a:xfrm>
        </p:grpSpPr>
        <p:grpSp>
          <p:nvGrpSpPr>
            <p:cNvPr id="23" name="组合 15"/>
            <p:cNvGrpSpPr/>
            <p:nvPr/>
          </p:nvGrpSpPr>
          <p:grpSpPr bwMode="auto">
            <a:xfrm>
              <a:off x="4338668" y="2353698"/>
              <a:ext cx="4393556" cy="824261"/>
              <a:chOff x="4247964" y="2133922"/>
              <a:chExt cx="3449932" cy="647441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5022158" y="2248212"/>
                <a:ext cx="2675738" cy="410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en-US" altLang="zh-CN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APP</a:t>
                </a:r>
                <a:r>
                  <a:rPr lang="zh-CN" alt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主题设计的创意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圆角矩形​​ 10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1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42" name="组合 16"/>
            <p:cNvGrpSpPr/>
            <p:nvPr/>
          </p:nvGrpSpPr>
          <p:grpSpPr bwMode="auto">
            <a:xfrm>
              <a:off x="4333032" y="3445570"/>
              <a:ext cx="4399192" cy="824261"/>
              <a:chOff x="4247964" y="2133922"/>
              <a:chExt cx="3454357" cy="647441"/>
            </a:xfrm>
          </p:grpSpPr>
          <p:sp>
            <p:nvSpPr>
              <p:cNvPr id="43" name="TextBox 17"/>
              <p:cNvSpPr txBox="1"/>
              <p:nvPr/>
            </p:nvSpPr>
            <p:spPr>
              <a:xfrm>
                <a:off x="5026583" y="2236553"/>
                <a:ext cx="2675738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竞争对手分析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圆角矩形​​ 18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2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46" name="组合 20"/>
            <p:cNvGrpSpPr/>
            <p:nvPr/>
          </p:nvGrpSpPr>
          <p:grpSpPr bwMode="auto">
            <a:xfrm>
              <a:off x="4338669" y="4537442"/>
              <a:ext cx="3940112" cy="824261"/>
              <a:chOff x="4247964" y="2133922"/>
              <a:chExt cx="3093875" cy="647441"/>
            </a:xfrm>
          </p:grpSpPr>
          <p:sp>
            <p:nvSpPr>
              <p:cNvPr id="47" name="TextBox 21"/>
              <p:cNvSpPr txBox="1"/>
              <p:nvPr/>
            </p:nvSpPr>
            <p:spPr>
              <a:xfrm>
                <a:off x="5022157" y="2224895"/>
                <a:ext cx="2319682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产品用户群体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8" name="圆角矩形​​ 22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3</a:t>
                </a:r>
                <a:endParaRPr lang="zh-CN" altLang="en-US" sz="4265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50" name="组合 24"/>
            <p:cNvGrpSpPr/>
            <p:nvPr/>
          </p:nvGrpSpPr>
          <p:grpSpPr bwMode="auto">
            <a:xfrm>
              <a:off x="4321733" y="5627260"/>
              <a:ext cx="3957047" cy="823982"/>
              <a:chOff x="4247964" y="2132499"/>
              <a:chExt cx="3107173" cy="648864"/>
            </a:xfrm>
          </p:grpSpPr>
          <p:sp>
            <p:nvSpPr>
              <p:cNvPr id="51" name="TextBox 25"/>
              <p:cNvSpPr txBox="1"/>
              <p:nvPr/>
            </p:nvSpPr>
            <p:spPr>
              <a:xfrm>
                <a:off x="5035455" y="2213632"/>
                <a:ext cx="2319682" cy="412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推广和运营方案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2" name="圆角矩形​​ 26"/>
              <p:cNvSpPr>
                <a:spLocks noChangeArrowheads="1"/>
              </p:cNvSpPr>
              <p:nvPr/>
            </p:nvSpPr>
            <p:spPr bwMode="auto">
              <a:xfrm>
                <a:off x="4247964" y="2132499"/>
                <a:ext cx="647740" cy="648864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4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4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01</a:t>
            </a:r>
            <a:endParaRPr lang="en-US" altLang="zh-CN" sz="9600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58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APP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主题设计的创意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1118" y="1191491"/>
            <a:ext cx="1226096" cy="1270904"/>
            <a:chOff x="2475310" y="1649719"/>
            <a:chExt cx="1049332" cy="1184858"/>
          </a:xfrm>
        </p:grpSpPr>
        <p:sp>
          <p:nvSpPr>
            <p:cNvPr id="6" name="Freeform: Shape 3"/>
            <p:cNvSpPr/>
            <p:nvPr/>
          </p:nvSpPr>
          <p:spPr bwMode="auto">
            <a:xfrm>
              <a:off x="2475310" y="1649719"/>
              <a:ext cx="1049332" cy="1184858"/>
            </a:xfrm>
            <a:custGeom>
              <a:avLst/>
              <a:gdLst>
                <a:gd name="T0" fmla="+- 0 10800 961"/>
                <a:gd name="T1" fmla="*/ T0 w 19679"/>
                <a:gd name="T2" fmla="*/ 10352 h 20704"/>
                <a:gd name="T3" fmla="+- 0 10800 961"/>
                <a:gd name="T4" fmla="*/ T3 w 19679"/>
                <a:gd name="T5" fmla="*/ 10352 h 20704"/>
                <a:gd name="T6" fmla="+- 0 10800 961"/>
                <a:gd name="T7" fmla="*/ T6 w 19679"/>
                <a:gd name="T8" fmla="*/ 10352 h 20704"/>
                <a:gd name="T9" fmla="+- 0 10800 961"/>
                <a:gd name="T10" fmla="*/ T9 w 19679"/>
                <a:gd name="T11" fmla="*/ 10352 h 2070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0704">
                  <a:moveTo>
                    <a:pt x="11880" y="0"/>
                  </a:moveTo>
                  <a:cubicBezTo>
                    <a:pt x="10803" y="87"/>
                    <a:pt x="9750" y="505"/>
                    <a:pt x="8926" y="1250"/>
                  </a:cubicBezTo>
                  <a:cubicBezTo>
                    <a:pt x="8506" y="1629"/>
                    <a:pt x="8190" y="2063"/>
                    <a:pt x="7960" y="2524"/>
                  </a:cubicBezTo>
                  <a:cubicBezTo>
                    <a:pt x="6100" y="2860"/>
                    <a:pt x="4322" y="3700"/>
                    <a:pt x="2881" y="5043"/>
                  </a:cubicBezTo>
                  <a:cubicBezTo>
                    <a:pt x="-961" y="8625"/>
                    <a:pt x="-961" y="14435"/>
                    <a:pt x="2881" y="18017"/>
                  </a:cubicBezTo>
                  <a:cubicBezTo>
                    <a:pt x="6723" y="21600"/>
                    <a:pt x="12954" y="21599"/>
                    <a:pt x="16796" y="18017"/>
                  </a:cubicBezTo>
                  <a:cubicBezTo>
                    <a:pt x="20638" y="14435"/>
                    <a:pt x="20638" y="8625"/>
                    <a:pt x="16796" y="5043"/>
                  </a:cubicBezTo>
                  <a:cubicBezTo>
                    <a:pt x="15021" y="3388"/>
                    <a:pt x="12736" y="2509"/>
                    <a:pt x="10412" y="2383"/>
                  </a:cubicBezTo>
                  <a:cubicBezTo>
                    <a:pt x="10678" y="1519"/>
                    <a:pt x="11159" y="697"/>
                    <a:pt x="11880" y="0"/>
                  </a:cubicBezTo>
                  <a:close/>
                  <a:moveTo>
                    <a:pt x="9838" y="5244"/>
                  </a:moveTo>
                  <a:cubicBezTo>
                    <a:pt x="11564" y="5244"/>
                    <a:pt x="13290" y="5857"/>
                    <a:pt x="14607" y="7085"/>
                  </a:cubicBezTo>
                  <a:cubicBezTo>
                    <a:pt x="17240" y="9540"/>
                    <a:pt x="17240" y="13521"/>
                    <a:pt x="14607" y="15976"/>
                  </a:cubicBezTo>
                  <a:cubicBezTo>
                    <a:pt x="11974" y="18431"/>
                    <a:pt x="7703" y="18431"/>
                    <a:pt x="5070" y="15976"/>
                  </a:cubicBezTo>
                  <a:cubicBezTo>
                    <a:pt x="2437" y="13521"/>
                    <a:pt x="2437" y="9540"/>
                    <a:pt x="5070" y="7085"/>
                  </a:cubicBezTo>
                  <a:cubicBezTo>
                    <a:pt x="6387" y="5857"/>
                    <a:pt x="8113" y="5244"/>
                    <a:pt x="9838" y="52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Freeform: Shape 14"/>
            <p:cNvSpPr/>
            <p:nvPr/>
          </p:nvSpPr>
          <p:spPr bwMode="auto">
            <a:xfrm>
              <a:off x="2861491" y="2159583"/>
              <a:ext cx="276971" cy="2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</a:t>
              </a: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1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31118" y="2814741"/>
            <a:ext cx="1236744" cy="1294065"/>
            <a:chOff x="4573974" y="1649719"/>
            <a:chExt cx="1049990" cy="1184858"/>
          </a:xfrm>
        </p:grpSpPr>
        <p:sp>
          <p:nvSpPr>
            <p:cNvPr id="8" name="Freeform: Shape 5"/>
            <p:cNvSpPr/>
            <p:nvPr/>
          </p:nvSpPr>
          <p:spPr bwMode="auto">
            <a:xfrm>
              <a:off x="4573974" y="1649719"/>
              <a:ext cx="1049990" cy="1184858"/>
            </a:xfrm>
            <a:custGeom>
              <a:avLst/>
              <a:gdLst>
                <a:gd name="T0" fmla="+- 0 10800 961"/>
                <a:gd name="T1" fmla="*/ T0 w 19679"/>
                <a:gd name="T2" fmla="*/ 10352 h 20704"/>
                <a:gd name="T3" fmla="+- 0 10800 961"/>
                <a:gd name="T4" fmla="*/ T3 w 19679"/>
                <a:gd name="T5" fmla="*/ 10352 h 20704"/>
                <a:gd name="T6" fmla="+- 0 10800 961"/>
                <a:gd name="T7" fmla="*/ T6 w 19679"/>
                <a:gd name="T8" fmla="*/ 10352 h 20704"/>
                <a:gd name="T9" fmla="+- 0 10800 961"/>
                <a:gd name="T10" fmla="*/ T9 w 19679"/>
                <a:gd name="T11" fmla="*/ 10352 h 2070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0704">
                  <a:moveTo>
                    <a:pt x="11963" y="0"/>
                  </a:moveTo>
                  <a:cubicBezTo>
                    <a:pt x="10886" y="87"/>
                    <a:pt x="9837" y="505"/>
                    <a:pt x="9012" y="1250"/>
                  </a:cubicBezTo>
                  <a:cubicBezTo>
                    <a:pt x="8596" y="1626"/>
                    <a:pt x="8279" y="2055"/>
                    <a:pt x="8050" y="2513"/>
                  </a:cubicBezTo>
                  <a:cubicBezTo>
                    <a:pt x="6157" y="2837"/>
                    <a:pt x="4344" y="3678"/>
                    <a:pt x="2881" y="5043"/>
                  </a:cubicBezTo>
                  <a:cubicBezTo>
                    <a:pt x="-961" y="8625"/>
                    <a:pt x="-961" y="14435"/>
                    <a:pt x="2881" y="18017"/>
                  </a:cubicBezTo>
                  <a:cubicBezTo>
                    <a:pt x="6723" y="21600"/>
                    <a:pt x="12954" y="21599"/>
                    <a:pt x="16796" y="18017"/>
                  </a:cubicBezTo>
                  <a:cubicBezTo>
                    <a:pt x="20638" y="14435"/>
                    <a:pt x="20638" y="8625"/>
                    <a:pt x="16796" y="5043"/>
                  </a:cubicBezTo>
                  <a:cubicBezTo>
                    <a:pt x="15042" y="3408"/>
                    <a:pt x="12790" y="2528"/>
                    <a:pt x="10495" y="2386"/>
                  </a:cubicBezTo>
                  <a:cubicBezTo>
                    <a:pt x="10761" y="1521"/>
                    <a:pt x="11241" y="697"/>
                    <a:pt x="11963" y="0"/>
                  </a:cubicBezTo>
                  <a:close/>
                  <a:moveTo>
                    <a:pt x="9838" y="5244"/>
                  </a:moveTo>
                  <a:cubicBezTo>
                    <a:pt x="11564" y="5244"/>
                    <a:pt x="13290" y="5857"/>
                    <a:pt x="14607" y="7085"/>
                  </a:cubicBezTo>
                  <a:cubicBezTo>
                    <a:pt x="17240" y="9540"/>
                    <a:pt x="17240" y="13521"/>
                    <a:pt x="14607" y="15976"/>
                  </a:cubicBezTo>
                  <a:cubicBezTo>
                    <a:pt x="11974" y="18431"/>
                    <a:pt x="7703" y="18431"/>
                    <a:pt x="5070" y="15976"/>
                  </a:cubicBezTo>
                  <a:cubicBezTo>
                    <a:pt x="2437" y="13521"/>
                    <a:pt x="2437" y="9540"/>
                    <a:pt x="5070" y="7085"/>
                  </a:cubicBezTo>
                  <a:cubicBezTo>
                    <a:pt x="6387" y="5857"/>
                    <a:pt x="8113" y="5244"/>
                    <a:pt x="9838" y="5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Freeform: Shape 16"/>
            <p:cNvSpPr/>
            <p:nvPr/>
          </p:nvSpPr>
          <p:spPr bwMode="auto">
            <a:xfrm>
              <a:off x="4964760" y="2159583"/>
              <a:ext cx="277629" cy="2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</a:t>
              </a: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2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31116" y="4530538"/>
            <a:ext cx="1204288" cy="1243869"/>
            <a:chOff x="6673296" y="1649719"/>
            <a:chExt cx="1049332" cy="1184858"/>
          </a:xfrm>
        </p:grpSpPr>
        <p:sp>
          <p:nvSpPr>
            <p:cNvPr id="10" name="Freeform: Shape 7"/>
            <p:cNvSpPr/>
            <p:nvPr/>
          </p:nvSpPr>
          <p:spPr bwMode="auto">
            <a:xfrm>
              <a:off x="6673296" y="1649719"/>
              <a:ext cx="1049332" cy="1184858"/>
            </a:xfrm>
            <a:custGeom>
              <a:avLst/>
              <a:gdLst>
                <a:gd name="T0" fmla="+- 0 10800 961"/>
                <a:gd name="T1" fmla="*/ T0 w 19679"/>
                <a:gd name="T2" fmla="*/ 10352 h 20704"/>
                <a:gd name="T3" fmla="+- 0 10800 961"/>
                <a:gd name="T4" fmla="*/ T3 w 19679"/>
                <a:gd name="T5" fmla="*/ 10352 h 20704"/>
                <a:gd name="T6" fmla="+- 0 10800 961"/>
                <a:gd name="T7" fmla="*/ T6 w 19679"/>
                <a:gd name="T8" fmla="*/ 10352 h 20704"/>
                <a:gd name="T9" fmla="+- 0 10800 961"/>
                <a:gd name="T10" fmla="*/ T9 w 19679"/>
                <a:gd name="T11" fmla="*/ 10352 h 2070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0704">
                  <a:moveTo>
                    <a:pt x="11880" y="0"/>
                  </a:moveTo>
                  <a:cubicBezTo>
                    <a:pt x="10803" y="87"/>
                    <a:pt x="9750" y="505"/>
                    <a:pt x="8926" y="1250"/>
                  </a:cubicBezTo>
                  <a:cubicBezTo>
                    <a:pt x="8506" y="1629"/>
                    <a:pt x="8190" y="2063"/>
                    <a:pt x="7960" y="2524"/>
                  </a:cubicBezTo>
                  <a:cubicBezTo>
                    <a:pt x="6098" y="2859"/>
                    <a:pt x="4322" y="3699"/>
                    <a:pt x="2881" y="5043"/>
                  </a:cubicBezTo>
                  <a:cubicBezTo>
                    <a:pt x="-961" y="8625"/>
                    <a:pt x="-961" y="14435"/>
                    <a:pt x="2881" y="18017"/>
                  </a:cubicBezTo>
                  <a:cubicBezTo>
                    <a:pt x="6723" y="21600"/>
                    <a:pt x="12954" y="21599"/>
                    <a:pt x="16796" y="18017"/>
                  </a:cubicBezTo>
                  <a:cubicBezTo>
                    <a:pt x="20638" y="14435"/>
                    <a:pt x="20638" y="8625"/>
                    <a:pt x="16796" y="5043"/>
                  </a:cubicBezTo>
                  <a:cubicBezTo>
                    <a:pt x="15021" y="3388"/>
                    <a:pt x="12736" y="2509"/>
                    <a:pt x="10412" y="2383"/>
                  </a:cubicBezTo>
                  <a:cubicBezTo>
                    <a:pt x="10678" y="1519"/>
                    <a:pt x="11159" y="697"/>
                    <a:pt x="11880" y="0"/>
                  </a:cubicBezTo>
                  <a:close/>
                  <a:moveTo>
                    <a:pt x="9838" y="5244"/>
                  </a:moveTo>
                  <a:cubicBezTo>
                    <a:pt x="11564" y="5244"/>
                    <a:pt x="13290" y="5857"/>
                    <a:pt x="14607" y="7085"/>
                  </a:cubicBezTo>
                  <a:cubicBezTo>
                    <a:pt x="17240" y="9540"/>
                    <a:pt x="17240" y="13521"/>
                    <a:pt x="14607" y="15976"/>
                  </a:cubicBezTo>
                  <a:cubicBezTo>
                    <a:pt x="11974" y="18431"/>
                    <a:pt x="7703" y="18431"/>
                    <a:pt x="5070" y="15976"/>
                  </a:cubicBezTo>
                  <a:cubicBezTo>
                    <a:pt x="2437" y="13521"/>
                    <a:pt x="2437" y="9540"/>
                    <a:pt x="5070" y="7085"/>
                  </a:cubicBezTo>
                  <a:cubicBezTo>
                    <a:pt x="6387" y="5857"/>
                    <a:pt x="8113" y="5244"/>
                    <a:pt x="9838" y="52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Freeform: Shape 18"/>
            <p:cNvSpPr/>
            <p:nvPr/>
          </p:nvSpPr>
          <p:spPr bwMode="auto">
            <a:xfrm>
              <a:off x="7059477" y="2159583"/>
              <a:ext cx="276971" cy="2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</a:t>
              </a: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3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8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主题设计的创意及创新性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9" name="TextBox 17"/>
          <p:cNvSpPr txBox="1"/>
          <p:nvPr/>
        </p:nvSpPr>
        <p:spPr bwMode="auto">
          <a:xfrm>
            <a:off x="3909552" y="1626888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物品乱放而时常忘记放在哪里；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TextBox 17"/>
          <p:cNvSpPr txBox="1"/>
          <p:nvPr/>
        </p:nvSpPr>
        <p:spPr bwMode="auto">
          <a:xfrm>
            <a:off x="3909552" y="3371599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不知道自己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有哪些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物品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TextBox 17"/>
          <p:cNvSpPr txBox="1"/>
          <p:nvPr/>
        </p:nvSpPr>
        <p:spPr bwMode="auto">
          <a:xfrm>
            <a:off x="3909552" y="5065795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找物品花费过多时间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登记物品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" y="716280"/>
            <a:ext cx="8510270" cy="543306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-38100"/>
            <a:ext cx="6590030" cy="6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02</a:t>
            </a:r>
            <a:endParaRPr lang="en-US" altLang="zh-CN" sz="9600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竞争对手分析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183" y="1592793"/>
            <a:ext cx="3415928" cy="4161011"/>
            <a:chOff x="8093000" y="1688629"/>
            <a:chExt cx="3506788" cy="4271691"/>
          </a:xfrm>
        </p:grpSpPr>
        <p:sp>
          <p:nvSpPr>
            <p:cNvPr id="33" name="Freeform 68"/>
            <p:cNvSpPr/>
            <p:nvPr/>
          </p:nvSpPr>
          <p:spPr bwMode="auto">
            <a:xfrm>
              <a:off x="9993238" y="2958358"/>
              <a:ext cx="1066800" cy="895350"/>
            </a:xfrm>
            <a:custGeom>
              <a:avLst/>
              <a:gdLst>
                <a:gd name="T0" fmla="*/ 189 w 672"/>
                <a:gd name="T1" fmla="*/ 564 h 564"/>
                <a:gd name="T2" fmla="*/ 189 w 672"/>
                <a:gd name="T3" fmla="*/ 564 h 564"/>
                <a:gd name="T4" fmla="*/ 0 w 672"/>
                <a:gd name="T5" fmla="*/ 564 h 564"/>
                <a:gd name="T6" fmla="*/ 0 w 672"/>
                <a:gd name="T7" fmla="*/ 415 h 564"/>
                <a:gd name="T8" fmla="*/ 0 w 672"/>
                <a:gd name="T9" fmla="*/ 415 h 564"/>
                <a:gd name="T10" fmla="*/ 250 w 672"/>
                <a:gd name="T11" fmla="*/ 415 h 564"/>
                <a:gd name="T12" fmla="*/ 250 w 672"/>
                <a:gd name="T13" fmla="*/ 415 h 564"/>
                <a:gd name="T14" fmla="*/ 256 w 672"/>
                <a:gd name="T15" fmla="*/ 410 h 564"/>
                <a:gd name="T16" fmla="*/ 266 w 672"/>
                <a:gd name="T17" fmla="*/ 401 h 564"/>
                <a:gd name="T18" fmla="*/ 281 w 672"/>
                <a:gd name="T19" fmla="*/ 388 h 564"/>
                <a:gd name="T20" fmla="*/ 299 w 672"/>
                <a:gd name="T21" fmla="*/ 367 h 564"/>
                <a:gd name="T22" fmla="*/ 322 w 672"/>
                <a:gd name="T23" fmla="*/ 340 h 564"/>
                <a:gd name="T24" fmla="*/ 349 w 672"/>
                <a:gd name="T25" fmla="*/ 304 h 564"/>
                <a:gd name="T26" fmla="*/ 382 w 672"/>
                <a:gd name="T27" fmla="*/ 259 h 564"/>
                <a:gd name="T28" fmla="*/ 419 w 672"/>
                <a:gd name="T29" fmla="*/ 202 h 564"/>
                <a:gd name="T30" fmla="*/ 419 w 672"/>
                <a:gd name="T31" fmla="*/ 202 h 564"/>
                <a:gd name="T32" fmla="*/ 466 w 672"/>
                <a:gd name="T33" fmla="*/ 128 h 564"/>
                <a:gd name="T34" fmla="*/ 505 w 672"/>
                <a:gd name="T35" fmla="*/ 63 h 564"/>
                <a:gd name="T36" fmla="*/ 541 w 672"/>
                <a:gd name="T37" fmla="*/ 0 h 564"/>
                <a:gd name="T38" fmla="*/ 672 w 672"/>
                <a:gd name="T39" fmla="*/ 72 h 564"/>
                <a:gd name="T40" fmla="*/ 672 w 672"/>
                <a:gd name="T41" fmla="*/ 72 h 564"/>
                <a:gd name="T42" fmla="*/ 660 w 672"/>
                <a:gd name="T43" fmla="*/ 95 h 564"/>
                <a:gd name="T44" fmla="*/ 629 w 672"/>
                <a:gd name="T45" fmla="*/ 147 h 564"/>
                <a:gd name="T46" fmla="*/ 584 w 672"/>
                <a:gd name="T47" fmla="*/ 220 h 564"/>
                <a:gd name="T48" fmla="*/ 558 w 672"/>
                <a:gd name="T49" fmla="*/ 261 h 564"/>
                <a:gd name="T50" fmla="*/ 531 w 672"/>
                <a:gd name="T51" fmla="*/ 304 h 564"/>
                <a:gd name="T52" fmla="*/ 531 w 672"/>
                <a:gd name="T53" fmla="*/ 304 h 564"/>
                <a:gd name="T54" fmla="*/ 505 w 672"/>
                <a:gd name="T55" fmla="*/ 343 h 564"/>
                <a:gd name="T56" fmla="*/ 481 w 672"/>
                <a:gd name="T57" fmla="*/ 378 h 564"/>
                <a:gd name="T58" fmla="*/ 457 w 672"/>
                <a:gd name="T59" fmla="*/ 408 h 564"/>
                <a:gd name="T60" fmla="*/ 437 w 672"/>
                <a:gd name="T61" fmla="*/ 435 h 564"/>
                <a:gd name="T62" fmla="*/ 417 w 672"/>
                <a:gd name="T63" fmla="*/ 460 h 564"/>
                <a:gd name="T64" fmla="*/ 397 w 672"/>
                <a:gd name="T65" fmla="*/ 482 h 564"/>
                <a:gd name="T66" fmla="*/ 380 w 672"/>
                <a:gd name="T67" fmla="*/ 500 h 564"/>
                <a:gd name="T68" fmla="*/ 363 w 672"/>
                <a:gd name="T69" fmla="*/ 515 h 564"/>
                <a:gd name="T70" fmla="*/ 349 w 672"/>
                <a:gd name="T71" fmla="*/ 528 h 564"/>
                <a:gd name="T72" fmla="*/ 334 w 672"/>
                <a:gd name="T73" fmla="*/ 538 h 564"/>
                <a:gd name="T74" fmla="*/ 319 w 672"/>
                <a:gd name="T75" fmla="*/ 547 h 564"/>
                <a:gd name="T76" fmla="*/ 307 w 672"/>
                <a:gd name="T77" fmla="*/ 554 h 564"/>
                <a:gd name="T78" fmla="*/ 294 w 672"/>
                <a:gd name="T79" fmla="*/ 559 h 564"/>
                <a:gd name="T80" fmla="*/ 282 w 672"/>
                <a:gd name="T81" fmla="*/ 562 h 564"/>
                <a:gd name="T82" fmla="*/ 271 w 672"/>
                <a:gd name="T83" fmla="*/ 563 h 564"/>
                <a:gd name="T84" fmla="*/ 258 w 672"/>
                <a:gd name="T85" fmla="*/ 564 h 564"/>
                <a:gd name="T86" fmla="*/ 258 w 672"/>
                <a:gd name="T87" fmla="*/ 564 h 564"/>
                <a:gd name="T88" fmla="*/ 189 w 672"/>
                <a:gd name="T89" fmla="*/ 564 h 564"/>
                <a:gd name="T90" fmla="*/ 189 w 672"/>
                <a:gd name="T91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2" h="564">
                  <a:moveTo>
                    <a:pt x="189" y="564"/>
                  </a:moveTo>
                  <a:lnTo>
                    <a:pt x="189" y="564"/>
                  </a:lnTo>
                  <a:lnTo>
                    <a:pt x="0" y="564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250" y="415"/>
                  </a:lnTo>
                  <a:lnTo>
                    <a:pt x="250" y="415"/>
                  </a:lnTo>
                  <a:lnTo>
                    <a:pt x="256" y="410"/>
                  </a:lnTo>
                  <a:lnTo>
                    <a:pt x="266" y="401"/>
                  </a:lnTo>
                  <a:lnTo>
                    <a:pt x="281" y="388"/>
                  </a:lnTo>
                  <a:lnTo>
                    <a:pt x="299" y="367"/>
                  </a:lnTo>
                  <a:lnTo>
                    <a:pt x="322" y="340"/>
                  </a:lnTo>
                  <a:lnTo>
                    <a:pt x="349" y="304"/>
                  </a:lnTo>
                  <a:lnTo>
                    <a:pt x="382" y="259"/>
                  </a:lnTo>
                  <a:lnTo>
                    <a:pt x="419" y="202"/>
                  </a:lnTo>
                  <a:lnTo>
                    <a:pt x="419" y="202"/>
                  </a:lnTo>
                  <a:lnTo>
                    <a:pt x="466" y="128"/>
                  </a:lnTo>
                  <a:lnTo>
                    <a:pt x="505" y="63"/>
                  </a:lnTo>
                  <a:lnTo>
                    <a:pt x="541" y="0"/>
                  </a:lnTo>
                  <a:lnTo>
                    <a:pt x="672" y="72"/>
                  </a:lnTo>
                  <a:lnTo>
                    <a:pt x="672" y="72"/>
                  </a:lnTo>
                  <a:lnTo>
                    <a:pt x="660" y="95"/>
                  </a:lnTo>
                  <a:lnTo>
                    <a:pt x="629" y="147"/>
                  </a:lnTo>
                  <a:lnTo>
                    <a:pt x="584" y="220"/>
                  </a:lnTo>
                  <a:lnTo>
                    <a:pt x="558" y="261"/>
                  </a:lnTo>
                  <a:lnTo>
                    <a:pt x="531" y="304"/>
                  </a:lnTo>
                  <a:lnTo>
                    <a:pt x="531" y="304"/>
                  </a:lnTo>
                  <a:lnTo>
                    <a:pt x="505" y="343"/>
                  </a:lnTo>
                  <a:lnTo>
                    <a:pt x="481" y="378"/>
                  </a:lnTo>
                  <a:lnTo>
                    <a:pt x="457" y="408"/>
                  </a:lnTo>
                  <a:lnTo>
                    <a:pt x="437" y="435"/>
                  </a:lnTo>
                  <a:lnTo>
                    <a:pt x="417" y="460"/>
                  </a:lnTo>
                  <a:lnTo>
                    <a:pt x="397" y="482"/>
                  </a:lnTo>
                  <a:lnTo>
                    <a:pt x="380" y="500"/>
                  </a:lnTo>
                  <a:lnTo>
                    <a:pt x="363" y="515"/>
                  </a:lnTo>
                  <a:lnTo>
                    <a:pt x="349" y="528"/>
                  </a:lnTo>
                  <a:lnTo>
                    <a:pt x="334" y="538"/>
                  </a:lnTo>
                  <a:lnTo>
                    <a:pt x="319" y="547"/>
                  </a:lnTo>
                  <a:lnTo>
                    <a:pt x="307" y="554"/>
                  </a:lnTo>
                  <a:lnTo>
                    <a:pt x="294" y="559"/>
                  </a:lnTo>
                  <a:lnTo>
                    <a:pt x="282" y="562"/>
                  </a:lnTo>
                  <a:lnTo>
                    <a:pt x="271" y="563"/>
                  </a:lnTo>
                  <a:lnTo>
                    <a:pt x="258" y="564"/>
                  </a:lnTo>
                  <a:lnTo>
                    <a:pt x="258" y="564"/>
                  </a:lnTo>
                  <a:lnTo>
                    <a:pt x="189" y="564"/>
                  </a:lnTo>
                  <a:lnTo>
                    <a:pt x="189" y="564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4" name="Freeform 69"/>
            <p:cNvSpPr/>
            <p:nvPr/>
          </p:nvSpPr>
          <p:spPr bwMode="auto">
            <a:xfrm>
              <a:off x="8093000" y="5487245"/>
              <a:ext cx="3275013" cy="473075"/>
            </a:xfrm>
            <a:custGeom>
              <a:avLst/>
              <a:gdLst>
                <a:gd name="T0" fmla="*/ 2063 w 2063"/>
                <a:gd name="T1" fmla="*/ 149 h 298"/>
                <a:gd name="T2" fmla="*/ 2058 w 2063"/>
                <a:gd name="T3" fmla="*/ 165 h 298"/>
                <a:gd name="T4" fmla="*/ 2043 w 2063"/>
                <a:gd name="T5" fmla="*/ 180 h 298"/>
                <a:gd name="T6" fmla="*/ 2017 w 2063"/>
                <a:gd name="T7" fmla="*/ 193 h 298"/>
                <a:gd name="T8" fmla="*/ 1983 w 2063"/>
                <a:gd name="T9" fmla="*/ 207 h 298"/>
                <a:gd name="T10" fmla="*/ 1938 w 2063"/>
                <a:gd name="T11" fmla="*/ 220 h 298"/>
                <a:gd name="T12" fmla="*/ 1828 w 2063"/>
                <a:gd name="T13" fmla="*/ 244 h 298"/>
                <a:gd name="T14" fmla="*/ 1688 w 2063"/>
                <a:gd name="T15" fmla="*/ 264 h 298"/>
                <a:gd name="T16" fmla="*/ 1523 w 2063"/>
                <a:gd name="T17" fmla="*/ 280 h 298"/>
                <a:gd name="T18" fmla="*/ 1339 w 2063"/>
                <a:gd name="T19" fmla="*/ 292 h 298"/>
                <a:gd name="T20" fmla="*/ 1137 w 2063"/>
                <a:gd name="T21" fmla="*/ 298 h 298"/>
                <a:gd name="T22" fmla="*/ 1032 w 2063"/>
                <a:gd name="T23" fmla="*/ 298 h 298"/>
                <a:gd name="T24" fmla="*/ 824 w 2063"/>
                <a:gd name="T25" fmla="*/ 296 h 298"/>
                <a:gd name="T26" fmla="*/ 630 w 2063"/>
                <a:gd name="T27" fmla="*/ 287 h 298"/>
                <a:gd name="T28" fmla="*/ 455 w 2063"/>
                <a:gd name="T29" fmla="*/ 273 h 298"/>
                <a:gd name="T30" fmla="*/ 302 w 2063"/>
                <a:gd name="T31" fmla="*/ 255 h 298"/>
                <a:gd name="T32" fmla="*/ 177 w 2063"/>
                <a:gd name="T33" fmla="*/ 233 h 298"/>
                <a:gd name="T34" fmla="*/ 102 w 2063"/>
                <a:gd name="T35" fmla="*/ 213 h 298"/>
                <a:gd name="T36" fmla="*/ 63 w 2063"/>
                <a:gd name="T37" fmla="*/ 200 h 298"/>
                <a:gd name="T38" fmla="*/ 33 w 2063"/>
                <a:gd name="T39" fmla="*/ 186 h 298"/>
                <a:gd name="T40" fmla="*/ 12 w 2063"/>
                <a:gd name="T41" fmla="*/ 172 h 298"/>
                <a:gd name="T42" fmla="*/ 1 w 2063"/>
                <a:gd name="T43" fmla="*/ 157 h 298"/>
                <a:gd name="T44" fmla="*/ 0 w 2063"/>
                <a:gd name="T45" fmla="*/ 149 h 298"/>
                <a:gd name="T46" fmla="*/ 6 w 2063"/>
                <a:gd name="T47" fmla="*/ 133 h 298"/>
                <a:gd name="T48" fmla="*/ 22 w 2063"/>
                <a:gd name="T49" fmla="*/ 118 h 298"/>
                <a:gd name="T50" fmla="*/ 46 w 2063"/>
                <a:gd name="T51" fmla="*/ 105 h 298"/>
                <a:gd name="T52" fmla="*/ 82 w 2063"/>
                <a:gd name="T53" fmla="*/ 90 h 298"/>
                <a:gd name="T54" fmla="*/ 125 w 2063"/>
                <a:gd name="T55" fmla="*/ 78 h 298"/>
                <a:gd name="T56" fmla="*/ 235 w 2063"/>
                <a:gd name="T57" fmla="*/ 54 h 298"/>
                <a:gd name="T58" fmla="*/ 376 w 2063"/>
                <a:gd name="T59" fmla="*/ 34 h 298"/>
                <a:gd name="T60" fmla="*/ 540 w 2063"/>
                <a:gd name="T61" fmla="*/ 18 h 298"/>
                <a:gd name="T62" fmla="*/ 725 w 2063"/>
                <a:gd name="T63" fmla="*/ 6 h 298"/>
                <a:gd name="T64" fmla="*/ 927 w 2063"/>
                <a:gd name="T65" fmla="*/ 0 h 298"/>
                <a:gd name="T66" fmla="*/ 1032 w 2063"/>
                <a:gd name="T67" fmla="*/ 0 h 298"/>
                <a:gd name="T68" fmla="*/ 1239 w 2063"/>
                <a:gd name="T69" fmla="*/ 2 h 298"/>
                <a:gd name="T70" fmla="*/ 1434 w 2063"/>
                <a:gd name="T71" fmla="*/ 11 h 298"/>
                <a:gd name="T72" fmla="*/ 1608 w 2063"/>
                <a:gd name="T73" fmla="*/ 25 h 298"/>
                <a:gd name="T74" fmla="*/ 1761 w 2063"/>
                <a:gd name="T75" fmla="*/ 43 h 298"/>
                <a:gd name="T76" fmla="*/ 1888 w 2063"/>
                <a:gd name="T77" fmla="*/ 65 h 298"/>
                <a:gd name="T78" fmla="*/ 1961 w 2063"/>
                <a:gd name="T79" fmla="*/ 85 h 298"/>
                <a:gd name="T80" fmla="*/ 2001 w 2063"/>
                <a:gd name="T81" fmla="*/ 97 h 298"/>
                <a:gd name="T82" fmla="*/ 2031 w 2063"/>
                <a:gd name="T83" fmla="*/ 112 h 298"/>
                <a:gd name="T84" fmla="*/ 2052 w 2063"/>
                <a:gd name="T85" fmla="*/ 126 h 298"/>
                <a:gd name="T86" fmla="*/ 2062 w 2063"/>
                <a:gd name="T87" fmla="*/ 141 h 298"/>
                <a:gd name="T88" fmla="*/ 2063 w 2063"/>
                <a:gd name="T89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3" h="298">
                  <a:moveTo>
                    <a:pt x="2063" y="149"/>
                  </a:moveTo>
                  <a:lnTo>
                    <a:pt x="2063" y="149"/>
                  </a:lnTo>
                  <a:lnTo>
                    <a:pt x="2062" y="157"/>
                  </a:lnTo>
                  <a:lnTo>
                    <a:pt x="2058" y="165"/>
                  </a:lnTo>
                  <a:lnTo>
                    <a:pt x="2052" y="172"/>
                  </a:lnTo>
                  <a:lnTo>
                    <a:pt x="2043" y="180"/>
                  </a:lnTo>
                  <a:lnTo>
                    <a:pt x="2031" y="186"/>
                  </a:lnTo>
                  <a:lnTo>
                    <a:pt x="2017" y="193"/>
                  </a:lnTo>
                  <a:lnTo>
                    <a:pt x="2001" y="200"/>
                  </a:lnTo>
                  <a:lnTo>
                    <a:pt x="1983" y="207"/>
                  </a:lnTo>
                  <a:lnTo>
                    <a:pt x="1961" y="213"/>
                  </a:lnTo>
                  <a:lnTo>
                    <a:pt x="1938" y="220"/>
                  </a:lnTo>
                  <a:lnTo>
                    <a:pt x="1888" y="233"/>
                  </a:lnTo>
                  <a:lnTo>
                    <a:pt x="1828" y="244"/>
                  </a:lnTo>
                  <a:lnTo>
                    <a:pt x="1761" y="255"/>
                  </a:lnTo>
                  <a:lnTo>
                    <a:pt x="1688" y="264"/>
                  </a:lnTo>
                  <a:lnTo>
                    <a:pt x="1608" y="273"/>
                  </a:lnTo>
                  <a:lnTo>
                    <a:pt x="1523" y="280"/>
                  </a:lnTo>
                  <a:lnTo>
                    <a:pt x="1434" y="287"/>
                  </a:lnTo>
                  <a:lnTo>
                    <a:pt x="1339" y="292"/>
                  </a:lnTo>
                  <a:lnTo>
                    <a:pt x="1239" y="296"/>
                  </a:lnTo>
                  <a:lnTo>
                    <a:pt x="1137" y="298"/>
                  </a:lnTo>
                  <a:lnTo>
                    <a:pt x="1032" y="298"/>
                  </a:lnTo>
                  <a:lnTo>
                    <a:pt x="1032" y="298"/>
                  </a:lnTo>
                  <a:lnTo>
                    <a:pt x="927" y="298"/>
                  </a:lnTo>
                  <a:lnTo>
                    <a:pt x="824" y="296"/>
                  </a:lnTo>
                  <a:lnTo>
                    <a:pt x="725" y="292"/>
                  </a:lnTo>
                  <a:lnTo>
                    <a:pt x="630" y="287"/>
                  </a:lnTo>
                  <a:lnTo>
                    <a:pt x="540" y="280"/>
                  </a:lnTo>
                  <a:lnTo>
                    <a:pt x="455" y="273"/>
                  </a:lnTo>
                  <a:lnTo>
                    <a:pt x="376" y="264"/>
                  </a:lnTo>
                  <a:lnTo>
                    <a:pt x="302" y="255"/>
                  </a:lnTo>
                  <a:lnTo>
                    <a:pt x="235" y="244"/>
                  </a:lnTo>
                  <a:lnTo>
                    <a:pt x="177" y="233"/>
                  </a:lnTo>
                  <a:lnTo>
                    <a:pt x="125" y="220"/>
                  </a:lnTo>
                  <a:lnTo>
                    <a:pt x="102" y="213"/>
                  </a:lnTo>
                  <a:lnTo>
                    <a:pt x="82" y="207"/>
                  </a:lnTo>
                  <a:lnTo>
                    <a:pt x="63" y="200"/>
                  </a:lnTo>
                  <a:lnTo>
                    <a:pt x="46" y="193"/>
                  </a:lnTo>
                  <a:lnTo>
                    <a:pt x="33" y="186"/>
                  </a:lnTo>
                  <a:lnTo>
                    <a:pt x="22" y="180"/>
                  </a:lnTo>
                  <a:lnTo>
                    <a:pt x="12" y="172"/>
                  </a:lnTo>
                  <a:lnTo>
                    <a:pt x="6" y="165"/>
                  </a:lnTo>
                  <a:lnTo>
                    <a:pt x="1" y="157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141"/>
                  </a:lnTo>
                  <a:lnTo>
                    <a:pt x="6" y="133"/>
                  </a:lnTo>
                  <a:lnTo>
                    <a:pt x="12" y="126"/>
                  </a:lnTo>
                  <a:lnTo>
                    <a:pt x="22" y="118"/>
                  </a:lnTo>
                  <a:lnTo>
                    <a:pt x="33" y="112"/>
                  </a:lnTo>
                  <a:lnTo>
                    <a:pt x="46" y="105"/>
                  </a:lnTo>
                  <a:lnTo>
                    <a:pt x="63" y="97"/>
                  </a:lnTo>
                  <a:lnTo>
                    <a:pt x="82" y="90"/>
                  </a:lnTo>
                  <a:lnTo>
                    <a:pt x="102" y="85"/>
                  </a:lnTo>
                  <a:lnTo>
                    <a:pt x="125" y="78"/>
                  </a:lnTo>
                  <a:lnTo>
                    <a:pt x="177" y="65"/>
                  </a:lnTo>
                  <a:lnTo>
                    <a:pt x="235" y="54"/>
                  </a:lnTo>
                  <a:lnTo>
                    <a:pt x="302" y="43"/>
                  </a:lnTo>
                  <a:lnTo>
                    <a:pt x="376" y="34"/>
                  </a:lnTo>
                  <a:lnTo>
                    <a:pt x="455" y="25"/>
                  </a:lnTo>
                  <a:lnTo>
                    <a:pt x="540" y="18"/>
                  </a:lnTo>
                  <a:lnTo>
                    <a:pt x="630" y="11"/>
                  </a:lnTo>
                  <a:lnTo>
                    <a:pt x="725" y="6"/>
                  </a:lnTo>
                  <a:lnTo>
                    <a:pt x="824" y="2"/>
                  </a:lnTo>
                  <a:lnTo>
                    <a:pt x="927" y="0"/>
                  </a:lnTo>
                  <a:lnTo>
                    <a:pt x="1032" y="0"/>
                  </a:lnTo>
                  <a:lnTo>
                    <a:pt x="1032" y="0"/>
                  </a:lnTo>
                  <a:lnTo>
                    <a:pt x="1137" y="0"/>
                  </a:lnTo>
                  <a:lnTo>
                    <a:pt x="1239" y="2"/>
                  </a:lnTo>
                  <a:lnTo>
                    <a:pt x="1339" y="6"/>
                  </a:lnTo>
                  <a:lnTo>
                    <a:pt x="1434" y="11"/>
                  </a:lnTo>
                  <a:lnTo>
                    <a:pt x="1523" y="18"/>
                  </a:lnTo>
                  <a:lnTo>
                    <a:pt x="1608" y="25"/>
                  </a:lnTo>
                  <a:lnTo>
                    <a:pt x="1688" y="34"/>
                  </a:lnTo>
                  <a:lnTo>
                    <a:pt x="1761" y="43"/>
                  </a:lnTo>
                  <a:lnTo>
                    <a:pt x="1828" y="54"/>
                  </a:lnTo>
                  <a:lnTo>
                    <a:pt x="1888" y="65"/>
                  </a:lnTo>
                  <a:lnTo>
                    <a:pt x="1938" y="78"/>
                  </a:lnTo>
                  <a:lnTo>
                    <a:pt x="1961" y="85"/>
                  </a:lnTo>
                  <a:lnTo>
                    <a:pt x="1983" y="90"/>
                  </a:lnTo>
                  <a:lnTo>
                    <a:pt x="2001" y="97"/>
                  </a:lnTo>
                  <a:lnTo>
                    <a:pt x="2017" y="105"/>
                  </a:lnTo>
                  <a:lnTo>
                    <a:pt x="2031" y="112"/>
                  </a:lnTo>
                  <a:lnTo>
                    <a:pt x="2043" y="118"/>
                  </a:lnTo>
                  <a:lnTo>
                    <a:pt x="2052" y="126"/>
                  </a:lnTo>
                  <a:lnTo>
                    <a:pt x="2058" y="133"/>
                  </a:lnTo>
                  <a:lnTo>
                    <a:pt x="2062" y="141"/>
                  </a:lnTo>
                  <a:lnTo>
                    <a:pt x="2063" y="149"/>
                  </a:lnTo>
                  <a:lnTo>
                    <a:pt x="2063" y="14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5" name="Freeform 70"/>
            <p:cNvSpPr/>
            <p:nvPr/>
          </p:nvSpPr>
          <p:spPr bwMode="auto">
            <a:xfrm>
              <a:off x="9812263" y="5428508"/>
              <a:ext cx="912813" cy="269875"/>
            </a:xfrm>
            <a:custGeom>
              <a:avLst/>
              <a:gdLst>
                <a:gd name="T0" fmla="*/ 551 w 575"/>
                <a:gd name="T1" fmla="*/ 0 h 170"/>
                <a:gd name="T2" fmla="*/ 575 w 575"/>
                <a:gd name="T3" fmla="*/ 79 h 170"/>
                <a:gd name="T4" fmla="*/ 575 w 575"/>
                <a:gd name="T5" fmla="*/ 79 h 170"/>
                <a:gd name="T6" fmla="*/ 575 w 575"/>
                <a:gd name="T7" fmla="*/ 90 h 170"/>
                <a:gd name="T8" fmla="*/ 574 w 575"/>
                <a:gd name="T9" fmla="*/ 102 h 170"/>
                <a:gd name="T10" fmla="*/ 571 w 575"/>
                <a:gd name="T11" fmla="*/ 116 h 170"/>
                <a:gd name="T12" fmla="*/ 568 w 575"/>
                <a:gd name="T13" fmla="*/ 131 h 170"/>
                <a:gd name="T14" fmla="*/ 565 w 575"/>
                <a:gd name="T15" fmla="*/ 138 h 170"/>
                <a:gd name="T16" fmla="*/ 561 w 575"/>
                <a:gd name="T17" fmla="*/ 145 h 170"/>
                <a:gd name="T18" fmla="*/ 557 w 575"/>
                <a:gd name="T19" fmla="*/ 151 h 170"/>
                <a:gd name="T20" fmla="*/ 551 w 575"/>
                <a:gd name="T21" fmla="*/ 157 h 170"/>
                <a:gd name="T22" fmla="*/ 544 w 575"/>
                <a:gd name="T23" fmla="*/ 161 h 170"/>
                <a:gd name="T24" fmla="*/ 537 w 575"/>
                <a:gd name="T25" fmla="*/ 165 h 170"/>
                <a:gd name="T26" fmla="*/ 537 w 575"/>
                <a:gd name="T27" fmla="*/ 165 h 170"/>
                <a:gd name="T28" fmla="*/ 525 w 575"/>
                <a:gd name="T29" fmla="*/ 167 h 170"/>
                <a:gd name="T30" fmla="*/ 504 w 575"/>
                <a:gd name="T31" fmla="*/ 168 h 170"/>
                <a:gd name="T32" fmla="*/ 474 w 575"/>
                <a:gd name="T33" fmla="*/ 169 h 170"/>
                <a:gd name="T34" fmla="*/ 440 w 575"/>
                <a:gd name="T35" fmla="*/ 170 h 170"/>
                <a:gd name="T36" fmla="*/ 358 w 575"/>
                <a:gd name="T37" fmla="*/ 170 h 170"/>
                <a:gd name="T38" fmla="*/ 266 w 575"/>
                <a:gd name="T39" fmla="*/ 169 h 170"/>
                <a:gd name="T40" fmla="*/ 101 w 575"/>
                <a:gd name="T41" fmla="*/ 165 h 170"/>
                <a:gd name="T42" fmla="*/ 27 w 575"/>
                <a:gd name="T43" fmla="*/ 162 h 170"/>
                <a:gd name="T44" fmla="*/ 0 w 575"/>
                <a:gd name="T45" fmla="*/ 24 h 170"/>
                <a:gd name="T46" fmla="*/ 551 w 575"/>
                <a:gd name="T4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5" h="170">
                  <a:moveTo>
                    <a:pt x="551" y="0"/>
                  </a:moveTo>
                  <a:lnTo>
                    <a:pt x="575" y="79"/>
                  </a:lnTo>
                  <a:lnTo>
                    <a:pt x="575" y="79"/>
                  </a:lnTo>
                  <a:lnTo>
                    <a:pt x="575" y="90"/>
                  </a:lnTo>
                  <a:lnTo>
                    <a:pt x="574" y="102"/>
                  </a:lnTo>
                  <a:lnTo>
                    <a:pt x="571" y="116"/>
                  </a:lnTo>
                  <a:lnTo>
                    <a:pt x="568" y="131"/>
                  </a:lnTo>
                  <a:lnTo>
                    <a:pt x="565" y="138"/>
                  </a:lnTo>
                  <a:lnTo>
                    <a:pt x="561" y="145"/>
                  </a:lnTo>
                  <a:lnTo>
                    <a:pt x="557" y="151"/>
                  </a:lnTo>
                  <a:lnTo>
                    <a:pt x="551" y="157"/>
                  </a:lnTo>
                  <a:lnTo>
                    <a:pt x="544" y="161"/>
                  </a:lnTo>
                  <a:lnTo>
                    <a:pt x="537" y="165"/>
                  </a:lnTo>
                  <a:lnTo>
                    <a:pt x="537" y="165"/>
                  </a:lnTo>
                  <a:lnTo>
                    <a:pt x="525" y="167"/>
                  </a:lnTo>
                  <a:lnTo>
                    <a:pt x="504" y="168"/>
                  </a:lnTo>
                  <a:lnTo>
                    <a:pt x="474" y="169"/>
                  </a:lnTo>
                  <a:lnTo>
                    <a:pt x="440" y="170"/>
                  </a:lnTo>
                  <a:lnTo>
                    <a:pt x="358" y="170"/>
                  </a:lnTo>
                  <a:lnTo>
                    <a:pt x="266" y="169"/>
                  </a:lnTo>
                  <a:lnTo>
                    <a:pt x="101" y="165"/>
                  </a:lnTo>
                  <a:lnTo>
                    <a:pt x="27" y="162"/>
                  </a:lnTo>
                  <a:lnTo>
                    <a:pt x="0" y="24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6" name="Freeform 71"/>
            <p:cNvSpPr/>
            <p:nvPr/>
          </p:nvSpPr>
          <p:spPr bwMode="auto">
            <a:xfrm>
              <a:off x="9774163" y="5198320"/>
              <a:ext cx="954088" cy="498475"/>
            </a:xfrm>
            <a:custGeom>
              <a:avLst/>
              <a:gdLst>
                <a:gd name="T0" fmla="*/ 24 w 601"/>
                <a:gd name="T1" fmla="*/ 286 h 314"/>
                <a:gd name="T2" fmla="*/ 13 w 601"/>
                <a:gd name="T3" fmla="*/ 263 h 314"/>
                <a:gd name="T4" fmla="*/ 5 w 601"/>
                <a:gd name="T5" fmla="*/ 242 h 314"/>
                <a:gd name="T6" fmla="*/ 1 w 601"/>
                <a:gd name="T7" fmla="*/ 222 h 314"/>
                <a:gd name="T8" fmla="*/ 0 w 601"/>
                <a:gd name="T9" fmla="*/ 204 h 314"/>
                <a:gd name="T10" fmla="*/ 2 w 601"/>
                <a:gd name="T11" fmla="*/ 187 h 314"/>
                <a:gd name="T12" fmla="*/ 7 w 601"/>
                <a:gd name="T13" fmla="*/ 171 h 314"/>
                <a:gd name="T14" fmla="*/ 24 w 601"/>
                <a:gd name="T15" fmla="*/ 145 h 314"/>
                <a:gd name="T16" fmla="*/ 47 w 601"/>
                <a:gd name="T17" fmla="*/ 123 h 314"/>
                <a:gd name="T18" fmla="*/ 74 w 601"/>
                <a:gd name="T19" fmla="*/ 105 h 314"/>
                <a:gd name="T20" fmla="*/ 102 w 601"/>
                <a:gd name="T21" fmla="*/ 90 h 314"/>
                <a:gd name="T22" fmla="*/ 130 w 601"/>
                <a:gd name="T23" fmla="*/ 78 h 314"/>
                <a:gd name="T24" fmla="*/ 160 w 601"/>
                <a:gd name="T25" fmla="*/ 69 h 314"/>
                <a:gd name="T26" fmla="*/ 204 w 601"/>
                <a:gd name="T27" fmla="*/ 62 h 314"/>
                <a:gd name="T28" fmla="*/ 229 w 601"/>
                <a:gd name="T29" fmla="*/ 55 h 314"/>
                <a:gd name="T30" fmla="*/ 239 w 601"/>
                <a:gd name="T31" fmla="*/ 50 h 314"/>
                <a:gd name="T32" fmla="*/ 288 w 601"/>
                <a:gd name="T33" fmla="*/ 23 h 314"/>
                <a:gd name="T34" fmla="*/ 325 w 601"/>
                <a:gd name="T35" fmla="*/ 7 h 314"/>
                <a:gd name="T36" fmla="*/ 360 w 601"/>
                <a:gd name="T37" fmla="*/ 1 h 314"/>
                <a:gd name="T38" fmla="*/ 399 w 601"/>
                <a:gd name="T39" fmla="*/ 0 h 314"/>
                <a:gd name="T40" fmla="*/ 422 w 601"/>
                <a:gd name="T41" fmla="*/ 1 h 314"/>
                <a:gd name="T42" fmla="*/ 460 w 601"/>
                <a:gd name="T43" fmla="*/ 6 h 314"/>
                <a:gd name="T44" fmla="*/ 486 w 601"/>
                <a:gd name="T45" fmla="*/ 13 h 314"/>
                <a:gd name="T46" fmla="*/ 512 w 601"/>
                <a:gd name="T47" fmla="*/ 24 h 314"/>
                <a:gd name="T48" fmla="*/ 535 w 601"/>
                <a:gd name="T49" fmla="*/ 40 h 314"/>
                <a:gd name="T50" fmla="*/ 556 w 601"/>
                <a:gd name="T51" fmla="*/ 62 h 314"/>
                <a:gd name="T52" fmla="*/ 573 w 601"/>
                <a:gd name="T53" fmla="*/ 88 h 314"/>
                <a:gd name="T54" fmla="*/ 580 w 601"/>
                <a:gd name="T55" fmla="*/ 104 h 314"/>
                <a:gd name="T56" fmla="*/ 593 w 601"/>
                <a:gd name="T57" fmla="*/ 153 h 314"/>
                <a:gd name="T58" fmla="*/ 599 w 601"/>
                <a:gd name="T59" fmla="*/ 185 h 314"/>
                <a:gd name="T60" fmla="*/ 601 w 601"/>
                <a:gd name="T61" fmla="*/ 213 h 314"/>
                <a:gd name="T62" fmla="*/ 598 w 601"/>
                <a:gd name="T63" fmla="*/ 241 h 314"/>
                <a:gd name="T64" fmla="*/ 591 w 601"/>
                <a:gd name="T65" fmla="*/ 263 h 314"/>
                <a:gd name="T66" fmla="*/ 577 w 601"/>
                <a:gd name="T67" fmla="*/ 282 h 314"/>
                <a:gd name="T68" fmla="*/ 557 w 601"/>
                <a:gd name="T69" fmla="*/ 296 h 314"/>
                <a:gd name="T70" fmla="*/ 544 w 601"/>
                <a:gd name="T71" fmla="*/ 300 h 314"/>
                <a:gd name="T72" fmla="*/ 515 w 601"/>
                <a:gd name="T73" fmla="*/ 308 h 314"/>
                <a:gd name="T74" fmla="*/ 487 w 601"/>
                <a:gd name="T75" fmla="*/ 313 h 314"/>
                <a:gd name="T76" fmla="*/ 460 w 601"/>
                <a:gd name="T77" fmla="*/ 314 h 314"/>
                <a:gd name="T78" fmla="*/ 409 w 601"/>
                <a:gd name="T79" fmla="*/ 310 h 314"/>
                <a:gd name="T80" fmla="*/ 361 w 601"/>
                <a:gd name="T81" fmla="*/ 297 h 314"/>
                <a:gd name="T82" fmla="*/ 294 w 601"/>
                <a:gd name="T83" fmla="*/ 273 h 314"/>
                <a:gd name="T84" fmla="*/ 251 w 601"/>
                <a:gd name="T85" fmla="*/ 257 h 314"/>
                <a:gd name="T86" fmla="*/ 207 w 601"/>
                <a:gd name="T87" fmla="*/ 245 h 314"/>
                <a:gd name="T88" fmla="*/ 162 w 601"/>
                <a:gd name="T89" fmla="*/ 241 h 314"/>
                <a:gd name="T90" fmla="*/ 154 w 601"/>
                <a:gd name="T91" fmla="*/ 242 h 314"/>
                <a:gd name="T92" fmla="*/ 136 w 601"/>
                <a:gd name="T93" fmla="*/ 250 h 314"/>
                <a:gd name="T94" fmla="*/ 108 w 601"/>
                <a:gd name="T95" fmla="*/ 270 h 314"/>
                <a:gd name="T96" fmla="*/ 81 w 601"/>
                <a:gd name="T97" fmla="*/ 291 h 314"/>
                <a:gd name="T98" fmla="*/ 62 w 601"/>
                <a:gd name="T99" fmla="*/ 302 h 314"/>
                <a:gd name="T100" fmla="*/ 45 w 601"/>
                <a:gd name="T101" fmla="*/ 304 h 314"/>
                <a:gd name="T102" fmla="*/ 38 w 601"/>
                <a:gd name="T103" fmla="*/ 300 h 314"/>
                <a:gd name="T104" fmla="*/ 31 w 601"/>
                <a:gd name="T105" fmla="*/ 295 h 314"/>
                <a:gd name="T106" fmla="*/ 24 w 601"/>
                <a:gd name="T107" fmla="*/ 28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1" h="314">
                  <a:moveTo>
                    <a:pt x="24" y="286"/>
                  </a:moveTo>
                  <a:lnTo>
                    <a:pt x="24" y="286"/>
                  </a:lnTo>
                  <a:lnTo>
                    <a:pt x="18" y="274"/>
                  </a:lnTo>
                  <a:lnTo>
                    <a:pt x="13" y="263"/>
                  </a:lnTo>
                  <a:lnTo>
                    <a:pt x="8" y="252"/>
                  </a:lnTo>
                  <a:lnTo>
                    <a:pt x="5" y="242"/>
                  </a:lnTo>
                  <a:lnTo>
                    <a:pt x="2" y="231"/>
                  </a:lnTo>
                  <a:lnTo>
                    <a:pt x="1" y="222"/>
                  </a:lnTo>
                  <a:lnTo>
                    <a:pt x="0" y="213"/>
                  </a:lnTo>
                  <a:lnTo>
                    <a:pt x="0" y="204"/>
                  </a:lnTo>
                  <a:lnTo>
                    <a:pt x="1" y="195"/>
                  </a:lnTo>
                  <a:lnTo>
                    <a:pt x="2" y="187"/>
                  </a:lnTo>
                  <a:lnTo>
                    <a:pt x="5" y="179"/>
                  </a:lnTo>
                  <a:lnTo>
                    <a:pt x="7" y="171"/>
                  </a:lnTo>
                  <a:lnTo>
                    <a:pt x="15" y="158"/>
                  </a:lnTo>
                  <a:lnTo>
                    <a:pt x="24" y="145"/>
                  </a:lnTo>
                  <a:lnTo>
                    <a:pt x="34" y="133"/>
                  </a:lnTo>
                  <a:lnTo>
                    <a:pt x="47" y="123"/>
                  </a:lnTo>
                  <a:lnTo>
                    <a:pt x="60" y="113"/>
                  </a:lnTo>
                  <a:lnTo>
                    <a:pt x="74" y="105"/>
                  </a:lnTo>
                  <a:lnTo>
                    <a:pt x="88" y="97"/>
                  </a:lnTo>
                  <a:lnTo>
                    <a:pt x="102" y="9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44" y="72"/>
                  </a:lnTo>
                  <a:lnTo>
                    <a:pt x="160" y="69"/>
                  </a:lnTo>
                  <a:lnTo>
                    <a:pt x="189" y="63"/>
                  </a:lnTo>
                  <a:lnTo>
                    <a:pt x="204" y="62"/>
                  </a:lnTo>
                  <a:lnTo>
                    <a:pt x="216" y="58"/>
                  </a:lnTo>
                  <a:lnTo>
                    <a:pt x="229" y="55"/>
                  </a:lnTo>
                  <a:lnTo>
                    <a:pt x="239" y="50"/>
                  </a:lnTo>
                  <a:lnTo>
                    <a:pt x="239" y="50"/>
                  </a:lnTo>
                  <a:lnTo>
                    <a:pt x="265" y="36"/>
                  </a:lnTo>
                  <a:lnTo>
                    <a:pt x="288" y="23"/>
                  </a:lnTo>
                  <a:lnTo>
                    <a:pt x="307" y="14"/>
                  </a:lnTo>
                  <a:lnTo>
                    <a:pt x="325" y="7"/>
                  </a:lnTo>
                  <a:lnTo>
                    <a:pt x="343" y="3"/>
                  </a:lnTo>
                  <a:lnTo>
                    <a:pt x="360" y="1"/>
                  </a:lnTo>
                  <a:lnTo>
                    <a:pt x="379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22" y="1"/>
                  </a:lnTo>
                  <a:lnTo>
                    <a:pt x="447" y="3"/>
                  </a:lnTo>
                  <a:lnTo>
                    <a:pt x="460" y="6"/>
                  </a:lnTo>
                  <a:lnTo>
                    <a:pt x="473" y="10"/>
                  </a:lnTo>
                  <a:lnTo>
                    <a:pt x="486" y="13"/>
                  </a:lnTo>
                  <a:lnTo>
                    <a:pt x="499" y="19"/>
                  </a:lnTo>
                  <a:lnTo>
                    <a:pt x="512" y="24"/>
                  </a:lnTo>
                  <a:lnTo>
                    <a:pt x="524" y="32"/>
                  </a:lnTo>
                  <a:lnTo>
                    <a:pt x="535" y="40"/>
                  </a:lnTo>
                  <a:lnTo>
                    <a:pt x="546" y="50"/>
                  </a:lnTo>
                  <a:lnTo>
                    <a:pt x="556" y="62"/>
                  </a:lnTo>
                  <a:lnTo>
                    <a:pt x="565" y="74"/>
                  </a:lnTo>
                  <a:lnTo>
                    <a:pt x="573" y="88"/>
                  </a:lnTo>
                  <a:lnTo>
                    <a:pt x="580" y="104"/>
                  </a:lnTo>
                  <a:lnTo>
                    <a:pt x="580" y="104"/>
                  </a:lnTo>
                  <a:lnTo>
                    <a:pt x="590" y="138"/>
                  </a:lnTo>
                  <a:lnTo>
                    <a:pt x="593" y="153"/>
                  </a:lnTo>
                  <a:lnTo>
                    <a:pt x="597" y="169"/>
                  </a:lnTo>
                  <a:lnTo>
                    <a:pt x="599" y="185"/>
                  </a:lnTo>
                  <a:lnTo>
                    <a:pt x="601" y="200"/>
                  </a:lnTo>
                  <a:lnTo>
                    <a:pt x="601" y="213"/>
                  </a:lnTo>
                  <a:lnTo>
                    <a:pt x="600" y="227"/>
                  </a:lnTo>
                  <a:lnTo>
                    <a:pt x="598" y="241"/>
                  </a:lnTo>
                  <a:lnTo>
                    <a:pt x="595" y="252"/>
                  </a:lnTo>
                  <a:lnTo>
                    <a:pt x="591" y="263"/>
                  </a:lnTo>
                  <a:lnTo>
                    <a:pt x="584" y="273"/>
                  </a:lnTo>
                  <a:lnTo>
                    <a:pt x="577" y="282"/>
                  </a:lnTo>
                  <a:lnTo>
                    <a:pt x="568" y="289"/>
                  </a:lnTo>
                  <a:lnTo>
                    <a:pt x="557" y="296"/>
                  </a:lnTo>
                  <a:lnTo>
                    <a:pt x="544" y="300"/>
                  </a:lnTo>
                  <a:lnTo>
                    <a:pt x="544" y="300"/>
                  </a:lnTo>
                  <a:lnTo>
                    <a:pt x="530" y="305"/>
                  </a:lnTo>
                  <a:lnTo>
                    <a:pt x="515" y="308"/>
                  </a:lnTo>
                  <a:lnTo>
                    <a:pt x="500" y="311"/>
                  </a:lnTo>
                  <a:lnTo>
                    <a:pt x="487" y="313"/>
                  </a:lnTo>
                  <a:lnTo>
                    <a:pt x="473" y="314"/>
                  </a:lnTo>
                  <a:lnTo>
                    <a:pt x="460" y="314"/>
                  </a:lnTo>
                  <a:lnTo>
                    <a:pt x="434" y="313"/>
                  </a:lnTo>
                  <a:lnTo>
                    <a:pt x="409" y="310"/>
                  </a:lnTo>
                  <a:lnTo>
                    <a:pt x="385" y="304"/>
                  </a:lnTo>
                  <a:lnTo>
                    <a:pt x="361" y="297"/>
                  </a:lnTo>
                  <a:lnTo>
                    <a:pt x="339" y="290"/>
                  </a:lnTo>
                  <a:lnTo>
                    <a:pt x="294" y="273"/>
                  </a:lnTo>
                  <a:lnTo>
                    <a:pt x="273" y="264"/>
                  </a:lnTo>
                  <a:lnTo>
                    <a:pt x="251" y="257"/>
                  </a:lnTo>
                  <a:lnTo>
                    <a:pt x="230" y="251"/>
                  </a:lnTo>
                  <a:lnTo>
                    <a:pt x="207" y="245"/>
                  </a:lnTo>
                  <a:lnTo>
                    <a:pt x="186" y="242"/>
                  </a:lnTo>
                  <a:lnTo>
                    <a:pt x="162" y="241"/>
                  </a:lnTo>
                  <a:lnTo>
                    <a:pt x="162" y="241"/>
                  </a:lnTo>
                  <a:lnTo>
                    <a:pt x="154" y="242"/>
                  </a:lnTo>
                  <a:lnTo>
                    <a:pt x="145" y="245"/>
                  </a:lnTo>
                  <a:lnTo>
                    <a:pt x="136" y="250"/>
                  </a:lnTo>
                  <a:lnTo>
                    <a:pt x="127" y="256"/>
                  </a:lnTo>
                  <a:lnTo>
                    <a:pt x="108" y="270"/>
                  </a:lnTo>
                  <a:lnTo>
                    <a:pt x="90" y="286"/>
                  </a:lnTo>
                  <a:lnTo>
                    <a:pt x="81" y="291"/>
                  </a:lnTo>
                  <a:lnTo>
                    <a:pt x="71" y="297"/>
                  </a:lnTo>
                  <a:lnTo>
                    <a:pt x="62" y="302"/>
                  </a:lnTo>
                  <a:lnTo>
                    <a:pt x="53" y="304"/>
                  </a:lnTo>
                  <a:lnTo>
                    <a:pt x="45" y="304"/>
                  </a:lnTo>
                  <a:lnTo>
                    <a:pt x="42" y="303"/>
                  </a:lnTo>
                  <a:lnTo>
                    <a:pt x="38" y="300"/>
                  </a:lnTo>
                  <a:lnTo>
                    <a:pt x="34" y="298"/>
                  </a:lnTo>
                  <a:lnTo>
                    <a:pt x="31" y="295"/>
                  </a:lnTo>
                  <a:lnTo>
                    <a:pt x="24" y="28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7" name="Freeform 72"/>
            <p:cNvSpPr/>
            <p:nvPr/>
          </p:nvSpPr>
          <p:spPr bwMode="auto">
            <a:xfrm>
              <a:off x="8789913" y="3520333"/>
              <a:ext cx="1416050" cy="1135063"/>
            </a:xfrm>
            <a:custGeom>
              <a:avLst/>
              <a:gdLst>
                <a:gd name="T0" fmla="*/ 777 w 892"/>
                <a:gd name="T1" fmla="*/ 680 h 715"/>
                <a:gd name="T2" fmla="*/ 780 w 892"/>
                <a:gd name="T3" fmla="*/ 469 h 715"/>
                <a:gd name="T4" fmla="*/ 785 w 892"/>
                <a:gd name="T5" fmla="*/ 321 h 715"/>
                <a:gd name="T6" fmla="*/ 789 w 892"/>
                <a:gd name="T7" fmla="*/ 269 h 715"/>
                <a:gd name="T8" fmla="*/ 793 w 892"/>
                <a:gd name="T9" fmla="*/ 247 h 715"/>
                <a:gd name="T10" fmla="*/ 794 w 892"/>
                <a:gd name="T11" fmla="*/ 244 h 715"/>
                <a:gd name="T12" fmla="*/ 801 w 892"/>
                <a:gd name="T13" fmla="*/ 237 h 715"/>
                <a:gd name="T14" fmla="*/ 809 w 892"/>
                <a:gd name="T15" fmla="*/ 234 h 715"/>
                <a:gd name="T16" fmla="*/ 828 w 892"/>
                <a:gd name="T17" fmla="*/ 233 h 715"/>
                <a:gd name="T18" fmla="*/ 860 w 892"/>
                <a:gd name="T19" fmla="*/ 234 h 715"/>
                <a:gd name="T20" fmla="*/ 870 w 892"/>
                <a:gd name="T21" fmla="*/ 232 h 715"/>
                <a:gd name="T22" fmla="*/ 876 w 892"/>
                <a:gd name="T23" fmla="*/ 224 h 715"/>
                <a:gd name="T24" fmla="*/ 880 w 892"/>
                <a:gd name="T25" fmla="*/ 207 h 715"/>
                <a:gd name="T26" fmla="*/ 890 w 892"/>
                <a:gd name="T27" fmla="*/ 154 h 715"/>
                <a:gd name="T28" fmla="*/ 892 w 892"/>
                <a:gd name="T29" fmla="*/ 96 h 715"/>
                <a:gd name="T30" fmla="*/ 890 w 892"/>
                <a:gd name="T31" fmla="*/ 71 h 715"/>
                <a:gd name="T32" fmla="*/ 886 w 892"/>
                <a:gd name="T33" fmla="*/ 53 h 715"/>
                <a:gd name="T34" fmla="*/ 882 w 892"/>
                <a:gd name="T35" fmla="*/ 47 h 715"/>
                <a:gd name="T36" fmla="*/ 870 w 892"/>
                <a:gd name="T37" fmla="*/ 36 h 715"/>
                <a:gd name="T38" fmla="*/ 852 w 892"/>
                <a:gd name="T39" fmla="*/ 28 h 715"/>
                <a:gd name="T40" fmla="*/ 828 w 892"/>
                <a:gd name="T41" fmla="*/ 23 h 715"/>
                <a:gd name="T42" fmla="*/ 782 w 892"/>
                <a:gd name="T43" fmla="*/ 16 h 715"/>
                <a:gd name="T44" fmla="*/ 652 w 892"/>
                <a:gd name="T45" fmla="*/ 8 h 715"/>
                <a:gd name="T46" fmla="*/ 634 w 892"/>
                <a:gd name="T47" fmla="*/ 9 h 715"/>
                <a:gd name="T48" fmla="*/ 565 w 892"/>
                <a:gd name="T49" fmla="*/ 20 h 715"/>
                <a:gd name="T50" fmla="*/ 512 w 892"/>
                <a:gd name="T51" fmla="*/ 29 h 715"/>
                <a:gd name="T52" fmla="*/ 456 w 892"/>
                <a:gd name="T53" fmla="*/ 33 h 715"/>
                <a:gd name="T54" fmla="*/ 422 w 892"/>
                <a:gd name="T55" fmla="*/ 32 h 715"/>
                <a:gd name="T56" fmla="*/ 345 w 892"/>
                <a:gd name="T57" fmla="*/ 25 h 715"/>
                <a:gd name="T58" fmla="*/ 240 w 892"/>
                <a:gd name="T59" fmla="*/ 10 h 715"/>
                <a:gd name="T60" fmla="*/ 199 w 892"/>
                <a:gd name="T61" fmla="*/ 6 h 715"/>
                <a:gd name="T62" fmla="*/ 154 w 892"/>
                <a:gd name="T63" fmla="*/ 4 h 715"/>
                <a:gd name="T64" fmla="*/ 73 w 892"/>
                <a:gd name="T65" fmla="*/ 1 h 715"/>
                <a:gd name="T66" fmla="*/ 45 w 892"/>
                <a:gd name="T67" fmla="*/ 1 h 715"/>
                <a:gd name="T68" fmla="*/ 28 w 892"/>
                <a:gd name="T69" fmla="*/ 6 h 715"/>
                <a:gd name="T70" fmla="*/ 24 w 892"/>
                <a:gd name="T71" fmla="*/ 9 h 715"/>
                <a:gd name="T72" fmla="*/ 16 w 892"/>
                <a:gd name="T73" fmla="*/ 18 h 715"/>
                <a:gd name="T74" fmla="*/ 8 w 892"/>
                <a:gd name="T75" fmla="*/ 32 h 715"/>
                <a:gd name="T76" fmla="*/ 3 w 892"/>
                <a:gd name="T77" fmla="*/ 50 h 715"/>
                <a:gd name="T78" fmla="*/ 0 w 892"/>
                <a:gd name="T79" fmla="*/ 75 h 715"/>
                <a:gd name="T80" fmla="*/ 1 w 892"/>
                <a:gd name="T81" fmla="*/ 104 h 715"/>
                <a:gd name="T82" fmla="*/ 7 w 892"/>
                <a:gd name="T83" fmla="*/ 140 h 715"/>
                <a:gd name="T84" fmla="*/ 17 w 892"/>
                <a:gd name="T85" fmla="*/ 184 h 715"/>
                <a:gd name="T86" fmla="*/ 24 w 892"/>
                <a:gd name="T87" fmla="*/ 208 h 715"/>
                <a:gd name="T88" fmla="*/ 48 w 892"/>
                <a:gd name="T89" fmla="*/ 295 h 715"/>
                <a:gd name="T90" fmla="*/ 65 w 892"/>
                <a:gd name="T91" fmla="*/ 380 h 715"/>
                <a:gd name="T92" fmla="*/ 76 w 892"/>
                <a:gd name="T93" fmla="*/ 461 h 715"/>
                <a:gd name="T94" fmla="*/ 83 w 892"/>
                <a:gd name="T95" fmla="*/ 535 h 715"/>
                <a:gd name="T96" fmla="*/ 86 w 892"/>
                <a:gd name="T97" fmla="*/ 646 h 715"/>
                <a:gd name="T98" fmla="*/ 86 w 892"/>
                <a:gd name="T99" fmla="*/ 689 h 715"/>
                <a:gd name="T100" fmla="*/ 777 w 892"/>
                <a:gd name="T101" fmla="*/ 68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2" h="715">
                  <a:moveTo>
                    <a:pt x="777" y="680"/>
                  </a:moveTo>
                  <a:lnTo>
                    <a:pt x="777" y="680"/>
                  </a:lnTo>
                  <a:lnTo>
                    <a:pt x="777" y="614"/>
                  </a:lnTo>
                  <a:lnTo>
                    <a:pt x="780" y="469"/>
                  </a:lnTo>
                  <a:lnTo>
                    <a:pt x="782" y="391"/>
                  </a:lnTo>
                  <a:lnTo>
                    <a:pt x="785" y="321"/>
                  </a:lnTo>
                  <a:lnTo>
                    <a:pt x="788" y="292"/>
                  </a:lnTo>
                  <a:lnTo>
                    <a:pt x="789" y="269"/>
                  </a:lnTo>
                  <a:lnTo>
                    <a:pt x="792" y="252"/>
                  </a:lnTo>
                  <a:lnTo>
                    <a:pt x="793" y="247"/>
                  </a:lnTo>
                  <a:lnTo>
                    <a:pt x="794" y="244"/>
                  </a:lnTo>
                  <a:lnTo>
                    <a:pt x="794" y="244"/>
                  </a:lnTo>
                  <a:lnTo>
                    <a:pt x="798" y="240"/>
                  </a:lnTo>
                  <a:lnTo>
                    <a:pt x="801" y="237"/>
                  </a:lnTo>
                  <a:lnTo>
                    <a:pt x="805" y="235"/>
                  </a:lnTo>
                  <a:lnTo>
                    <a:pt x="809" y="234"/>
                  </a:lnTo>
                  <a:lnTo>
                    <a:pt x="818" y="233"/>
                  </a:lnTo>
                  <a:lnTo>
                    <a:pt x="828" y="233"/>
                  </a:lnTo>
                  <a:lnTo>
                    <a:pt x="850" y="235"/>
                  </a:lnTo>
                  <a:lnTo>
                    <a:pt x="860" y="234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3" y="230"/>
                  </a:lnTo>
                  <a:lnTo>
                    <a:pt x="876" y="224"/>
                  </a:lnTo>
                  <a:lnTo>
                    <a:pt x="878" y="216"/>
                  </a:lnTo>
                  <a:lnTo>
                    <a:pt x="880" y="207"/>
                  </a:lnTo>
                  <a:lnTo>
                    <a:pt x="885" y="182"/>
                  </a:lnTo>
                  <a:lnTo>
                    <a:pt x="890" y="154"/>
                  </a:lnTo>
                  <a:lnTo>
                    <a:pt x="892" y="124"/>
                  </a:lnTo>
                  <a:lnTo>
                    <a:pt x="892" y="96"/>
                  </a:lnTo>
                  <a:lnTo>
                    <a:pt x="891" y="84"/>
                  </a:lnTo>
                  <a:lnTo>
                    <a:pt x="890" y="71"/>
                  </a:lnTo>
                  <a:lnTo>
                    <a:pt x="888" y="61"/>
                  </a:lnTo>
                  <a:lnTo>
                    <a:pt x="886" y="53"/>
                  </a:lnTo>
                  <a:lnTo>
                    <a:pt x="886" y="53"/>
                  </a:lnTo>
                  <a:lnTo>
                    <a:pt x="882" y="47"/>
                  </a:lnTo>
                  <a:lnTo>
                    <a:pt x="877" y="42"/>
                  </a:lnTo>
                  <a:lnTo>
                    <a:pt x="870" y="36"/>
                  </a:lnTo>
                  <a:lnTo>
                    <a:pt x="862" y="33"/>
                  </a:lnTo>
                  <a:lnTo>
                    <a:pt x="852" y="28"/>
                  </a:lnTo>
                  <a:lnTo>
                    <a:pt x="841" y="25"/>
                  </a:lnTo>
                  <a:lnTo>
                    <a:pt x="828" y="23"/>
                  </a:lnTo>
                  <a:lnTo>
                    <a:pt x="815" y="20"/>
                  </a:lnTo>
                  <a:lnTo>
                    <a:pt x="782" y="16"/>
                  </a:lnTo>
                  <a:lnTo>
                    <a:pt x="744" y="13"/>
                  </a:lnTo>
                  <a:lnTo>
                    <a:pt x="652" y="8"/>
                  </a:lnTo>
                  <a:lnTo>
                    <a:pt x="652" y="8"/>
                  </a:lnTo>
                  <a:lnTo>
                    <a:pt x="634" y="9"/>
                  </a:lnTo>
                  <a:lnTo>
                    <a:pt x="612" y="11"/>
                  </a:lnTo>
                  <a:lnTo>
                    <a:pt x="565" y="20"/>
                  </a:lnTo>
                  <a:lnTo>
                    <a:pt x="539" y="25"/>
                  </a:lnTo>
                  <a:lnTo>
                    <a:pt x="512" y="29"/>
                  </a:lnTo>
                  <a:lnTo>
                    <a:pt x="483" y="33"/>
                  </a:lnTo>
                  <a:lnTo>
                    <a:pt x="456" y="33"/>
                  </a:lnTo>
                  <a:lnTo>
                    <a:pt x="456" y="33"/>
                  </a:lnTo>
                  <a:lnTo>
                    <a:pt x="422" y="32"/>
                  </a:lnTo>
                  <a:lnTo>
                    <a:pt x="385" y="29"/>
                  </a:lnTo>
                  <a:lnTo>
                    <a:pt x="345" y="25"/>
                  </a:lnTo>
                  <a:lnTo>
                    <a:pt x="307" y="19"/>
                  </a:lnTo>
                  <a:lnTo>
                    <a:pt x="240" y="10"/>
                  </a:lnTo>
                  <a:lnTo>
                    <a:pt x="215" y="7"/>
                  </a:lnTo>
                  <a:lnTo>
                    <a:pt x="199" y="6"/>
                  </a:lnTo>
                  <a:lnTo>
                    <a:pt x="199" y="6"/>
                  </a:lnTo>
                  <a:lnTo>
                    <a:pt x="154" y="4"/>
                  </a:lnTo>
                  <a:lnTo>
                    <a:pt x="120" y="3"/>
                  </a:lnTo>
                  <a:lnTo>
                    <a:pt x="73" y="1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1" y="24"/>
                  </a:lnTo>
                  <a:lnTo>
                    <a:pt x="8" y="32"/>
                  </a:lnTo>
                  <a:lnTo>
                    <a:pt x="6" y="39"/>
                  </a:lnTo>
                  <a:lnTo>
                    <a:pt x="3" y="50"/>
                  </a:lnTo>
                  <a:lnTo>
                    <a:pt x="1" y="61"/>
                  </a:lnTo>
                  <a:lnTo>
                    <a:pt x="0" y="75"/>
                  </a:lnTo>
                  <a:lnTo>
                    <a:pt x="0" y="88"/>
                  </a:lnTo>
                  <a:lnTo>
                    <a:pt x="1" y="104"/>
                  </a:lnTo>
                  <a:lnTo>
                    <a:pt x="3" y="122"/>
                  </a:lnTo>
                  <a:lnTo>
                    <a:pt x="7" y="140"/>
                  </a:lnTo>
                  <a:lnTo>
                    <a:pt x="11" y="162"/>
                  </a:lnTo>
                  <a:lnTo>
                    <a:pt x="17" y="184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37" y="251"/>
                  </a:lnTo>
                  <a:lnTo>
                    <a:pt x="48" y="295"/>
                  </a:lnTo>
                  <a:lnTo>
                    <a:pt x="58" y="338"/>
                  </a:lnTo>
                  <a:lnTo>
                    <a:pt x="65" y="380"/>
                  </a:lnTo>
                  <a:lnTo>
                    <a:pt x="71" y="422"/>
                  </a:lnTo>
                  <a:lnTo>
                    <a:pt x="76" y="461"/>
                  </a:lnTo>
                  <a:lnTo>
                    <a:pt x="80" y="499"/>
                  </a:lnTo>
                  <a:lnTo>
                    <a:pt x="83" y="535"/>
                  </a:lnTo>
                  <a:lnTo>
                    <a:pt x="86" y="597"/>
                  </a:lnTo>
                  <a:lnTo>
                    <a:pt x="86" y="646"/>
                  </a:lnTo>
                  <a:lnTo>
                    <a:pt x="86" y="678"/>
                  </a:lnTo>
                  <a:lnTo>
                    <a:pt x="86" y="689"/>
                  </a:lnTo>
                  <a:lnTo>
                    <a:pt x="443" y="715"/>
                  </a:lnTo>
                  <a:lnTo>
                    <a:pt x="777" y="6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8" name="Freeform 73"/>
            <p:cNvSpPr/>
            <p:nvPr/>
          </p:nvSpPr>
          <p:spPr bwMode="auto">
            <a:xfrm>
              <a:off x="9567788" y="3656858"/>
              <a:ext cx="23813" cy="973138"/>
            </a:xfrm>
            <a:custGeom>
              <a:avLst/>
              <a:gdLst>
                <a:gd name="T0" fmla="*/ 0 w 15"/>
                <a:gd name="T1" fmla="*/ 0 h 613"/>
                <a:gd name="T2" fmla="*/ 5 w 15"/>
                <a:gd name="T3" fmla="*/ 613 h 613"/>
                <a:gd name="T4" fmla="*/ 15 w 15"/>
                <a:gd name="T5" fmla="*/ 613 h 613"/>
                <a:gd name="T6" fmla="*/ 10 w 15"/>
                <a:gd name="T7" fmla="*/ 0 h 613"/>
                <a:gd name="T8" fmla="*/ 0 w 15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3">
                  <a:moveTo>
                    <a:pt x="0" y="0"/>
                  </a:moveTo>
                  <a:lnTo>
                    <a:pt x="5" y="613"/>
                  </a:lnTo>
                  <a:lnTo>
                    <a:pt x="15" y="61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9" name="Freeform 77"/>
            <p:cNvSpPr/>
            <p:nvPr/>
          </p:nvSpPr>
          <p:spPr bwMode="auto">
            <a:xfrm>
              <a:off x="9512225" y="3602883"/>
              <a:ext cx="219075" cy="133350"/>
            </a:xfrm>
            <a:custGeom>
              <a:avLst/>
              <a:gdLst>
                <a:gd name="T0" fmla="*/ 138 w 138"/>
                <a:gd name="T1" fmla="*/ 37 h 84"/>
                <a:gd name="T2" fmla="*/ 138 w 138"/>
                <a:gd name="T3" fmla="*/ 37 h 84"/>
                <a:gd name="T4" fmla="*/ 138 w 138"/>
                <a:gd name="T5" fmla="*/ 42 h 84"/>
                <a:gd name="T6" fmla="*/ 137 w 138"/>
                <a:gd name="T7" fmla="*/ 46 h 84"/>
                <a:gd name="T8" fmla="*/ 134 w 138"/>
                <a:gd name="T9" fmla="*/ 54 h 84"/>
                <a:gd name="T10" fmla="*/ 127 w 138"/>
                <a:gd name="T11" fmla="*/ 62 h 84"/>
                <a:gd name="T12" fmla="*/ 119 w 138"/>
                <a:gd name="T13" fmla="*/ 69 h 84"/>
                <a:gd name="T14" fmla="*/ 110 w 138"/>
                <a:gd name="T15" fmla="*/ 75 h 84"/>
                <a:gd name="T16" fmla="*/ 97 w 138"/>
                <a:gd name="T17" fmla="*/ 79 h 84"/>
                <a:gd name="T18" fmla="*/ 85 w 138"/>
                <a:gd name="T19" fmla="*/ 81 h 84"/>
                <a:gd name="T20" fmla="*/ 71 w 138"/>
                <a:gd name="T21" fmla="*/ 84 h 84"/>
                <a:gd name="T22" fmla="*/ 71 w 138"/>
                <a:gd name="T23" fmla="*/ 84 h 84"/>
                <a:gd name="T24" fmla="*/ 58 w 138"/>
                <a:gd name="T25" fmla="*/ 84 h 84"/>
                <a:gd name="T26" fmla="*/ 44 w 138"/>
                <a:gd name="T27" fmla="*/ 81 h 84"/>
                <a:gd name="T28" fmla="*/ 33 w 138"/>
                <a:gd name="T29" fmla="*/ 78 h 84"/>
                <a:gd name="T30" fmla="*/ 21 w 138"/>
                <a:gd name="T31" fmla="*/ 73 h 84"/>
                <a:gd name="T32" fmla="*/ 14 w 138"/>
                <a:gd name="T33" fmla="*/ 68 h 84"/>
                <a:gd name="T34" fmla="*/ 7 w 138"/>
                <a:gd name="T35" fmla="*/ 61 h 84"/>
                <a:gd name="T36" fmla="*/ 2 w 138"/>
                <a:gd name="T37" fmla="*/ 53 h 84"/>
                <a:gd name="T38" fmla="*/ 1 w 138"/>
                <a:gd name="T39" fmla="*/ 50 h 84"/>
                <a:gd name="T40" fmla="*/ 0 w 138"/>
                <a:gd name="T41" fmla="*/ 45 h 84"/>
                <a:gd name="T42" fmla="*/ 0 w 138"/>
                <a:gd name="T43" fmla="*/ 45 h 84"/>
                <a:gd name="T44" fmla="*/ 0 w 138"/>
                <a:gd name="T45" fmla="*/ 41 h 84"/>
                <a:gd name="T46" fmla="*/ 1 w 138"/>
                <a:gd name="T47" fmla="*/ 36 h 84"/>
                <a:gd name="T48" fmla="*/ 5 w 138"/>
                <a:gd name="T49" fmla="*/ 28 h 84"/>
                <a:gd name="T50" fmla="*/ 10 w 138"/>
                <a:gd name="T51" fmla="*/ 21 h 84"/>
                <a:gd name="T52" fmla="*/ 19 w 138"/>
                <a:gd name="T53" fmla="*/ 15 h 84"/>
                <a:gd name="T54" fmla="*/ 28 w 138"/>
                <a:gd name="T55" fmla="*/ 9 h 84"/>
                <a:gd name="T56" fmla="*/ 40 w 138"/>
                <a:gd name="T57" fmla="*/ 4 h 84"/>
                <a:gd name="T58" fmla="*/ 53 w 138"/>
                <a:gd name="T59" fmla="*/ 1 h 84"/>
                <a:gd name="T60" fmla="*/ 67 w 138"/>
                <a:gd name="T61" fmla="*/ 0 h 84"/>
                <a:gd name="T62" fmla="*/ 67 w 138"/>
                <a:gd name="T63" fmla="*/ 0 h 84"/>
                <a:gd name="T64" fmla="*/ 80 w 138"/>
                <a:gd name="T65" fmla="*/ 0 h 84"/>
                <a:gd name="T66" fmla="*/ 94 w 138"/>
                <a:gd name="T67" fmla="*/ 1 h 84"/>
                <a:gd name="T68" fmla="*/ 105 w 138"/>
                <a:gd name="T69" fmla="*/ 4 h 84"/>
                <a:gd name="T70" fmla="*/ 117 w 138"/>
                <a:gd name="T71" fmla="*/ 9 h 84"/>
                <a:gd name="T72" fmla="*/ 124 w 138"/>
                <a:gd name="T73" fmla="*/ 15 h 84"/>
                <a:gd name="T74" fmla="*/ 131 w 138"/>
                <a:gd name="T75" fmla="*/ 21 h 84"/>
                <a:gd name="T76" fmla="*/ 136 w 138"/>
                <a:gd name="T77" fmla="*/ 29 h 84"/>
                <a:gd name="T78" fmla="*/ 137 w 138"/>
                <a:gd name="T79" fmla="*/ 34 h 84"/>
                <a:gd name="T80" fmla="*/ 138 w 138"/>
                <a:gd name="T81" fmla="*/ 37 h 84"/>
                <a:gd name="T82" fmla="*/ 138 w 138"/>
                <a:gd name="T83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84">
                  <a:moveTo>
                    <a:pt x="138" y="37"/>
                  </a:moveTo>
                  <a:lnTo>
                    <a:pt x="138" y="37"/>
                  </a:lnTo>
                  <a:lnTo>
                    <a:pt x="138" y="42"/>
                  </a:lnTo>
                  <a:lnTo>
                    <a:pt x="137" y="46"/>
                  </a:lnTo>
                  <a:lnTo>
                    <a:pt x="134" y="54"/>
                  </a:lnTo>
                  <a:lnTo>
                    <a:pt x="127" y="62"/>
                  </a:lnTo>
                  <a:lnTo>
                    <a:pt x="119" y="69"/>
                  </a:lnTo>
                  <a:lnTo>
                    <a:pt x="110" y="75"/>
                  </a:lnTo>
                  <a:lnTo>
                    <a:pt x="97" y="79"/>
                  </a:lnTo>
                  <a:lnTo>
                    <a:pt x="85" y="81"/>
                  </a:lnTo>
                  <a:lnTo>
                    <a:pt x="71" y="84"/>
                  </a:lnTo>
                  <a:lnTo>
                    <a:pt x="71" y="84"/>
                  </a:lnTo>
                  <a:lnTo>
                    <a:pt x="58" y="84"/>
                  </a:lnTo>
                  <a:lnTo>
                    <a:pt x="44" y="81"/>
                  </a:lnTo>
                  <a:lnTo>
                    <a:pt x="33" y="78"/>
                  </a:lnTo>
                  <a:lnTo>
                    <a:pt x="21" y="73"/>
                  </a:lnTo>
                  <a:lnTo>
                    <a:pt x="14" y="68"/>
                  </a:lnTo>
                  <a:lnTo>
                    <a:pt x="7" y="61"/>
                  </a:lnTo>
                  <a:lnTo>
                    <a:pt x="2" y="53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1" y="36"/>
                  </a:lnTo>
                  <a:lnTo>
                    <a:pt x="5" y="28"/>
                  </a:lnTo>
                  <a:lnTo>
                    <a:pt x="10" y="21"/>
                  </a:lnTo>
                  <a:lnTo>
                    <a:pt x="19" y="15"/>
                  </a:lnTo>
                  <a:lnTo>
                    <a:pt x="28" y="9"/>
                  </a:lnTo>
                  <a:lnTo>
                    <a:pt x="40" y="4"/>
                  </a:lnTo>
                  <a:lnTo>
                    <a:pt x="53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80" y="0"/>
                  </a:lnTo>
                  <a:lnTo>
                    <a:pt x="94" y="1"/>
                  </a:lnTo>
                  <a:lnTo>
                    <a:pt x="105" y="4"/>
                  </a:lnTo>
                  <a:lnTo>
                    <a:pt x="117" y="9"/>
                  </a:lnTo>
                  <a:lnTo>
                    <a:pt x="124" y="15"/>
                  </a:lnTo>
                  <a:lnTo>
                    <a:pt x="131" y="21"/>
                  </a:lnTo>
                  <a:lnTo>
                    <a:pt x="136" y="29"/>
                  </a:lnTo>
                  <a:lnTo>
                    <a:pt x="137" y="34"/>
                  </a:lnTo>
                  <a:lnTo>
                    <a:pt x="138" y="37"/>
                  </a:lnTo>
                  <a:lnTo>
                    <a:pt x="138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0" name="Freeform 78"/>
            <p:cNvSpPr/>
            <p:nvPr/>
          </p:nvSpPr>
          <p:spPr bwMode="auto">
            <a:xfrm>
              <a:off x="9432850" y="3669558"/>
              <a:ext cx="230188" cy="806450"/>
            </a:xfrm>
            <a:custGeom>
              <a:avLst/>
              <a:gdLst>
                <a:gd name="T0" fmla="*/ 103 w 145"/>
                <a:gd name="T1" fmla="*/ 9 h 508"/>
                <a:gd name="T2" fmla="*/ 103 w 145"/>
                <a:gd name="T3" fmla="*/ 9 h 508"/>
                <a:gd name="T4" fmla="*/ 100 w 145"/>
                <a:gd name="T5" fmla="*/ 41 h 508"/>
                <a:gd name="T6" fmla="*/ 91 w 145"/>
                <a:gd name="T7" fmla="*/ 114 h 508"/>
                <a:gd name="T8" fmla="*/ 78 w 145"/>
                <a:gd name="T9" fmla="*/ 197 h 508"/>
                <a:gd name="T10" fmla="*/ 73 w 145"/>
                <a:gd name="T11" fmla="*/ 232 h 508"/>
                <a:gd name="T12" fmla="*/ 67 w 145"/>
                <a:gd name="T13" fmla="*/ 255 h 508"/>
                <a:gd name="T14" fmla="*/ 67 w 145"/>
                <a:gd name="T15" fmla="*/ 255 h 508"/>
                <a:gd name="T16" fmla="*/ 61 w 145"/>
                <a:gd name="T17" fmla="*/ 270 h 508"/>
                <a:gd name="T18" fmla="*/ 53 w 145"/>
                <a:gd name="T19" fmla="*/ 291 h 508"/>
                <a:gd name="T20" fmla="*/ 33 w 145"/>
                <a:gd name="T21" fmla="*/ 336 h 508"/>
                <a:gd name="T22" fmla="*/ 13 w 145"/>
                <a:gd name="T23" fmla="*/ 380 h 508"/>
                <a:gd name="T24" fmla="*/ 6 w 145"/>
                <a:gd name="T25" fmla="*/ 396 h 508"/>
                <a:gd name="T26" fmla="*/ 1 w 145"/>
                <a:gd name="T27" fmla="*/ 406 h 508"/>
                <a:gd name="T28" fmla="*/ 1 w 145"/>
                <a:gd name="T29" fmla="*/ 406 h 508"/>
                <a:gd name="T30" fmla="*/ 0 w 145"/>
                <a:gd name="T31" fmla="*/ 410 h 508"/>
                <a:gd name="T32" fmla="*/ 0 w 145"/>
                <a:gd name="T33" fmla="*/ 416 h 508"/>
                <a:gd name="T34" fmla="*/ 2 w 145"/>
                <a:gd name="T35" fmla="*/ 430 h 508"/>
                <a:gd name="T36" fmla="*/ 6 w 145"/>
                <a:gd name="T37" fmla="*/ 446 h 508"/>
                <a:gd name="T38" fmla="*/ 10 w 145"/>
                <a:gd name="T39" fmla="*/ 463 h 508"/>
                <a:gd name="T40" fmla="*/ 16 w 145"/>
                <a:gd name="T41" fmla="*/ 478 h 508"/>
                <a:gd name="T42" fmla="*/ 22 w 145"/>
                <a:gd name="T43" fmla="*/ 492 h 508"/>
                <a:gd name="T44" fmla="*/ 27 w 145"/>
                <a:gd name="T45" fmla="*/ 503 h 508"/>
                <a:gd name="T46" fmla="*/ 30 w 145"/>
                <a:gd name="T47" fmla="*/ 505 h 508"/>
                <a:gd name="T48" fmla="*/ 32 w 145"/>
                <a:gd name="T49" fmla="*/ 508 h 508"/>
                <a:gd name="T50" fmla="*/ 32 w 145"/>
                <a:gd name="T51" fmla="*/ 508 h 508"/>
                <a:gd name="T52" fmla="*/ 34 w 145"/>
                <a:gd name="T53" fmla="*/ 508 h 508"/>
                <a:gd name="T54" fmla="*/ 39 w 145"/>
                <a:gd name="T55" fmla="*/ 507 h 508"/>
                <a:gd name="T56" fmla="*/ 49 w 145"/>
                <a:gd name="T57" fmla="*/ 502 h 508"/>
                <a:gd name="T58" fmla="*/ 61 w 145"/>
                <a:gd name="T59" fmla="*/ 494 h 508"/>
                <a:gd name="T60" fmla="*/ 76 w 145"/>
                <a:gd name="T61" fmla="*/ 484 h 508"/>
                <a:gd name="T62" fmla="*/ 102 w 145"/>
                <a:gd name="T63" fmla="*/ 465 h 508"/>
                <a:gd name="T64" fmla="*/ 112 w 145"/>
                <a:gd name="T65" fmla="*/ 456 h 508"/>
                <a:gd name="T66" fmla="*/ 117 w 145"/>
                <a:gd name="T67" fmla="*/ 451 h 508"/>
                <a:gd name="T68" fmla="*/ 117 w 145"/>
                <a:gd name="T69" fmla="*/ 451 h 508"/>
                <a:gd name="T70" fmla="*/ 118 w 145"/>
                <a:gd name="T71" fmla="*/ 446 h 508"/>
                <a:gd name="T72" fmla="*/ 119 w 145"/>
                <a:gd name="T73" fmla="*/ 435 h 508"/>
                <a:gd name="T74" fmla="*/ 118 w 145"/>
                <a:gd name="T75" fmla="*/ 403 h 508"/>
                <a:gd name="T76" fmla="*/ 119 w 145"/>
                <a:gd name="T77" fmla="*/ 354 h 508"/>
                <a:gd name="T78" fmla="*/ 120 w 145"/>
                <a:gd name="T79" fmla="*/ 323 h 508"/>
                <a:gd name="T80" fmla="*/ 122 w 145"/>
                <a:gd name="T81" fmla="*/ 288 h 508"/>
                <a:gd name="T82" fmla="*/ 122 w 145"/>
                <a:gd name="T83" fmla="*/ 288 h 508"/>
                <a:gd name="T84" fmla="*/ 125 w 145"/>
                <a:gd name="T85" fmla="*/ 261 h 508"/>
                <a:gd name="T86" fmla="*/ 128 w 145"/>
                <a:gd name="T87" fmla="*/ 239 h 508"/>
                <a:gd name="T88" fmla="*/ 134 w 145"/>
                <a:gd name="T89" fmla="*/ 190 h 508"/>
                <a:gd name="T90" fmla="*/ 137 w 145"/>
                <a:gd name="T91" fmla="*/ 159 h 508"/>
                <a:gd name="T92" fmla="*/ 139 w 145"/>
                <a:gd name="T93" fmla="*/ 119 h 508"/>
                <a:gd name="T94" fmla="*/ 143 w 145"/>
                <a:gd name="T95" fmla="*/ 67 h 508"/>
                <a:gd name="T96" fmla="*/ 145 w 145"/>
                <a:gd name="T97" fmla="*/ 0 h 508"/>
                <a:gd name="T98" fmla="*/ 103 w 145"/>
                <a:gd name="T99" fmla="*/ 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" h="508">
                  <a:moveTo>
                    <a:pt x="103" y="9"/>
                  </a:moveTo>
                  <a:lnTo>
                    <a:pt x="103" y="9"/>
                  </a:lnTo>
                  <a:lnTo>
                    <a:pt x="100" y="41"/>
                  </a:lnTo>
                  <a:lnTo>
                    <a:pt x="91" y="114"/>
                  </a:lnTo>
                  <a:lnTo>
                    <a:pt x="78" y="197"/>
                  </a:lnTo>
                  <a:lnTo>
                    <a:pt x="73" y="232"/>
                  </a:lnTo>
                  <a:lnTo>
                    <a:pt x="67" y="255"/>
                  </a:lnTo>
                  <a:lnTo>
                    <a:pt x="67" y="255"/>
                  </a:lnTo>
                  <a:lnTo>
                    <a:pt x="61" y="270"/>
                  </a:lnTo>
                  <a:lnTo>
                    <a:pt x="53" y="291"/>
                  </a:lnTo>
                  <a:lnTo>
                    <a:pt x="33" y="336"/>
                  </a:lnTo>
                  <a:lnTo>
                    <a:pt x="13" y="380"/>
                  </a:lnTo>
                  <a:lnTo>
                    <a:pt x="6" y="396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0" y="410"/>
                  </a:lnTo>
                  <a:lnTo>
                    <a:pt x="0" y="416"/>
                  </a:lnTo>
                  <a:lnTo>
                    <a:pt x="2" y="430"/>
                  </a:lnTo>
                  <a:lnTo>
                    <a:pt x="6" y="446"/>
                  </a:lnTo>
                  <a:lnTo>
                    <a:pt x="10" y="463"/>
                  </a:lnTo>
                  <a:lnTo>
                    <a:pt x="16" y="478"/>
                  </a:lnTo>
                  <a:lnTo>
                    <a:pt x="22" y="492"/>
                  </a:lnTo>
                  <a:lnTo>
                    <a:pt x="27" y="503"/>
                  </a:lnTo>
                  <a:lnTo>
                    <a:pt x="30" y="505"/>
                  </a:lnTo>
                  <a:lnTo>
                    <a:pt x="32" y="508"/>
                  </a:lnTo>
                  <a:lnTo>
                    <a:pt x="32" y="508"/>
                  </a:lnTo>
                  <a:lnTo>
                    <a:pt x="34" y="508"/>
                  </a:lnTo>
                  <a:lnTo>
                    <a:pt x="39" y="507"/>
                  </a:lnTo>
                  <a:lnTo>
                    <a:pt x="49" y="502"/>
                  </a:lnTo>
                  <a:lnTo>
                    <a:pt x="61" y="494"/>
                  </a:lnTo>
                  <a:lnTo>
                    <a:pt x="76" y="484"/>
                  </a:lnTo>
                  <a:lnTo>
                    <a:pt x="102" y="465"/>
                  </a:lnTo>
                  <a:lnTo>
                    <a:pt x="112" y="456"/>
                  </a:lnTo>
                  <a:lnTo>
                    <a:pt x="117" y="451"/>
                  </a:lnTo>
                  <a:lnTo>
                    <a:pt x="117" y="451"/>
                  </a:lnTo>
                  <a:lnTo>
                    <a:pt x="118" y="446"/>
                  </a:lnTo>
                  <a:lnTo>
                    <a:pt x="119" y="435"/>
                  </a:lnTo>
                  <a:lnTo>
                    <a:pt x="118" y="403"/>
                  </a:lnTo>
                  <a:lnTo>
                    <a:pt x="119" y="354"/>
                  </a:lnTo>
                  <a:lnTo>
                    <a:pt x="120" y="323"/>
                  </a:lnTo>
                  <a:lnTo>
                    <a:pt x="122" y="288"/>
                  </a:lnTo>
                  <a:lnTo>
                    <a:pt x="122" y="288"/>
                  </a:lnTo>
                  <a:lnTo>
                    <a:pt x="125" y="261"/>
                  </a:lnTo>
                  <a:lnTo>
                    <a:pt x="128" y="239"/>
                  </a:lnTo>
                  <a:lnTo>
                    <a:pt x="134" y="190"/>
                  </a:lnTo>
                  <a:lnTo>
                    <a:pt x="137" y="159"/>
                  </a:lnTo>
                  <a:lnTo>
                    <a:pt x="139" y="119"/>
                  </a:lnTo>
                  <a:lnTo>
                    <a:pt x="143" y="67"/>
                  </a:lnTo>
                  <a:lnTo>
                    <a:pt x="145" y="0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1" name="Freeform 79"/>
            <p:cNvSpPr/>
            <p:nvPr/>
          </p:nvSpPr>
          <p:spPr bwMode="auto">
            <a:xfrm>
              <a:off x="8788325" y="2158258"/>
              <a:ext cx="1346200" cy="1443038"/>
            </a:xfrm>
            <a:custGeom>
              <a:avLst/>
              <a:gdLst>
                <a:gd name="T0" fmla="*/ 104 w 848"/>
                <a:gd name="T1" fmla="*/ 848 h 909"/>
                <a:gd name="T2" fmla="*/ 114 w 848"/>
                <a:gd name="T3" fmla="*/ 859 h 909"/>
                <a:gd name="T4" fmla="*/ 130 w 848"/>
                <a:gd name="T5" fmla="*/ 869 h 909"/>
                <a:gd name="T6" fmla="*/ 149 w 848"/>
                <a:gd name="T7" fmla="*/ 877 h 909"/>
                <a:gd name="T8" fmla="*/ 200 w 848"/>
                <a:gd name="T9" fmla="*/ 891 h 909"/>
                <a:gd name="T10" fmla="*/ 264 w 848"/>
                <a:gd name="T11" fmla="*/ 900 h 909"/>
                <a:gd name="T12" fmla="*/ 335 w 848"/>
                <a:gd name="T13" fmla="*/ 905 h 909"/>
                <a:gd name="T14" fmla="*/ 453 w 848"/>
                <a:gd name="T15" fmla="*/ 909 h 909"/>
                <a:gd name="T16" fmla="*/ 610 w 848"/>
                <a:gd name="T17" fmla="*/ 909 h 909"/>
                <a:gd name="T18" fmla="*/ 631 w 848"/>
                <a:gd name="T19" fmla="*/ 908 h 909"/>
                <a:gd name="T20" fmla="*/ 671 w 848"/>
                <a:gd name="T21" fmla="*/ 903 h 909"/>
                <a:gd name="T22" fmla="*/ 705 w 848"/>
                <a:gd name="T23" fmla="*/ 893 h 909"/>
                <a:gd name="T24" fmla="*/ 735 w 848"/>
                <a:gd name="T25" fmla="*/ 879 h 909"/>
                <a:gd name="T26" fmla="*/ 760 w 848"/>
                <a:gd name="T27" fmla="*/ 862 h 909"/>
                <a:gd name="T28" fmla="*/ 782 w 848"/>
                <a:gd name="T29" fmla="*/ 843 h 909"/>
                <a:gd name="T30" fmla="*/ 799 w 848"/>
                <a:gd name="T31" fmla="*/ 821 h 909"/>
                <a:gd name="T32" fmla="*/ 814 w 848"/>
                <a:gd name="T33" fmla="*/ 797 h 909"/>
                <a:gd name="T34" fmla="*/ 824 w 848"/>
                <a:gd name="T35" fmla="*/ 772 h 909"/>
                <a:gd name="T36" fmla="*/ 836 w 848"/>
                <a:gd name="T37" fmla="*/ 732 h 909"/>
                <a:gd name="T38" fmla="*/ 844 w 848"/>
                <a:gd name="T39" fmla="*/ 680 h 909"/>
                <a:gd name="T40" fmla="*/ 848 w 848"/>
                <a:gd name="T41" fmla="*/ 632 h 909"/>
                <a:gd name="T42" fmla="*/ 848 w 848"/>
                <a:gd name="T43" fmla="*/ 592 h 909"/>
                <a:gd name="T44" fmla="*/ 846 w 848"/>
                <a:gd name="T45" fmla="*/ 530 h 909"/>
                <a:gd name="T46" fmla="*/ 837 w 848"/>
                <a:gd name="T47" fmla="*/ 421 h 909"/>
                <a:gd name="T48" fmla="*/ 820 w 848"/>
                <a:gd name="T49" fmla="*/ 331 h 909"/>
                <a:gd name="T50" fmla="*/ 797 w 848"/>
                <a:gd name="T51" fmla="*/ 256 h 909"/>
                <a:gd name="T52" fmla="*/ 771 w 848"/>
                <a:gd name="T53" fmla="*/ 195 h 909"/>
                <a:gd name="T54" fmla="*/ 742 w 848"/>
                <a:gd name="T55" fmla="*/ 144 h 909"/>
                <a:gd name="T56" fmla="*/ 700 w 848"/>
                <a:gd name="T57" fmla="*/ 81 h 909"/>
                <a:gd name="T58" fmla="*/ 677 w 848"/>
                <a:gd name="T59" fmla="*/ 44 h 909"/>
                <a:gd name="T60" fmla="*/ 670 w 848"/>
                <a:gd name="T61" fmla="*/ 35 h 909"/>
                <a:gd name="T62" fmla="*/ 652 w 848"/>
                <a:gd name="T63" fmla="*/ 22 h 909"/>
                <a:gd name="T64" fmla="*/ 628 w 848"/>
                <a:gd name="T65" fmla="*/ 12 h 909"/>
                <a:gd name="T66" fmla="*/ 597 w 848"/>
                <a:gd name="T67" fmla="*/ 5 h 909"/>
                <a:gd name="T68" fmla="*/ 563 w 848"/>
                <a:gd name="T69" fmla="*/ 0 h 909"/>
                <a:gd name="T70" fmla="*/ 525 w 848"/>
                <a:gd name="T71" fmla="*/ 0 h 909"/>
                <a:gd name="T72" fmla="*/ 464 w 848"/>
                <a:gd name="T73" fmla="*/ 4 h 909"/>
                <a:gd name="T74" fmla="*/ 378 w 848"/>
                <a:gd name="T75" fmla="*/ 18 h 909"/>
                <a:gd name="T76" fmla="*/ 295 w 848"/>
                <a:gd name="T77" fmla="*/ 40 h 909"/>
                <a:gd name="T78" fmla="*/ 239 w 848"/>
                <a:gd name="T79" fmla="*/ 61 h 909"/>
                <a:gd name="T80" fmla="*/ 206 w 848"/>
                <a:gd name="T81" fmla="*/ 77 h 909"/>
                <a:gd name="T82" fmla="*/ 179 w 848"/>
                <a:gd name="T83" fmla="*/ 94 h 909"/>
                <a:gd name="T84" fmla="*/ 157 w 848"/>
                <a:gd name="T85" fmla="*/ 112 h 909"/>
                <a:gd name="T86" fmla="*/ 148 w 848"/>
                <a:gd name="T87" fmla="*/ 121 h 909"/>
                <a:gd name="T88" fmla="*/ 121 w 848"/>
                <a:gd name="T89" fmla="*/ 160 h 909"/>
                <a:gd name="T90" fmla="*/ 95 w 848"/>
                <a:gd name="T91" fmla="*/ 198 h 909"/>
                <a:gd name="T92" fmla="*/ 74 w 848"/>
                <a:gd name="T93" fmla="*/ 238 h 909"/>
                <a:gd name="T94" fmla="*/ 54 w 848"/>
                <a:gd name="T95" fmla="*/ 280 h 909"/>
                <a:gd name="T96" fmla="*/ 37 w 848"/>
                <a:gd name="T97" fmla="*/ 324 h 909"/>
                <a:gd name="T98" fmla="*/ 24 w 848"/>
                <a:gd name="T99" fmla="*/ 370 h 909"/>
                <a:gd name="T100" fmla="*/ 12 w 848"/>
                <a:gd name="T101" fmla="*/ 421 h 909"/>
                <a:gd name="T102" fmla="*/ 4 w 848"/>
                <a:gd name="T103" fmla="*/ 476 h 909"/>
                <a:gd name="T104" fmla="*/ 1 w 848"/>
                <a:gd name="T105" fmla="*/ 504 h 909"/>
                <a:gd name="T106" fmla="*/ 1 w 848"/>
                <a:gd name="T107" fmla="*/ 560 h 909"/>
                <a:gd name="T108" fmla="*/ 8 w 848"/>
                <a:gd name="T109" fmla="*/ 615 h 909"/>
                <a:gd name="T110" fmla="*/ 20 w 848"/>
                <a:gd name="T111" fmla="*/ 668 h 909"/>
                <a:gd name="T112" fmla="*/ 36 w 848"/>
                <a:gd name="T113" fmla="*/ 716 h 909"/>
                <a:gd name="T114" fmla="*/ 54 w 848"/>
                <a:gd name="T115" fmla="*/ 761 h 909"/>
                <a:gd name="T116" fmla="*/ 75 w 848"/>
                <a:gd name="T117" fmla="*/ 800 h 909"/>
                <a:gd name="T118" fmla="*/ 104 w 848"/>
                <a:gd name="T119" fmla="*/ 848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8" h="909">
                  <a:moveTo>
                    <a:pt x="104" y="848"/>
                  </a:moveTo>
                  <a:lnTo>
                    <a:pt x="104" y="848"/>
                  </a:lnTo>
                  <a:lnTo>
                    <a:pt x="109" y="853"/>
                  </a:lnTo>
                  <a:lnTo>
                    <a:pt x="114" y="859"/>
                  </a:lnTo>
                  <a:lnTo>
                    <a:pt x="122" y="865"/>
                  </a:lnTo>
                  <a:lnTo>
                    <a:pt x="130" y="869"/>
                  </a:lnTo>
                  <a:lnTo>
                    <a:pt x="139" y="874"/>
                  </a:lnTo>
                  <a:lnTo>
                    <a:pt x="149" y="877"/>
                  </a:lnTo>
                  <a:lnTo>
                    <a:pt x="173" y="885"/>
                  </a:lnTo>
                  <a:lnTo>
                    <a:pt x="200" y="891"/>
                  </a:lnTo>
                  <a:lnTo>
                    <a:pt x="231" y="895"/>
                  </a:lnTo>
                  <a:lnTo>
                    <a:pt x="264" y="900"/>
                  </a:lnTo>
                  <a:lnTo>
                    <a:pt x="299" y="903"/>
                  </a:lnTo>
                  <a:lnTo>
                    <a:pt x="335" y="905"/>
                  </a:lnTo>
                  <a:lnTo>
                    <a:pt x="373" y="907"/>
                  </a:lnTo>
                  <a:lnTo>
                    <a:pt x="453" y="909"/>
                  </a:lnTo>
                  <a:lnTo>
                    <a:pt x="532" y="909"/>
                  </a:lnTo>
                  <a:lnTo>
                    <a:pt x="610" y="909"/>
                  </a:lnTo>
                  <a:lnTo>
                    <a:pt x="610" y="909"/>
                  </a:lnTo>
                  <a:lnTo>
                    <a:pt x="631" y="908"/>
                  </a:lnTo>
                  <a:lnTo>
                    <a:pt x="652" y="905"/>
                  </a:lnTo>
                  <a:lnTo>
                    <a:pt x="671" y="903"/>
                  </a:lnTo>
                  <a:lnTo>
                    <a:pt x="689" y="899"/>
                  </a:lnTo>
                  <a:lnTo>
                    <a:pt x="705" y="893"/>
                  </a:lnTo>
                  <a:lnTo>
                    <a:pt x="721" y="887"/>
                  </a:lnTo>
                  <a:lnTo>
                    <a:pt x="735" y="879"/>
                  </a:lnTo>
                  <a:lnTo>
                    <a:pt x="748" y="871"/>
                  </a:lnTo>
                  <a:lnTo>
                    <a:pt x="760" y="862"/>
                  </a:lnTo>
                  <a:lnTo>
                    <a:pt x="772" y="853"/>
                  </a:lnTo>
                  <a:lnTo>
                    <a:pt x="782" y="843"/>
                  </a:lnTo>
                  <a:lnTo>
                    <a:pt x="791" y="832"/>
                  </a:lnTo>
                  <a:lnTo>
                    <a:pt x="799" y="821"/>
                  </a:lnTo>
                  <a:lnTo>
                    <a:pt x="807" y="809"/>
                  </a:lnTo>
                  <a:lnTo>
                    <a:pt x="814" y="797"/>
                  </a:lnTo>
                  <a:lnTo>
                    <a:pt x="819" y="784"/>
                  </a:lnTo>
                  <a:lnTo>
                    <a:pt x="824" y="772"/>
                  </a:lnTo>
                  <a:lnTo>
                    <a:pt x="828" y="759"/>
                  </a:lnTo>
                  <a:lnTo>
                    <a:pt x="836" y="732"/>
                  </a:lnTo>
                  <a:lnTo>
                    <a:pt x="841" y="706"/>
                  </a:lnTo>
                  <a:lnTo>
                    <a:pt x="844" y="680"/>
                  </a:lnTo>
                  <a:lnTo>
                    <a:pt x="846" y="655"/>
                  </a:lnTo>
                  <a:lnTo>
                    <a:pt x="848" y="632"/>
                  </a:lnTo>
                  <a:lnTo>
                    <a:pt x="848" y="592"/>
                  </a:lnTo>
                  <a:lnTo>
                    <a:pt x="848" y="592"/>
                  </a:lnTo>
                  <a:lnTo>
                    <a:pt x="848" y="560"/>
                  </a:lnTo>
                  <a:lnTo>
                    <a:pt x="846" y="530"/>
                  </a:lnTo>
                  <a:lnTo>
                    <a:pt x="843" y="472"/>
                  </a:lnTo>
                  <a:lnTo>
                    <a:pt x="837" y="421"/>
                  </a:lnTo>
                  <a:lnTo>
                    <a:pt x="829" y="374"/>
                  </a:lnTo>
                  <a:lnTo>
                    <a:pt x="820" y="331"/>
                  </a:lnTo>
                  <a:lnTo>
                    <a:pt x="809" y="291"/>
                  </a:lnTo>
                  <a:lnTo>
                    <a:pt x="797" y="256"/>
                  </a:lnTo>
                  <a:lnTo>
                    <a:pt x="784" y="223"/>
                  </a:lnTo>
                  <a:lnTo>
                    <a:pt x="771" y="195"/>
                  </a:lnTo>
                  <a:lnTo>
                    <a:pt x="756" y="168"/>
                  </a:lnTo>
                  <a:lnTo>
                    <a:pt x="742" y="144"/>
                  </a:lnTo>
                  <a:lnTo>
                    <a:pt x="728" y="121"/>
                  </a:lnTo>
                  <a:lnTo>
                    <a:pt x="700" y="81"/>
                  </a:lnTo>
                  <a:lnTo>
                    <a:pt x="688" y="63"/>
                  </a:lnTo>
                  <a:lnTo>
                    <a:pt x="677" y="44"/>
                  </a:lnTo>
                  <a:lnTo>
                    <a:pt x="677" y="44"/>
                  </a:lnTo>
                  <a:lnTo>
                    <a:pt x="670" y="35"/>
                  </a:lnTo>
                  <a:lnTo>
                    <a:pt x="662" y="29"/>
                  </a:lnTo>
                  <a:lnTo>
                    <a:pt x="652" y="22"/>
                  </a:lnTo>
                  <a:lnTo>
                    <a:pt x="640" y="16"/>
                  </a:lnTo>
                  <a:lnTo>
                    <a:pt x="628" y="12"/>
                  </a:lnTo>
                  <a:lnTo>
                    <a:pt x="613" y="7"/>
                  </a:lnTo>
                  <a:lnTo>
                    <a:pt x="597" y="5"/>
                  </a:lnTo>
                  <a:lnTo>
                    <a:pt x="582" y="3"/>
                  </a:lnTo>
                  <a:lnTo>
                    <a:pt x="563" y="0"/>
                  </a:lnTo>
                  <a:lnTo>
                    <a:pt x="545" y="0"/>
                  </a:lnTo>
                  <a:lnTo>
                    <a:pt x="525" y="0"/>
                  </a:lnTo>
                  <a:lnTo>
                    <a:pt x="506" y="0"/>
                  </a:lnTo>
                  <a:lnTo>
                    <a:pt x="464" y="4"/>
                  </a:lnTo>
                  <a:lnTo>
                    <a:pt x="421" y="9"/>
                  </a:lnTo>
                  <a:lnTo>
                    <a:pt x="378" y="18"/>
                  </a:lnTo>
                  <a:lnTo>
                    <a:pt x="336" y="29"/>
                  </a:lnTo>
                  <a:lnTo>
                    <a:pt x="295" y="40"/>
                  </a:lnTo>
                  <a:lnTo>
                    <a:pt x="257" y="54"/>
                  </a:lnTo>
                  <a:lnTo>
                    <a:pt x="239" y="61"/>
                  </a:lnTo>
                  <a:lnTo>
                    <a:pt x="222" y="69"/>
                  </a:lnTo>
                  <a:lnTo>
                    <a:pt x="206" y="77"/>
                  </a:lnTo>
                  <a:lnTo>
                    <a:pt x="192" y="85"/>
                  </a:lnTo>
                  <a:lnTo>
                    <a:pt x="179" y="94"/>
                  </a:lnTo>
                  <a:lnTo>
                    <a:pt x="167" y="103"/>
                  </a:lnTo>
                  <a:lnTo>
                    <a:pt x="157" y="112"/>
                  </a:lnTo>
                  <a:lnTo>
                    <a:pt x="148" y="121"/>
                  </a:lnTo>
                  <a:lnTo>
                    <a:pt x="148" y="121"/>
                  </a:lnTo>
                  <a:lnTo>
                    <a:pt x="135" y="141"/>
                  </a:lnTo>
                  <a:lnTo>
                    <a:pt x="121" y="160"/>
                  </a:lnTo>
                  <a:lnTo>
                    <a:pt x="107" y="178"/>
                  </a:lnTo>
                  <a:lnTo>
                    <a:pt x="95" y="198"/>
                  </a:lnTo>
                  <a:lnTo>
                    <a:pt x="84" y="218"/>
                  </a:lnTo>
                  <a:lnTo>
                    <a:pt x="74" y="238"/>
                  </a:lnTo>
                  <a:lnTo>
                    <a:pt x="63" y="258"/>
                  </a:lnTo>
                  <a:lnTo>
                    <a:pt x="54" y="280"/>
                  </a:lnTo>
                  <a:lnTo>
                    <a:pt x="45" y="301"/>
                  </a:lnTo>
                  <a:lnTo>
                    <a:pt x="37" y="324"/>
                  </a:lnTo>
                  <a:lnTo>
                    <a:pt x="31" y="347"/>
                  </a:lnTo>
                  <a:lnTo>
                    <a:pt x="24" y="370"/>
                  </a:lnTo>
                  <a:lnTo>
                    <a:pt x="18" y="395"/>
                  </a:lnTo>
                  <a:lnTo>
                    <a:pt x="12" y="421"/>
                  </a:lnTo>
                  <a:lnTo>
                    <a:pt x="8" y="448"/>
                  </a:lnTo>
                  <a:lnTo>
                    <a:pt x="4" y="476"/>
                  </a:lnTo>
                  <a:lnTo>
                    <a:pt x="4" y="476"/>
                  </a:lnTo>
                  <a:lnTo>
                    <a:pt x="1" y="504"/>
                  </a:lnTo>
                  <a:lnTo>
                    <a:pt x="0" y="532"/>
                  </a:lnTo>
                  <a:lnTo>
                    <a:pt x="1" y="560"/>
                  </a:lnTo>
                  <a:lnTo>
                    <a:pt x="4" y="588"/>
                  </a:lnTo>
                  <a:lnTo>
                    <a:pt x="8" y="615"/>
                  </a:lnTo>
                  <a:lnTo>
                    <a:pt x="14" y="642"/>
                  </a:lnTo>
                  <a:lnTo>
                    <a:pt x="20" y="668"/>
                  </a:lnTo>
                  <a:lnTo>
                    <a:pt x="28" y="693"/>
                  </a:lnTo>
                  <a:lnTo>
                    <a:pt x="36" y="716"/>
                  </a:lnTo>
                  <a:lnTo>
                    <a:pt x="45" y="739"/>
                  </a:lnTo>
                  <a:lnTo>
                    <a:pt x="54" y="761"/>
                  </a:lnTo>
                  <a:lnTo>
                    <a:pt x="64" y="781"/>
                  </a:lnTo>
                  <a:lnTo>
                    <a:pt x="75" y="800"/>
                  </a:lnTo>
                  <a:lnTo>
                    <a:pt x="85" y="817"/>
                  </a:lnTo>
                  <a:lnTo>
                    <a:pt x="104" y="848"/>
                  </a:lnTo>
                  <a:lnTo>
                    <a:pt x="104" y="848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2" name="Freeform 81"/>
            <p:cNvSpPr/>
            <p:nvPr/>
          </p:nvSpPr>
          <p:spPr bwMode="auto">
            <a:xfrm>
              <a:off x="9853538" y="2704358"/>
              <a:ext cx="87313" cy="165100"/>
            </a:xfrm>
            <a:custGeom>
              <a:avLst/>
              <a:gdLst>
                <a:gd name="T0" fmla="*/ 55 w 55"/>
                <a:gd name="T1" fmla="*/ 50 h 104"/>
                <a:gd name="T2" fmla="*/ 55 w 55"/>
                <a:gd name="T3" fmla="*/ 50 h 104"/>
                <a:gd name="T4" fmla="*/ 55 w 55"/>
                <a:gd name="T5" fmla="*/ 61 h 104"/>
                <a:gd name="T6" fmla="*/ 54 w 55"/>
                <a:gd name="T7" fmla="*/ 70 h 104"/>
                <a:gd name="T8" fmla="*/ 52 w 55"/>
                <a:gd name="T9" fmla="*/ 79 h 104"/>
                <a:gd name="T10" fmla="*/ 49 w 55"/>
                <a:gd name="T11" fmla="*/ 87 h 104"/>
                <a:gd name="T12" fmla="*/ 45 w 55"/>
                <a:gd name="T13" fmla="*/ 94 h 104"/>
                <a:gd name="T14" fmla="*/ 41 w 55"/>
                <a:gd name="T15" fmla="*/ 100 h 104"/>
                <a:gd name="T16" fmla="*/ 36 w 55"/>
                <a:gd name="T17" fmla="*/ 103 h 104"/>
                <a:gd name="T18" fmla="*/ 31 w 55"/>
                <a:gd name="T19" fmla="*/ 104 h 104"/>
                <a:gd name="T20" fmla="*/ 31 w 55"/>
                <a:gd name="T21" fmla="*/ 104 h 104"/>
                <a:gd name="T22" fmla="*/ 25 w 55"/>
                <a:gd name="T23" fmla="*/ 103 h 104"/>
                <a:gd name="T24" fmla="*/ 20 w 55"/>
                <a:gd name="T25" fmla="*/ 101 h 104"/>
                <a:gd name="T26" fmla="*/ 15 w 55"/>
                <a:gd name="T27" fmla="*/ 96 h 104"/>
                <a:gd name="T28" fmla="*/ 10 w 55"/>
                <a:gd name="T29" fmla="*/ 90 h 104"/>
                <a:gd name="T30" fmla="*/ 7 w 55"/>
                <a:gd name="T31" fmla="*/ 83 h 104"/>
                <a:gd name="T32" fmla="*/ 3 w 55"/>
                <a:gd name="T33" fmla="*/ 74 h 104"/>
                <a:gd name="T34" fmla="*/ 1 w 55"/>
                <a:gd name="T35" fmla="*/ 64 h 104"/>
                <a:gd name="T36" fmla="*/ 0 w 55"/>
                <a:gd name="T37" fmla="*/ 53 h 104"/>
                <a:gd name="T38" fmla="*/ 0 w 55"/>
                <a:gd name="T39" fmla="*/ 53 h 104"/>
                <a:gd name="T40" fmla="*/ 0 w 55"/>
                <a:gd name="T41" fmla="*/ 43 h 104"/>
                <a:gd name="T42" fmla="*/ 1 w 55"/>
                <a:gd name="T43" fmla="*/ 33 h 104"/>
                <a:gd name="T44" fmla="*/ 3 w 55"/>
                <a:gd name="T45" fmla="*/ 24 h 104"/>
                <a:gd name="T46" fmla="*/ 7 w 55"/>
                <a:gd name="T47" fmla="*/ 16 h 104"/>
                <a:gd name="T48" fmla="*/ 10 w 55"/>
                <a:gd name="T49" fmla="*/ 9 h 104"/>
                <a:gd name="T50" fmla="*/ 15 w 55"/>
                <a:gd name="T51" fmla="*/ 5 h 104"/>
                <a:gd name="T52" fmla="*/ 19 w 55"/>
                <a:gd name="T53" fmla="*/ 1 h 104"/>
                <a:gd name="T54" fmla="*/ 25 w 55"/>
                <a:gd name="T55" fmla="*/ 0 h 104"/>
                <a:gd name="T56" fmla="*/ 25 w 55"/>
                <a:gd name="T57" fmla="*/ 0 h 104"/>
                <a:gd name="T58" fmla="*/ 31 w 55"/>
                <a:gd name="T59" fmla="*/ 0 h 104"/>
                <a:gd name="T60" fmla="*/ 36 w 55"/>
                <a:gd name="T61" fmla="*/ 4 h 104"/>
                <a:gd name="T62" fmla="*/ 41 w 55"/>
                <a:gd name="T63" fmla="*/ 8 h 104"/>
                <a:gd name="T64" fmla="*/ 45 w 55"/>
                <a:gd name="T65" fmla="*/ 14 h 104"/>
                <a:gd name="T66" fmla="*/ 49 w 55"/>
                <a:gd name="T67" fmla="*/ 22 h 104"/>
                <a:gd name="T68" fmla="*/ 52 w 55"/>
                <a:gd name="T69" fmla="*/ 31 h 104"/>
                <a:gd name="T70" fmla="*/ 54 w 55"/>
                <a:gd name="T71" fmla="*/ 40 h 104"/>
                <a:gd name="T72" fmla="*/ 55 w 55"/>
                <a:gd name="T73" fmla="*/ 50 h 104"/>
                <a:gd name="T74" fmla="*/ 55 w 55"/>
                <a:gd name="T75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104">
                  <a:moveTo>
                    <a:pt x="55" y="50"/>
                  </a:moveTo>
                  <a:lnTo>
                    <a:pt x="55" y="50"/>
                  </a:lnTo>
                  <a:lnTo>
                    <a:pt x="55" y="61"/>
                  </a:lnTo>
                  <a:lnTo>
                    <a:pt x="54" y="70"/>
                  </a:lnTo>
                  <a:lnTo>
                    <a:pt x="52" y="79"/>
                  </a:lnTo>
                  <a:lnTo>
                    <a:pt x="49" y="87"/>
                  </a:lnTo>
                  <a:lnTo>
                    <a:pt x="45" y="94"/>
                  </a:lnTo>
                  <a:lnTo>
                    <a:pt x="41" y="100"/>
                  </a:lnTo>
                  <a:lnTo>
                    <a:pt x="36" y="103"/>
                  </a:lnTo>
                  <a:lnTo>
                    <a:pt x="31" y="104"/>
                  </a:lnTo>
                  <a:lnTo>
                    <a:pt x="31" y="104"/>
                  </a:lnTo>
                  <a:lnTo>
                    <a:pt x="25" y="103"/>
                  </a:lnTo>
                  <a:lnTo>
                    <a:pt x="20" y="101"/>
                  </a:lnTo>
                  <a:lnTo>
                    <a:pt x="15" y="96"/>
                  </a:lnTo>
                  <a:lnTo>
                    <a:pt x="10" y="90"/>
                  </a:lnTo>
                  <a:lnTo>
                    <a:pt x="7" y="83"/>
                  </a:lnTo>
                  <a:lnTo>
                    <a:pt x="3" y="74"/>
                  </a:lnTo>
                  <a:lnTo>
                    <a:pt x="1" y="6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1" y="33"/>
                  </a:lnTo>
                  <a:lnTo>
                    <a:pt x="3" y="24"/>
                  </a:lnTo>
                  <a:lnTo>
                    <a:pt x="7" y="16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4"/>
                  </a:lnTo>
                  <a:lnTo>
                    <a:pt x="41" y="8"/>
                  </a:lnTo>
                  <a:lnTo>
                    <a:pt x="45" y="14"/>
                  </a:lnTo>
                  <a:lnTo>
                    <a:pt x="49" y="22"/>
                  </a:lnTo>
                  <a:lnTo>
                    <a:pt x="52" y="31"/>
                  </a:lnTo>
                  <a:lnTo>
                    <a:pt x="54" y="40"/>
                  </a:lnTo>
                  <a:lnTo>
                    <a:pt x="55" y="50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9520163" y="3155208"/>
              <a:ext cx="420688" cy="185738"/>
            </a:xfrm>
            <a:custGeom>
              <a:avLst/>
              <a:gdLst>
                <a:gd name="T0" fmla="*/ 1 w 265"/>
                <a:gd name="T1" fmla="*/ 29 h 117"/>
                <a:gd name="T2" fmla="*/ 1 w 265"/>
                <a:gd name="T3" fmla="*/ 29 h 117"/>
                <a:gd name="T4" fmla="*/ 0 w 265"/>
                <a:gd name="T5" fmla="*/ 35 h 117"/>
                <a:gd name="T6" fmla="*/ 1 w 265"/>
                <a:gd name="T7" fmla="*/ 47 h 117"/>
                <a:gd name="T8" fmla="*/ 3 w 265"/>
                <a:gd name="T9" fmla="*/ 52 h 117"/>
                <a:gd name="T10" fmla="*/ 5 w 265"/>
                <a:gd name="T11" fmla="*/ 59 h 117"/>
                <a:gd name="T12" fmla="*/ 10 w 265"/>
                <a:gd name="T13" fmla="*/ 66 h 117"/>
                <a:gd name="T14" fmla="*/ 15 w 265"/>
                <a:gd name="T15" fmla="*/ 74 h 117"/>
                <a:gd name="T16" fmla="*/ 22 w 265"/>
                <a:gd name="T17" fmla="*/ 81 h 117"/>
                <a:gd name="T18" fmla="*/ 30 w 265"/>
                <a:gd name="T19" fmla="*/ 87 h 117"/>
                <a:gd name="T20" fmla="*/ 40 w 265"/>
                <a:gd name="T21" fmla="*/ 94 h 117"/>
                <a:gd name="T22" fmla="*/ 53 w 265"/>
                <a:gd name="T23" fmla="*/ 100 h 117"/>
                <a:gd name="T24" fmla="*/ 66 w 265"/>
                <a:gd name="T25" fmla="*/ 105 h 117"/>
                <a:gd name="T26" fmla="*/ 83 w 265"/>
                <a:gd name="T27" fmla="*/ 110 h 117"/>
                <a:gd name="T28" fmla="*/ 102 w 265"/>
                <a:gd name="T29" fmla="*/ 113 h 117"/>
                <a:gd name="T30" fmla="*/ 124 w 265"/>
                <a:gd name="T31" fmla="*/ 116 h 117"/>
                <a:gd name="T32" fmla="*/ 124 w 265"/>
                <a:gd name="T33" fmla="*/ 116 h 117"/>
                <a:gd name="T34" fmla="*/ 147 w 265"/>
                <a:gd name="T35" fmla="*/ 117 h 117"/>
                <a:gd name="T36" fmla="*/ 167 w 265"/>
                <a:gd name="T37" fmla="*/ 115 h 117"/>
                <a:gd name="T38" fmla="*/ 185 w 265"/>
                <a:gd name="T39" fmla="*/ 111 h 117"/>
                <a:gd name="T40" fmla="*/ 202 w 265"/>
                <a:gd name="T41" fmla="*/ 105 h 117"/>
                <a:gd name="T42" fmla="*/ 216 w 265"/>
                <a:gd name="T43" fmla="*/ 98 h 117"/>
                <a:gd name="T44" fmla="*/ 227 w 265"/>
                <a:gd name="T45" fmla="*/ 90 h 117"/>
                <a:gd name="T46" fmla="*/ 237 w 265"/>
                <a:gd name="T47" fmla="*/ 81 h 117"/>
                <a:gd name="T48" fmla="*/ 246 w 265"/>
                <a:gd name="T49" fmla="*/ 70 h 117"/>
                <a:gd name="T50" fmla="*/ 253 w 265"/>
                <a:gd name="T51" fmla="*/ 60 h 117"/>
                <a:gd name="T52" fmla="*/ 258 w 265"/>
                <a:gd name="T53" fmla="*/ 51 h 117"/>
                <a:gd name="T54" fmla="*/ 262 w 265"/>
                <a:gd name="T55" fmla="*/ 41 h 117"/>
                <a:gd name="T56" fmla="*/ 264 w 265"/>
                <a:gd name="T57" fmla="*/ 32 h 117"/>
                <a:gd name="T58" fmla="*/ 265 w 265"/>
                <a:gd name="T59" fmla="*/ 23 h 117"/>
                <a:gd name="T60" fmla="*/ 265 w 265"/>
                <a:gd name="T61" fmla="*/ 16 h 117"/>
                <a:gd name="T62" fmla="*/ 265 w 265"/>
                <a:gd name="T63" fmla="*/ 10 h 117"/>
                <a:gd name="T64" fmla="*/ 263 w 265"/>
                <a:gd name="T65" fmla="*/ 6 h 117"/>
                <a:gd name="T66" fmla="*/ 263 w 265"/>
                <a:gd name="T67" fmla="*/ 6 h 117"/>
                <a:gd name="T68" fmla="*/ 262 w 265"/>
                <a:gd name="T69" fmla="*/ 5 h 117"/>
                <a:gd name="T70" fmla="*/ 259 w 265"/>
                <a:gd name="T71" fmla="*/ 4 h 117"/>
                <a:gd name="T72" fmla="*/ 250 w 265"/>
                <a:gd name="T73" fmla="*/ 1 h 117"/>
                <a:gd name="T74" fmla="*/ 235 w 265"/>
                <a:gd name="T75" fmla="*/ 0 h 117"/>
                <a:gd name="T76" fmla="*/ 218 w 265"/>
                <a:gd name="T77" fmla="*/ 0 h 117"/>
                <a:gd name="T78" fmla="*/ 175 w 265"/>
                <a:gd name="T79" fmla="*/ 1 h 117"/>
                <a:gd name="T80" fmla="*/ 126 w 265"/>
                <a:gd name="T81" fmla="*/ 5 h 117"/>
                <a:gd name="T82" fmla="*/ 79 w 265"/>
                <a:gd name="T83" fmla="*/ 9 h 117"/>
                <a:gd name="T84" fmla="*/ 38 w 265"/>
                <a:gd name="T85" fmla="*/ 15 h 117"/>
                <a:gd name="T86" fmla="*/ 22 w 265"/>
                <a:gd name="T87" fmla="*/ 18 h 117"/>
                <a:gd name="T88" fmla="*/ 10 w 265"/>
                <a:gd name="T89" fmla="*/ 22 h 117"/>
                <a:gd name="T90" fmla="*/ 3 w 265"/>
                <a:gd name="T91" fmla="*/ 25 h 117"/>
                <a:gd name="T92" fmla="*/ 1 w 265"/>
                <a:gd name="T93" fmla="*/ 27 h 117"/>
                <a:gd name="T94" fmla="*/ 1 w 265"/>
                <a:gd name="T95" fmla="*/ 2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5" h="117">
                  <a:moveTo>
                    <a:pt x="1" y="29"/>
                  </a:moveTo>
                  <a:lnTo>
                    <a:pt x="1" y="29"/>
                  </a:lnTo>
                  <a:lnTo>
                    <a:pt x="0" y="35"/>
                  </a:lnTo>
                  <a:lnTo>
                    <a:pt x="1" y="47"/>
                  </a:lnTo>
                  <a:lnTo>
                    <a:pt x="3" y="52"/>
                  </a:lnTo>
                  <a:lnTo>
                    <a:pt x="5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2" y="81"/>
                  </a:lnTo>
                  <a:lnTo>
                    <a:pt x="30" y="87"/>
                  </a:lnTo>
                  <a:lnTo>
                    <a:pt x="40" y="94"/>
                  </a:lnTo>
                  <a:lnTo>
                    <a:pt x="53" y="100"/>
                  </a:lnTo>
                  <a:lnTo>
                    <a:pt x="66" y="105"/>
                  </a:lnTo>
                  <a:lnTo>
                    <a:pt x="83" y="110"/>
                  </a:lnTo>
                  <a:lnTo>
                    <a:pt x="102" y="113"/>
                  </a:lnTo>
                  <a:lnTo>
                    <a:pt x="124" y="116"/>
                  </a:lnTo>
                  <a:lnTo>
                    <a:pt x="124" y="116"/>
                  </a:lnTo>
                  <a:lnTo>
                    <a:pt x="147" y="117"/>
                  </a:lnTo>
                  <a:lnTo>
                    <a:pt x="167" y="115"/>
                  </a:lnTo>
                  <a:lnTo>
                    <a:pt x="185" y="111"/>
                  </a:lnTo>
                  <a:lnTo>
                    <a:pt x="202" y="105"/>
                  </a:lnTo>
                  <a:lnTo>
                    <a:pt x="216" y="98"/>
                  </a:lnTo>
                  <a:lnTo>
                    <a:pt x="227" y="90"/>
                  </a:lnTo>
                  <a:lnTo>
                    <a:pt x="237" y="81"/>
                  </a:lnTo>
                  <a:lnTo>
                    <a:pt x="246" y="70"/>
                  </a:lnTo>
                  <a:lnTo>
                    <a:pt x="253" y="60"/>
                  </a:lnTo>
                  <a:lnTo>
                    <a:pt x="258" y="51"/>
                  </a:lnTo>
                  <a:lnTo>
                    <a:pt x="262" y="41"/>
                  </a:lnTo>
                  <a:lnTo>
                    <a:pt x="264" y="32"/>
                  </a:lnTo>
                  <a:lnTo>
                    <a:pt x="265" y="23"/>
                  </a:lnTo>
                  <a:lnTo>
                    <a:pt x="265" y="16"/>
                  </a:lnTo>
                  <a:lnTo>
                    <a:pt x="265" y="10"/>
                  </a:lnTo>
                  <a:lnTo>
                    <a:pt x="263" y="6"/>
                  </a:lnTo>
                  <a:lnTo>
                    <a:pt x="263" y="6"/>
                  </a:lnTo>
                  <a:lnTo>
                    <a:pt x="262" y="5"/>
                  </a:lnTo>
                  <a:lnTo>
                    <a:pt x="259" y="4"/>
                  </a:lnTo>
                  <a:lnTo>
                    <a:pt x="250" y="1"/>
                  </a:lnTo>
                  <a:lnTo>
                    <a:pt x="235" y="0"/>
                  </a:lnTo>
                  <a:lnTo>
                    <a:pt x="218" y="0"/>
                  </a:lnTo>
                  <a:lnTo>
                    <a:pt x="175" y="1"/>
                  </a:lnTo>
                  <a:lnTo>
                    <a:pt x="126" y="5"/>
                  </a:lnTo>
                  <a:lnTo>
                    <a:pt x="79" y="9"/>
                  </a:lnTo>
                  <a:lnTo>
                    <a:pt x="38" y="15"/>
                  </a:lnTo>
                  <a:lnTo>
                    <a:pt x="22" y="18"/>
                  </a:lnTo>
                  <a:lnTo>
                    <a:pt x="10" y="22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1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9645575" y="2805958"/>
              <a:ext cx="606425" cy="266700"/>
            </a:xfrm>
            <a:custGeom>
              <a:avLst/>
              <a:gdLst>
                <a:gd name="T0" fmla="*/ 0 w 382"/>
                <a:gd name="T1" fmla="*/ 168 h 168"/>
                <a:gd name="T2" fmla="*/ 0 w 382"/>
                <a:gd name="T3" fmla="*/ 168 h 168"/>
                <a:gd name="T4" fmla="*/ 38 w 382"/>
                <a:gd name="T5" fmla="*/ 166 h 168"/>
                <a:gd name="T6" fmla="*/ 129 w 382"/>
                <a:gd name="T7" fmla="*/ 158 h 168"/>
                <a:gd name="T8" fmla="*/ 182 w 382"/>
                <a:gd name="T9" fmla="*/ 152 h 168"/>
                <a:gd name="T10" fmla="*/ 234 w 382"/>
                <a:gd name="T11" fmla="*/ 147 h 168"/>
                <a:gd name="T12" fmla="*/ 280 w 382"/>
                <a:gd name="T13" fmla="*/ 141 h 168"/>
                <a:gd name="T14" fmla="*/ 317 w 382"/>
                <a:gd name="T15" fmla="*/ 134 h 168"/>
                <a:gd name="T16" fmla="*/ 317 w 382"/>
                <a:gd name="T17" fmla="*/ 134 h 168"/>
                <a:gd name="T18" fmla="*/ 323 w 382"/>
                <a:gd name="T19" fmla="*/ 133 h 168"/>
                <a:gd name="T20" fmla="*/ 330 w 382"/>
                <a:gd name="T21" fmla="*/ 130 h 168"/>
                <a:gd name="T22" fmla="*/ 343 w 382"/>
                <a:gd name="T23" fmla="*/ 124 h 168"/>
                <a:gd name="T24" fmla="*/ 354 w 382"/>
                <a:gd name="T25" fmla="*/ 115 h 168"/>
                <a:gd name="T26" fmla="*/ 363 w 382"/>
                <a:gd name="T27" fmla="*/ 106 h 168"/>
                <a:gd name="T28" fmla="*/ 370 w 382"/>
                <a:gd name="T29" fmla="*/ 95 h 168"/>
                <a:gd name="T30" fmla="*/ 375 w 382"/>
                <a:gd name="T31" fmla="*/ 83 h 168"/>
                <a:gd name="T32" fmla="*/ 380 w 382"/>
                <a:gd name="T33" fmla="*/ 71 h 168"/>
                <a:gd name="T34" fmla="*/ 382 w 382"/>
                <a:gd name="T35" fmla="*/ 58 h 168"/>
                <a:gd name="T36" fmla="*/ 382 w 382"/>
                <a:gd name="T37" fmla="*/ 47 h 168"/>
                <a:gd name="T38" fmla="*/ 380 w 382"/>
                <a:gd name="T39" fmla="*/ 36 h 168"/>
                <a:gd name="T40" fmla="*/ 377 w 382"/>
                <a:gd name="T41" fmla="*/ 26 h 168"/>
                <a:gd name="T42" fmla="*/ 371 w 382"/>
                <a:gd name="T43" fmla="*/ 17 h 168"/>
                <a:gd name="T44" fmla="*/ 367 w 382"/>
                <a:gd name="T45" fmla="*/ 12 h 168"/>
                <a:gd name="T46" fmla="*/ 363 w 382"/>
                <a:gd name="T47" fmla="*/ 9 h 168"/>
                <a:gd name="T48" fmla="*/ 358 w 382"/>
                <a:gd name="T49" fmla="*/ 5 h 168"/>
                <a:gd name="T50" fmla="*/ 354 w 382"/>
                <a:gd name="T51" fmla="*/ 3 h 168"/>
                <a:gd name="T52" fmla="*/ 348 w 382"/>
                <a:gd name="T53" fmla="*/ 2 h 168"/>
                <a:gd name="T54" fmla="*/ 341 w 382"/>
                <a:gd name="T55" fmla="*/ 1 h 168"/>
                <a:gd name="T56" fmla="*/ 336 w 382"/>
                <a:gd name="T57" fmla="*/ 0 h 168"/>
                <a:gd name="T58" fmla="*/ 328 w 382"/>
                <a:gd name="T59" fmla="*/ 1 h 168"/>
                <a:gd name="T60" fmla="*/ 328 w 382"/>
                <a:gd name="T61" fmla="*/ 1 h 168"/>
                <a:gd name="T62" fmla="*/ 275 w 382"/>
                <a:gd name="T63" fmla="*/ 5 h 168"/>
                <a:gd name="T64" fmla="*/ 233 w 382"/>
                <a:gd name="T65" fmla="*/ 11 h 168"/>
                <a:gd name="T66" fmla="*/ 198 w 382"/>
                <a:gd name="T67" fmla="*/ 17 h 168"/>
                <a:gd name="T68" fmla="*/ 0 w 382"/>
                <a:gd name="T6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68">
                  <a:moveTo>
                    <a:pt x="0" y="168"/>
                  </a:moveTo>
                  <a:lnTo>
                    <a:pt x="0" y="168"/>
                  </a:lnTo>
                  <a:lnTo>
                    <a:pt x="38" y="166"/>
                  </a:lnTo>
                  <a:lnTo>
                    <a:pt x="129" y="158"/>
                  </a:lnTo>
                  <a:lnTo>
                    <a:pt x="182" y="152"/>
                  </a:lnTo>
                  <a:lnTo>
                    <a:pt x="234" y="147"/>
                  </a:lnTo>
                  <a:lnTo>
                    <a:pt x="280" y="141"/>
                  </a:lnTo>
                  <a:lnTo>
                    <a:pt x="317" y="134"/>
                  </a:lnTo>
                  <a:lnTo>
                    <a:pt x="317" y="134"/>
                  </a:lnTo>
                  <a:lnTo>
                    <a:pt x="323" y="133"/>
                  </a:lnTo>
                  <a:lnTo>
                    <a:pt x="330" y="130"/>
                  </a:lnTo>
                  <a:lnTo>
                    <a:pt x="343" y="124"/>
                  </a:lnTo>
                  <a:lnTo>
                    <a:pt x="354" y="115"/>
                  </a:lnTo>
                  <a:lnTo>
                    <a:pt x="363" y="106"/>
                  </a:lnTo>
                  <a:lnTo>
                    <a:pt x="370" y="95"/>
                  </a:lnTo>
                  <a:lnTo>
                    <a:pt x="375" y="83"/>
                  </a:lnTo>
                  <a:lnTo>
                    <a:pt x="380" y="71"/>
                  </a:lnTo>
                  <a:lnTo>
                    <a:pt x="382" y="58"/>
                  </a:lnTo>
                  <a:lnTo>
                    <a:pt x="382" y="47"/>
                  </a:lnTo>
                  <a:lnTo>
                    <a:pt x="380" y="36"/>
                  </a:lnTo>
                  <a:lnTo>
                    <a:pt x="377" y="26"/>
                  </a:lnTo>
                  <a:lnTo>
                    <a:pt x="371" y="17"/>
                  </a:lnTo>
                  <a:lnTo>
                    <a:pt x="367" y="12"/>
                  </a:lnTo>
                  <a:lnTo>
                    <a:pt x="363" y="9"/>
                  </a:lnTo>
                  <a:lnTo>
                    <a:pt x="358" y="5"/>
                  </a:lnTo>
                  <a:lnTo>
                    <a:pt x="354" y="3"/>
                  </a:lnTo>
                  <a:lnTo>
                    <a:pt x="348" y="2"/>
                  </a:lnTo>
                  <a:lnTo>
                    <a:pt x="341" y="1"/>
                  </a:lnTo>
                  <a:lnTo>
                    <a:pt x="336" y="0"/>
                  </a:lnTo>
                  <a:lnTo>
                    <a:pt x="328" y="1"/>
                  </a:lnTo>
                  <a:lnTo>
                    <a:pt x="328" y="1"/>
                  </a:lnTo>
                  <a:lnTo>
                    <a:pt x="275" y="5"/>
                  </a:lnTo>
                  <a:lnTo>
                    <a:pt x="233" y="11"/>
                  </a:lnTo>
                  <a:lnTo>
                    <a:pt x="198" y="17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8926438" y="4593483"/>
              <a:ext cx="1565275" cy="1022350"/>
            </a:xfrm>
            <a:custGeom>
              <a:avLst/>
              <a:gdLst>
                <a:gd name="T0" fmla="*/ 0 w 986"/>
                <a:gd name="T1" fmla="*/ 12 h 644"/>
                <a:gd name="T2" fmla="*/ 2 w 986"/>
                <a:gd name="T3" fmla="*/ 95 h 644"/>
                <a:gd name="T4" fmla="*/ 10 w 986"/>
                <a:gd name="T5" fmla="*/ 275 h 644"/>
                <a:gd name="T6" fmla="*/ 11 w 986"/>
                <a:gd name="T7" fmla="*/ 330 h 644"/>
                <a:gd name="T8" fmla="*/ 5 w 986"/>
                <a:gd name="T9" fmla="*/ 497 h 644"/>
                <a:gd name="T10" fmla="*/ 132 w 986"/>
                <a:gd name="T11" fmla="*/ 644 h 644"/>
                <a:gd name="T12" fmla="*/ 136 w 986"/>
                <a:gd name="T13" fmla="*/ 514 h 644"/>
                <a:gd name="T14" fmla="*/ 140 w 986"/>
                <a:gd name="T15" fmla="*/ 358 h 644"/>
                <a:gd name="T16" fmla="*/ 143 w 986"/>
                <a:gd name="T17" fmla="*/ 291 h 644"/>
                <a:gd name="T18" fmla="*/ 149 w 986"/>
                <a:gd name="T19" fmla="*/ 233 h 644"/>
                <a:gd name="T20" fmla="*/ 159 w 986"/>
                <a:gd name="T21" fmla="*/ 195 h 644"/>
                <a:gd name="T22" fmla="*/ 168 w 986"/>
                <a:gd name="T23" fmla="*/ 175 h 644"/>
                <a:gd name="T24" fmla="*/ 173 w 986"/>
                <a:gd name="T25" fmla="*/ 167 h 644"/>
                <a:gd name="T26" fmla="*/ 185 w 986"/>
                <a:gd name="T27" fmla="*/ 161 h 644"/>
                <a:gd name="T28" fmla="*/ 205 w 986"/>
                <a:gd name="T29" fmla="*/ 157 h 644"/>
                <a:gd name="T30" fmla="*/ 272 w 986"/>
                <a:gd name="T31" fmla="*/ 150 h 644"/>
                <a:gd name="T32" fmla="*/ 360 w 986"/>
                <a:gd name="T33" fmla="*/ 147 h 644"/>
                <a:gd name="T34" fmla="*/ 460 w 986"/>
                <a:gd name="T35" fmla="*/ 147 h 644"/>
                <a:gd name="T36" fmla="*/ 646 w 986"/>
                <a:gd name="T37" fmla="*/ 155 h 644"/>
                <a:gd name="T38" fmla="*/ 712 w 986"/>
                <a:gd name="T39" fmla="*/ 161 h 644"/>
                <a:gd name="T40" fmla="*/ 739 w 986"/>
                <a:gd name="T41" fmla="*/ 166 h 644"/>
                <a:gd name="T42" fmla="*/ 742 w 986"/>
                <a:gd name="T43" fmla="*/ 167 h 644"/>
                <a:gd name="T44" fmla="*/ 750 w 986"/>
                <a:gd name="T45" fmla="*/ 178 h 644"/>
                <a:gd name="T46" fmla="*/ 773 w 986"/>
                <a:gd name="T47" fmla="*/ 237 h 644"/>
                <a:gd name="T48" fmla="*/ 808 w 986"/>
                <a:gd name="T49" fmla="*/ 343 h 644"/>
                <a:gd name="T50" fmla="*/ 986 w 986"/>
                <a:gd name="T51" fmla="*/ 386 h 644"/>
                <a:gd name="T52" fmla="*/ 982 w 986"/>
                <a:gd name="T53" fmla="*/ 371 h 644"/>
                <a:gd name="T54" fmla="*/ 959 w 986"/>
                <a:gd name="T55" fmla="*/ 274 h 644"/>
                <a:gd name="T56" fmla="*/ 937 w 986"/>
                <a:gd name="T57" fmla="*/ 209 h 644"/>
                <a:gd name="T58" fmla="*/ 911 w 986"/>
                <a:gd name="T59" fmla="*/ 141 h 644"/>
                <a:gd name="T60" fmla="*/ 887 w 986"/>
                <a:gd name="T61" fmla="*/ 94 h 644"/>
                <a:gd name="T62" fmla="*/ 870 w 986"/>
                <a:gd name="T63" fmla="*/ 66 h 644"/>
                <a:gd name="T64" fmla="*/ 851 w 986"/>
                <a:gd name="T65" fmla="*/ 43 h 644"/>
                <a:gd name="T66" fmla="*/ 832 w 986"/>
                <a:gd name="T67" fmla="*/ 24 h 644"/>
                <a:gd name="T68" fmla="*/ 810 w 986"/>
                <a:gd name="T69" fmla="*/ 13 h 644"/>
                <a:gd name="T70" fmla="*/ 799 w 986"/>
                <a:gd name="T71" fmla="*/ 8 h 644"/>
                <a:gd name="T72" fmla="*/ 747 w 986"/>
                <a:gd name="T73" fmla="*/ 2 h 644"/>
                <a:gd name="T74" fmla="*/ 682 w 986"/>
                <a:gd name="T75" fmla="*/ 0 h 644"/>
                <a:gd name="T76" fmla="*/ 603 w 986"/>
                <a:gd name="T77" fmla="*/ 3 h 644"/>
                <a:gd name="T78" fmla="*/ 405 w 986"/>
                <a:gd name="T79" fmla="*/ 13 h 644"/>
                <a:gd name="T80" fmla="*/ 284 w 986"/>
                <a:gd name="T81" fmla="*/ 16 h 644"/>
                <a:gd name="T82" fmla="*/ 149 w 986"/>
                <a:gd name="T83" fmla="*/ 16 h 644"/>
                <a:gd name="T84" fmla="*/ 0 w 986"/>
                <a:gd name="T85" fmla="*/ 1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6" h="644">
                  <a:moveTo>
                    <a:pt x="0" y="12"/>
                  </a:moveTo>
                  <a:lnTo>
                    <a:pt x="0" y="12"/>
                  </a:lnTo>
                  <a:lnTo>
                    <a:pt x="0" y="51"/>
                  </a:lnTo>
                  <a:lnTo>
                    <a:pt x="2" y="95"/>
                  </a:lnTo>
                  <a:lnTo>
                    <a:pt x="7" y="190"/>
                  </a:lnTo>
                  <a:lnTo>
                    <a:pt x="10" y="275"/>
                  </a:lnTo>
                  <a:lnTo>
                    <a:pt x="11" y="308"/>
                  </a:lnTo>
                  <a:lnTo>
                    <a:pt x="11" y="330"/>
                  </a:lnTo>
                  <a:lnTo>
                    <a:pt x="11" y="330"/>
                  </a:lnTo>
                  <a:lnTo>
                    <a:pt x="5" y="497"/>
                  </a:lnTo>
                  <a:lnTo>
                    <a:pt x="0" y="634"/>
                  </a:lnTo>
                  <a:lnTo>
                    <a:pt x="132" y="644"/>
                  </a:lnTo>
                  <a:lnTo>
                    <a:pt x="132" y="644"/>
                  </a:lnTo>
                  <a:lnTo>
                    <a:pt x="136" y="514"/>
                  </a:lnTo>
                  <a:lnTo>
                    <a:pt x="140" y="358"/>
                  </a:lnTo>
                  <a:lnTo>
                    <a:pt x="140" y="358"/>
                  </a:lnTo>
                  <a:lnTo>
                    <a:pt x="142" y="318"/>
                  </a:lnTo>
                  <a:lnTo>
                    <a:pt x="143" y="291"/>
                  </a:lnTo>
                  <a:lnTo>
                    <a:pt x="146" y="262"/>
                  </a:lnTo>
                  <a:lnTo>
                    <a:pt x="149" y="233"/>
                  </a:lnTo>
                  <a:lnTo>
                    <a:pt x="155" y="206"/>
                  </a:lnTo>
                  <a:lnTo>
                    <a:pt x="159" y="195"/>
                  </a:lnTo>
                  <a:lnTo>
                    <a:pt x="163" y="184"/>
                  </a:lnTo>
                  <a:lnTo>
                    <a:pt x="168" y="175"/>
                  </a:lnTo>
                  <a:lnTo>
                    <a:pt x="173" y="167"/>
                  </a:lnTo>
                  <a:lnTo>
                    <a:pt x="173" y="167"/>
                  </a:lnTo>
                  <a:lnTo>
                    <a:pt x="178" y="164"/>
                  </a:lnTo>
                  <a:lnTo>
                    <a:pt x="185" y="161"/>
                  </a:lnTo>
                  <a:lnTo>
                    <a:pt x="194" y="159"/>
                  </a:lnTo>
                  <a:lnTo>
                    <a:pt x="205" y="157"/>
                  </a:lnTo>
                  <a:lnTo>
                    <a:pt x="234" y="153"/>
                  </a:lnTo>
                  <a:lnTo>
                    <a:pt x="272" y="150"/>
                  </a:lnTo>
                  <a:lnTo>
                    <a:pt x="314" y="149"/>
                  </a:lnTo>
                  <a:lnTo>
                    <a:pt x="360" y="147"/>
                  </a:lnTo>
                  <a:lnTo>
                    <a:pt x="409" y="147"/>
                  </a:lnTo>
                  <a:lnTo>
                    <a:pt x="460" y="147"/>
                  </a:lnTo>
                  <a:lnTo>
                    <a:pt x="559" y="151"/>
                  </a:lnTo>
                  <a:lnTo>
                    <a:pt x="646" y="155"/>
                  </a:lnTo>
                  <a:lnTo>
                    <a:pt x="682" y="158"/>
                  </a:lnTo>
                  <a:lnTo>
                    <a:pt x="712" y="161"/>
                  </a:lnTo>
                  <a:lnTo>
                    <a:pt x="732" y="164"/>
                  </a:lnTo>
                  <a:lnTo>
                    <a:pt x="739" y="166"/>
                  </a:lnTo>
                  <a:lnTo>
                    <a:pt x="742" y="167"/>
                  </a:lnTo>
                  <a:lnTo>
                    <a:pt x="742" y="167"/>
                  </a:lnTo>
                  <a:lnTo>
                    <a:pt x="746" y="171"/>
                  </a:lnTo>
                  <a:lnTo>
                    <a:pt x="750" y="178"/>
                  </a:lnTo>
                  <a:lnTo>
                    <a:pt x="761" y="203"/>
                  </a:lnTo>
                  <a:lnTo>
                    <a:pt x="773" y="237"/>
                  </a:lnTo>
                  <a:lnTo>
                    <a:pt x="785" y="274"/>
                  </a:lnTo>
                  <a:lnTo>
                    <a:pt x="808" y="343"/>
                  </a:lnTo>
                  <a:lnTo>
                    <a:pt x="817" y="374"/>
                  </a:lnTo>
                  <a:lnTo>
                    <a:pt x="986" y="386"/>
                  </a:lnTo>
                  <a:lnTo>
                    <a:pt x="986" y="386"/>
                  </a:lnTo>
                  <a:lnTo>
                    <a:pt x="982" y="371"/>
                  </a:lnTo>
                  <a:lnTo>
                    <a:pt x="973" y="332"/>
                  </a:lnTo>
                  <a:lnTo>
                    <a:pt x="959" y="274"/>
                  </a:lnTo>
                  <a:lnTo>
                    <a:pt x="948" y="243"/>
                  </a:lnTo>
                  <a:lnTo>
                    <a:pt x="937" y="209"/>
                  </a:lnTo>
                  <a:lnTo>
                    <a:pt x="925" y="175"/>
                  </a:lnTo>
                  <a:lnTo>
                    <a:pt x="911" y="141"/>
                  </a:lnTo>
                  <a:lnTo>
                    <a:pt x="896" y="109"/>
                  </a:lnTo>
                  <a:lnTo>
                    <a:pt x="887" y="94"/>
                  </a:lnTo>
                  <a:lnTo>
                    <a:pt x="879" y="80"/>
                  </a:lnTo>
                  <a:lnTo>
                    <a:pt x="870" y="66"/>
                  </a:lnTo>
                  <a:lnTo>
                    <a:pt x="861" y="55"/>
                  </a:lnTo>
                  <a:lnTo>
                    <a:pt x="851" y="43"/>
                  </a:lnTo>
                  <a:lnTo>
                    <a:pt x="842" y="33"/>
                  </a:lnTo>
                  <a:lnTo>
                    <a:pt x="832" y="24"/>
                  </a:lnTo>
                  <a:lnTo>
                    <a:pt x="820" y="17"/>
                  </a:lnTo>
                  <a:lnTo>
                    <a:pt x="810" y="13"/>
                  </a:lnTo>
                  <a:lnTo>
                    <a:pt x="799" y="8"/>
                  </a:lnTo>
                  <a:lnTo>
                    <a:pt x="799" y="8"/>
                  </a:lnTo>
                  <a:lnTo>
                    <a:pt x="775" y="4"/>
                  </a:lnTo>
                  <a:lnTo>
                    <a:pt x="747" y="2"/>
                  </a:lnTo>
                  <a:lnTo>
                    <a:pt x="716" y="0"/>
                  </a:lnTo>
                  <a:lnTo>
                    <a:pt x="682" y="0"/>
                  </a:lnTo>
                  <a:lnTo>
                    <a:pt x="645" y="2"/>
                  </a:lnTo>
                  <a:lnTo>
                    <a:pt x="603" y="3"/>
                  </a:lnTo>
                  <a:lnTo>
                    <a:pt x="512" y="8"/>
                  </a:lnTo>
                  <a:lnTo>
                    <a:pt x="405" y="13"/>
                  </a:lnTo>
                  <a:lnTo>
                    <a:pt x="346" y="15"/>
                  </a:lnTo>
                  <a:lnTo>
                    <a:pt x="284" y="16"/>
                  </a:lnTo>
                  <a:lnTo>
                    <a:pt x="218" y="17"/>
                  </a:lnTo>
                  <a:lnTo>
                    <a:pt x="149" y="16"/>
                  </a:lnTo>
                  <a:lnTo>
                    <a:pt x="76" y="15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10178975" y="5104658"/>
              <a:ext cx="346075" cy="171450"/>
            </a:xfrm>
            <a:custGeom>
              <a:avLst/>
              <a:gdLst>
                <a:gd name="T0" fmla="*/ 113 w 218"/>
                <a:gd name="T1" fmla="*/ 106 h 108"/>
                <a:gd name="T2" fmla="*/ 113 w 218"/>
                <a:gd name="T3" fmla="*/ 106 h 108"/>
                <a:gd name="T4" fmla="*/ 90 w 218"/>
                <a:gd name="T5" fmla="*/ 107 h 108"/>
                <a:gd name="T6" fmla="*/ 68 w 218"/>
                <a:gd name="T7" fmla="*/ 108 h 108"/>
                <a:gd name="T8" fmla="*/ 47 w 218"/>
                <a:gd name="T9" fmla="*/ 107 h 108"/>
                <a:gd name="T10" fmla="*/ 37 w 218"/>
                <a:gd name="T11" fmla="*/ 107 h 108"/>
                <a:gd name="T12" fmla="*/ 29 w 218"/>
                <a:gd name="T13" fmla="*/ 105 h 108"/>
                <a:gd name="T14" fmla="*/ 21 w 218"/>
                <a:gd name="T15" fmla="*/ 103 h 108"/>
                <a:gd name="T16" fmla="*/ 15 w 218"/>
                <a:gd name="T17" fmla="*/ 99 h 108"/>
                <a:gd name="T18" fmla="*/ 9 w 218"/>
                <a:gd name="T19" fmla="*/ 95 h 108"/>
                <a:gd name="T20" fmla="*/ 4 w 218"/>
                <a:gd name="T21" fmla="*/ 90 h 108"/>
                <a:gd name="T22" fmla="*/ 2 w 218"/>
                <a:gd name="T23" fmla="*/ 83 h 108"/>
                <a:gd name="T24" fmla="*/ 0 w 218"/>
                <a:gd name="T25" fmla="*/ 76 h 108"/>
                <a:gd name="T26" fmla="*/ 1 w 218"/>
                <a:gd name="T27" fmla="*/ 68 h 108"/>
                <a:gd name="T28" fmla="*/ 3 w 218"/>
                <a:gd name="T29" fmla="*/ 56 h 108"/>
                <a:gd name="T30" fmla="*/ 3 w 218"/>
                <a:gd name="T31" fmla="*/ 56 h 108"/>
                <a:gd name="T32" fmla="*/ 5 w 218"/>
                <a:gd name="T33" fmla="*/ 51 h 108"/>
                <a:gd name="T34" fmla="*/ 9 w 218"/>
                <a:gd name="T35" fmla="*/ 45 h 108"/>
                <a:gd name="T36" fmla="*/ 12 w 218"/>
                <a:gd name="T37" fmla="*/ 39 h 108"/>
                <a:gd name="T38" fmla="*/ 17 w 218"/>
                <a:gd name="T39" fmla="*/ 34 h 108"/>
                <a:gd name="T40" fmla="*/ 27 w 218"/>
                <a:gd name="T41" fmla="*/ 23 h 108"/>
                <a:gd name="T42" fmla="*/ 41 w 218"/>
                <a:gd name="T43" fmla="*/ 14 h 108"/>
                <a:gd name="T44" fmla="*/ 56 w 218"/>
                <a:gd name="T45" fmla="*/ 8 h 108"/>
                <a:gd name="T46" fmla="*/ 73 w 218"/>
                <a:gd name="T47" fmla="*/ 2 h 108"/>
                <a:gd name="T48" fmla="*/ 84 w 218"/>
                <a:gd name="T49" fmla="*/ 1 h 108"/>
                <a:gd name="T50" fmla="*/ 94 w 218"/>
                <a:gd name="T51" fmla="*/ 0 h 108"/>
                <a:gd name="T52" fmla="*/ 104 w 218"/>
                <a:gd name="T53" fmla="*/ 0 h 108"/>
                <a:gd name="T54" fmla="*/ 115 w 218"/>
                <a:gd name="T55" fmla="*/ 0 h 108"/>
                <a:gd name="T56" fmla="*/ 115 w 218"/>
                <a:gd name="T57" fmla="*/ 0 h 108"/>
                <a:gd name="T58" fmla="*/ 137 w 218"/>
                <a:gd name="T59" fmla="*/ 2 h 108"/>
                <a:gd name="T60" fmla="*/ 156 w 218"/>
                <a:gd name="T61" fmla="*/ 8 h 108"/>
                <a:gd name="T62" fmla="*/ 174 w 218"/>
                <a:gd name="T63" fmla="*/ 14 h 108"/>
                <a:gd name="T64" fmla="*/ 182 w 218"/>
                <a:gd name="T65" fmla="*/ 18 h 108"/>
                <a:gd name="T66" fmla="*/ 190 w 218"/>
                <a:gd name="T67" fmla="*/ 22 h 108"/>
                <a:gd name="T68" fmla="*/ 197 w 218"/>
                <a:gd name="T69" fmla="*/ 28 h 108"/>
                <a:gd name="T70" fmla="*/ 202 w 218"/>
                <a:gd name="T71" fmla="*/ 33 h 108"/>
                <a:gd name="T72" fmla="*/ 208 w 218"/>
                <a:gd name="T73" fmla="*/ 38 h 108"/>
                <a:gd name="T74" fmla="*/ 211 w 218"/>
                <a:gd name="T75" fmla="*/ 44 h 108"/>
                <a:gd name="T76" fmla="*/ 215 w 218"/>
                <a:gd name="T77" fmla="*/ 51 h 108"/>
                <a:gd name="T78" fmla="*/ 217 w 218"/>
                <a:gd name="T79" fmla="*/ 56 h 108"/>
                <a:gd name="T80" fmla="*/ 218 w 218"/>
                <a:gd name="T81" fmla="*/ 63 h 108"/>
                <a:gd name="T82" fmla="*/ 218 w 218"/>
                <a:gd name="T83" fmla="*/ 70 h 108"/>
                <a:gd name="T84" fmla="*/ 218 w 218"/>
                <a:gd name="T85" fmla="*/ 70 h 108"/>
                <a:gd name="T86" fmla="*/ 218 w 218"/>
                <a:gd name="T87" fmla="*/ 76 h 108"/>
                <a:gd name="T88" fmla="*/ 217 w 218"/>
                <a:gd name="T89" fmla="*/ 81 h 108"/>
                <a:gd name="T90" fmla="*/ 215 w 218"/>
                <a:gd name="T91" fmla="*/ 86 h 108"/>
                <a:gd name="T92" fmla="*/ 213 w 218"/>
                <a:gd name="T93" fmla="*/ 89 h 108"/>
                <a:gd name="T94" fmla="*/ 208 w 218"/>
                <a:gd name="T95" fmla="*/ 92 h 108"/>
                <a:gd name="T96" fmla="*/ 205 w 218"/>
                <a:gd name="T97" fmla="*/ 95 h 108"/>
                <a:gd name="T98" fmla="*/ 199 w 218"/>
                <a:gd name="T99" fmla="*/ 97 h 108"/>
                <a:gd name="T100" fmla="*/ 193 w 218"/>
                <a:gd name="T101" fmla="*/ 99 h 108"/>
                <a:gd name="T102" fmla="*/ 180 w 218"/>
                <a:gd name="T103" fmla="*/ 102 h 108"/>
                <a:gd name="T104" fmla="*/ 162 w 218"/>
                <a:gd name="T105" fmla="*/ 104 h 108"/>
                <a:gd name="T106" fmla="*/ 113 w 218"/>
                <a:gd name="T107" fmla="*/ 106 h 108"/>
                <a:gd name="T108" fmla="*/ 113 w 218"/>
                <a:gd name="T109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08">
                  <a:moveTo>
                    <a:pt x="113" y="106"/>
                  </a:moveTo>
                  <a:lnTo>
                    <a:pt x="113" y="106"/>
                  </a:lnTo>
                  <a:lnTo>
                    <a:pt x="90" y="107"/>
                  </a:lnTo>
                  <a:lnTo>
                    <a:pt x="68" y="108"/>
                  </a:lnTo>
                  <a:lnTo>
                    <a:pt x="47" y="107"/>
                  </a:lnTo>
                  <a:lnTo>
                    <a:pt x="37" y="107"/>
                  </a:lnTo>
                  <a:lnTo>
                    <a:pt x="29" y="105"/>
                  </a:lnTo>
                  <a:lnTo>
                    <a:pt x="21" y="103"/>
                  </a:lnTo>
                  <a:lnTo>
                    <a:pt x="15" y="99"/>
                  </a:lnTo>
                  <a:lnTo>
                    <a:pt x="9" y="95"/>
                  </a:lnTo>
                  <a:lnTo>
                    <a:pt x="4" y="90"/>
                  </a:lnTo>
                  <a:lnTo>
                    <a:pt x="2" y="83"/>
                  </a:lnTo>
                  <a:lnTo>
                    <a:pt x="0" y="76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5" y="51"/>
                  </a:lnTo>
                  <a:lnTo>
                    <a:pt x="9" y="45"/>
                  </a:lnTo>
                  <a:lnTo>
                    <a:pt x="12" y="39"/>
                  </a:lnTo>
                  <a:lnTo>
                    <a:pt x="17" y="34"/>
                  </a:lnTo>
                  <a:lnTo>
                    <a:pt x="27" y="23"/>
                  </a:lnTo>
                  <a:lnTo>
                    <a:pt x="41" y="14"/>
                  </a:lnTo>
                  <a:lnTo>
                    <a:pt x="56" y="8"/>
                  </a:lnTo>
                  <a:lnTo>
                    <a:pt x="73" y="2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37" y="2"/>
                  </a:lnTo>
                  <a:lnTo>
                    <a:pt x="156" y="8"/>
                  </a:lnTo>
                  <a:lnTo>
                    <a:pt x="174" y="14"/>
                  </a:lnTo>
                  <a:lnTo>
                    <a:pt x="182" y="18"/>
                  </a:lnTo>
                  <a:lnTo>
                    <a:pt x="190" y="22"/>
                  </a:lnTo>
                  <a:lnTo>
                    <a:pt x="197" y="28"/>
                  </a:lnTo>
                  <a:lnTo>
                    <a:pt x="202" y="33"/>
                  </a:lnTo>
                  <a:lnTo>
                    <a:pt x="208" y="38"/>
                  </a:lnTo>
                  <a:lnTo>
                    <a:pt x="211" y="44"/>
                  </a:lnTo>
                  <a:lnTo>
                    <a:pt x="215" y="51"/>
                  </a:lnTo>
                  <a:lnTo>
                    <a:pt x="217" y="56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8" y="76"/>
                  </a:lnTo>
                  <a:lnTo>
                    <a:pt x="217" y="81"/>
                  </a:lnTo>
                  <a:lnTo>
                    <a:pt x="215" y="86"/>
                  </a:lnTo>
                  <a:lnTo>
                    <a:pt x="213" y="89"/>
                  </a:lnTo>
                  <a:lnTo>
                    <a:pt x="208" y="92"/>
                  </a:lnTo>
                  <a:lnTo>
                    <a:pt x="205" y="95"/>
                  </a:lnTo>
                  <a:lnTo>
                    <a:pt x="199" y="97"/>
                  </a:lnTo>
                  <a:lnTo>
                    <a:pt x="193" y="99"/>
                  </a:lnTo>
                  <a:lnTo>
                    <a:pt x="180" y="102"/>
                  </a:lnTo>
                  <a:lnTo>
                    <a:pt x="162" y="104"/>
                  </a:lnTo>
                  <a:lnTo>
                    <a:pt x="113" y="106"/>
                  </a:lnTo>
                  <a:lnTo>
                    <a:pt x="113" y="106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10169450" y="5231658"/>
              <a:ext cx="376238" cy="57150"/>
            </a:xfrm>
            <a:custGeom>
              <a:avLst/>
              <a:gdLst>
                <a:gd name="T0" fmla="*/ 237 w 237"/>
                <a:gd name="T1" fmla="*/ 16 h 36"/>
                <a:gd name="T2" fmla="*/ 237 w 237"/>
                <a:gd name="T3" fmla="*/ 16 h 36"/>
                <a:gd name="T4" fmla="*/ 236 w 237"/>
                <a:gd name="T5" fmla="*/ 22 h 36"/>
                <a:gd name="T6" fmla="*/ 232 w 237"/>
                <a:gd name="T7" fmla="*/ 27 h 36"/>
                <a:gd name="T8" fmla="*/ 228 w 237"/>
                <a:gd name="T9" fmla="*/ 31 h 36"/>
                <a:gd name="T10" fmla="*/ 221 w 237"/>
                <a:gd name="T11" fmla="*/ 32 h 36"/>
                <a:gd name="T12" fmla="*/ 16 w 237"/>
                <a:gd name="T13" fmla="*/ 36 h 36"/>
                <a:gd name="T14" fmla="*/ 16 w 237"/>
                <a:gd name="T15" fmla="*/ 36 h 36"/>
                <a:gd name="T16" fmla="*/ 9 w 237"/>
                <a:gd name="T17" fmla="*/ 35 h 36"/>
                <a:gd name="T18" fmla="*/ 5 w 237"/>
                <a:gd name="T19" fmla="*/ 33 h 36"/>
                <a:gd name="T20" fmla="*/ 1 w 237"/>
                <a:gd name="T21" fmla="*/ 27 h 36"/>
                <a:gd name="T22" fmla="*/ 0 w 237"/>
                <a:gd name="T23" fmla="*/ 22 h 36"/>
                <a:gd name="T24" fmla="*/ 0 w 237"/>
                <a:gd name="T25" fmla="*/ 22 h 36"/>
                <a:gd name="T26" fmla="*/ 0 w 237"/>
                <a:gd name="T27" fmla="*/ 22 h 36"/>
                <a:gd name="T28" fmla="*/ 1 w 237"/>
                <a:gd name="T29" fmla="*/ 16 h 36"/>
                <a:gd name="T30" fmla="*/ 5 w 237"/>
                <a:gd name="T31" fmla="*/ 10 h 36"/>
                <a:gd name="T32" fmla="*/ 9 w 237"/>
                <a:gd name="T33" fmla="*/ 7 h 36"/>
                <a:gd name="T34" fmla="*/ 15 w 237"/>
                <a:gd name="T35" fmla="*/ 6 h 36"/>
                <a:gd name="T36" fmla="*/ 221 w 237"/>
                <a:gd name="T37" fmla="*/ 0 h 36"/>
                <a:gd name="T38" fmla="*/ 221 w 237"/>
                <a:gd name="T39" fmla="*/ 0 h 36"/>
                <a:gd name="T40" fmla="*/ 226 w 237"/>
                <a:gd name="T41" fmla="*/ 1 h 36"/>
                <a:gd name="T42" fmla="*/ 232 w 237"/>
                <a:gd name="T43" fmla="*/ 5 h 36"/>
                <a:gd name="T44" fmla="*/ 236 w 237"/>
                <a:gd name="T45" fmla="*/ 10 h 36"/>
                <a:gd name="T46" fmla="*/ 237 w 237"/>
                <a:gd name="T47" fmla="*/ 16 h 36"/>
                <a:gd name="T48" fmla="*/ 237 w 237"/>
                <a:gd name="T49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6">
                  <a:moveTo>
                    <a:pt x="237" y="16"/>
                  </a:moveTo>
                  <a:lnTo>
                    <a:pt x="237" y="16"/>
                  </a:lnTo>
                  <a:lnTo>
                    <a:pt x="236" y="22"/>
                  </a:lnTo>
                  <a:lnTo>
                    <a:pt x="232" y="27"/>
                  </a:lnTo>
                  <a:lnTo>
                    <a:pt x="228" y="31"/>
                  </a:lnTo>
                  <a:lnTo>
                    <a:pt x="221" y="32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9" y="35"/>
                  </a:lnTo>
                  <a:lnTo>
                    <a:pt x="5" y="33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5" y="10"/>
                  </a:lnTo>
                  <a:lnTo>
                    <a:pt x="9" y="7"/>
                  </a:lnTo>
                  <a:lnTo>
                    <a:pt x="15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6" y="1"/>
                  </a:lnTo>
                  <a:lnTo>
                    <a:pt x="232" y="5"/>
                  </a:lnTo>
                  <a:lnTo>
                    <a:pt x="236" y="10"/>
                  </a:lnTo>
                  <a:lnTo>
                    <a:pt x="237" y="16"/>
                  </a:lnTo>
                  <a:lnTo>
                    <a:pt x="237" y="16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8855000" y="5558683"/>
              <a:ext cx="346075" cy="174625"/>
            </a:xfrm>
            <a:custGeom>
              <a:avLst/>
              <a:gdLst>
                <a:gd name="T0" fmla="*/ 112 w 218"/>
                <a:gd name="T1" fmla="*/ 107 h 110"/>
                <a:gd name="T2" fmla="*/ 112 w 218"/>
                <a:gd name="T3" fmla="*/ 107 h 110"/>
                <a:gd name="T4" fmla="*/ 89 w 218"/>
                <a:gd name="T5" fmla="*/ 109 h 110"/>
                <a:gd name="T6" fmla="*/ 68 w 218"/>
                <a:gd name="T7" fmla="*/ 110 h 110"/>
                <a:gd name="T8" fmla="*/ 46 w 218"/>
                <a:gd name="T9" fmla="*/ 109 h 110"/>
                <a:gd name="T10" fmla="*/ 37 w 218"/>
                <a:gd name="T11" fmla="*/ 107 h 110"/>
                <a:gd name="T12" fmla="*/ 28 w 218"/>
                <a:gd name="T13" fmla="*/ 106 h 110"/>
                <a:gd name="T14" fmla="*/ 20 w 218"/>
                <a:gd name="T15" fmla="*/ 103 h 110"/>
                <a:gd name="T16" fmla="*/ 13 w 218"/>
                <a:gd name="T17" fmla="*/ 101 h 110"/>
                <a:gd name="T18" fmla="*/ 8 w 218"/>
                <a:gd name="T19" fmla="*/ 96 h 110"/>
                <a:gd name="T20" fmla="*/ 3 w 218"/>
                <a:gd name="T21" fmla="*/ 90 h 110"/>
                <a:gd name="T22" fmla="*/ 1 w 218"/>
                <a:gd name="T23" fmla="*/ 85 h 110"/>
                <a:gd name="T24" fmla="*/ 0 w 218"/>
                <a:gd name="T25" fmla="*/ 77 h 110"/>
                <a:gd name="T26" fmla="*/ 0 w 218"/>
                <a:gd name="T27" fmla="*/ 68 h 110"/>
                <a:gd name="T28" fmla="*/ 3 w 218"/>
                <a:gd name="T29" fmla="*/ 58 h 110"/>
                <a:gd name="T30" fmla="*/ 3 w 218"/>
                <a:gd name="T31" fmla="*/ 58 h 110"/>
                <a:gd name="T32" fmla="*/ 5 w 218"/>
                <a:gd name="T33" fmla="*/ 51 h 110"/>
                <a:gd name="T34" fmla="*/ 8 w 218"/>
                <a:gd name="T35" fmla="*/ 45 h 110"/>
                <a:gd name="T36" fmla="*/ 12 w 218"/>
                <a:gd name="T37" fmla="*/ 40 h 110"/>
                <a:gd name="T38" fmla="*/ 16 w 218"/>
                <a:gd name="T39" fmla="*/ 34 h 110"/>
                <a:gd name="T40" fmla="*/ 27 w 218"/>
                <a:gd name="T41" fmla="*/ 24 h 110"/>
                <a:gd name="T42" fmla="*/ 39 w 218"/>
                <a:gd name="T43" fmla="*/ 16 h 110"/>
                <a:gd name="T44" fmla="*/ 55 w 218"/>
                <a:gd name="T45" fmla="*/ 8 h 110"/>
                <a:gd name="T46" fmla="*/ 73 w 218"/>
                <a:gd name="T47" fmla="*/ 3 h 110"/>
                <a:gd name="T48" fmla="*/ 82 w 218"/>
                <a:gd name="T49" fmla="*/ 2 h 110"/>
                <a:gd name="T50" fmla="*/ 93 w 218"/>
                <a:gd name="T51" fmla="*/ 1 h 110"/>
                <a:gd name="T52" fmla="*/ 103 w 218"/>
                <a:gd name="T53" fmla="*/ 0 h 110"/>
                <a:gd name="T54" fmla="*/ 114 w 218"/>
                <a:gd name="T55" fmla="*/ 1 h 110"/>
                <a:gd name="T56" fmla="*/ 114 w 218"/>
                <a:gd name="T57" fmla="*/ 1 h 110"/>
                <a:gd name="T58" fmla="*/ 136 w 218"/>
                <a:gd name="T59" fmla="*/ 3 h 110"/>
                <a:gd name="T60" fmla="*/ 156 w 218"/>
                <a:gd name="T61" fmla="*/ 8 h 110"/>
                <a:gd name="T62" fmla="*/ 174 w 218"/>
                <a:gd name="T63" fmla="*/ 15 h 110"/>
                <a:gd name="T64" fmla="*/ 182 w 218"/>
                <a:gd name="T65" fmla="*/ 19 h 110"/>
                <a:gd name="T66" fmla="*/ 189 w 218"/>
                <a:gd name="T67" fmla="*/ 24 h 110"/>
                <a:gd name="T68" fmla="*/ 196 w 218"/>
                <a:gd name="T69" fmla="*/ 28 h 110"/>
                <a:gd name="T70" fmla="*/ 201 w 218"/>
                <a:gd name="T71" fmla="*/ 34 h 110"/>
                <a:gd name="T72" fmla="*/ 207 w 218"/>
                <a:gd name="T73" fmla="*/ 40 h 110"/>
                <a:gd name="T74" fmla="*/ 211 w 218"/>
                <a:gd name="T75" fmla="*/ 45 h 110"/>
                <a:gd name="T76" fmla="*/ 215 w 218"/>
                <a:gd name="T77" fmla="*/ 51 h 110"/>
                <a:gd name="T78" fmla="*/ 217 w 218"/>
                <a:gd name="T79" fmla="*/ 58 h 110"/>
                <a:gd name="T80" fmla="*/ 218 w 218"/>
                <a:gd name="T81" fmla="*/ 63 h 110"/>
                <a:gd name="T82" fmla="*/ 218 w 218"/>
                <a:gd name="T83" fmla="*/ 70 h 110"/>
                <a:gd name="T84" fmla="*/ 218 w 218"/>
                <a:gd name="T85" fmla="*/ 70 h 110"/>
                <a:gd name="T86" fmla="*/ 217 w 218"/>
                <a:gd name="T87" fmla="*/ 77 h 110"/>
                <a:gd name="T88" fmla="*/ 216 w 218"/>
                <a:gd name="T89" fmla="*/ 81 h 110"/>
                <a:gd name="T90" fmla="*/ 214 w 218"/>
                <a:gd name="T91" fmla="*/ 86 h 110"/>
                <a:gd name="T92" fmla="*/ 211 w 218"/>
                <a:gd name="T93" fmla="*/ 90 h 110"/>
                <a:gd name="T94" fmla="*/ 208 w 218"/>
                <a:gd name="T95" fmla="*/ 94 h 110"/>
                <a:gd name="T96" fmla="*/ 204 w 218"/>
                <a:gd name="T97" fmla="*/ 96 h 110"/>
                <a:gd name="T98" fmla="*/ 199 w 218"/>
                <a:gd name="T99" fmla="*/ 98 h 110"/>
                <a:gd name="T100" fmla="*/ 193 w 218"/>
                <a:gd name="T101" fmla="*/ 101 h 110"/>
                <a:gd name="T102" fmla="*/ 179 w 218"/>
                <a:gd name="T103" fmla="*/ 103 h 110"/>
                <a:gd name="T104" fmla="*/ 161 w 218"/>
                <a:gd name="T105" fmla="*/ 104 h 110"/>
                <a:gd name="T106" fmla="*/ 112 w 218"/>
                <a:gd name="T107" fmla="*/ 107 h 110"/>
                <a:gd name="T108" fmla="*/ 112 w 218"/>
                <a:gd name="T109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10">
                  <a:moveTo>
                    <a:pt x="112" y="107"/>
                  </a:moveTo>
                  <a:lnTo>
                    <a:pt x="112" y="107"/>
                  </a:lnTo>
                  <a:lnTo>
                    <a:pt x="89" y="109"/>
                  </a:lnTo>
                  <a:lnTo>
                    <a:pt x="68" y="110"/>
                  </a:lnTo>
                  <a:lnTo>
                    <a:pt x="46" y="109"/>
                  </a:lnTo>
                  <a:lnTo>
                    <a:pt x="37" y="107"/>
                  </a:lnTo>
                  <a:lnTo>
                    <a:pt x="28" y="106"/>
                  </a:lnTo>
                  <a:lnTo>
                    <a:pt x="20" y="103"/>
                  </a:lnTo>
                  <a:lnTo>
                    <a:pt x="13" y="101"/>
                  </a:lnTo>
                  <a:lnTo>
                    <a:pt x="8" y="96"/>
                  </a:lnTo>
                  <a:lnTo>
                    <a:pt x="3" y="90"/>
                  </a:lnTo>
                  <a:lnTo>
                    <a:pt x="1" y="85"/>
                  </a:lnTo>
                  <a:lnTo>
                    <a:pt x="0" y="77"/>
                  </a:lnTo>
                  <a:lnTo>
                    <a:pt x="0" y="68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5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7" y="24"/>
                  </a:lnTo>
                  <a:lnTo>
                    <a:pt x="39" y="16"/>
                  </a:lnTo>
                  <a:lnTo>
                    <a:pt x="55" y="8"/>
                  </a:lnTo>
                  <a:lnTo>
                    <a:pt x="73" y="3"/>
                  </a:lnTo>
                  <a:lnTo>
                    <a:pt x="82" y="2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4" y="1"/>
                  </a:lnTo>
                  <a:lnTo>
                    <a:pt x="114" y="1"/>
                  </a:lnTo>
                  <a:lnTo>
                    <a:pt x="136" y="3"/>
                  </a:lnTo>
                  <a:lnTo>
                    <a:pt x="156" y="8"/>
                  </a:lnTo>
                  <a:lnTo>
                    <a:pt x="174" y="15"/>
                  </a:lnTo>
                  <a:lnTo>
                    <a:pt x="182" y="19"/>
                  </a:lnTo>
                  <a:lnTo>
                    <a:pt x="189" y="24"/>
                  </a:lnTo>
                  <a:lnTo>
                    <a:pt x="196" y="28"/>
                  </a:lnTo>
                  <a:lnTo>
                    <a:pt x="201" y="34"/>
                  </a:lnTo>
                  <a:lnTo>
                    <a:pt x="207" y="40"/>
                  </a:lnTo>
                  <a:lnTo>
                    <a:pt x="211" y="45"/>
                  </a:lnTo>
                  <a:lnTo>
                    <a:pt x="215" y="51"/>
                  </a:lnTo>
                  <a:lnTo>
                    <a:pt x="217" y="58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7" y="77"/>
                  </a:lnTo>
                  <a:lnTo>
                    <a:pt x="216" y="81"/>
                  </a:lnTo>
                  <a:lnTo>
                    <a:pt x="214" y="86"/>
                  </a:lnTo>
                  <a:lnTo>
                    <a:pt x="211" y="90"/>
                  </a:lnTo>
                  <a:lnTo>
                    <a:pt x="208" y="94"/>
                  </a:lnTo>
                  <a:lnTo>
                    <a:pt x="204" y="96"/>
                  </a:lnTo>
                  <a:lnTo>
                    <a:pt x="199" y="98"/>
                  </a:lnTo>
                  <a:lnTo>
                    <a:pt x="193" y="101"/>
                  </a:lnTo>
                  <a:lnTo>
                    <a:pt x="179" y="103"/>
                  </a:lnTo>
                  <a:lnTo>
                    <a:pt x="161" y="104"/>
                  </a:lnTo>
                  <a:lnTo>
                    <a:pt x="112" y="107"/>
                  </a:lnTo>
                  <a:lnTo>
                    <a:pt x="112" y="107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8843888" y="5687270"/>
              <a:ext cx="376238" cy="58738"/>
            </a:xfrm>
            <a:custGeom>
              <a:avLst/>
              <a:gdLst>
                <a:gd name="T0" fmla="*/ 237 w 237"/>
                <a:gd name="T1" fmla="*/ 15 h 37"/>
                <a:gd name="T2" fmla="*/ 237 w 237"/>
                <a:gd name="T3" fmla="*/ 15 h 37"/>
                <a:gd name="T4" fmla="*/ 235 w 237"/>
                <a:gd name="T5" fmla="*/ 22 h 37"/>
                <a:gd name="T6" fmla="*/ 232 w 237"/>
                <a:gd name="T7" fmla="*/ 26 h 37"/>
                <a:gd name="T8" fmla="*/ 227 w 237"/>
                <a:gd name="T9" fmla="*/ 30 h 37"/>
                <a:gd name="T10" fmla="*/ 222 w 237"/>
                <a:gd name="T11" fmla="*/ 31 h 37"/>
                <a:gd name="T12" fmla="*/ 16 w 237"/>
                <a:gd name="T13" fmla="*/ 37 h 37"/>
                <a:gd name="T14" fmla="*/ 16 w 237"/>
                <a:gd name="T15" fmla="*/ 37 h 37"/>
                <a:gd name="T16" fmla="*/ 10 w 237"/>
                <a:gd name="T17" fmla="*/ 35 h 37"/>
                <a:gd name="T18" fmla="*/ 5 w 237"/>
                <a:gd name="T19" fmla="*/ 32 h 37"/>
                <a:gd name="T20" fmla="*/ 1 w 237"/>
                <a:gd name="T21" fmla="*/ 28 h 37"/>
                <a:gd name="T22" fmla="*/ 0 w 237"/>
                <a:gd name="T23" fmla="*/ 22 h 37"/>
                <a:gd name="T24" fmla="*/ 0 w 237"/>
                <a:gd name="T25" fmla="*/ 22 h 37"/>
                <a:gd name="T26" fmla="*/ 0 w 237"/>
                <a:gd name="T27" fmla="*/ 22 h 37"/>
                <a:gd name="T28" fmla="*/ 1 w 237"/>
                <a:gd name="T29" fmla="*/ 15 h 37"/>
                <a:gd name="T30" fmla="*/ 5 w 237"/>
                <a:gd name="T31" fmla="*/ 11 h 37"/>
                <a:gd name="T32" fmla="*/ 9 w 237"/>
                <a:gd name="T33" fmla="*/ 7 h 37"/>
                <a:gd name="T34" fmla="*/ 16 w 237"/>
                <a:gd name="T35" fmla="*/ 6 h 37"/>
                <a:gd name="T36" fmla="*/ 221 w 237"/>
                <a:gd name="T37" fmla="*/ 0 h 37"/>
                <a:gd name="T38" fmla="*/ 221 w 237"/>
                <a:gd name="T39" fmla="*/ 0 h 37"/>
                <a:gd name="T40" fmla="*/ 227 w 237"/>
                <a:gd name="T41" fmla="*/ 2 h 37"/>
                <a:gd name="T42" fmla="*/ 232 w 237"/>
                <a:gd name="T43" fmla="*/ 5 h 37"/>
                <a:gd name="T44" fmla="*/ 235 w 237"/>
                <a:gd name="T45" fmla="*/ 9 h 37"/>
                <a:gd name="T46" fmla="*/ 237 w 237"/>
                <a:gd name="T47" fmla="*/ 15 h 37"/>
                <a:gd name="T48" fmla="*/ 237 w 237"/>
                <a:gd name="T4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7">
                  <a:moveTo>
                    <a:pt x="237" y="15"/>
                  </a:moveTo>
                  <a:lnTo>
                    <a:pt x="237" y="15"/>
                  </a:lnTo>
                  <a:lnTo>
                    <a:pt x="235" y="22"/>
                  </a:lnTo>
                  <a:lnTo>
                    <a:pt x="232" y="26"/>
                  </a:lnTo>
                  <a:lnTo>
                    <a:pt x="227" y="30"/>
                  </a:lnTo>
                  <a:lnTo>
                    <a:pt x="222" y="31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0" y="35"/>
                  </a:lnTo>
                  <a:lnTo>
                    <a:pt x="5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5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7" y="2"/>
                  </a:lnTo>
                  <a:lnTo>
                    <a:pt x="232" y="5"/>
                  </a:lnTo>
                  <a:lnTo>
                    <a:pt x="235" y="9"/>
                  </a:lnTo>
                  <a:lnTo>
                    <a:pt x="237" y="15"/>
                  </a:lnTo>
                  <a:lnTo>
                    <a:pt x="237" y="15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9812263" y="2704358"/>
              <a:ext cx="136525" cy="255588"/>
            </a:xfrm>
            <a:custGeom>
              <a:avLst/>
              <a:gdLst>
                <a:gd name="T0" fmla="*/ 0 w 86"/>
                <a:gd name="T1" fmla="*/ 78 h 161"/>
                <a:gd name="T2" fmla="*/ 0 w 86"/>
                <a:gd name="T3" fmla="*/ 78 h 161"/>
                <a:gd name="T4" fmla="*/ 1 w 86"/>
                <a:gd name="T5" fmla="*/ 94 h 161"/>
                <a:gd name="T6" fmla="*/ 3 w 86"/>
                <a:gd name="T7" fmla="*/ 110 h 161"/>
                <a:gd name="T8" fmla="*/ 7 w 86"/>
                <a:gd name="T9" fmla="*/ 124 h 161"/>
                <a:gd name="T10" fmla="*/ 12 w 86"/>
                <a:gd name="T11" fmla="*/ 136 h 161"/>
                <a:gd name="T12" fmla="*/ 20 w 86"/>
                <a:gd name="T13" fmla="*/ 145 h 161"/>
                <a:gd name="T14" fmla="*/ 28 w 86"/>
                <a:gd name="T15" fmla="*/ 153 h 161"/>
                <a:gd name="T16" fmla="*/ 33 w 86"/>
                <a:gd name="T17" fmla="*/ 156 h 161"/>
                <a:gd name="T18" fmla="*/ 37 w 86"/>
                <a:gd name="T19" fmla="*/ 159 h 161"/>
                <a:gd name="T20" fmla="*/ 42 w 86"/>
                <a:gd name="T21" fmla="*/ 160 h 161"/>
                <a:gd name="T22" fmla="*/ 47 w 86"/>
                <a:gd name="T23" fmla="*/ 160 h 161"/>
                <a:gd name="T24" fmla="*/ 47 w 86"/>
                <a:gd name="T25" fmla="*/ 160 h 161"/>
                <a:gd name="T26" fmla="*/ 80 w 86"/>
                <a:gd name="T27" fmla="*/ 161 h 161"/>
                <a:gd name="T28" fmla="*/ 86 w 86"/>
                <a:gd name="T29" fmla="*/ 1 h 161"/>
                <a:gd name="T30" fmla="*/ 86 w 86"/>
                <a:gd name="T31" fmla="*/ 1 h 161"/>
                <a:gd name="T32" fmla="*/ 53 w 86"/>
                <a:gd name="T33" fmla="*/ 0 h 161"/>
                <a:gd name="T34" fmla="*/ 53 w 86"/>
                <a:gd name="T35" fmla="*/ 0 h 161"/>
                <a:gd name="T36" fmla="*/ 47 w 86"/>
                <a:gd name="T37" fmla="*/ 0 h 161"/>
                <a:gd name="T38" fmla="*/ 43 w 86"/>
                <a:gd name="T39" fmla="*/ 1 h 161"/>
                <a:gd name="T40" fmla="*/ 38 w 86"/>
                <a:gd name="T41" fmla="*/ 4 h 161"/>
                <a:gd name="T42" fmla="*/ 34 w 86"/>
                <a:gd name="T43" fmla="*/ 6 h 161"/>
                <a:gd name="T44" fmla="*/ 25 w 86"/>
                <a:gd name="T45" fmla="*/ 13 h 161"/>
                <a:gd name="T46" fmla="*/ 17 w 86"/>
                <a:gd name="T47" fmla="*/ 23 h 161"/>
                <a:gd name="T48" fmla="*/ 10 w 86"/>
                <a:gd name="T49" fmla="*/ 34 h 161"/>
                <a:gd name="T50" fmla="*/ 6 w 86"/>
                <a:gd name="T51" fmla="*/ 48 h 161"/>
                <a:gd name="T52" fmla="*/ 2 w 86"/>
                <a:gd name="T53" fmla="*/ 63 h 161"/>
                <a:gd name="T54" fmla="*/ 0 w 86"/>
                <a:gd name="T55" fmla="*/ 78 h 161"/>
                <a:gd name="T56" fmla="*/ 0 w 86"/>
                <a:gd name="T5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161">
                  <a:moveTo>
                    <a:pt x="0" y="78"/>
                  </a:moveTo>
                  <a:lnTo>
                    <a:pt x="0" y="78"/>
                  </a:lnTo>
                  <a:lnTo>
                    <a:pt x="1" y="94"/>
                  </a:lnTo>
                  <a:lnTo>
                    <a:pt x="3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20" y="145"/>
                  </a:lnTo>
                  <a:lnTo>
                    <a:pt x="28" y="153"/>
                  </a:lnTo>
                  <a:lnTo>
                    <a:pt x="33" y="156"/>
                  </a:lnTo>
                  <a:lnTo>
                    <a:pt x="37" y="159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47" y="160"/>
                  </a:lnTo>
                  <a:lnTo>
                    <a:pt x="80" y="16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3" y="1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25" y="13"/>
                  </a:lnTo>
                  <a:lnTo>
                    <a:pt x="17" y="23"/>
                  </a:lnTo>
                  <a:lnTo>
                    <a:pt x="10" y="34"/>
                  </a:lnTo>
                  <a:lnTo>
                    <a:pt x="6" y="48"/>
                  </a:lnTo>
                  <a:lnTo>
                    <a:pt x="2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9866238" y="2705945"/>
              <a:ext cx="157163" cy="254000"/>
            </a:xfrm>
            <a:custGeom>
              <a:avLst/>
              <a:gdLst>
                <a:gd name="T0" fmla="*/ 0 w 99"/>
                <a:gd name="T1" fmla="*/ 78 h 160"/>
                <a:gd name="T2" fmla="*/ 0 w 99"/>
                <a:gd name="T3" fmla="*/ 78 h 160"/>
                <a:gd name="T4" fmla="*/ 0 w 99"/>
                <a:gd name="T5" fmla="*/ 95 h 160"/>
                <a:gd name="T6" fmla="*/ 2 w 99"/>
                <a:gd name="T7" fmla="*/ 110 h 160"/>
                <a:gd name="T8" fmla="*/ 7 w 99"/>
                <a:gd name="T9" fmla="*/ 124 h 160"/>
                <a:gd name="T10" fmla="*/ 12 w 99"/>
                <a:gd name="T11" fmla="*/ 136 h 160"/>
                <a:gd name="T12" fmla="*/ 19 w 99"/>
                <a:gd name="T13" fmla="*/ 146 h 160"/>
                <a:gd name="T14" fmla="*/ 27 w 99"/>
                <a:gd name="T15" fmla="*/ 153 h 160"/>
                <a:gd name="T16" fmla="*/ 32 w 99"/>
                <a:gd name="T17" fmla="*/ 157 h 160"/>
                <a:gd name="T18" fmla="*/ 36 w 99"/>
                <a:gd name="T19" fmla="*/ 159 h 160"/>
                <a:gd name="T20" fmla="*/ 42 w 99"/>
                <a:gd name="T21" fmla="*/ 160 h 160"/>
                <a:gd name="T22" fmla="*/ 46 w 99"/>
                <a:gd name="T23" fmla="*/ 160 h 160"/>
                <a:gd name="T24" fmla="*/ 46 w 99"/>
                <a:gd name="T25" fmla="*/ 160 h 160"/>
                <a:gd name="T26" fmla="*/ 52 w 99"/>
                <a:gd name="T27" fmla="*/ 160 h 160"/>
                <a:gd name="T28" fmla="*/ 56 w 99"/>
                <a:gd name="T29" fmla="*/ 159 h 160"/>
                <a:gd name="T30" fmla="*/ 61 w 99"/>
                <a:gd name="T31" fmla="*/ 158 h 160"/>
                <a:gd name="T32" fmla="*/ 66 w 99"/>
                <a:gd name="T33" fmla="*/ 155 h 160"/>
                <a:gd name="T34" fmla="*/ 75 w 99"/>
                <a:gd name="T35" fmla="*/ 147 h 160"/>
                <a:gd name="T36" fmla="*/ 83 w 99"/>
                <a:gd name="T37" fmla="*/ 138 h 160"/>
                <a:gd name="T38" fmla="*/ 89 w 99"/>
                <a:gd name="T39" fmla="*/ 127 h 160"/>
                <a:gd name="T40" fmla="*/ 94 w 99"/>
                <a:gd name="T41" fmla="*/ 114 h 160"/>
                <a:gd name="T42" fmla="*/ 97 w 99"/>
                <a:gd name="T43" fmla="*/ 99 h 160"/>
                <a:gd name="T44" fmla="*/ 99 w 99"/>
                <a:gd name="T45" fmla="*/ 83 h 160"/>
                <a:gd name="T46" fmla="*/ 99 w 99"/>
                <a:gd name="T47" fmla="*/ 83 h 160"/>
                <a:gd name="T48" fmla="*/ 98 w 99"/>
                <a:gd name="T49" fmla="*/ 66 h 160"/>
                <a:gd name="T50" fmla="*/ 96 w 99"/>
                <a:gd name="T51" fmla="*/ 51 h 160"/>
                <a:gd name="T52" fmla="*/ 93 w 99"/>
                <a:gd name="T53" fmla="*/ 38 h 160"/>
                <a:gd name="T54" fmla="*/ 87 w 99"/>
                <a:gd name="T55" fmla="*/ 25 h 160"/>
                <a:gd name="T56" fmla="*/ 79 w 99"/>
                <a:gd name="T57" fmla="*/ 15 h 160"/>
                <a:gd name="T58" fmla="*/ 71 w 99"/>
                <a:gd name="T59" fmla="*/ 7 h 160"/>
                <a:gd name="T60" fmla="*/ 67 w 99"/>
                <a:gd name="T61" fmla="*/ 5 h 160"/>
                <a:gd name="T62" fmla="*/ 62 w 99"/>
                <a:gd name="T63" fmla="*/ 3 h 160"/>
                <a:gd name="T64" fmla="*/ 58 w 99"/>
                <a:gd name="T65" fmla="*/ 2 h 160"/>
                <a:gd name="T66" fmla="*/ 52 w 99"/>
                <a:gd name="T67" fmla="*/ 0 h 160"/>
                <a:gd name="T68" fmla="*/ 52 w 99"/>
                <a:gd name="T69" fmla="*/ 0 h 160"/>
                <a:gd name="T70" fmla="*/ 47 w 99"/>
                <a:gd name="T71" fmla="*/ 0 h 160"/>
                <a:gd name="T72" fmla="*/ 42 w 99"/>
                <a:gd name="T73" fmla="*/ 2 h 160"/>
                <a:gd name="T74" fmla="*/ 37 w 99"/>
                <a:gd name="T75" fmla="*/ 4 h 160"/>
                <a:gd name="T76" fmla="*/ 33 w 99"/>
                <a:gd name="T77" fmla="*/ 6 h 160"/>
                <a:gd name="T78" fmla="*/ 24 w 99"/>
                <a:gd name="T79" fmla="*/ 13 h 160"/>
                <a:gd name="T80" fmla="*/ 16 w 99"/>
                <a:gd name="T81" fmla="*/ 23 h 160"/>
                <a:gd name="T82" fmla="*/ 10 w 99"/>
                <a:gd name="T83" fmla="*/ 34 h 160"/>
                <a:gd name="T84" fmla="*/ 4 w 99"/>
                <a:gd name="T85" fmla="*/ 48 h 160"/>
                <a:gd name="T86" fmla="*/ 1 w 99"/>
                <a:gd name="T87" fmla="*/ 63 h 160"/>
                <a:gd name="T88" fmla="*/ 0 w 99"/>
                <a:gd name="T89" fmla="*/ 78 h 160"/>
                <a:gd name="T90" fmla="*/ 0 w 99"/>
                <a:gd name="T91" fmla="*/ 7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160">
                  <a:moveTo>
                    <a:pt x="0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2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19" y="146"/>
                  </a:lnTo>
                  <a:lnTo>
                    <a:pt x="27" y="153"/>
                  </a:lnTo>
                  <a:lnTo>
                    <a:pt x="32" y="157"/>
                  </a:lnTo>
                  <a:lnTo>
                    <a:pt x="36" y="159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46" y="160"/>
                  </a:lnTo>
                  <a:lnTo>
                    <a:pt x="52" y="160"/>
                  </a:lnTo>
                  <a:lnTo>
                    <a:pt x="56" y="159"/>
                  </a:lnTo>
                  <a:lnTo>
                    <a:pt x="61" y="158"/>
                  </a:lnTo>
                  <a:lnTo>
                    <a:pt x="66" y="155"/>
                  </a:lnTo>
                  <a:lnTo>
                    <a:pt x="75" y="147"/>
                  </a:lnTo>
                  <a:lnTo>
                    <a:pt x="83" y="138"/>
                  </a:lnTo>
                  <a:lnTo>
                    <a:pt x="89" y="127"/>
                  </a:lnTo>
                  <a:lnTo>
                    <a:pt x="94" y="114"/>
                  </a:lnTo>
                  <a:lnTo>
                    <a:pt x="97" y="99"/>
                  </a:lnTo>
                  <a:lnTo>
                    <a:pt x="99" y="83"/>
                  </a:lnTo>
                  <a:lnTo>
                    <a:pt x="99" y="83"/>
                  </a:lnTo>
                  <a:lnTo>
                    <a:pt x="98" y="66"/>
                  </a:lnTo>
                  <a:lnTo>
                    <a:pt x="96" y="51"/>
                  </a:lnTo>
                  <a:lnTo>
                    <a:pt x="93" y="38"/>
                  </a:lnTo>
                  <a:lnTo>
                    <a:pt x="87" y="25"/>
                  </a:lnTo>
                  <a:lnTo>
                    <a:pt x="79" y="15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2" y="3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3" y="6"/>
                  </a:lnTo>
                  <a:lnTo>
                    <a:pt x="24" y="13"/>
                  </a:lnTo>
                  <a:lnTo>
                    <a:pt x="16" y="23"/>
                  </a:lnTo>
                  <a:lnTo>
                    <a:pt x="10" y="34"/>
                  </a:lnTo>
                  <a:lnTo>
                    <a:pt x="4" y="48"/>
                  </a:lnTo>
                  <a:lnTo>
                    <a:pt x="1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9913863" y="2712295"/>
              <a:ext cx="307975" cy="204788"/>
            </a:xfrm>
            <a:custGeom>
              <a:avLst/>
              <a:gdLst>
                <a:gd name="T0" fmla="*/ 13 w 194"/>
                <a:gd name="T1" fmla="*/ 41 h 129"/>
                <a:gd name="T2" fmla="*/ 194 w 194"/>
                <a:gd name="T3" fmla="*/ 0 h 129"/>
                <a:gd name="T4" fmla="*/ 189 w 194"/>
                <a:gd name="T5" fmla="*/ 129 h 129"/>
                <a:gd name="T6" fmla="*/ 11 w 194"/>
                <a:gd name="T7" fmla="*/ 112 h 129"/>
                <a:gd name="T8" fmla="*/ 11 w 194"/>
                <a:gd name="T9" fmla="*/ 112 h 129"/>
                <a:gd name="T10" fmla="*/ 8 w 194"/>
                <a:gd name="T11" fmla="*/ 110 h 129"/>
                <a:gd name="T12" fmla="*/ 5 w 194"/>
                <a:gd name="T13" fmla="*/ 103 h 129"/>
                <a:gd name="T14" fmla="*/ 2 w 194"/>
                <a:gd name="T15" fmla="*/ 91 h 129"/>
                <a:gd name="T16" fmla="*/ 0 w 194"/>
                <a:gd name="T17" fmla="*/ 84 h 129"/>
                <a:gd name="T18" fmla="*/ 0 w 194"/>
                <a:gd name="T19" fmla="*/ 76 h 129"/>
                <a:gd name="T20" fmla="*/ 0 w 194"/>
                <a:gd name="T21" fmla="*/ 76 h 129"/>
                <a:gd name="T22" fmla="*/ 2 w 194"/>
                <a:gd name="T23" fmla="*/ 67 h 129"/>
                <a:gd name="T24" fmla="*/ 3 w 194"/>
                <a:gd name="T25" fmla="*/ 60 h 129"/>
                <a:gd name="T26" fmla="*/ 5 w 194"/>
                <a:gd name="T27" fmla="*/ 53 h 129"/>
                <a:gd name="T28" fmla="*/ 7 w 194"/>
                <a:gd name="T29" fmla="*/ 48 h 129"/>
                <a:gd name="T30" fmla="*/ 11 w 194"/>
                <a:gd name="T31" fmla="*/ 43 h 129"/>
                <a:gd name="T32" fmla="*/ 13 w 194"/>
                <a:gd name="T33" fmla="*/ 41 h 129"/>
                <a:gd name="T34" fmla="*/ 13 w 194"/>
                <a:gd name="T35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29">
                  <a:moveTo>
                    <a:pt x="13" y="41"/>
                  </a:moveTo>
                  <a:lnTo>
                    <a:pt x="194" y="0"/>
                  </a:lnTo>
                  <a:lnTo>
                    <a:pt x="189" y="129"/>
                  </a:lnTo>
                  <a:lnTo>
                    <a:pt x="11" y="112"/>
                  </a:lnTo>
                  <a:lnTo>
                    <a:pt x="11" y="112"/>
                  </a:lnTo>
                  <a:lnTo>
                    <a:pt x="8" y="110"/>
                  </a:lnTo>
                  <a:lnTo>
                    <a:pt x="5" y="103"/>
                  </a:lnTo>
                  <a:lnTo>
                    <a:pt x="2" y="91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7"/>
                  </a:lnTo>
                  <a:lnTo>
                    <a:pt x="3" y="60"/>
                  </a:lnTo>
                  <a:lnTo>
                    <a:pt x="5" y="53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3" y="41"/>
                  </a:lnTo>
                  <a:lnTo>
                    <a:pt x="13" y="4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10190088" y="2504333"/>
              <a:ext cx="377825" cy="554038"/>
            </a:xfrm>
            <a:custGeom>
              <a:avLst/>
              <a:gdLst>
                <a:gd name="T0" fmla="*/ 23 w 238"/>
                <a:gd name="T1" fmla="*/ 52 h 349"/>
                <a:gd name="T2" fmla="*/ 23 w 238"/>
                <a:gd name="T3" fmla="*/ 52 h 349"/>
                <a:gd name="T4" fmla="*/ 21 w 238"/>
                <a:gd name="T5" fmla="*/ 53 h 349"/>
                <a:gd name="T6" fmla="*/ 18 w 238"/>
                <a:gd name="T7" fmla="*/ 56 h 349"/>
                <a:gd name="T8" fmla="*/ 13 w 238"/>
                <a:gd name="T9" fmla="*/ 66 h 349"/>
                <a:gd name="T10" fmla="*/ 10 w 238"/>
                <a:gd name="T11" fmla="*/ 81 h 349"/>
                <a:gd name="T12" fmla="*/ 6 w 238"/>
                <a:gd name="T13" fmla="*/ 98 h 349"/>
                <a:gd name="T14" fmla="*/ 3 w 238"/>
                <a:gd name="T15" fmla="*/ 118 h 349"/>
                <a:gd name="T16" fmla="*/ 2 w 238"/>
                <a:gd name="T17" fmla="*/ 140 h 349"/>
                <a:gd name="T18" fmla="*/ 1 w 238"/>
                <a:gd name="T19" fmla="*/ 164 h 349"/>
                <a:gd name="T20" fmla="*/ 0 w 238"/>
                <a:gd name="T21" fmla="*/ 189 h 349"/>
                <a:gd name="T22" fmla="*/ 1 w 238"/>
                <a:gd name="T23" fmla="*/ 212 h 349"/>
                <a:gd name="T24" fmla="*/ 3 w 238"/>
                <a:gd name="T25" fmla="*/ 236 h 349"/>
                <a:gd name="T26" fmla="*/ 5 w 238"/>
                <a:gd name="T27" fmla="*/ 260 h 349"/>
                <a:gd name="T28" fmla="*/ 10 w 238"/>
                <a:gd name="T29" fmla="*/ 280 h 349"/>
                <a:gd name="T30" fmla="*/ 14 w 238"/>
                <a:gd name="T31" fmla="*/ 299 h 349"/>
                <a:gd name="T32" fmla="*/ 21 w 238"/>
                <a:gd name="T33" fmla="*/ 314 h 349"/>
                <a:gd name="T34" fmla="*/ 24 w 238"/>
                <a:gd name="T35" fmla="*/ 321 h 349"/>
                <a:gd name="T36" fmla="*/ 28 w 238"/>
                <a:gd name="T37" fmla="*/ 325 h 349"/>
                <a:gd name="T38" fmla="*/ 32 w 238"/>
                <a:gd name="T39" fmla="*/ 330 h 349"/>
                <a:gd name="T40" fmla="*/ 37 w 238"/>
                <a:gd name="T41" fmla="*/ 333 h 349"/>
                <a:gd name="T42" fmla="*/ 37 w 238"/>
                <a:gd name="T43" fmla="*/ 333 h 349"/>
                <a:gd name="T44" fmla="*/ 80 w 238"/>
                <a:gd name="T45" fmla="*/ 336 h 349"/>
                <a:gd name="T46" fmla="*/ 148 w 238"/>
                <a:gd name="T47" fmla="*/ 341 h 349"/>
                <a:gd name="T48" fmla="*/ 238 w 238"/>
                <a:gd name="T49" fmla="*/ 349 h 349"/>
                <a:gd name="T50" fmla="*/ 220 w 238"/>
                <a:gd name="T51" fmla="*/ 0 h 349"/>
                <a:gd name="T52" fmla="*/ 220 w 238"/>
                <a:gd name="T53" fmla="*/ 0 h 349"/>
                <a:gd name="T54" fmla="*/ 195 w 238"/>
                <a:gd name="T55" fmla="*/ 5 h 349"/>
                <a:gd name="T56" fmla="*/ 138 w 238"/>
                <a:gd name="T57" fmla="*/ 18 h 349"/>
                <a:gd name="T58" fmla="*/ 104 w 238"/>
                <a:gd name="T59" fmla="*/ 26 h 349"/>
                <a:gd name="T60" fmla="*/ 72 w 238"/>
                <a:gd name="T61" fmla="*/ 34 h 349"/>
                <a:gd name="T62" fmla="*/ 44 w 238"/>
                <a:gd name="T63" fmla="*/ 43 h 349"/>
                <a:gd name="T64" fmla="*/ 32 w 238"/>
                <a:gd name="T65" fmla="*/ 47 h 349"/>
                <a:gd name="T66" fmla="*/ 23 w 238"/>
                <a:gd name="T67" fmla="*/ 52 h 349"/>
                <a:gd name="T68" fmla="*/ 23 w 238"/>
                <a:gd name="T69" fmla="*/ 5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349">
                  <a:moveTo>
                    <a:pt x="23" y="52"/>
                  </a:moveTo>
                  <a:lnTo>
                    <a:pt x="23" y="52"/>
                  </a:lnTo>
                  <a:lnTo>
                    <a:pt x="21" y="53"/>
                  </a:lnTo>
                  <a:lnTo>
                    <a:pt x="18" y="56"/>
                  </a:lnTo>
                  <a:lnTo>
                    <a:pt x="13" y="66"/>
                  </a:lnTo>
                  <a:lnTo>
                    <a:pt x="10" y="81"/>
                  </a:lnTo>
                  <a:lnTo>
                    <a:pt x="6" y="98"/>
                  </a:lnTo>
                  <a:lnTo>
                    <a:pt x="3" y="118"/>
                  </a:lnTo>
                  <a:lnTo>
                    <a:pt x="2" y="140"/>
                  </a:lnTo>
                  <a:lnTo>
                    <a:pt x="1" y="164"/>
                  </a:lnTo>
                  <a:lnTo>
                    <a:pt x="0" y="189"/>
                  </a:lnTo>
                  <a:lnTo>
                    <a:pt x="1" y="212"/>
                  </a:lnTo>
                  <a:lnTo>
                    <a:pt x="3" y="236"/>
                  </a:lnTo>
                  <a:lnTo>
                    <a:pt x="5" y="260"/>
                  </a:lnTo>
                  <a:lnTo>
                    <a:pt x="10" y="280"/>
                  </a:lnTo>
                  <a:lnTo>
                    <a:pt x="14" y="299"/>
                  </a:lnTo>
                  <a:lnTo>
                    <a:pt x="21" y="314"/>
                  </a:lnTo>
                  <a:lnTo>
                    <a:pt x="24" y="321"/>
                  </a:lnTo>
                  <a:lnTo>
                    <a:pt x="28" y="325"/>
                  </a:lnTo>
                  <a:lnTo>
                    <a:pt x="32" y="330"/>
                  </a:lnTo>
                  <a:lnTo>
                    <a:pt x="37" y="333"/>
                  </a:lnTo>
                  <a:lnTo>
                    <a:pt x="37" y="333"/>
                  </a:lnTo>
                  <a:lnTo>
                    <a:pt x="80" y="336"/>
                  </a:lnTo>
                  <a:lnTo>
                    <a:pt x="148" y="341"/>
                  </a:lnTo>
                  <a:lnTo>
                    <a:pt x="238" y="349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195" y="5"/>
                  </a:lnTo>
                  <a:lnTo>
                    <a:pt x="138" y="18"/>
                  </a:lnTo>
                  <a:lnTo>
                    <a:pt x="104" y="26"/>
                  </a:lnTo>
                  <a:lnTo>
                    <a:pt x="72" y="34"/>
                  </a:lnTo>
                  <a:lnTo>
                    <a:pt x="44" y="43"/>
                  </a:lnTo>
                  <a:lnTo>
                    <a:pt x="32" y="47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10432975" y="2185245"/>
              <a:ext cx="757238" cy="1036638"/>
            </a:xfrm>
            <a:custGeom>
              <a:avLst/>
              <a:gdLst>
                <a:gd name="T0" fmla="*/ 473 w 477"/>
                <a:gd name="T1" fmla="*/ 0 h 653"/>
                <a:gd name="T2" fmla="*/ 90 w 477"/>
                <a:gd name="T3" fmla="*/ 99 h 653"/>
                <a:gd name="T4" fmla="*/ 90 w 477"/>
                <a:gd name="T5" fmla="*/ 99 h 653"/>
                <a:gd name="T6" fmla="*/ 86 w 477"/>
                <a:gd name="T7" fmla="*/ 102 h 653"/>
                <a:gd name="T8" fmla="*/ 75 w 477"/>
                <a:gd name="T9" fmla="*/ 113 h 653"/>
                <a:gd name="T10" fmla="*/ 67 w 477"/>
                <a:gd name="T11" fmla="*/ 121 h 653"/>
                <a:gd name="T12" fmla="*/ 59 w 477"/>
                <a:gd name="T13" fmla="*/ 132 h 653"/>
                <a:gd name="T14" fmla="*/ 51 w 477"/>
                <a:gd name="T15" fmla="*/ 145 h 653"/>
                <a:gd name="T16" fmla="*/ 42 w 477"/>
                <a:gd name="T17" fmla="*/ 160 h 653"/>
                <a:gd name="T18" fmla="*/ 33 w 477"/>
                <a:gd name="T19" fmla="*/ 178 h 653"/>
                <a:gd name="T20" fmla="*/ 25 w 477"/>
                <a:gd name="T21" fmla="*/ 198 h 653"/>
                <a:gd name="T22" fmla="*/ 17 w 477"/>
                <a:gd name="T23" fmla="*/ 222 h 653"/>
                <a:gd name="T24" fmla="*/ 11 w 477"/>
                <a:gd name="T25" fmla="*/ 248 h 653"/>
                <a:gd name="T26" fmla="*/ 6 w 477"/>
                <a:gd name="T27" fmla="*/ 278 h 653"/>
                <a:gd name="T28" fmla="*/ 2 w 477"/>
                <a:gd name="T29" fmla="*/ 310 h 653"/>
                <a:gd name="T30" fmla="*/ 0 w 477"/>
                <a:gd name="T31" fmla="*/ 345 h 653"/>
                <a:gd name="T32" fmla="*/ 0 w 477"/>
                <a:gd name="T33" fmla="*/ 385 h 653"/>
                <a:gd name="T34" fmla="*/ 0 w 477"/>
                <a:gd name="T35" fmla="*/ 385 h 653"/>
                <a:gd name="T36" fmla="*/ 2 w 477"/>
                <a:gd name="T37" fmla="*/ 404 h 653"/>
                <a:gd name="T38" fmla="*/ 4 w 477"/>
                <a:gd name="T39" fmla="*/ 423 h 653"/>
                <a:gd name="T40" fmla="*/ 6 w 477"/>
                <a:gd name="T41" fmla="*/ 440 h 653"/>
                <a:gd name="T42" fmla="*/ 8 w 477"/>
                <a:gd name="T43" fmla="*/ 457 h 653"/>
                <a:gd name="T44" fmla="*/ 15 w 477"/>
                <a:gd name="T45" fmla="*/ 488 h 653"/>
                <a:gd name="T46" fmla="*/ 24 w 477"/>
                <a:gd name="T47" fmla="*/ 515 h 653"/>
                <a:gd name="T48" fmla="*/ 33 w 477"/>
                <a:gd name="T49" fmla="*/ 538 h 653"/>
                <a:gd name="T50" fmla="*/ 45 w 477"/>
                <a:gd name="T51" fmla="*/ 558 h 653"/>
                <a:gd name="T52" fmla="*/ 56 w 477"/>
                <a:gd name="T53" fmla="*/ 575 h 653"/>
                <a:gd name="T54" fmla="*/ 67 w 477"/>
                <a:gd name="T55" fmla="*/ 589 h 653"/>
                <a:gd name="T56" fmla="*/ 79 w 477"/>
                <a:gd name="T57" fmla="*/ 600 h 653"/>
                <a:gd name="T58" fmla="*/ 90 w 477"/>
                <a:gd name="T59" fmla="*/ 609 h 653"/>
                <a:gd name="T60" fmla="*/ 100 w 477"/>
                <a:gd name="T61" fmla="*/ 617 h 653"/>
                <a:gd name="T62" fmla="*/ 109 w 477"/>
                <a:gd name="T63" fmla="*/ 621 h 653"/>
                <a:gd name="T64" fmla="*/ 123 w 477"/>
                <a:gd name="T65" fmla="*/ 628 h 653"/>
                <a:gd name="T66" fmla="*/ 128 w 477"/>
                <a:gd name="T67" fmla="*/ 629 h 653"/>
                <a:gd name="T68" fmla="*/ 477 w 477"/>
                <a:gd name="T69" fmla="*/ 653 h 653"/>
                <a:gd name="T70" fmla="*/ 473 w 477"/>
                <a:gd name="T7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7" h="653">
                  <a:moveTo>
                    <a:pt x="473" y="0"/>
                  </a:moveTo>
                  <a:lnTo>
                    <a:pt x="90" y="99"/>
                  </a:lnTo>
                  <a:lnTo>
                    <a:pt x="90" y="99"/>
                  </a:lnTo>
                  <a:lnTo>
                    <a:pt x="86" y="102"/>
                  </a:lnTo>
                  <a:lnTo>
                    <a:pt x="75" y="113"/>
                  </a:lnTo>
                  <a:lnTo>
                    <a:pt x="67" y="121"/>
                  </a:lnTo>
                  <a:lnTo>
                    <a:pt x="59" y="132"/>
                  </a:lnTo>
                  <a:lnTo>
                    <a:pt x="51" y="145"/>
                  </a:lnTo>
                  <a:lnTo>
                    <a:pt x="42" y="160"/>
                  </a:lnTo>
                  <a:lnTo>
                    <a:pt x="33" y="178"/>
                  </a:lnTo>
                  <a:lnTo>
                    <a:pt x="25" y="198"/>
                  </a:lnTo>
                  <a:lnTo>
                    <a:pt x="17" y="222"/>
                  </a:lnTo>
                  <a:lnTo>
                    <a:pt x="11" y="248"/>
                  </a:lnTo>
                  <a:lnTo>
                    <a:pt x="6" y="278"/>
                  </a:lnTo>
                  <a:lnTo>
                    <a:pt x="2" y="310"/>
                  </a:lnTo>
                  <a:lnTo>
                    <a:pt x="0" y="345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2" y="404"/>
                  </a:lnTo>
                  <a:lnTo>
                    <a:pt x="4" y="423"/>
                  </a:lnTo>
                  <a:lnTo>
                    <a:pt x="6" y="440"/>
                  </a:lnTo>
                  <a:lnTo>
                    <a:pt x="8" y="457"/>
                  </a:lnTo>
                  <a:lnTo>
                    <a:pt x="15" y="488"/>
                  </a:lnTo>
                  <a:lnTo>
                    <a:pt x="24" y="515"/>
                  </a:lnTo>
                  <a:lnTo>
                    <a:pt x="33" y="538"/>
                  </a:lnTo>
                  <a:lnTo>
                    <a:pt x="45" y="558"/>
                  </a:lnTo>
                  <a:lnTo>
                    <a:pt x="56" y="575"/>
                  </a:lnTo>
                  <a:lnTo>
                    <a:pt x="67" y="589"/>
                  </a:lnTo>
                  <a:lnTo>
                    <a:pt x="79" y="600"/>
                  </a:lnTo>
                  <a:lnTo>
                    <a:pt x="90" y="609"/>
                  </a:lnTo>
                  <a:lnTo>
                    <a:pt x="100" y="617"/>
                  </a:lnTo>
                  <a:lnTo>
                    <a:pt x="109" y="621"/>
                  </a:lnTo>
                  <a:lnTo>
                    <a:pt x="123" y="628"/>
                  </a:lnTo>
                  <a:lnTo>
                    <a:pt x="128" y="629"/>
                  </a:lnTo>
                  <a:lnTo>
                    <a:pt x="477" y="65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10777463" y="2186833"/>
              <a:ext cx="822325" cy="1033463"/>
            </a:xfrm>
            <a:custGeom>
              <a:avLst/>
              <a:gdLst>
                <a:gd name="T0" fmla="*/ 0 w 518"/>
                <a:gd name="T1" fmla="*/ 316 h 651"/>
                <a:gd name="T2" fmla="*/ 2 w 518"/>
                <a:gd name="T3" fmla="*/ 382 h 651"/>
                <a:gd name="T4" fmla="*/ 15 w 518"/>
                <a:gd name="T5" fmla="*/ 444 h 651"/>
                <a:gd name="T6" fmla="*/ 37 w 518"/>
                <a:gd name="T7" fmla="*/ 499 h 651"/>
                <a:gd name="T8" fmla="*/ 68 w 518"/>
                <a:gd name="T9" fmla="*/ 549 h 651"/>
                <a:gd name="T10" fmla="*/ 94 w 518"/>
                <a:gd name="T11" fmla="*/ 581 h 651"/>
                <a:gd name="T12" fmla="*/ 114 w 518"/>
                <a:gd name="T13" fmla="*/ 599 h 651"/>
                <a:gd name="T14" fmla="*/ 135 w 518"/>
                <a:gd name="T15" fmla="*/ 615 h 651"/>
                <a:gd name="T16" fmla="*/ 158 w 518"/>
                <a:gd name="T17" fmla="*/ 628 h 651"/>
                <a:gd name="T18" fmla="*/ 183 w 518"/>
                <a:gd name="T19" fmla="*/ 639 h 651"/>
                <a:gd name="T20" fmla="*/ 208 w 518"/>
                <a:gd name="T21" fmla="*/ 646 h 651"/>
                <a:gd name="T22" fmla="*/ 234 w 518"/>
                <a:gd name="T23" fmla="*/ 651 h 651"/>
                <a:gd name="T24" fmla="*/ 246 w 518"/>
                <a:gd name="T25" fmla="*/ 651 h 651"/>
                <a:gd name="T26" fmla="*/ 273 w 518"/>
                <a:gd name="T27" fmla="*/ 651 h 651"/>
                <a:gd name="T28" fmla="*/ 299 w 518"/>
                <a:gd name="T29" fmla="*/ 646 h 651"/>
                <a:gd name="T30" fmla="*/ 324 w 518"/>
                <a:gd name="T31" fmla="*/ 640 h 651"/>
                <a:gd name="T32" fmla="*/ 348 w 518"/>
                <a:gd name="T33" fmla="*/ 629 h 651"/>
                <a:gd name="T34" fmla="*/ 372 w 518"/>
                <a:gd name="T35" fmla="*/ 617 h 651"/>
                <a:gd name="T36" fmla="*/ 393 w 518"/>
                <a:gd name="T37" fmla="*/ 601 h 651"/>
                <a:gd name="T38" fmla="*/ 415 w 518"/>
                <a:gd name="T39" fmla="*/ 583 h 651"/>
                <a:gd name="T40" fmla="*/ 451 w 518"/>
                <a:gd name="T41" fmla="*/ 540 h 651"/>
                <a:gd name="T42" fmla="*/ 482 w 518"/>
                <a:gd name="T43" fmla="*/ 489 h 651"/>
                <a:gd name="T44" fmla="*/ 503 w 518"/>
                <a:gd name="T45" fmla="*/ 431 h 651"/>
                <a:gd name="T46" fmla="*/ 516 w 518"/>
                <a:gd name="T47" fmla="*/ 369 h 651"/>
                <a:gd name="T48" fmla="*/ 518 w 518"/>
                <a:gd name="T49" fmla="*/ 335 h 651"/>
                <a:gd name="T50" fmla="*/ 516 w 518"/>
                <a:gd name="T51" fmla="*/ 270 h 651"/>
                <a:gd name="T52" fmla="*/ 503 w 518"/>
                <a:gd name="T53" fmla="*/ 207 h 651"/>
                <a:gd name="T54" fmla="*/ 481 w 518"/>
                <a:gd name="T55" fmla="*/ 152 h 651"/>
                <a:gd name="T56" fmla="*/ 451 w 518"/>
                <a:gd name="T57" fmla="*/ 102 h 651"/>
                <a:gd name="T58" fmla="*/ 424 w 518"/>
                <a:gd name="T59" fmla="*/ 71 h 651"/>
                <a:gd name="T60" fmla="*/ 404 w 518"/>
                <a:gd name="T61" fmla="*/ 53 h 651"/>
                <a:gd name="T62" fmla="*/ 382 w 518"/>
                <a:gd name="T63" fmla="*/ 37 h 651"/>
                <a:gd name="T64" fmla="*/ 359 w 518"/>
                <a:gd name="T65" fmla="*/ 23 h 651"/>
                <a:gd name="T66" fmla="*/ 336 w 518"/>
                <a:gd name="T67" fmla="*/ 13 h 651"/>
                <a:gd name="T68" fmla="*/ 311 w 518"/>
                <a:gd name="T69" fmla="*/ 5 h 651"/>
                <a:gd name="T70" fmla="*/ 285 w 518"/>
                <a:gd name="T71" fmla="*/ 2 h 651"/>
                <a:gd name="T72" fmla="*/ 271 w 518"/>
                <a:gd name="T73" fmla="*/ 0 h 651"/>
                <a:gd name="T74" fmla="*/ 244 w 518"/>
                <a:gd name="T75" fmla="*/ 0 h 651"/>
                <a:gd name="T76" fmla="*/ 219 w 518"/>
                <a:gd name="T77" fmla="*/ 5 h 651"/>
                <a:gd name="T78" fmla="*/ 193 w 518"/>
                <a:gd name="T79" fmla="*/ 12 h 651"/>
                <a:gd name="T80" fmla="*/ 169 w 518"/>
                <a:gd name="T81" fmla="*/ 22 h 651"/>
                <a:gd name="T82" fmla="*/ 146 w 518"/>
                <a:gd name="T83" fmla="*/ 34 h 651"/>
                <a:gd name="T84" fmla="*/ 124 w 518"/>
                <a:gd name="T85" fmla="*/ 50 h 651"/>
                <a:gd name="T86" fmla="*/ 104 w 518"/>
                <a:gd name="T87" fmla="*/ 68 h 651"/>
                <a:gd name="T88" fmla="*/ 66 w 518"/>
                <a:gd name="T89" fmla="*/ 111 h 651"/>
                <a:gd name="T90" fmla="*/ 37 w 518"/>
                <a:gd name="T91" fmla="*/ 162 h 651"/>
                <a:gd name="T92" fmla="*/ 14 w 518"/>
                <a:gd name="T93" fmla="*/ 220 h 651"/>
                <a:gd name="T94" fmla="*/ 2 w 518"/>
                <a:gd name="T95" fmla="*/ 283 h 651"/>
                <a:gd name="T96" fmla="*/ 0 w 518"/>
                <a:gd name="T97" fmla="*/ 31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8" h="651">
                  <a:moveTo>
                    <a:pt x="0" y="316"/>
                  </a:moveTo>
                  <a:lnTo>
                    <a:pt x="0" y="316"/>
                  </a:lnTo>
                  <a:lnTo>
                    <a:pt x="0" y="350"/>
                  </a:lnTo>
                  <a:lnTo>
                    <a:pt x="2" y="382"/>
                  </a:lnTo>
                  <a:lnTo>
                    <a:pt x="8" y="413"/>
                  </a:lnTo>
                  <a:lnTo>
                    <a:pt x="15" y="444"/>
                  </a:lnTo>
                  <a:lnTo>
                    <a:pt x="26" y="472"/>
                  </a:lnTo>
                  <a:lnTo>
                    <a:pt x="37" y="499"/>
                  </a:lnTo>
                  <a:lnTo>
                    <a:pt x="52" y="525"/>
                  </a:lnTo>
                  <a:lnTo>
                    <a:pt x="68" y="549"/>
                  </a:lnTo>
                  <a:lnTo>
                    <a:pt x="84" y="571"/>
                  </a:lnTo>
                  <a:lnTo>
                    <a:pt x="94" y="581"/>
                  </a:lnTo>
                  <a:lnTo>
                    <a:pt x="104" y="590"/>
                  </a:lnTo>
                  <a:lnTo>
                    <a:pt x="114" y="599"/>
                  </a:lnTo>
                  <a:lnTo>
                    <a:pt x="125" y="608"/>
                  </a:lnTo>
                  <a:lnTo>
                    <a:pt x="135" y="615"/>
                  </a:lnTo>
                  <a:lnTo>
                    <a:pt x="147" y="622"/>
                  </a:lnTo>
                  <a:lnTo>
                    <a:pt x="158" y="628"/>
                  </a:lnTo>
                  <a:lnTo>
                    <a:pt x="170" y="634"/>
                  </a:lnTo>
                  <a:lnTo>
                    <a:pt x="183" y="639"/>
                  </a:lnTo>
                  <a:lnTo>
                    <a:pt x="194" y="643"/>
                  </a:lnTo>
                  <a:lnTo>
                    <a:pt x="208" y="646"/>
                  </a:lnTo>
                  <a:lnTo>
                    <a:pt x="220" y="649"/>
                  </a:lnTo>
                  <a:lnTo>
                    <a:pt x="234" y="651"/>
                  </a:lnTo>
                  <a:lnTo>
                    <a:pt x="246" y="651"/>
                  </a:lnTo>
                  <a:lnTo>
                    <a:pt x="246" y="651"/>
                  </a:lnTo>
                  <a:lnTo>
                    <a:pt x="260" y="651"/>
                  </a:lnTo>
                  <a:lnTo>
                    <a:pt x="273" y="651"/>
                  </a:lnTo>
                  <a:lnTo>
                    <a:pt x="286" y="649"/>
                  </a:lnTo>
                  <a:lnTo>
                    <a:pt x="299" y="646"/>
                  </a:lnTo>
                  <a:lnTo>
                    <a:pt x="312" y="643"/>
                  </a:lnTo>
                  <a:lnTo>
                    <a:pt x="324" y="640"/>
                  </a:lnTo>
                  <a:lnTo>
                    <a:pt x="337" y="635"/>
                  </a:lnTo>
                  <a:lnTo>
                    <a:pt x="348" y="629"/>
                  </a:lnTo>
                  <a:lnTo>
                    <a:pt x="361" y="624"/>
                  </a:lnTo>
                  <a:lnTo>
                    <a:pt x="372" y="617"/>
                  </a:lnTo>
                  <a:lnTo>
                    <a:pt x="383" y="609"/>
                  </a:lnTo>
                  <a:lnTo>
                    <a:pt x="393" y="601"/>
                  </a:lnTo>
                  <a:lnTo>
                    <a:pt x="405" y="592"/>
                  </a:lnTo>
                  <a:lnTo>
                    <a:pt x="415" y="583"/>
                  </a:lnTo>
                  <a:lnTo>
                    <a:pt x="434" y="563"/>
                  </a:lnTo>
                  <a:lnTo>
                    <a:pt x="451" y="540"/>
                  </a:lnTo>
                  <a:lnTo>
                    <a:pt x="467" y="516"/>
                  </a:lnTo>
                  <a:lnTo>
                    <a:pt x="482" y="489"/>
                  </a:lnTo>
                  <a:lnTo>
                    <a:pt x="493" y="462"/>
                  </a:lnTo>
                  <a:lnTo>
                    <a:pt x="503" y="431"/>
                  </a:lnTo>
                  <a:lnTo>
                    <a:pt x="511" y="401"/>
                  </a:lnTo>
                  <a:lnTo>
                    <a:pt x="516" y="369"/>
                  </a:lnTo>
                  <a:lnTo>
                    <a:pt x="518" y="335"/>
                  </a:lnTo>
                  <a:lnTo>
                    <a:pt x="518" y="335"/>
                  </a:lnTo>
                  <a:lnTo>
                    <a:pt x="518" y="303"/>
                  </a:lnTo>
                  <a:lnTo>
                    <a:pt x="516" y="270"/>
                  </a:lnTo>
                  <a:lnTo>
                    <a:pt x="510" y="238"/>
                  </a:lnTo>
                  <a:lnTo>
                    <a:pt x="503" y="207"/>
                  </a:lnTo>
                  <a:lnTo>
                    <a:pt x="493" y="179"/>
                  </a:lnTo>
                  <a:lnTo>
                    <a:pt x="481" y="152"/>
                  </a:lnTo>
                  <a:lnTo>
                    <a:pt x="467" y="126"/>
                  </a:lnTo>
                  <a:lnTo>
                    <a:pt x="451" y="102"/>
                  </a:lnTo>
                  <a:lnTo>
                    <a:pt x="433" y="81"/>
                  </a:lnTo>
                  <a:lnTo>
                    <a:pt x="424" y="71"/>
                  </a:lnTo>
                  <a:lnTo>
                    <a:pt x="414" y="62"/>
                  </a:lnTo>
                  <a:lnTo>
                    <a:pt x="404" y="53"/>
                  </a:lnTo>
                  <a:lnTo>
                    <a:pt x="393" y="45"/>
                  </a:lnTo>
                  <a:lnTo>
                    <a:pt x="382" y="37"/>
                  </a:lnTo>
                  <a:lnTo>
                    <a:pt x="371" y="30"/>
                  </a:lnTo>
                  <a:lnTo>
                    <a:pt x="359" y="23"/>
                  </a:lnTo>
                  <a:lnTo>
                    <a:pt x="348" y="17"/>
                  </a:lnTo>
                  <a:lnTo>
                    <a:pt x="336" y="13"/>
                  </a:lnTo>
                  <a:lnTo>
                    <a:pt x="323" y="8"/>
                  </a:lnTo>
                  <a:lnTo>
                    <a:pt x="311" y="5"/>
                  </a:lnTo>
                  <a:lnTo>
                    <a:pt x="297" y="3"/>
                  </a:lnTo>
                  <a:lnTo>
                    <a:pt x="285" y="2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58" y="0"/>
                  </a:lnTo>
                  <a:lnTo>
                    <a:pt x="244" y="0"/>
                  </a:lnTo>
                  <a:lnTo>
                    <a:pt x="232" y="3"/>
                  </a:lnTo>
                  <a:lnTo>
                    <a:pt x="219" y="5"/>
                  </a:lnTo>
                  <a:lnTo>
                    <a:pt x="206" y="8"/>
                  </a:lnTo>
                  <a:lnTo>
                    <a:pt x="193" y="12"/>
                  </a:lnTo>
                  <a:lnTo>
                    <a:pt x="181" y="16"/>
                  </a:lnTo>
                  <a:lnTo>
                    <a:pt x="169" y="22"/>
                  </a:lnTo>
                  <a:lnTo>
                    <a:pt x="157" y="28"/>
                  </a:lnTo>
                  <a:lnTo>
                    <a:pt x="146" y="34"/>
                  </a:lnTo>
                  <a:lnTo>
                    <a:pt x="135" y="42"/>
                  </a:lnTo>
                  <a:lnTo>
                    <a:pt x="124" y="50"/>
                  </a:lnTo>
                  <a:lnTo>
                    <a:pt x="114" y="59"/>
                  </a:lnTo>
                  <a:lnTo>
                    <a:pt x="104" y="68"/>
                  </a:lnTo>
                  <a:lnTo>
                    <a:pt x="84" y="89"/>
                  </a:lnTo>
                  <a:lnTo>
                    <a:pt x="66" y="111"/>
                  </a:lnTo>
                  <a:lnTo>
                    <a:pt x="51" y="136"/>
                  </a:lnTo>
                  <a:lnTo>
                    <a:pt x="37" y="162"/>
                  </a:lnTo>
                  <a:lnTo>
                    <a:pt x="25" y="191"/>
                  </a:lnTo>
                  <a:lnTo>
                    <a:pt x="14" y="220"/>
                  </a:lnTo>
                  <a:lnTo>
                    <a:pt x="8" y="250"/>
                  </a:lnTo>
                  <a:lnTo>
                    <a:pt x="2" y="283"/>
                  </a:lnTo>
                  <a:lnTo>
                    <a:pt x="0" y="316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10820325" y="2240808"/>
              <a:ext cx="736600" cy="925513"/>
            </a:xfrm>
            <a:custGeom>
              <a:avLst/>
              <a:gdLst>
                <a:gd name="T0" fmla="*/ 0 w 464"/>
                <a:gd name="T1" fmla="*/ 283 h 583"/>
                <a:gd name="T2" fmla="*/ 3 w 464"/>
                <a:gd name="T3" fmla="*/ 342 h 583"/>
                <a:gd name="T4" fmla="*/ 14 w 464"/>
                <a:gd name="T5" fmla="*/ 397 h 583"/>
                <a:gd name="T6" fmla="*/ 34 w 464"/>
                <a:gd name="T7" fmla="*/ 447 h 583"/>
                <a:gd name="T8" fmla="*/ 61 w 464"/>
                <a:gd name="T9" fmla="*/ 491 h 583"/>
                <a:gd name="T10" fmla="*/ 94 w 464"/>
                <a:gd name="T11" fmla="*/ 529 h 583"/>
                <a:gd name="T12" fmla="*/ 132 w 464"/>
                <a:gd name="T13" fmla="*/ 557 h 583"/>
                <a:gd name="T14" fmla="*/ 153 w 464"/>
                <a:gd name="T15" fmla="*/ 567 h 583"/>
                <a:gd name="T16" fmla="*/ 175 w 464"/>
                <a:gd name="T17" fmla="*/ 575 h 583"/>
                <a:gd name="T18" fmla="*/ 198 w 464"/>
                <a:gd name="T19" fmla="*/ 581 h 583"/>
                <a:gd name="T20" fmla="*/ 222 w 464"/>
                <a:gd name="T21" fmla="*/ 583 h 583"/>
                <a:gd name="T22" fmla="*/ 233 w 464"/>
                <a:gd name="T23" fmla="*/ 583 h 583"/>
                <a:gd name="T24" fmla="*/ 257 w 464"/>
                <a:gd name="T25" fmla="*/ 581 h 583"/>
                <a:gd name="T26" fmla="*/ 279 w 464"/>
                <a:gd name="T27" fmla="*/ 576 h 583"/>
                <a:gd name="T28" fmla="*/ 302 w 464"/>
                <a:gd name="T29" fmla="*/ 568 h 583"/>
                <a:gd name="T30" fmla="*/ 332 w 464"/>
                <a:gd name="T31" fmla="*/ 551 h 583"/>
                <a:gd name="T32" fmla="*/ 371 w 464"/>
                <a:gd name="T33" fmla="*/ 522 h 583"/>
                <a:gd name="T34" fmla="*/ 404 w 464"/>
                <a:gd name="T35" fmla="*/ 483 h 583"/>
                <a:gd name="T36" fmla="*/ 431 w 464"/>
                <a:gd name="T37" fmla="*/ 438 h 583"/>
                <a:gd name="T38" fmla="*/ 450 w 464"/>
                <a:gd name="T39" fmla="*/ 386 h 583"/>
                <a:gd name="T40" fmla="*/ 461 w 464"/>
                <a:gd name="T41" fmla="*/ 331 h 583"/>
                <a:gd name="T42" fmla="*/ 464 w 464"/>
                <a:gd name="T43" fmla="*/ 300 h 583"/>
                <a:gd name="T44" fmla="*/ 461 w 464"/>
                <a:gd name="T45" fmla="*/ 241 h 583"/>
                <a:gd name="T46" fmla="*/ 450 w 464"/>
                <a:gd name="T47" fmla="*/ 187 h 583"/>
                <a:gd name="T48" fmla="*/ 430 w 464"/>
                <a:gd name="T49" fmla="*/ 136 h 583"/>
                <a:gd name="T50" fmla="*/ 404 w 464"/>
                <a:gd name="T51" fmla="*/ 92 h 583"/>
                <a:gd name="T52" fmla="*/ 371 w 464"/>
                <a:gd name="T53" fmla="*/ 56 h 583"/>
                <a:gd name="T54" fmla="*/ 332 w 464"/>
                <a:gd name="T55" fmla="*/ 28 h 583"/>
                <a:gd name="T56" fmla="*/ 311 w 464"/>
                <a:gd name="T57" fmla="*/ 16 h 583"/>
                <a:gd name="T58" fmla="*/ 289 w 464"/>
                <a:gd name="T59" fmla="*/ 8 h 583"/>
                <a:gd name="T60" fmla="*/ 267 w 464"/>
                <a:gd name="T61" fmla="*/ 4 h 583"/>
                <a:gd name="T62" fmla="*/ 243 w 464"/>
                <a:gd name="T63" fmla="*/ 0 h 583"/>
                <a:gd name="T64" fmla="*/ 231 w 464"/>
                <a:gd name="T65" fmla="*/ 0 h 583"/>
                <a:gd name="T66" fmla="*/ 207 w 464"/>
                <a:gd name="T67" fmla="*/ 3 h 583"/>
                <a:gd name="T68" fmla="*/ 184 w 464"/>
                <a:gd name="T69" fmla="*/ 8 h 583"/>
                <a:gd name="T70" fmla="*/ 163 w 464"/>
                <a:gd name="T71" fmla="*/ 15 h 583"/>
                <a:gd name="T72" fmla="*/ 131 w 464"/>
                <a:gd name="T73" fmla="*/ 32 h 583"/>
                <a:gd name="T74" fmla="*/ 93 w 464"/>
                <a:gd name="T75" fmla="*/ 62 h 583"/>
                <a:gd name="T76" fmla="*/ 60 w 464"/>
                <a:gd name="T77" fmla="*/ 100 h 583"/>
                <a:gd name="T78" fmla="*/ 34 w 464"/>
                <a:gd name="T79" fmla="*/ 145 h 583"/>
                <a:gd name="T80" fmla="*/ 13 w 464"/>
                <a:gd name="T81" fmla="*/ 197 h 583"/>
                <a:gd name="T82" fmla="*/ 2 w 464"/>
                <a:gd name="T83" fmla="*/ 254 h 583"/>
                <a:gd name="T84" fmla="*/ 0 w 464"/>
                <a:gd name="T85" fmla="*/ 2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4" h="583">
                  <a:moveTo>
                    <a:pt x="0" y="283"/>
                  </a:moveTo>
                  <a:lnTo>
                    <a:pt x="0" y="283"/>
                  </a:lnTo>
                  <a:lnTo>
                    <a:pt x="0" y="313"/>
                  </a:lnTo>
                  <a:lnTo>
                    <a:pt x="3" y="342"/>
                  </a:lnTo>
                  <a:lnTo>
                    <a:pt x="8" y="370"/>
                  </a:lnTo>
                  <a:lnTo>
                    <a:pt x="14" y="397"/>
                  </a:lnTo>
                  <a:lnTo>
                    <a:pt x="24" y="422"/>
                  </a:lnTo>
                  <a:lnTo>
                    <a:pt x="34" y="447"/>
                  </a:lnTo>
                  <a:lnTo>
                    <a:pt x="46" y="470"/>
                  </a:lnTo>
                  <a:lnTo>
                    <a:pt x="61" y="491"/>
                  </a:lnTo>
                  <a:lnTo>
                    <a:pt x="77" y="511"/>
                  </a:lnTo>
                  <a:lnTo>
                    <a:pt x="94" y="529"/>
                  </a:lnTo>
                  <a:lnTo>
                    <a:pt x="112" y="543"/>
                  </a:lnTo>
                  <a:lnTo>
                    <a:pt x="132" y="557"/>
                  </a:lnTo>
                  <a:lnTo>
                    <a:pt x="142" y="563"/>
                  </a:lnTo>
                  <a:lnTo>
                    <a:pt x="153" y="567"/>
                  </a:lnTo>
                  <a:lnTo>
                    <a:pt x="164" y="572"/>
                  </a:lnTo>
                  <a:lnTo>
                    <a:pt x="175" y="575"/>
                  </a:lnTo>
                  <a:lnTo>
                    <a:pt x="186" y="579"/>
                  </a:lnTo>
                  <a:lnTo>
                    <a:pt x="198" y="581"/>
                  </a:lnTo>
                  <a:lnTo>
                    <a:pt x="209" y="582"/>
                  </a:lnTo>
                  <a:lnTo>
                    <a:pt x="222" y="583"/>
                  </a:lnTo>
                  <a:lnTo>
                    <a:pt x="222" y="583"/>
                  </a:lnTo>
                  <a:lnTo>
                    <a:pt x="233" y="583"/>
                  </a:lnTo>
                  <a:lnTo>
                    <a:pt x="245" y="582"/>
                  </a:lnTo>
                  <a:lnTo>
                    <a:pt x="257" y="581"/>
                  </a:lnTo>
                  <a:lnTo>
                    <a:pt x="268" y="579"/>
                  </a:lnTo>
                  <a:lnTo>
                    <a:pt x="279" y="576"/>
                  </a:lnTo>
                  <a:lnTo>
                    <a:pt x="291" y="572"/>
                  </a:lnTo>
                  <a:lnTo>
                    <a:pt x="302" y="568"/>
                  </a:lnTo>
                  <a:lnTo>
                    <a:pt x="312" y="564"/>
                  </a:lnTo>
                  <a:lnTo>
                    <a:pt x="332" y="551"/>
                  </a:lnTo>
                  <a:lnTo>
                    <a:pt x="353" y="538"/>
                  </a:lnTo>
                  <a:lnTo>
                    <a:pt x="371" y="522"/>
                  </a:lnTo>
                  <a:lnTo>
                    <a:pt x="388" y="504"/>
                  </a:lnTo>
                  <a:lnTo>
                    <a:pt x="404" y="483"/>
                  </a:lnTo>
                  <a:lnTo>
                    <a:pt x="418" y="462"/>
                  </a:lnTo>
                  <a:lnTo>
                    <a:pt x="431" y="438"/>
                  </a:lnTo>
                  <a:lnTo>
                    <a:pt x="441" y="413"/>
                  </a:lnTo>
                  <a:lnTo>
                    <a:pt x="450" y="386"/>
                  </a:lnTo>
                  <a:lnTo>
                    <a:pt x="457" y="359"/>
                  </a:lnTo>
                  <a:lnTo>
                    <a:pt x="461" y="331"/>
                  </a:lnTo>
                  <a:lnTo>
                    <a:pt x="464" y="300"/>
                  </a:lnTo>
                  <a:lnTo>
                    <a:pt x="464" y="300"/>
                  </a:lnTo>
                  <a:lnTo>
                    <a:pt x="464" y="271"/>
                  </a:lnTo>
                  <a:lnTo>
                    <a:pt x="461" y="241"/>
                  </a:lnTo>
                  <a:lnTo>
                    <a:pt x="457" y="213"/>
                  </a:lnTo>
                  <a:lnTo>
                    <a:pt x="450" y="187"/>
                  </a:lnTo>
                  <a:lnTo>
                    <a:pt x="441" y="161"/>
                  </a:lnTo>
                  <a:lnTo>
                    <a:pt x="430" y="136"/>
                  </a:lnTo>
                  <a:lnTo>
                    <a:pt x="417" y="114"/>
                  </a:lnTo>
                  <a:lnTo>
                    <a:pt x="404" y="92"/>
                  </a:lnTo>
                  <a:lnTo>
                    <a:pt x="388" y="73"/>
                  </a:lnTo>
                  <a:lnTo>
                    <a:pt x="371" y="56"/>
                  </a:lnTo>
                  <a:lnTo>
                    <a:pt x="352" y="40"/>
                  </a:lnTo>
                  <a:lnTo>
                    <a:pt x="332" y="28"/>
                  </a:lnTo>
                  <a:lnTo>
                    <a:pt x="322" y="22"/>
                  </a:lnTo>
                  <a:lnTo>
                    <a:pt x="311" y="16"/>
                  </a:lnTo>
                  <a:lnTo>
                    <a:pt x="301" y="12"/>
                  </a:lnTo>
                  <a:lnTo>
                    <a:pt x="289" y="8"/>
                  </a:lnTo>
                  <a:lnTo>
                    <a:pt x="278" y="6"/>
                  </a:lnTo>
                  <a:lnTo>
                    <a:pt x="267" y="4"/>
                  </a:lnTo>
                  <a:lnTo>
                    <a:pt x="254" y="2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2"/>
                  </a:lnTo>
                  <a:lnTo>
                    <a:pt x="207" y="3"/>
                  </a:lnTo>
                  <a:lnTo>
                    <a:pt x="196" y="5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3" y="15"/>
                  </a:lnTo>
                  <a:lnTo>
                    <a:pt x="151" y="21"/>
                  </a:lnTo>
                  <a:lnTo>
                    <a:pt x="131" y="32"/>
                  </a:lnTo>
                  <a:lnTo>
                    <a:pt x="112" y="46"/>
                  </a:lnTo>
                  <a:lnTo>
                    <a:pt x="93" y="62"/>
                  </a:lnTo>
                  <a:lnTo>
                    <a:pt x="76" y="80"/>
                  </a:lnTo>
                  <a:lnTo>
                    <a:pt x="60" y="100"/>
                  </a:lnTo>
                  <a:lnTo>
                    <a:pt x="46" y="123"/>
                  </a:lnTo>
                  <a:lnTo>
                    <a:pt x="34" y="145"/>
                  </a:lnTo>
                  <a:lnTo>
                    <a:pt x="22" y="170"/>
                  </a:lnTo>
                  <a:lnTo>
                    <a:pt x="13" y="197"/>
                  </a:lnTo>
                  <a:lnTo>
                    <a:pt x="8" y="224"/>
                  </a:lnTo>
                  <a:lnTo>
                    <a:pt x="2" y="254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9385225" y="2853583"/>
              <a:ext cx="193675" cy="50800"/>
            </a:xfrm>
            <a:custGeom>
              <a:avLst/>
              <a:gdLst>
                <a:gd name="T0" fmla="*/ 11 w 122"/>
                <a:gd name="T1" fmla="*/ 32 h 32"/>
                <a:gd name="T2" fmla="*/ 11 w 122"/>
                <a:gd name="T3" fmla="*/ 32 h 32"/>
                <a:gd name="T4" fmla="*/ 6 w 122"/>
                <a:gd name="T5" fmla="*/ 32 h 32"/>
                <a:gd name="T6" fmla="*/ 3 w 122"/>
                <a:gd name="T7" fmla="*/ 30 h 32"/>
                <a:gd name="T8" fmla="*/ 1 w 122"/>
                <a:gd name="T9" fmla="*/ 26 h 32"/>
                <a:gd name="T10" fmla="*/ 0 w 122"/>
                <a:gd name="T11" fmla="*/ 22 h 32"/>
                <a:gd name="T12" fmla="*/ 0 w 122"/>
                <a:gd name="T13" fmla="*/ 22 h 32"/>
                <a:gd name="T14" fmla="*/ 1 w 122"/>
                <a:gd name="T15" fmla="*/ 17 h 32"/>
                <a:gd name="T16" fmla="*/ 2 w 122"/>
                <a:gd name="T17" fmla="*/ 14 h 32"/>
                <a:gd name="T18" fmla="*/ 5 w 122"/>
                <a:gd name="T19" fmla="*/ 11 h 32"/>
                <a:gd name="T20" fmla="*/ 10 w 122"/>
                <a:gd name="T21" fmla="*/ 9 h 32"/>
                <a:gd name="T22" fmla="*/ 109 w 122"/>
                <a:gd name="T23" fmla="*/ 0 h 32"/>
                <a:gd name="T24" fmla="*/ 109 w 122"/>
                <a:gd name="T25" fmla="*/ 0 h 32"/>
                <a:gd name="T26" fmla="*/ 114 w 122"/>
                <a:gd name="T27" fmla="*/ 1 h 32"/>
                <a:gd name="T28" fmla="*/ 118 w 122"/>
                <a:gd name="T29" fmla="*/ 4 h 32"/>
                <a:gd name="T30" fmla="*/ 121 w 122"/>
                <a:gd name="T31" fmla="*/ 7 h 32"/>
                <a:gd name="T32" fmla="*/ 122 w 122"/>
                <a:gd name="T33" fmla="*/ 10 h 32"/>
                <a:gd name="T34" fmla="*/ 122 w 122"/>
                <a:gd name="T35" fmla="*/ 10 h 32"/>
                <a:gd name="T36" fmla="*/ 122 w 122"/>
                <a:gd name="T37" fmla="*/ 15 h 32"/>
                <a:gd name="T38" fmla="*/ 120 w 122"/>
                <a:gd name="T39" fmla="*/ 19 h 32"/>
                <a:gd name="T40" fmla="*/ 116 w 122"/>
                <a:gd name="T41" fmla="*/ 22 h 32"/>
                <a:gd name="T42" fmla="*/ 112 w 122"/>
                <a:gd name="T43" fmla="*/ 23 h 32"/>
                <a:gd name="T44" fmla="*/ 12 w 122"/>
                <a:gd name="T45" fmla="*/ 32 h 32"/>
                <a:gd name="T46" fmla="*/ 12 w 122"/>
                <a:gd name="T47" fmla="*/ 32 h 32"/>
                <a:gd name="T48" fmla="*/ 11 w 122"/>
                <a:gd name="T49" fmla="*/ 32 h 32"/>
                <a:gd name="T50" fmla="*/ 11 w 122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32">
                  <a:moveTo>
                    <a:pt x="11" y="32"/>
                  </a:moveTo>
                  <a:lnTo>
                    <a:pt x="11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5" y="11"/>
                  </a:lnTo>
                  <a:lnTo>
                    <a:pt x="10" y="9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4" y="1"/>
                  </a:lnTo>
                  <a:lnTo>
                    <a:pt x="118" y="4"/>
                  </a:lnTo>
                  <a:lnTo>
                    <a:pt x="121" y="7"/>
                  </a:lnTo>
                  <a:lnTo>
                    <a:pt x="122" y="10"/>
                  </a:lnTo>
                  <a:lnTo>
                    <a:pt x="122" y="10"/>
                  </a:lnTo>
                  <a:lnTo>
                    <a:pt x="122" y="15"/>
                  </a:lnTo>
                  <a:lnTo>
                    <a:pt x="120" y="19"/>
                  </a:lnTo>
                  <a:lnTo>
                    <a:pt x="116" y="22"/>
                  </a:lnTo>
                  <a:lnTo>
                    <a:pt x="112" y="23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1" y="32"/>
                  </a:lnTo>
                  <a:lnTo>
                    <a:pt x="11" y="32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8826425" y="2891683"/>
              <a:ext cx="1544638" cy="1176338"/>
            </a:xfrm>
            <a:custGeom>
              <a:avLst/>
              <a:gdLst>
                <a:gd name="T0" fmla="*/ 309 w 973"/>
                <a:gd name="T1" fmla="*/ 741 h 741"/>
                <a:gd name="T2" fmla="*/ 280 w 973"/>
                <a:gd name="T3" fmla="*/ 739 h 741"/>
                <a:gd name="T4" fmla="*/ 252 w 973"/>
                <a:gd name="T5" fmla="*/ 734 h 741"/>
                <a:gd name="T6" fmla="*/ 199 w 973"/>
                <a:gd name="T7" fmla="*/ 716 h 741"/>
                <a:gd name="T8" fmla="*/ 148 w 973"/>
                <a:gd name="T9" fmla="*/ 691 h 741"/>
                <a:gd name="T10" fmla="*/ 103 w 973"/>
                <a:gd name="T11" fmla="*/ 663 h 741"/>
                <a:gd name="T12" fmla="*/ 64 w 973"/>
                <a:gd name="T13" fmla="*/ 632 h 741"/>
                <a:gd name="T14" fmla="*/ 11 w 973"/>
                <a:gd name="T15" fmla="*/ 584 h 741"/>
                <a:gd name="T16" fmla="*/ 109 w 973"/>
                <a:gd name="T17" fmla="*/ 471 h 741"/>
                <a:gd name="T18" fmla="*/ 128 w 973"/>
                <a:gd name="T19" fmla="*/ 489 h 741"/>
                <a:gd name="T20" fmla="*/ 174 w 973"/>
                <a:gd name="T21" fmla="*/ 529 h 741"/>
                <a:gd name="T22" fmla="*/ 227 w 973"/>
                <a:gd name="T23" fmla="*/ 564 h 741"/>
                <a:gd name="T24" fmla="*/ 254 w 973"/>
                <a:gd name="T25" fmla="*/ 578 h 741"/>
                <a:gd name="T26" fmla="*/ 281 w 973"/>
                <a:gd name="T27" fmla="*/ 587 h 741"/>
                <a:gd name="T28" fmla="*/ 306 w 973"/>
                <a:gd name="T29" fmla="*/ 592 h 741"/>
                <a:gd name="T30" fmla="*/ 314 w 973"/>
                <a:gd name="T31" fmla="*/ 589 h 741"/>
                <a:gd name="T32" fmla="*/ 338 w 973"/>
                <a:gd name="T33" fmla="*/ 576 h 741"/>
                <a:gd name="T34" fmla="*/ 364 w 973"/>
                <a:gd name="T35" fmla="*/ 557 h 741"/>
                <a:gd name="T36" fmla="*/ 400 w 973"/>
                <a:gd name="T37" fmla="*/ 526 h 741"/>
                <a:gd name="T38" fmla="*/ 447 w 973"/>
                <a:gd name="T39" fmla="*/ 483 h 741"/>
                <a:gd name="T40" fmla="*/ 506 w 973"/>
                <a:gd name="T41" fmla="*/ 422 h 741"/>
                <a:gd name="T42" fmla="*/ 577 w 973"/>
                <a:gd name="T43" fmla="*/ 344 h 741"/>
                <a:gd name="T44" fmla="*/ 618 w 973"/>
                <a:gd name="T45" fmla="*/ 296 h 741"/>
                <a:gd name="T46" fmla="*/ 707 w 973"/>
                <a:gd name="T47" fmla="*/ 188 h 741"/>
                <a:gd name="T48" fmla="*/ 833 w 973"/>
                <a:gd name="T49" fmla="*/ 26 h 741"/>
                <a:gd name="T50" fmla="*/ 973 w 973"/>
                <a:gd name="T51" fmla="*/ 89 h 741"/>
                <a:gd name="T52" fmla="*/ 950 w 973"/>
                <a:gd name="T53" fmla="*/ 119 h 741"/>
                <a:gd name="T54" fmla="*/ 859 w 973"/>
                <a:gd name="T55" fmla="*/ 238 h 741"/>
                <a:gd name="T56" fmla="*/ 770 w 973"/>
                <a:gd name="T57" fmla="*/ 346 h 741"/>
                <a:gd name="T58" fmla="*/ 722 w 973"/>
                <a:gd name="T59" fmla="*/ 404 h 741"/>
                <a:gd name="T60" fmla="*/ 633 w 973"/>
                <a:gd name="T61" fmla="*/ 503 h 741"/>
                <a:gd name="T62" fmla="*/ 559 w 973"/>
                <a:gd name="T63" fmla="*/ 581 h 741"/>
                <a:gd name="T64" fmla="*/ 496 w 973"/>
                <a:gd name="T65" fmla="*/ 640 h 741"/>
                <a:gd name="T66" fmla="*/ 443 w 973"/>
                <a:gd name="T67" fmla="*/ 683 h 741"/>
                <a:gd name="T68" fmla="*/ 399 w 973"/>
                <a:gd name="T69" fmla="*/ 713 h 741"/>
                <a:gd name="T70" fmla="*/ 363 w 973"/>
                <a:gd name="T71" fmla="*/ 730 h 741"/>
                <a:gd name="T72" fmla="*/ 334 w 973"/>
                <a:gd name="T73" fmla="*/ 739 h 741"/>
                <a:gd name="T74" fmla="*/ 309 w 973"/>
                <a:gd name="T7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3" h="741">
                  <a:moveTo>
                    <a:pt x="309" y="741"/>
                  </a:moveTo>
                  <a:lnTo>
                    <a:pt x="309" y="741"/>
                  </a:lnTo>
                  <a:lnTo>
                    <a:pt x="294" y="740"/>
                  </a:lnTo>
                  <a:lnTo>
                    <a:pt x="280" y="739"/>
                  </a:lnTo>
                  <a:lnTo>
                    <a:pt x="266" y="736"/>
                  </a:lnTo>
                  <a:lnTo>
                    <a:pt x="252" y="734"/>
                  </a:lnTo>
                  <a:lnTo>
                    <a:pt x="225" y="726"/>
                  </a:lnTo>
                  <a:lnTo>
                    <a:pt x="199" y="716"/>
                  </a:lnTo>
                  <a:lnTo>
                    <a:pt x="173" y="705"/>
                  </a:lnTo>
                  <a:lnTo>
                    <a:pt x="148" y="691"/>
                  </a:lnTo>
                  <a:lnTo>
                    <a:pt x="125" y="678"/>
                  </a:lnTo>
                  <a:lnTo>
                    <a:pt x="103" y="663"/>
                  </a:lnTo>
                  <a:lnTo>
                    <a:pt x="82" y="647"/>
                  </a:lnTo>
                  <a:lnTo>
                    <a:pt x="64" y="632"/>
                  </a:lnTo>
                  <a:lnTo>
                    <a:pt x="33" y="605"/>
                  </a:lnTo>
                  <a:lnTo>
                    <a:pt x="11" y="584"/>
                  </a:lnTo>
                  <a:lnTo>
                    <a:pt x="0" y="571"/>
                  </a:lnTo>
                  <a:lnTo>
                    <a:pt x="109" y="471"/>
                  </a:lnTo>
                  <a:lnTo>
                    <a:pt x="109" y="471"/>
                  </a:lnTo>
                  <a:lnTo>
                    <a:pt x="128" y="489"/>
                  </a:lnTo>
                  <a:lnTo>
                    <a:pt x="149" y="509"/>
                  </a:lnTo>
                  <a:lnTo>
                    <a:pt x="174" y="529"/>
                  </a:lnTo>
                  <a:lnTo>
                    <a:pt x="200" y="547"/>
                  </a:lnTo>
                  <a:lnTo>
                    <a:pt x="227" y="564"/>
                  </a:lnTo>
                  <a:lnTo>
                    <a:pt x="241" y="572"/>
                  </a:lnTo>
                  <a:lnTo>
                    <a:pt x="254" y="578"/>
                  </a:lnTo>
                  <a:lnTo>
                    <a:pt x="268" y="584"/>
                  </a:lnTo>
                  <a:lnTo>
                    <a:pt x="281" y="587"/>
                  </a:lnTo>
                  <a:lnTo>
                    <a:pt x="294" y="590"/>
                  </a:lnTo>
                  <a:lnTo>
                    <a:pt x="306" y="592"/>
                  </a:lnTo>
                  <a:lnTo>
                    <a:pt x="306" y="592"/>
                  </a:lnTo>
                  <a:lnTo>
                    <a:pt x="314" y="589"/>
                  </a:lnTo>
                  <a:lnTo>
                    <a:pt x="328" y="581"/>
                  </a:lnTo>
                  <a:lnTo>
                    <a:pt x="338" y="576"/>
                  </a:lnTo>
                  <a:lnTo>
                    <a:pt x="349" y="568"/>
                  </a:lnTo>
                  <a:lnTo>
                    <a:pt x="364" y="557"/>
                  </a:lnTo>
                  <a:lnTo>
                    <a:pt x="381" y="543"/>
                  </a:lnTo>
                  <a:lnTo>
                    <a:pt x="400" y="526"/>
                  </a:lnTo>
                  <a:lnTo>
                    <a:pt x="422" y="507"/>
                  </a:lnTo>
                  <a:lnTo>
                    <a:pt x="447" y="483"/>
                  </a:lnTo>
                  <a:lnTo>
                    <a:pt x="475" y="455"/>
                  </a:lnTo>
                  <a:lnTo>
                    <a:pt x="506" y="422"/>
                  </a:lnTo>
                  <a:lnTo>
                    <a:pt x="539" y="386"/>
                  </a:lnTo>
                  <a:lnTo>
                    <a:pt x="577" y="344"/>
                  </a:lnTo>
                  <a:lnTo>
                    <a:pt x="618" y="296"/>
                  </a:lnTo>
                  <a:lnTo>
                    <a:pt x="618" y="296"/>
                  </a:lnTo>
                  <a:lnTo>
                    <a:pt x="664" y="241"/>
                  </a:lnTo>
                  <a:lnTo>
                    <a:pt x="707" y="188"/>
                  </a:lnTo>
                  <a:lnTo>
                    <a:pt x="782" y="93"/>
                  </a:lnTo>
                  <a:lnTo>
                    <a:pt x="833" y="26"/>
                  </a:lnTo>
                  <a:lnTo>
                    <a:pt x="853" y="0"/>
                  </a:lnTo>
                  <a:lnTo>
                    <a:pt x="973" y="89"/>
                  </a:lnTo>
                  <a:lnTo>
                    <a:pt x="973" y="89"/>
                  </a:lnTo>
                  <a:lnTo>
                    <a:pt x="950" y="119"/>
                  </a:lnTo>
                  <a:lnTo>
                    <a:pt x="896" y="190"/>
                  </a:lnTo>
                  <a:lnTo>
                    <a:pt x="859" y="238"/>
                  </a:lnTo>
                  <a:lnTo>
                    <a:pt x="817" y="290"/>
                  </a:lnTo>
                  <a:lnTo>
                    <a:pt x="770" y="346"/>
                  </a:lnTo>
                  <a:lnTo>
                    <a:pt x="722" y="404"/>
                  </a:lnTo>
                  <a:lnTo>
                    <a:pt x="722" y="404"/>
                  </a:lnTo>
                  <a:lnTo>
                    <a:pt x="676" y="457"/>
                  </a:lnTo>
                  <a:lnTo>
                    <a:pt x="633" y="503"/>
                  </a:lnTo>
                  <a:lnTo>
                    <a:pt x="595" y="545"/>
                  </a:lnTo>
                  <a:lnTo>
                    <a:pt x="559" y="581"/>
                  </a:lnTo>
                  <a:lnTo>
                    <a:pt x="526" y="613"/>
                  </a:lnTo>
                  <a:lnTo>
                    <a:pt x="496" y="640"/>
                  </a:lnTo>
                  <a:lnTo>
                    <a:pt x="468" y="664"/>
                  </a:lnTo>
                  <a:lnTo>
                    <a:pt x="443" y="683"/>
                  </a:lnTo>
                  <a:lnTo>
                    <a:pt x="421" y="699"/>
                  </a:lnTo>
                  <a:lnTo>
                    <a:pt x="399" y="713"/>
                  </a:lnTo>
                  <a:lnTo>
                    <a:pt x="381" y="722"/>
                  </a:lnTo>
                  <a:lnTo>
                    <a:pt x="363" y="730"/>
                  </a:lnTo>
                  <a:lnTo>
                    <a:pt x="348" y="735"/>
                  </a:lnTo>
                  <a:lnTo>
                    <a:pt x="334" y="739"/>
                  </a:lnTo>
                  <a:lnTo>
                    <a:pt x="320" y="740"/>
                  </a:lnTo>
                  <a:lnTo>
                    <a:pt x="309" y="741"/>
                  </a:lnTo>
                  <a:lnTo>
                    <a:pt x="309" y="741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10099600" y="2853583"/>
              <a:ext cx="303213" cy="254000"/>
            </a:xfrm>
            <a:custGeom>
              <a:avLst/>
              <a:gdLst>
                <a:gd name="T0" fmla="*/ 188 w 191"/>
                <a:gd name="T1" fmla="*/ 113 h 160"/>
                <a:gd name="T2" fmla="*/ 181 w 191"/>
                <a:gd name="T3" fmla="*/ 128 h 160"/>
                <a:gd name="T4" fmla="*/ 171 w 191"/>
                <a:gd name="T5" fmla="*/ 139 h 160"/>
                <a:gd name="T6" fmla="*/ 157 w 191"/>
                <a:gd name="T7" fmla="*/ 148 h 160"/>
                <a:gd name="T8" fmla="*/ 143 w 191"/>
                <a:gd name="T9" fmla="*/ 155 h 160"/>
                <a:gd name="T10" fmla="*/ 126 w 191"/>
                <a:gd name="T11" fmla="*/ 159 h 160"/>
                <a:gd name="T12" fmla="*/ 108 w 191"/>
                <a:gd name="T13" fmla="*/ 160 h 160"/>
                <a:gd name="T14" fmla="*/ 88 w 191"/>
                <a:gd name="T15" fmla="*/ 157 h 160"/>
                <a:gd name="T16" fmla="*/ 69 w 191"/>
                <a:gd name="T17" fmla="*/ 153 h 160"/>
                <a:gd name="T18" fmla="*/ 60 w 191"/>
                <a:gd name="T19" fmla="*/ 148 h 160"/>
                <a:gd name="T20" fmla="*/ 43 w 191"/>
                <a:gd name="T21" fmla="*/ 139 h 160"/>
                <a:gd name="T22" fmla="*/ 29 w 191"/>
                <a:gd name="T23" fmla="*/ 128 h 160"/>
                <a:gd name="T24" fmla="*/ 17 w 191"/>
                <a:gd name="T25" fmla="*/ 114 h 160"/>
                <a:gd name="T26" fmla="*/ 8 w 191"/>
                <a:gd name="T27" fmla="*/ 101 h 160"/>
                <a:gd name="T28" fmla="*/ 2 w 191"/>
                <a:gd name="T29" fmla="*/ 85 h 160"/>
                <a:gd name="T30" fmla="*/ 0 w 191"/>
                <a:gd name="T31" fmla="*/ 69 h 160"/>
                <a:gd name="T32" fmla="*/ 2 w 191"/>
                <a:gd name="T33" fmla="*/ 54 h 160"/>
                <a:gd name="T34" fmla="*/ 5 w 191"/>
                <a:gd name="T35" fmla="*/ 47 h 160"/>
                <a:gd name="T36" fmla="*/ 11 w 191"/>
                <a:gd name="T37" fmla="*/ 33 h 160"/>
                <a:gd name="T38" fmla="*/ 22 w 191"/>
                <a:gd name="T39" fmla="*/ 22 h 160"/>
                <a:gd name="T40" fmla="*/ 35 w 191"/>
                <a:gd name="T41" fmla="*/ 11 h 160"/>
                <a:gd name="T42" fmla="*/ 50 w 191"/>
                <a:gd name="T43" fmla="*/ 6 h 160"/>
                <a:gd name="T44" fmla="*/ 67 w 191"/>
                <a:gd name="T45" fmla="*/ 1 h 160"/>
                <a:gd name="T46" fmla="*/ 85 w 191"/>
                <a:gd name="T47" fmla="*/ 0 h 160"/>
                <a:gd name="T48" fmla="*/ 103 w 191"/>
                <a:gd name="T49" fmla="*/ 2 h 160"/>
                <a:gd name="T50" fmla="*/ 122 w 191"/>
                <a:gd name="T51" fmla="*/ 8 h 160"/>
                <a:gd name="T52" fmla="*/ 131 w 191"/>
                <a:gd name="T53" fmla="*/ 11 h 160"/>
                <a:gd name="T54" fmla="*/ 148 w 191"/>
                <a:gd name="T55" fmla="*/ 22 h 160"/>
                <a:gd name="T56" fmla="*/ 163 w 191"/>
                <a:gd name="T57" fmla="*/ 33 h 160"/>
                <a:gd name="T58" fmla="*/ 174 w 191"/>
                <a:gd name="T59" fmla="*/ 45 h 160"/>
                <a:gd name="T60" fmla="*/ 183 w 191"/>
                <a:gd name="T61" fmla="*/ 60 h 160"/>
                <a:gd name="T62" fmla="*/ 189 w 191"/>
                <a:gd name="T63" fmla="*/ 75 h 160"/>
                <a:gd name="T64" fmla="*/ 191 w 191"/>
                <a:gd name="T65" fmla="*/ 91 h 160"/>
                <a:gd name="T66" fmla="*/ 190 w 191"/>
                <a:gd name="T67" fmla="*/ 107 h 160"/>
                <a:gd name="T68" fmla="*/ 188 w 191"/>
                <a:gd name="T69" fmla="*/ 11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1" h="160">
                  <a:moveTo>
                    <a:pt x="188" y="113"/>
                  </a:moveTo>
                  <a:lnTo>
                    <a:pt x="188" y="113"/>
                  </a:lnTo>
                  <a:lnTo>
                    <a:pt x="184" y="121"/>
                  </a:lnTo>
                  <a:lnTo>
                    <a:pt x="181" y="128"/>
                  </a:lnTo>
                  <a:lnTo>
                    <a:pt x="175" y="134"/>
                  </a:lnTo>
                  <a:lnTo>
                    <a:pt x="171" y="139"/>
                  </a:lnTo>
                  <a:lnTo>
                    <a:pt x="164" y="144"/>
                  </a:lnTo>
                  <a:lnTo>
                    <a:pt x="157" y="148"/>
                  </a:lnTo>
                  <a:lnTo>
                    <a:pt x="151" y="152"/>
                  </a:lnTo>
                  <a:lnTo>
                    <a:pt x="143" y="155"/>
                  </a:lnTo>
                  <a:lnTo>
                    <a:pt x="134" y="157"/>
                  </a:lnTo>
                  <a:lnTo>
                    <a:pt x="126" y="159"/>
                  </a:lnTo>
                  <a:lnTo>
                    <a:pt x="117" y="160"/>
                  </a:lnTo>
                  <a:lnTo>
                    <a:pt x="108" y="160"/>
                  </a:lnTo>
                  <a:lnTo>
                    <a:pt x="98" y="160"/>
                  </a:lnTo>
                  <a:lnTo>
                    <a:pt x="88" y="157"/>
                  </a:lnTo>
                  <a:lnTo>
                    <a:pt x="79" y="155"/>
                  </a:lnTo>
                  <a:lnTo>
                    <a:pt x="69" y="153"/>
                  </a:lnTo>
                  <a:lnTo>
                    <a:pt x="69" y="153"/>
                  </a:lnTo>
                  <a:lnTo>
                    <a:pt x="60" y="148"/>
                  </a:lnTo>
                  <a:lnTo>
                    <a:pt x="52" y="144"/>
                  </a:lnTo>
                  <a:lnTo>
                    <a:pt x="43" y="139"/>
                  </a:lnTo>
                  <a:lnTo>
                    <a:pt x="36" y="134"/>
                  </a:lnTo>
                  <a:lnTo>
                    <a:pt x="29" y="128"/>
                  </a:lnTo>
                  <a:lnTo>
                    <a:pt x="23" y="121"/>
                  </a:lnTo>
                  <a:lnTo>
                    <a:pt x="17" y="114"/>
                  </a:lnTo>
                  <a:lnTo>
                    <a:pt x="12" y="108"/>
                  </a:lnTo>
                  <a:lnTo>
                    <a:pt x="8" y="101"/>
                  </a:lnTo>
                  <a:lnTo>
                    <a:pt x="5" y="93"/>
                  </a:lnTo>
                  <a:lnTo>
                    <a:pt x="2" y="85"/>
                  </a:lnTo>
                  <a:lnTo>
                    <a:pt x="1" y="77"/>
                  </a:lnTo>
                  <a:lnTo>
                    <a:pt x="0" y="69"/>
                  </a:lnTo>
                  <a:lnTo>
                    <a:pt x="1" y="62"/>
                  </a:lnTo>
                  <a:lnTo>
                    <a:pt x="2" y="5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6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5" y="11"/>
                  </a:lnTo>
                  <a:lnTo>
                    <a:pt x="42" y="8"/>
                  </a:lnTo>
                  <a:lnTo>
                    <a:pt x="50" y="6"/>
                  </a:lnTo>
                  <a:lnTo>
                    <a:pt x="58" y="4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4" y="1"/>
                  </a:lnTo>
                  <a:lnTo>
                    <a:pt x="103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1" y="11"/>
                  </a:lnTo>
                  <a:lnTo>
                    <a:pt x="140" y="16"/>
                  </a:lnTo>
                  <a:lnTo>
                    <a:pt x="148" y="22"/>
                  </a:lnTo>
                  <a:lnTo>
                    <a:pt x="156" y="26"/>
                  </a:lnTo>
                  <a:lnTo>
                    <a:pt x="163" y="33"/>
                  </a:lnTo>
                  <a:lnTo>
                    <a:pt x="170" y="39"/>
                  </a:lnTo>
                  <a:lnTo>
                    <a:pt x="174" y="45"/>
                  </a:lnTo>
                  <a:lnTo>
                    <a:pt x="180" y="53"/>
                  </a:lnTo>
                  <a:lnTo>
                    <a:pt x="183" y="60"/>
                  </a:lnTo>
                  <a:lnTo>
                    <a:pt x="187" y="68"/>
                  </a:lnTo>
                  <a:lnTo>
                    <a:pt x="189" y="75"/>
                  </a:lnTo>
                  <a:lnTo>
                    <a:pt x="191" y="83"/>
                  </a:lnTo>
                  <a:lnTo>
                    <a:pt x="191" y="91"/>
                  </a:lnTo>
                  <a:lnTo>
                    <a:pt x="191" y="99"/>
                  </a:lnTo>
                  <a:lnTo>
                    <a:pt x="190" y="107"/>
                  </a:lnTo>
                  <a:lnTo>
                    <a:pt x="188" y="113"/>
                  </a:lnTo>
                  <a:lnTo>
                    <a:pt x="188" y="113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Freeform 104"/>
            <p:cNvSpPr/>
            <p:nvPr/>
          </p:nvSpPr>
          <p:spPr bwMode="auto">
            <a:xfrm>
              <a:off x="8789913" y="3523508"/>
              <a:ext cx="363538" cy="493713"/>
            </a:xfrm>
            <a:custGeom>
              <a:avLst/>
              <a:gdLst>
                <a:gd name="T0" fmla="*/ 37 w 229"/>
                <a:gd name="T1" fmla="*/ 0 h 311"/>
                <a:gd name="T2" fmla="*/ 37 w 229"/>
                <a:gd name="T3" fmla="*/ 0 h 311"/>
                <a:gd name="T4" fmla="*/ 40 w 229"/>
                <a:gd name="T5" fmla="*/ 0 h 311"/>
                <a:gd name="T6" fmla="*/ 46 w 229"/>
                <a:gd name="T7" fmla="*/ 4 h 311"/>
                <a:gd name="T8" fmla="*/ 68 w 229"/>
                <a:gd name="T9" fmla="*/ 15 h 311"/>
                <a:gd name="T10" fmla="*/ 97 w 229"/>
                <a:gd name="T11" fmla="*/ 33 h 311"/>
                <a:gd name="T12" fmla="*/ 131 w 229"/>
                <a:gd name="T13" fmla="*/ 56 h 311"/>
                <a:gd name="T14" fmla="*/ 165 w 229"/>
                <a:gd name="T15" fmla="*/ 78 h 311"/>
                <a:gd name="T16" fmla="*/ 196 w 229"/>
                <a:gd name="T17" fmla="*/ 101 h 311"/>
                <a:gd name="T18" fmla="*/ 208 w 229"/>
                <a:gd name="T19" fmla="*/ 111 h 311"/>
                <a:gd name="T20" fmla="*/ 218 w 229"/>
                <a:gd name="T21" fmla="*/ 120 h 311"/>
                <a:gd name="T22" fmla="*/ 225 w 229"/>
                <a:gd name="T23" fmla="*/ 128 h 311"/>
                <a:gd name="T24" fmla="*/ 228 w 229"/>
                <a:gd name="T25" fmla="*/ 134 h 311"/>
                <a:gd name="T26" fmla="*/ 228 w 229"/>
                <a:gd name="T27" fmla="*/ 134 h 311"/>
                <a:gd name="T28" fmla="*/ 229 w 229"/>
                <a:gd name="T29" fmla="*/ 139 h 311"/>
                <a:gd name="T30" fmla="*/ 229 w 229"/>
                <a:gd name="T31" fmla="*/ 148 h 311"/>
                <a:gd name="T32" fmla="*/ 226 w 229"/>
                <a:gd name="T33" fmla="*/ 172 h 311"/>
                <a:gd name="T34" fmla="*/ 222 w 229"/>
                <a:gd name="T35" fmla="*/ 200 h 311"/>
                <a:gd name="T36" fmla="*/ 214 w 229"/>
                <a:gd name="T37" fmla="*/ 231 h 311"/>
                <a:gd name="T38" fmla="*/ 205 w 229"/>
                <a:gd name="T39" fmla="*/ 260 h 311"/>
                <a:gd name="T40" fmla="*/ 200 w 229"/>
                <a:gd name="T41" fmla="*/ 274 h 311"/>
                <a:gd name="T42" fmla="*/ 195 w 229"/>
                <a:gd name="T43" fmla="*/ 285 h 311"/>
                <a:gd name="T44" fmla="*/ 189 w 229"/>
                <a:gd name="T45" fmla="*/ 295 h 311"/>
                <a:gd name="T46" fmla="*/ 183 w 229"/>
                <a:gd name="T47" fmla="*/ 303 h 311"/>
                <a:gd name="T48" fmla="*/ 177 w 229"/>
                <a:gd name="T49" fmla="*/ 309 h 311"/>
                <a:gd name="T50" fmla="*/ 174 w 229"/>
                <a:gd name="T51" fmla="*/ 310 h 311"/>
                <a:gd name="T52" fmla="*/ 171 w 229"/>
                <a:gd name="T53" fmla="*/ 311 h 311"/>
                <a:gd name="T54" fmla="*/ 171 w 229"/>
                <a:gd name="T55" fmla="*/ 311 h 311"/>
                <a:gd name="T56" fmla="*/ 164 w 229"/>
                <a:gd name="T57" fmla="*/ 311 h 311"/>
                <a:gd name="T58" fmla="*/ 155 w 229"/>
                <a:gd name="T59" fmla="*/ 309 h 311"/>
                <a:gd name="T60" fmla="*/ 146 w 229"/>
                <a:gd name="T61" fmla="*/ 306 h 311"/>
                <a:gd name="T62" fmla="*/ 136 w 229"/>
                <a:gd name="T63" fmla="*/ 301 h 311"/>
                <a:gd name="T64" fmla="*/ 112 w 229"/>
                <a:gd name="T65" fmla="*/ 289 h 311"/>
                <a:gd name="T66" fmla="*/ 89 w 229"/>
                <a:gd name="T67" fmla="*/ 274 h 311"/>
                <a:gd name="T68" fmla="*/ 68 w 229"/>
                <a:gd name="T69" fmla="*/ 259 h 311"/>
                <a:gd name="T70" fmla="*/ 50 w 229"/>
                <a:gd name="T71" fmla="*/ 247 h 311"/>
                <a:gd name="T72" fmla="*/ 33 w 229"/>
                <a:gd name="T73" fmla="*/ 234 h 311"/>
                <a:gd name="T74" fmla="*/ 33 w 229"/>
                <a:gd name="T75" fmla="*/ 234 h 311"/>
                <a:gd name="T76" fmla="*/ 30 w 229"/>
                <a:gd name="T77" fmla="*/ 225 h 311"/>
                <a:gd name="T78" fmla="*/ 22 w 229"/>
                <a:gd name="T79" fmla="*/ 202 h 311"/>
                <a:gd name="T80" fmla="*/ 13 w 229"/>
                <a:gd name="T81" fmla="*/ 168 h 311"/>
                <a:gd name="T82" fmla="*/ 8 w 229"/>
                <a:gd name="T83" fmla="*/ 147 h 311"/>
                <a:gd name="T84" fmla="*/ 5 w 229"/>
                <a:gd name="T85" fmla="*/ 127 h 311"/>
                <a:gd name="T86" fmla="*/ 1 w 229"/>
                <a:gd name="T87" fmla="*/ 107 h 311"/>
                <a:gd name="T88" fmla="*/ 0 w 229"/>
                <a:gd name="T89" fmla="*/ 86 h 311"/>
                <a:gd name="T90" fmla="*/ 0 w 229"/>
                <a:gd name="T91" fmla="*/ 66 h 311"/>
                <a:gd name="T92" fmla="*/ 2 w 229"/>
                <a:gd name="T93" fmla="*/ 48 h 311"/>
                <a:gd name="T94" fmla="*/ 3 w 229"/>
                <a:gd name="T95" fmla="*/ 40 h 311"/>
                <a:gd name="T96" fmla="*/ 7 w 229"/>
                <a:gd name="T97" fmla="*/ 32 h 311"/>
                <a:gd name="T98" fmla="*/ 9 w 229"/>
                <a:gd name="T99" fmla="*/ 24 h 311"/>
                <a:gd name="T100" fmla="*/ 14 w 229"/>
                <a:gd name="T101" fmla="*/ 17 h 311"/>
                <a:gd name="T102" fmla="*/ 18 w 229"/>
                <a:gd name="T103" fmla="*/ 11 h 311"/>
                <a:gd name="T104" fmla="*/ 24 w 229"/>
                <a:gd name="T105" fmla="*/ 7 h 311"/>
                <a:gd name="T106" fmla="*/ 30 w 229"/>
                <a:gd name="T107" fmla="*/ 2 h 311"/>
                <a:gd name="T108" fmla="*/ 37 w 229"/>
                <a:gd name="T109" fmla="*/ 0 h 311"/>
                <a:gd name="T110" fmla="*/ 37 w 229"/>
                <a:gd name="T11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311">
                  <a:moveTo>
                    <a:pt x="37" y="0"/>
                  </a:moveTo>
                  <a:lnTo>
                    <a:pt x="37" y="0"/>
                  </a:lnTo>
                  <a:lnTo>
                    <a:pt x="40" y="0"/>
                  </a:lnTo>
                  <a:lnTo>
                    <a:pt x="46" y="4"/>
                  </a:lnTo>
                  <a:lnTo>
                    <a:pt x="68" y="15"/>
                  </a:lnTo>
                  <a:lnTo>
                    <a:pt x="97" y="33"/>
                  </a:lnTo>
                  <a:lnTo>
                    <a:pt x="131" y="56"/>
                  </a:lnTo>
                  <a:lnTo>
                    <a:pt x="165" y="78"/>
                  </a:lnTo>
                  <a:lnTo>
                    <a:pt x="196" y="101"/>
                  </a:lnTo>
                  <a:lnTo>
                    <a:pt x="208" y="111"/>
                  </a:lnTo>
                  <a:lnTo>
                    <a:pt x="218" y="120"/>
                  </a:lnTo>
                  <a:lnTo>
                    <a:pt x="225" y="128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29" y="139"/>
                  </a:lnTo>
                  <a:lnTo>
                    <a:pt x="229" y="148"/>
                  </a:lnTo>
                  <a:lnTo>
                    <a:pt x="226" y="172"/>
                  </a:lnTo>
                  <a:lnTo>
                    <a:pt x="222" y="200"/>
                  </a:lnTo>
                  <a:lnTo>
                    <a:pt x="214" y="231"/>
                  </a:lnTo>
                  <a:lnTo>
                    <a:pt x="205" y="260"/>
                  </a:lnTo>
                  <a:lnTo>
                    <a:pt x="200" y="274"/>
                  </a:lnTo>
                  <a:lnTo>
                    <a:pt x="195" y="285"/>
                  </a:lnTo>
                  <a:lnTo>
                    <a:pt x="189" y="295"/>
                  </a:lnTo>
                  <a:lnTo>
                    <a:pt x="183" y="303"/>
                  </a:lnTo>
                  <a:lnTo>
                    <a:pt x="177" y="309"/>
                  </a:lnTo>
                  <a:lnTo>
                    <a:pt x="174" y="310"/>
                  </a:lnTo>
                  <a:lnTo>
                    <a:pt x="171" y="311"/>
                  </a:lnTo>
                  <a:lnTo>
                    <a:pt x="171" y="311"/>
                  </a:lnTo>
                  <a:lnTo>
                    <a:pt x="164" y="311"/>
                  </a:lnTo>
                  <a:lnTo>
                    <a:pt x="155" y="309"/>
                  </a:lnTo>
                  <a:lnTo>
                    <a:pt x="146" y="306"/>
                  </a:lnTo>
                  <a:lnTo>
                    <a:pt x="136" y="301"/>
                  </a:lnTo>
                  <a:lnTo>
                    <a:pt x="112" y="289"/>
                  </a:lnTo>
                  <a:lnTo>
                    <a:pt x="89" y="274"/>
                  </a:lnTo>
                  <a:lnTo>
                    <a:pt x="68" y="259"/>
                  </a:lnTo>
                  <a:lnTo>
                    <a:pt x="50" y="247"/>
                  </a:lnTo>
                  <a:lnTo>
                    <a:pt x="33" y="234"/>
                  </a:lnTo>
                  <a:lnTo>
                    <a:pt x="33" y="234"/>
                  </a:lnTo>
                  <a:lnTo>
                    <a:pt x="30" y="225"/>
                  </a:lnTo>
                  <a:lnTo>
                    <a:pt x="22" y="202"/>
                  </a:lnTo>
                  <a:lnTo>
                    <a:pt x="13" y="168"/>
                  </a:lnTo>
                  <a:lnTo>
                    <a:pt x="8" y="147"/>
                  </a:lnTo>
                  <a:lnTo>
                    <a:pt x="5" y="127"/>
                  </a:lnTo>
                  <a:lnTo>
                    <a:pt x="1" y="107"/>
                  </a:lnTo>
                  <a:lnTo>
                    <a:pt x="0" y="86"/>
                  </a:lnTo>
                  <a:lnTo>
                    <a:pt x="0" y="66"/>
                  </a:lnTo>
                  <a:lnTo>
                    <a:pt x="2" y="48"/>
                  </a:lnTo>
                  <a:lnTo>
                    <a:pt x="3" y="40"/>
                  </a:lnTo>
                  <a:lnTo>
                    <a:pt x="7" y="32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18" y="11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1" name="Freeform 105"/>
            <p:cNvSpPr>
              <a:spLocks noEditPoints="1"/>
            </p:cNvSpPr>
            <p:nvPr/>
          </p:nvSpPr>
          <p:spPr bwMode="auto">
            <a:xfrm>
              <a:off x="11000726" y="2428511"/>
              <a:ext cx="381243" cy="577083"/>
            </a:xfrm>
            <a:custGeom>
              <a:avLst/>
              <a:gdLst>
                <a:gd name="T0" fmla="*/ 5 w 913"/>
                <a:gd name="T1" fmla="*/ 402 h 1382"/>
                <a:gd name="T2" fmla="*/ 46 w 913"/>
                <a:gd name="T3" fmla="*/ 264 h 1382"/>
                <a:gd name="T4" fmla="*/ 90 w 913"/>
                <a:gd name="T5" fmla="*/ 187 h 1382"/>
                <a:gd name="T6" fmla="*/ 145 w 913"/>
                <a:gd name="T7" fmla="*/ 122 h 1382"/>
                <a:gd name="T8" fmla="*/ 246 w 913"/>
                <a:gd name="T9" fmla="*/ 49 h 1382"/>
                <a:gd name="T10" fmla="*/ 306 w 913"/>
                <a:gd name="T11" fmla="*/ 25 h 1382"/>
                <a:gd name="T12" fmla="*/ 370 w 913"/>
                <a:gd name="T13" fmla="*/ 9 h 1382"/>
                <a:gd name="T14" fmla="*/ 460 w 913"/>
                <a:gd name="T15" fmla="*/ 0 h 1382"/>
                <a:gd name="T16" fmla="*/ 602 w 913"/>
                <a:gd name="T17" fmla="*/ 16 h 1382"/>
                <a:gd name="T18" fmla="*/ 685 w 913"/>
                <a:gd name="T19" fmla="*/ 46 h 1382"/>
                <a:gd name="T20" fmla="*/ 787 w 913"/>
                <a:gd name="T21" fmla="*/ 110 h 1382"/>
                <a:gd name="T22" fmla="*/ 841 w 913"/>
                <a:gd name="T23" fmla="*/ 166 h 1382"/>
                <a:gd name="T24" fmla="*/ 881 w 913"/>
                <a:gd name="T25" fmla="*/ 233 h 1382"/>
                <a:gd name="T26" fmla="*/ 901 w 913"/>
                <a:gd name="T27" fmla="*/ 288 h 1382"/>
                <a:gd name="T28" fmla="*/ 911 w 913"/>
                <a:gd name="T29" fmla="*/ 348 h 1382"/>
                <a:gd name="T30" fmla="*/ 913 w 913"/>
                <a:gd name="T31" fmla="*/ 414 h 1382"/>
                <a:gd name="T32" fmla="*/ 902 w 913"/>
                <a:gd name="T33" fmla="*/ 481 h 1382"/>
                <a:gd name="T34" fmla="*/ 879 w 913"/>
                <a:gd name="T35" fmla="*/ 547 h 1382"/>
                <a:gd name="T36" fmla="*/ 858 w 913"/>
                <a:gd name="T37" fmla="*/ 586 h 1382"/>
                <a:gd name="T38" fmla="*/ 810 w 913"/>
                <a:gd name="T39" fmla="*/ 651 h 1382"/>
                <a:gd name="T40" fmla="*/ 741 w 913"/>
                <a:gd name="T41" fmla="*/ 718 h 1382"/>
                <a:gd name="T42" fmla="*/ 669 w 913"/>
                <a:gd name="T43" fmla="*/ 780 h 1382"/>
                <a:gd name="T44" fmla="*/ 619 w 913"/>
                <a:gd name="T45" fmla="*/ 830 h 1382"/>
                <a:gd name="T46" fmla="*/ 593 w 913"/>
                <a:gd name="T47" fmla="*/ 869 h 1382"/>
                <a:gd name="T48" fmla="*/ 584 w 913"/>
                <a:gd name="T49" fmla="*/ 899 h 1382"/>
                <a:gd name="T50" fmla="*/ 573 w 913"/>
                <a:gd name="T51" fmla="*/ 998 h 1382"/>
                <a:gd name="T52" fmla="*/ 334 w 913"/>
                <a:gd name="T53" fmla="*/ 1067 h 1382"/>
                <a:gd name="T54" fmla="*/ 342 w 913"/>
                <a:gd name="T55" fmla="*/ 927 h 1382"/>
                <a:gd name="T56" fmla="*/ 350 w 913"/>
                <a:gd name="T57" fmla="*/ 855 h 1382"/>
                <a:gd name="T58" fmla="*/ 377 w 913"/>
                <a:gd name="T59" fmla="*/ 773 h 1382"/>
                <a:gd name="T60" fmla="*/ 402 w 913"/>
                <a:gd name="T61" fmla="*/ 731 h 1382"/>
                <a:gd name="T62" fmla="*/ 455 w 913"/>
                <a:gd name="T63" fmla="*/ 665 h 1382"/>
                <a:gd name="T64" fmla="*/ 526 w 913"/>
                <a:gd name="T65" fmla="*/ 598 h 1382"/>
                <a:gd name="T66" fmla="*/ 600 w 913"/>
                <a:gd name="T67" fmla="*/ 531 h 1382"/>
                <a:gd name="T68" fmla="*/ 641 w 913"/>
                <a:gd name="T69" fmla="*/ 481 h 1382"/>
                <a:gd name="T70" fmla="*/ 655 w 913"/>
                <a:gd name="T71" fmla="*/ 451 h 1382"/>
                <a:gd name="T72" fmla="*/ 660 w 913"/>
                <a:gd name="T73" fmla="*/ 421 h 1382"/>
                <a:gd name="T74" fmla="*/ 660 w 913"/>
                <a:gd name="T75" fmla="*/ 380 h 1382"/>
                <a:gd name="T76" fmla="*/ 646 w 913"/>
                <a:gd name="T77" fmla="*/ 324 h 1382"/>
                <a:gd name="T78" fmla="*/ 628 w 913"/>
                <a:gd name="T79" fmla="*/ 292 h 1382"/>
                <a:gd name="T80" fmla="*/ 605 w 913"/>
                <a:gd name="T81" fmla="*/ 264 h 1382"/>
                <a:gd name="T82" fmla="*/ 561 w 913"/>
                <a:gd name="T83" fmla="*/ 232 h 1382"/>
                <a:gd name="T84" fmla="*/ 524 w 913"/>
                <a:gd name="T85" fmla="*/ 218 h 1382"/>
                <a:gd name="T86" fmla="*/ 462 w 913"/>
                <a:gd name="T87" fmla="*/ 210 h 1382"/>
                <a:gd name="T88" fmla="*/ 421 w 913"/>
                <a:gd name="T89" fmla="*/ 214 h 1382"/>
                <a:gd name="T90" fmla="*/ 368 w 913"/>
                <a:gd name="T91" fmla="*/ 233 h 1382"/>
                <a:gd name="T92" fmla="*/ 324 w 913"/>
                <a:gd name="T93" fmla="*/ 271 h 1382"/>
                <a:gd name="T94" fmla="*/ 288 w 913"/>
                <a:gd name="T95" fmla="*/ 324 h 1382"/>
                <a:gd name="T96" fmla="*/ 264 w 913"/>
                <a:gd name="T97" fmla="*/ 394 h 1382"/>
                <a:gd name="T98" fmla="*/ 0 w 913"/>
                <a:gd name="T99" fmla="*/ 451 h 1382"/>
                <a:gd name="T100" fmla="*/ 327 w 913"/>
                <a:gd name="T101" fmla="*/ 112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3" h="1382">
                  <a:moveTo>
                    <a:pt x="0" y="451"/>
                  </a:moveTo>
                  <a:lnTo>
                    <a:pt x="0" y="451"/>
                  </a:lnTo>
                  <a:lnTo>
                    <a:pt x="5" y="402"/>
                  </a:lnTo>
                  <a:lnTo>
                    <a:pt x="16" y="352"/>
                  </a:lnTo>
                  <a:lnTo>
                    <a:pt x="28" y="308"/>
                  </a:lnTo>
                  <a:lnTo>
                    <a:pt x="46" y="264"/>
                  </a:lnTo>
                  <a:lnTo>
                    <a:pt x="46" y="264"/>
                  </a:lnTo>
                  <a:lnTo>
                    <a:pt x="67" y="225"/>
                  </a:lnTo>
                  <a:lnTo>
                    <a:pt x="90" y="187"/>
                  </a:lnTo>
                  <a:lnTo>
                    <a:pt x="115" y="154"/>
                  </a:lnTo>
                  <a:lnTo>
                    <a:pt x="145" y="122"/>
                  </a:lnTo>
                  <a:lnTo>
                    <a:pt x="145" y="122"/>
                  </a:lnTo>
                  <a:lnTo>
                    <a:pt x="175" y="95"/>
                  </a:lnTo>
                  <a:lnTo>
                    <a:pt x="211" y="71"/>
                  </a:lnTo>
                  <a:lnTo>
                    <a:pt x="246" y="49"/>
                  </a:lnTo>
                  <a:lnTo>
                    <a:pt x="285" y="32"/>
                  </a:lnTo>
                  <a:lnTo>
                    <a:pt x="285" y="32"/>
                  </a:lnTo>
                  <a:lnTo>
                    <a:pt x="306" y="25"/>
                  </a:lnTo>
                  <a:lnTo>
                    <a:pt x="326" y="18"/>
                  </a:lnTo>
                  <a:lnTo>
                    <a:pt x="347" y="12"/>
                  </a:lnTo>
                  <a:lnTo>
                    <a:pt x="370" y="9"/>
                  </a:lnTo>
                  <a:lnTo>
                    <a:pt x="414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510" y="2"/>
                  </a:lnTo>
                  <a:lnTo>
                    <a:pt x="557" y="7"/>
                  </a:lnTo>
                  <a:lnTo>
                    <a:pt x="602" y="16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85" y="46"/>
                  </a:lnTo>
                  <a:lnTo>
                    <a:pt x="722" y="64"/>
                  </a:lnTo>
                  <a:lnTo>
                    <a:pt x="757" y="85"/>
                  </a:lnTo>
                  <a:lnTo>
                    <a:pt x="787" y="110"/>
                  </a:lnTo>
                  <a:lnTo>
                    <a:pt x="787" y="110"/>
                  </a:lnTo>
                  <a:lnTo>
                    <a:pt x="816" y="138"/>
                  </a:lnTo>
                  <a:lnTo>
                    <a:pt x="841" y="166"/>
                  </a:lnTo>
                  <a:lnTo>
                    <a:pt x="862" y="198"/>
                  </a:lnTo>
                  <a:lnTo>
                    <a:pt x="881" y="233"/>
                  </a:lnTo>
                  <a:lnTo>
                    <a:pt x="881" y="233"/>
                  </a:lnTo>
                  <a:lnTo>
                    <a:pt x="888" y="251"/>
                  </a:lnTo>
                  <a:lnTo>
                    <a:pt x="895" y="271"/>
                  </a:lnTo>
                  <a:lnTo>
                    <a:pt x="901" y="288"/>
                  </a:lnTo>
                  <a:lnTo>
                    <a:pt x="906" y="308"/>
                  </a:lnTo>
                  <a:lnTo>
                    <a:pt x="910" y="327"/>
                  </a:lnTo>
                  <a:lnTo>
                    <a:pt x="911" y="348"/>
                  </a:lnTo>
                  <a:lnTo>
                    <a:pt x="913" y="389"/>
                  </a:lnTo>
                  <a:lnTo>
                    <a:pt x="913" y="389"/>
                  </a:lnTo>
                  <a:lnTo>
                    <a:pt x="913" y="414"/>
                  </a:lnTo>
                  <a:lnTo>
                    <a:pt x="911" y="437"/>
                  </a:lnTo>
                  <a:lnTo>
                    <a:pt x="908" y="460"/>
                  </a:lnTo>
                  <a:lnTo>
                    <a:pt x="902" y="481"/>
                  </a:lnTo>
                  <a:lnTo>
                    <a:pt x="897" y="504"/>
                  </a:lnTo>
                  <a:lnTo>
                    <a:pt x="888" y="525"/>
                  </a:lnTo>
                  <a:lnTo>
                    <a:pt x="879" y="547"/>
                  </a:lnTo>
                  <a:lnTo>
                    <a:pt x="869" y="566"/>
                  </a:lnTo>
                  <a:lnTo>
                    <a:pt x="869" y="566"/>
                  </a:lnTo>
                  <a:lnTo>
                    <a:pt x="858" y="586"/>
                  </a:lnTo>
                  <a:lnTo>
                    <a:pt x="844" y="607"/>
                  </a:lnTo>
                  <a:lnTo>
                    <a:pt x="828" y="628"/>
                  </a:lnTo>
                  <a:lnTo>
                    <a:pt x="810" y="651"/>
                  </a:lnTo>
                  <a:lnTo>
                    <a:pt x="789" y="672"/>
                  </a:lnTo>
                  <a:lnTo>
                    <a:pt x="766" y="695"/>
                  </a:lnTo>
                  <a:lnTo>
                    <a:pt x="741" y="718"/>
                  </a:lnTo>
                  <a:lnTo>
                    <a:pt x="713" y="741"/>
                  </a:lnTo>
                  <a:lnTo>
                    <a:pt x="713" y="741"/>
                  </a:lnTo>
                  <a:lnTo>
                    <a:pt x="669" y="780"/>
                  </a:lnTo>
                  <a:lnTo>
                    <a:pt x="634" y="814"/>
                  </a:lnTo>
                  <a:lnTo>
                    <a:pt x="634" y="814"/>
                  </a:lnTo>
                  <a:lnTo>
                    <a:pt x="619" y="830"/>
                  </a:lnTo>
                  <a:lnTo>
                    <a:pt x="609" y="844"/>
                  </a:lnTo>
                  <a:lnTo>
                    <a:pt x="600" y="856"/>
                  </a:lnTo>
                  <a:lnTo>
                    <a:pt x="593" y="869"/>
                  </a:lnTo>
                  <a:lnTo>
                    <a:pt x="593" y="869"/>
                  </a:lnTo>
                  <a:lnTo>
                    <a:pt x="589" y="881"/>
                  </a:lnTo>
                  <a:lnTo>
                    <a:pt x="584" y="899"/>
                  </a:lnTo>
                  <a:lnTo>
                    <a:pt x="580" y="918"/>
                  </a:lnTo>
                  <a:lnTo>
                    <a:pt x="579" y="941"/>
                  </a:lnTo>
                  <a:lnTo>
                    <a:pt x="573" y="998"/>
                  </a:lnTo>
                  <a:lnTo>
                    <a:pt x="573" y="1067"/>
                  </a:lnTo>
                  <a:lnTo>
                    <a:pt x="334" y="1067"/>
                  </a:lnTo>
                  <a:lnTo>
                    <a:pt x="334" y="1067"/>
                  </a:lnTo>
                  <a:lnTo>
                    <a:pt x="336" y="1017"/>
                  </a:lnTo>
                  <a:lnTo>
                    <a:pt x="338" y="970"/>
                  </a:lnTo>
                  <a:lnTo>
                    <a:pt x="342" y="927"/>
                  </a:lnTo>
                  <a:lnTo>
                    <a:pt x="345" y="888"/>
                  </a:lnTo>
                  <a:lnTo>
                    <a:pt x="345" y="888"/>
                  </a:lnTo>
                  <a:lnTo>
                    <a:pt x="350" y="855"/>
                  </a:lnTo>
                  <a:lnTo>
                    <a:pt x="357" y="823"/>
                  </a:lnTo>
                  <a:lnTo>
                    <a:pt x="366" y="796"/>
                  </a:lnTo>
                  <a:lnTo>
                    <a:pt x="377" y="773"/>
                  </a:lnTo>
                  <a:lnTo>
                    <a:pt x="377" y="773"/>
                  </a:lnTo>
                  <a:lnTo>
                    <a:pt x="388" y="752"/>
                  </a:lnTo>
                  <a:lnTo>
                    <a:pt x="402" y="731"/>
                  </a:lnTo>
                  <a:lnTo>
                    <a:pt x="416" y="708"/>
                  </a:lnTo>
                  <a:lnTo>
                    <a:pt x="434" y="686"/>
                  </a:lnTo>
                  <a:lnTo>
                    <a:pt x="455" y="665"/>
                  </a:lnTo>
                  <a:lnTo>
                    <a:pt x="476" y="642"/>
                  </a:lnTo>
                  <a:lnTo>
                    <a:pt x="499" y="621"/>
                  </a:lnTo>
                  <a:lnTo>
                    <a:pt x="526" y="598"/>
                  </a:lnTo>
                  <a:lnTo>
                    <a:pt x="526" y="598"/>
                  </a:lnTo>
                  <a:lnTo>
                    <a:pt x="568" y="561"/>
                  </a:lnTo>
                  <a:lnTo>
                    <a:pt x="600" y="531"/>
                  </a:lnTo>
                  <a:lnTo>
                    <a:pt x="600" y="531"/>
                  </a:lnTo>
                  <a:lnTo>
                    <a:pt x="623" y="504"/>
                  </a:lnTo>
                  <a:lnTo>
                    <a:pt x="641" y="481"/>
                  </a:lnTo>
                  <a:lnTo>
                    <a:pt x="641" y="481"/>
                  </a:lnTo>
                  <a:lnTo>
                    <a:pt x="651" y="460"/>
                  </a:lnTo>
                  <a:lnTo>
                    <a:pt x="655" y="451"/>
                  </a:lnTo>
                  <a:lnTo>
                    <a:pt x="657" y="441"/>
                  </a:lnTo>
                  <a:lnTo>
                    <a:pt x="657" y="441"/>
                  </a:lnTo>
                  <a:lnTo>
                    <a:pt x="660" y="421"/>
                  </a:lnTo>
                  <a:lnTo>
                    <a:pt x="660" y="400"/>
                  </a:lnTo>
                  <a:lnTo>
                    <a:pt x="660" y="400"/>
                  </a:lnTo>
                  <a:lnTo>
                    <a:pt x="660" y="380"/>
                  </a:lnTo>
                  <a:lnTo>
                    <a:pt x="657" y="361"/>
                  </a:lnTo>
                  <a:lnTo>
                    <a:pt x="653" y="341"/>
                  </a:lnTo>
                  <a:lnTo>
                    <a:pt x="646" y="324"/>
                  </a:lnTo>
                  <a:lnTo>
                    <a:pt x="646" y="324"/>
                  </a:lnTo>
                  <a:lnTo>
                    <a:pt x="637" y="308"/>
                  </a:lnTo>
                  <a:lnTo>
                    <a:pt x="628" y="292"/>
                  </a:lnTo>
                  <a:lnTo>
                    <a:pt x="618" y="278"/>
                  </a:lnTo>
                  <a:lnTo>
                    <a:pt x="605" y="264"/>
                  </a:lnTo>
                  <a:lnTo>
                    <a:pt x="605" y="264"/>
                  </a:lnTo>
                  <a:lnTo>
                    <a:pt x="591" y="253"/>
                  </a:lnTo>
                  <a:lnTo>
                    <a:pt x="577" y="242"/>
                  </a:lnTo>
                  <a:lnTo>
                    <a:pt x="561" y="232"/>
                  </a:lnTo>
                  <a:lnTo>
                    <a:pt x="543" y="225"/>
                  </a:lnTo>
                  <a:lnTo>
                    <a:pt x="543" y="225"/>
                  </a:lnTo>
                  <a:lnTo>
                    <a:pt x="524" y="218"/>
                  </a:lnTo>
                  <a:lnTo>
                    <a:pt x="504" y="214"/>
                  </a:lnTo>
                  <a:lnTo>
                    <a:pt x="485" y="210"/>
                  </a:lnTo>
                  <a:lnTo>
                    <a:pt x="462" y="210"/>
                  </a:lnTo>
                  <a:lnTo>
                    <a:pt x="462" y="210"/>
                  </a:lnTo>
                  <a:lnTo>
                    <a:pt x="441" y="210"/>
                  </a:lnTo>
                  <a:lnTo>
                    <a:pt x="421" y="214"/>
                  </a:lnTo>
                  <a:lnTo>
                    <a:pt x="402" y="219"/>
                  </a:lnTo>
                  <a:lnTo>
                    <a:pt x="384" y="225"/>
                  </a:lnTo>
                  <a:lnTo>
                    <a:pt x="368" y="233"/>
                  </a:lnTo>
                  <a:lnTo>
                    <a:pt x="352" y="244"/>
                  </a:lnTo>
                  <a:lnTo>
                    <a:pt x="336" y="256"/>
                  </a:lnTo>
                  <a:lnTo>
                    <a:pt x="324" y="271"/>
                  </a:lnTo>
                  <a:lnTo>
                    <a:pt x="311" y="287"/>
                  </a:lnTo>
                  <a:lnTo>
                    <a:pt x="299" y="304"/>
                  </a:lnTo>
                  <a:lnTo>
                    <a:pt x="288" y="324"/>
                  </a:lnTo>
                  <a:lnTo>
                    <a:pt x="280" y="347"/>
                  </a:lnTo>
                  <a:lnTo>
                    <a:pt x="271" y="370"/>
                  </a:lnTo>
                  <a:lnTo>
                    <a:pt x="264" y="394"/>
                  </a:lnTo>
                  <a:lnTo>
                    <a:pt x="258" y="423"/>
                  </a:lnTo>
                  <a:lnTo>
                    <a:pt x="253" y="451"/>
                  </a:lnTo>
                  <a:lnTo>
                    <a:pt x="0" y="451"/>
                  </a:lnTo>
                  <a:close/>
                  <a:moveTo>
                    <a:pt x="591" y="1382"/>
                  </a:moveTo>
                  <a:lnTo>
                    <a:pt x="327" y="1382"/>
                  </a:lnTo>
                  <a:lnTo>
                    <a:pt x="327" y="1122"/>
                  </a:lnTo>
                  <a:lnTo>
                    <a:pt x="591" y="1122"/>
                  </a:lnTo>
                  <a:lnTo>
                    <a:pt x="591" y="13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2" name="Freeform 110"/>
            <p:cNvSpPr/>
            <p:nvPr/>
          </p:nvSpPr>
          <p:spPr>
            <a:xfrm>
              <a:off x="8340671" y="1688629"/>
              <a:ext cx="1719242" cy="1841229"/>
            </a:xfrm>
            <a:custGeom>
              <a:avLst/>
              <a:gdLst>
                <a:gd name="connsiteX0" fmla="*/ 1369667 w 1719242"/>
                <a:gd name="connsiteY0" fmla="*/ 0 h 1841229"/>
                <a:gd name="connsiteX1" fmla="*/ 1710708 w 1719242"/>
                <a:gd name="connsiteY1" fmla="*/ 341041 h 1841229"/>
                <a:gd name="connsiteX2" fmla="*/ 1708073 w 1719242"/>
                <a:gd name="connsiteY2" fmla="*/ 367178 h 1841229"/>
                <a:gd name="connsiteX3" fmla="*/ 1712892 w 1719242"/>
                <a:gd name="connsiteY3" fmla="*/ 385491 h 1841229"/>
                <a:gd name="connsiteX4" fmla="*/ 1717655 w 1719242"/>
                <a:gd name="connsiteY4" fmla="*/ 415653 h 1841229"/>
                <a:gd name="connsiteX5" fmla="*/ 1719242 w 1719242"/>
                <a:gd name="connsiteY5" fmla="*/ 448991 h 1841229"/>
                <a:gd name="connsiteX6" fmla="*/ 1719242 w 1719242"/>
                <a:gd name="connsiteY6" fmla="*/ 479153 h 1841229"/>
                <a:gd name="connsiteX7" fmla="*/ 1714479 w 1719242"/>
                <a:gd name="connsiteY7" fmla="*/ 510903 h 1841229"/>
                <a:gd name="connsiteX8" fmla="*/ 1706542 w 1719242"/>
                <a:gd name="connsiteY8" fmla="*/ 544241 h 1841229"/>
                <a:gd name="connsiteX9" fmla="*/ 1701779 w 1719242"/>
                <a:gd name="connsiteY9" fmla="*/ 560116 h 1841229"/>
                <a:gd name="connsiteX10" fmla="*/ 1693842 w 1719242"/>
                <a:gd name="connsiteY10" fmla="*/ 575991 h 1841229"/>
                <a:gd name="connsiteX11" fmla="*/ 1685905 w 1719242"/>
                <a:gd name="connsiteY11" fmla="*/ 590279 h 1841229"/>
                <a:gd name="connsiteX12" fmla="*/ 1676379 w 1719242"/>
                <a:gd name="connsiteY12" fmla="*/ 606154 h 1841229"/>
                <a:gd name="connsiteX13" fmla="*/ 1665267 w 1719242"/>
                <a:gd name="connsiteY13" fmla="*/ 620441 h 1841229"/>
                <a:gd name="connsiteX14" fmla="*/ 1652567 w 1719242"/>
                <a:gd name="connsiteY14" fmla="*/ 634729 h 1841229"/>
                <a:gd name="connsiteX15" fmla="*/ 1638279 w 1719242"/>
                <a:gd name="connsiteY15" fmla="*/ 650604 h 1841229"/>
                <a:gd name="connsiteX16" fmla="*/ 1623992 w 1719242"/>
                <a:gd name="connsiteY16" fmla="*/ 664891 h 1841229"/>
                <a:gd name="connsiteX17" fmla="*/ 1608117 w 1719242"/>
                <a:gd name="connsiteY17" fmla="*/ 679179 h 1841229"/>
                <a:gd name="connsiteX18" fmla="*/ 1589067 w 1719242"/>
                <a:gd name="connsiteY18" fmla="*/ 691879 h 1841229"/>
                <a:gd name="connsiteX19" fmla="*/ 1568429 w 1719242"/>
                <a:gd name="connsiteY19" fmla="*/ 702991 h 1841229"/>
                <a:gd name="connsiteX20" fmla="*/ 1546205 w 1719242"/>
                <a:gd name="connsiteY20" fmla="*/ 715691 h 1841229"/>
                <a:gd name="connsiteX21" fmla="*/ 1523979 w 1719242"/>
                <a:gd name="connsiteY21" fmla="*/ 728391 h 1841229"/>
                <a:gd name="connsiteX22" fmla="*/ 1496992 w 1719242"/>
                <a:gd name="connsiteY22" fmla="*/ 739504 h 1841229"/>
                <a:gd name="connsiteX23" fmla="*/ 1470004 w 1719242"/>
                <a:gd name="connsiteY23" fmla="*/ 750616 h 1841229"/>
                <a:gd name="connsiteX24" fmla="*/ 1441429 w 1719242"/>
                <a:gd name="connsiteY24" fmla="*/ 761729 h 1841229"/>
                <a:gd name="connsiteX25" fmla="*/ 1408092 w 1719242"/>
                <a:gd name="connsiteY25" fmla="*/ 769666 h 1841229"/>
                <a:gd name="connsiteX26" fmla="*/ 1376342 w 1719242"/>
                <a:gd name="connsiteY26" fmla="*/ 779191 h 1841229"/>
                <a:gd name="connsiteX27" fmla="*/ 1339829 w 1719242"/>
                <a:gd name="connsiteY27" fmla="*/ 788716 h 1841229"/>
                <a:gd name="connsiteX28" fmla="*/ 1300142 w 1719242"/>
                <a:gd name="connsiteY28" fmla="*/ 795066 h 1841229"/>
                <a:gd name="connsiteX29" fmla="*/ 1262042 w 1719242"/>
                <a:gd name="connsiteY29" fmla="*/ 801416 h 1841229"/>
                <a:gd name="connsiteX30" fmla="*/ 1217592 w 1719242"/>
                <a:gd name="connsiteY30" fmla="*/ 806179 h 1841229"/>
                <a:gd name="connsiteX31" fmla="*/ 1173142 w 1719242"/>
                <a:gd name="connsiteY31" fmla="*/ 810941 h 1841229"/>
                <a:gd name="connsiteX32" fmla="*/ 1127104 w 1719242"/>
                <a:gd name="connsiteY32" fmla="*/ 815704 h 1841229"/>
                <a:gd name="connsiteX33" fmla="*/ 1076304 w 1719242"/>
                <a:gd name="connsiteY33" fmla="*/ 818879 h 1841229"/>
                <a:gd name="connsiteX34" fmla="*/ 1023917 w 1719242"/>
                <a:gd name="connsiteY34" fmla="*/ 820466 h 1841229"/>
                <a:gd name="connsiteX35" fmla="*/ 911204 w 1719242"/>
                <a:gd name="connsiteY35" fmla="*/ 822054 h 1841229"/>
                <a:gd name="connsiteX36" fmla="*/ 788967 w 1719242"/>
                <a:gd name="connsiteY36" fmla="*/ 818879 h 1841229"/>
                <a:gd name="connsiteX37" fmla="*/ 795317 w 1719242"/>
                <a:gd name="connsiteY37" fmla="*/ 879204 h 1841229"/>
                <a:gd name="connsiteX38" fmla="*/ 801667 w 1719242"/>
                <a:gd name="connsiteY38" fmla="*/ 934766 h 1841229"/>
                <a:gd name="connsiteX39" fmla="*/ 804842 w 1719242"/>
                <a:gd name="connsiteY39" fmla="*/ 990329 h 1841229"/>
                <a:gd name="connsiteX40" fmla="*/ 804842 w 1719242"/>
                <a:gd name="connsiteY40" fmla="*/ 1015729 h 1841229"/>
                <a:gd name="connsiteX41" fmla="*/ 803254 w 1719242"/>
                <a:gd name="connsiteY41" fmla="*/ 1042716 h 1841229"/>
                <a:gd name="connsiteX42" fmla="*/ 801667 w 1719242"/>
                <a:gd name="connsiteY42" fmla="*/ 1069704 h 1841229"/>
                <a:gd name="connsiteX43" fmla="*/ 798492 w 1719242"/>
                <a:gd name="connsiteY43" fmla="*/ 1096691 h 1841229"/>
                <a:gd name="connsiteX44" fmla="*/ 792142 w 1719242"/>
                <a:gd name="connsiteY44" fmla="*/ 1123679 h 1841229"/>
                <a:gd name="connsiteX45" fmla="*/ 785792 w 1719242"/>
                <a:gd name="connsiteY45" fmla="*/ 1150666 h 1841229"/>
                <a:gd name="connsiteX46" fmla="*/ 776267 w 1719242"/>
                <a:gd name="connsiteY46" fmla="*/ 1177654 h 1841229"/>
                <a:gd name="connsiteX47" fmla="*/ 765154 w 1719242"/>
                <a:gd name="connsiteY47" fmla="*/ 1206229 h 1841229"/>
                <a:gd name="connsiteX48" fmla="*/ 750867 w 1719242"/>
                <a:gd name="connsiteY48" fmla="*/ 1234804 h 1841229"/>
                <a:gd name="connsiteX49" fmla="*/ 736579 w 1719242"/>
                <a:gd name="connsiteY49" fmla="*/ 1266554 h 1841229"/>
                <a:gd name="connsiteX50" fmla="*/ 731817 w 1719242"/>
                <a:gd name="connsiteY50" fmla="*/ 1271317 h 1841229"/>
                <a:gd name="connsiteX51" fmla="*/ 723879 w 1719242"/>
                <a:gd name="connsiteY51" fmla="*/ 1272904 h 1841229"/>
                <a:gd name="connsiteX52" fmla="*/ 717529 w 1719242"/>
                <a:gd name="connsiteY52" fmla="*/ 1269729 h 1841229"/>
                <a:gd name="connsiteX53" fmla="*/ 709592 w 1719242"/>
                <a:gd name="connsiteY53" fmla="*/ 1263379 h 1841229"/>
                <a:gd name="connsiteX54" fmla="*/ 688954 w 1719242"/>
                <a:gd name="connsiteY54" fmla="*/ 1247504 h 1841229"/>
                <a:gd name="connsiteX55" fmla="*/ 665142 w 1719242"/>
                <a:gd name="connsiteY55" fmla="*/ 1228454 h 1841229"/>
                <a:gd name="connsiteX56" fmla="*/ 650854 w 1719242"/>
                <a:gd name="connsiteY56" fmla="*/ 1217342 h 1841229"/>
                <a:gd name="connsiteX57" fmla="*/ 636567 w 1719242"/>
                <a:gd name="connsiteY57" fmla="*/ 1207816 h 1841229"/>
                <a:gd name="connsiteX58" fmla="*/ 622279 w 1719242"/>
                <a:gd name="connsiteY58" fmla="*/ 1201466 h 1841229"/>
                <a:gd name="connsiteX59" fmla="*/ 606404 w 1719242"/>
                <a:gd name="connsiteY59" fmla="*/ 1198291 h 1841229"/>
                <a:gd name="connsiteX60" fmla="*/ 588942 w 1719242"/>
                <a:gd name="connsiteY60" fmla="*/ 1195116 h 1841229"/>
                <a:gd name="connsiteX61" fmla="*/ 573067 w 1719242"/>
                <a:gd name="connsiteY61" fmla="*/ 1198291 h 1841229"/>
                <a:gd name="connsiteX62" fmla="*/ 565129 w 1719242"/>
                <a:gd name="connsiteY62" fmla="*/ 1199879 h 1841229"/>
                <a:gd name="connsiteX63" fmla="*/ 555604 w 1719242"/>
                <a:gd name="connsiteY63" fmla="*/ 1204641 h 1841229"/>
                <a:gd name="connsiteX64" fmla="*/ 546079 w 1719242"/>
                <a:gd name="connsiteY64" fmla="*/ 1207816 h 1841229"/>
                <a:gd name="connsiteX65" fmla="*/ 538142 w 1719242"/>
                <a:gd name="connsiteY65" fmla="*/ 1215754 h 1841229"/>
                <a:gd name="connsiteX66" fmla="*/ 520679 w 1719242"/>
                <a:gd name="connsiteY66" fmla="*/ 1230042 h 1841229"/>
                <a:gd name="connsiteX67" fmla="*/ 511154 w 1719242"/>
                <a:gd name="connsiteY67" fmla="*/ 1244329 h 1841229"/>
                <a:gd name="connsiteX68" fmla="*/ 501629 w 1719242"/>
                <a:gd name="connsiteY68" fmla="*/ 1261792 h 1841229"/>
                <a:gd name="connsiteX69" fmla="*/ 493692 w 1719242"/>
                <a:gd name="connsiteY69" fmla="*/ 1280842 h 1841229"/>
                <a:gd name="connsiteX70" fmla="*/ 492104 w 1719242"/>
                <a:gd name="connsiteY70" fmla="*/ 1299892 h 1841229"/>
                <a:gd name="connsiteX71" fmla="*/ 492104 w 1719242"/>
                <a:gd name="connsiteY71" fmla="*/ 1322117 h 1841229"/>
                <a:gd name="connsiteX72" fmla="*/ 493692 w 1719242"/>
                <a:gd name="connsiteY72" fmla="*/ 1341167 h 1841229"/>
                <a:gd name="connsiteX73" fmla="*/ 500042 w 1719242"/>
                <a:gd name="connsiteY73" fmla="*/ 1364979 h 1841229"/>
                <a:gd name="connsiteX74" fmla="*/ 506392 w 1719242"/>
                <a:gd name="connsiteY74" fmla="*/ 1385617 h 1841229"/>
                <a:gd name="connsiteX75" fmla="*/ 515917 w 1719242"/>
                <a:gd name="connsiteY75" fmla="*/ 1409429 h 1841229"/>
                <a:gd name="connsiteX76" fmla="*/ 528617 w 1719242"/>
                <a:gd name="connsiteY76" fmla="*/ 1433242 h 1841229"/>
                <a:gd name="connsiteX77" fmla="*/ 541317 w 1719242"/>
                <a:gd name="connsiteY77" fmla="*/ 1455467 h 1841229"/>
                <a:gd name="connsiteX78" fmla="*/ 557192 w 1719242"/>
                <a:gd name="connsiteY78" fmla="*/ 1479279 h 1841229"/>
                <a:gd name="connsiteX79" fmla="*/ 574654 w 1719242"/>
                <a:gd name="connsiteY79" fmla="*/ 1503092 h 1841229"/>
                <a:gd name="connsiteX80" fmla="*/ 595292 w 1719242"/>
                <a:gd name="connsiteY80" fmla="*/ 1523729 h 1841229"/>
                <a:gd name="connsiteX81" fmla="*/ 614342 w 1719242"/>
                <a:gd name="connsiteY81" fmla="*/ 1545954 h 1841229"/>
                <a:gd name="connsiteX82" fmla="*/ 627042 w 1719242"/>
                <a:gd name="connsiteY82" fmla="*/ 1560242 h 1841229"/>
                <a:gd name="connsiteX83" fmla="*/ 636567 w 1719242"/>
                <a:gd name="connsiteY83" fmla="*/ 1571354 h 1841229"/>
                <a:gd name="connsiteX84" fmla="*/ 642917 w 1719242"/>
                <a:gd name="connsiteY84" fmla="*/ 1584054 h 1841229"/>
                <a:gd name="connsiteX85" fmla="*/ 650854 w 1719242"/>
                <a:gd name="connsiteY85" fmla="*/ 1596754 h 1841229"/>
                <a:gd name="connsiteX86" fmla="*/ 655617 w 1719242"/>
                <a:gd name="connsiteY86" fmla="*/ 1612629 h 1841229"/>
                <a:gd name="connsiteX87" fmla="*/ 658792 w 1719242"/>
                <a:gd name="connsiteY87" fmla="*/ 1626917 h 1841229"/>
                <a:gd name="connsiteX88" fmla="*/ 661967 w 1719242"/>
                <a:gd name="connsiteY88" fmla="*/ 1642792 h 1841229"/>
                <a:gd name="connsiteX89" fmla="*/ 658792 w 1719242"/>
                <a:gd name="connsiteY89" fmla="*/ 1658667 h 1841229"/>
                <a:gd name="connsiteX90" fmla="*/ 661967 w 1719242"/>
                <a:gd name="connsiteY90" fmla="*/ 1674542 h 1841229"/>
                <a:gd name="connsiteX91" fmla="*/ 663554 w 1719242"/>
                <a:gd name="connsiteY91" fmla="*/ 1709467 h 1841229"/>
                <a:gd name="connsiteX92" fmla="*/ 661967 w 1719242"/>
                <a:gd name="connsiteY92" fmla="*/ 1733279 h 1841229"/>
                <a:gd name="connsiteX93" fmla="*/ 657204 w 1719242"/>
                <a:gd name="connsiteY93" fmla="*/ 1761854 h 1841229"/>
                <a:gd name="connsiteX94" fmla="*/ 652442 w 1719242"/>
                <a:gd name="connsiteY94" fmla="*/ 1796779 h 1841229"/>
                <a:gd name="connsiteX95" fmla="*/ 639742 w 1719242"/>
                <a:gd name="connsiteY95" fmla="*/ 1841229 h 1841229"/>
                <a:gd name="connsiteX96" fmla="*/ 587354 w 1719242"/>
                <a:gd name="connsiteY96" fmla="*/ 1803129 h 1841229"/>
                <a:gd name="connsiteX97" fmla="*/ 542904 w 1719242"/>
                <a:gd name="connsiteY97" fmla="*/ 1768204 h 1841229"/>
                <a:gd name="connsiteX98" fmla="*/ 490517 w 1719242"/>
                <a:gd name="connsiteY98" fmla="*/ 1725342 h 1841229"/>
                <a:gd name="connsiteX99" fmla="*/ 433367 w 1719242"/>
                <a:gd name="connsiteY99" fmla="*/ 1672954 h 1841229"/>
                <a:gd name="connsiteX100" fmla="*/ 404792 w 1719242"/>
                <a:gd name="connsiteY100" fmla="*/ 1644379 h 1841229"/>
                <a:gd name="connsiteX101" fmla="*/ 374629 w 1719242"/>
                <a:gd name="connsiteY101" fmla="*/ 1614217 h 1841229"/>
                <a:gd name="connsiteX102" fmla="*/ 344467 w 1719242"/>
                <a:gd name="connsiteY102" fmla="*/ 1582467 h 1841229"/>
                <a:gd name="connsiteX103" fmla="*/ 315892 w 1719242"/>
                <a:gd name="connsiteY103" fmla="*/ 1547542 h 1841229"/>
                <a:gd name="connsiteX104" fmla="*/ 288904 w 1719242"/>
                <a:gd name="connsiteY104" fmla="*/ 1512617 h 1841229"/>
                <a:gd name="connsiteX105" fmla="*/ 261917 w 1719242"/>
                <a:gd name="connsiteY105" fmla="*/ 1472929 h 1841229"/>
                <a:gd name="connsiteX106" fmla="*/ 239692 w 1719242"/>
                <a:gd name="connsiteY106" fmla="*/ 1433242 h 1841229"/>
                <a:gd name="connsiteX107" fmla="*/ 217467 w 1719242"/>
                <a:gd name="connsiteY107" fmla="*/ 1391967 h 1841229"/>
                <a:gd name="connsiteX108" fmla="*/ 198417 w 1719242"/>
                <a:gd name="connsiteY108" fmla="*/ 1349104 h 1841229"/>
                <a:gd name="connsiteX109" fmla="*/ 180954 w 1719242"/>
                <a:gd name="connsiteY109" fmla="*/ 1303067 h 1841229"/>
                <a:gd name="connsiteX110" fmla="*/ 169842 w 1719242"/>
                <a:gd name="connsiteY110" fmla="*/ 1257029 h 1841229"/>
                <a:gd name="connsiteX111" fmla="*/ 158729 w 1719242"/>
                <a:gd name="connsiteY111" fmla="*/ 1207816 h 1841229"/>
                <a:gd name="connsiteX112" fmla="*/ 158125 w 1719242"/>
                <a:gd name="connsiteY112" fmla="*/ 1199353 h 1841229"/>
                <a:gd name="connsiteX113" fmla="*/ 150362 w 1719242"/>
                <a:gd name="connsiteY113" fmla="*/ 1195140 h 1841229"/>
                <a:gd name="connsiteX114" fmla="*/ 0 w 1719242"/>
                <a:gd name="connsiteY114" fmla="*/ 912343 h 1841229"/>
                <a:gd name="connsiteX115" fmla="*/ 341041 w 1719242"/>
                <a:gd name="connsiteY115" fmla="*/ 571302 h 1841229"/>
                <a:gd name="connsiteX116" fmla="*/ 354648 w 1719242"/>
                <a:gd name="connsiteY116" fmla="*/ 572674 h 1841229"/>
                <a:gd name="connsiteX117" fmla="*/ 355579 w 1719242"/>
                <a:gd name="connsiteY117" fmla="*/ 552178 h 1841229"/>
                <a:gd name="connsiteX118" fmla="*/ 363517 w 1719242"/>
                <a:gd name="connsiteY118" fmla="*/ 520428 h 1841229"/>
                <a:gd name="connsiteX119" fmla="*/ 371454 w 1719242"/>
                <a:gd name="connsiteY119" fmla="*/ 490266 h 1841229"/>
                <a:gd name="connsiteX120" fmla="*/ 382567 w 1719242"/>
                <a:gd name="connsiteY120" fmla="*/ 461691 h 1841229"/>
                <a:gd name="connsiteX121" fmla="*/ 395267 w 1719242"/>
                <a:gd name="connsiteY121" fmla="*/ 433116 h 1841229"/>
                <a:gd name="connsiteX122" fmla="*/ 411142 w 1719242"/>
                <a:gd name="connsiteY122" fmla="*/ 406129 h 1841229"/>
                <a:gd name="connsiteX123" fmla="*/ 430192 w 1719242"/>
                <a:gd name="connsiteY123" fmla="*/ 380728 h 1841229"/>
                <a:gd name="connsiteX124" fmla="*/ 449242 w 1719242"/>
                <a:gd name="connsiteY124" fmla="*/ 356916 h 1841229"/>
                <a:gd name="connsiteX125" fmla="*/ 469879 w 1719242"/>
                <a:gd name="connsiteY125" fmla="*/ 336278 h 1841229"/>
                <a:gd name="connsiteX126" fmla="*/ 492104 w 1719242"/>
                <a:gd name="connsiteY126" fmla="*/ 314053 h 1841229"/>
                <a:gd name="connsiteX127" fmla="*/ 515917 w 1719242"/>
                <a:gd name="connsiteY127" fmla="*/ 295003 h 1841229"/>
                <a:gd name="connsiteX128" fmla="*/ 541317 w 1719242"/>
                <a:gd name="connsiteY128" fmla="*/ 275953 h 1841229"/>
                <a:gd name="connsiteX129" fmla="*/ 568304 w 1719242"/>
                <a:gd name="connsiteY129" fmla="*/ 260078 h 1841229"/>
                <a:gd name="connsiteX130" fmla="*/ 595292 w 1719242"/>
                <a:gd name="connsiteY130" fmla="*/ 245791 h 1841229"/>
                <a:gd name="connsiteX131" fmla="*/ 622279 w 1719242"/>
                <a:gd name="connsiteY131" fmla="*/ 231503 h 1841229"/>
                <a:gd name="connsiteX132" fmla="*/ 650854 w 1719242"/>
                <a:gd name="connsiteY132" fmla="*/ 220391 h 1841229"/>
                <a:gd name="connsiteX133" fmla="*/ 679429 w 1719242"/>
                <a:gd name="connsiteY133" fmla="*/ 209278 h 1841229"/>
                <a:gd name="connsiteX134" fmla="*/ 708004 w 1719242"/>
                <a:gd name="connsiteY134" fmla="*/ 201341 h 1841229"/>
                <a:gd name="connsiteX135" fmla="*/ 734992 w 1719242"/>
                <a:gd name="connsiteY135" fmla="*/ 194991 h 1841229"/>
                <a:gd name="connsiteX136" fmla="*/ 763567 w 1719242"/>
                <a:gd name="connsiteY136" fmla="*/ 190228 h 1841229"/>
                <a:gd name="connsiteX137" fmla="*/ 792142 w 1719242"/>
                <a:gd name="connsiteY137" fmla="*/ 187053 h 1841229"/>
                <a:gd name="connsiteX138" fmla="*/ 820717 w 1719242"/>
                <a:gd name="connsiteY138" fmla="*/ 182291 h 1841229"/>
                <a:gd name="connsiteX139" fmla="*/ 847704 w 1719242"/>
                <a:gd name="connsiteY139" fmla="*/ 182291 h 1841229"/>
                <a:gd name="connsiteX140" fmla="*/ 873104 w 1719242"/>
                <a:gd name="connsiteY140" fmla="*/ 183878 h 1841229"/>
                <a:gd name="connsiteX141" fmla="*/ 898504 w 1719242"/>
                <a:gd name="connsiteY141" fmla="*/ 188641 h 1841229"/>
                <a:gd name="connsiteX142" fmla="*/ 923904 w 1719242"/>
                <a:gd name="connsiteY142" fmla="*/ 191816 h 1841229"/>
                <a:gd name="connsiteX143" fmla="*/ 947717 w 1719242"/>
                <a:gd name="connsiteY143" fmla="*/ 199753 h 1841229"/>
                <a:gd name="connsiteX144" fmla="*/ 968354 w 1719242"/>
                <a:gd name="connsiteY144" fmla="*/ 206103 h 1841229"/>
                <a:gd name="connsiteX145" fmla="*/ 988992 w 1719242"/>
                <a:gd name="connsiteY145" fmla="*/ 217216 h 1841229"/>
                <a:gd name="connsiteX146" fmla="*/ 1006454 w 1719242"/>
                <a:gd name="connsiteY146" fmla="*/ 228328 h 1841229"/>
                <a:gd name="connsiteX147" fmla="*/ 1042009 w 1719242"/>
                <a:gd name="connsiteY147" fmla="*/ 251516 h 1841229"/>
                <a:gd name="connsiteX148" fmla="*/ 1055427 w 1719242"/>
                <a:gd name="connsiteY148" fmla="*/ 208292 h 1841229"/>
                <a:gd name="connsiteX149" fmla="*/ 1369667 w 1719242"/>
                <a:gd name="connsiteY149" fmla="*/ 0 h 184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719242" h="1841229">
                  <a:moveTo>
                    <a:pt x="1369667" y="0"/>
                  </a:moveTo>
                  <a:cubicBezTo>
                    <a:pt x="1558019" y="0"/>
                    <a:pt x="1710708" y="152689"/>
                    <a:pt x="1710708" y="341041"/>
                  </a:cubicBezTo>
                  <a:lnTo>
                    <a:pt x="1708073" y="367178"/>
                  </a:lnTo>
                  <a:lnTo>
                    <a:pt x="1712892" y="385491"/>
                  </a:lnTo>
                  <a:lnTo>
                    <a:pt x="1717655" y="415653"/>
                  </a:lnTo>
                  <a:lnTo>
                    <a:pt x="1719242" y="448991"/>
                  </a:lnTo>
                  <a:lnTo>
                    <a:pt x="1719242" y="479153"/>
                  </a:lnTo>
                  <a:lnTo>
                    <a:pt x="1714479" y="510903"/>
                  </a:lnTo>
                  <a:lnTo>
                    <a:pt x="1706542" y="544241"/>
                  </a:lnTo>
                  <a:lnTo>
                    <a:pt x="1701779" y="560116"/>
                  </a:lnTo>
                  <a:lnTo>
                    <a:pt x="1693842" y="575991"/>
                  </a:lnTo>
                  <a:lnTo>
                    <a:pt x="1685905" y="590279"/>
                  </a:lnTo>
                  <a:lnTo>
                    <a:pt x="1676379" y="606154"/>
                  </a:lnTo>
                  <a:lnTo>
                    <a:pt x="1665267" y="620441"/>
                  </a:lnTo>
                  <a:lnTo>
                    <a:pt x="1652567" y="634729"/>
                  </a:lnTo>
                  <a:lnTo>
                    <a:pt x="1638279" y="650604"/>
                  </a:lnTo>
                  <a:lnTo>
                    <a:pt x="1623992" y="664891"/>
                  </a:lnTo>
                  <a:lnTo>
                    <a:pt x="1608117" y="679179"/>
                  </a:lnTo>
                  <a:lnTo>
                    <a:pt x="1589067" y="691879"/>
                  </a:lnTo>
                  <a:lnTo>
                    <a:pt x="1568429" y="702991"/>
                  </a:lnTo>
                  <a:lnTo>
                    <a:pt x="1546205" y="715691"/>
                  </a:lnTo>
                  <a:lnTo>
                    <a:pt x="1523979" y="728391"/>
                  </a:lnTo>
                  <a:lnTo>
                    <a:pt x="1496992" y="739504"/>
                  </a:lnTo>
                  <a:lnTo>
                    <a:pt x="1470004" y="750616"/>
                  </a:lnTo>
                  <a:lnTo>
                    <a:pt x="1441429" y="761729"/>
                  </a:lnTo>
                  <a:lnTo>
                    <a:pt x="1408092" y="769666"/>
                  </a:lnTo>
                  <a:lnTo>
                    <a:pt x="1376342" y="779191"/>
                  </a:lnTo>
                  <a:lnTo>
                    <a:pt x="1339829" y="788716"/>
                  </a:lnTo>
                  <a:lnTo>
                    <a:pt x="1300142" y="795066"/>
                  </a:lnTo>
                  <a:lnTo>
                    <a:pt x="1262042" y="801416"/>
                  </a:lnTo>
                  <a:lnTo>
                    <a:pt x="1217592" y="806179"/>
                  </a:lnTo>
                  <a:lnTo>
                    <a:pt x="1173142" y="810941"/>
                  </a:lnTo>
                  <a:lnTo>
                    <a:pt x="1127104" y="815704"/>
                  </a:lnTo>
                  <a:lnTo>
                    <a:pt x="1076304" y="818879"/>
                  </a:lnTo>
                  <a:lnTo>
                    <a:pt x="1023917" y="820466"/>
                  </a:lnTo>
                  <a:lnTo>
                    <a:pt x="911204" y="822054"/>
                  </a:lnTo>
                  <a:lnTo>
                    <a:pt x="788967" y="818879"/>
                  </a:lnTo>
                  <a:lnTo>
                    <a:pt x="795317" y="879204"/>
                  </a:lnTo>
                  <a:lnTo>
                    <a:pt x="801667" y="934766"/>
                  </a:lnTo>
                  <a:lnTo>
                    <a:pt x="804842" y="990329"/>
                  </a:lnTo>
                  <a:lnTo>
                    <a:pt x="804842" y="1015729"/>
                  </a:lnTo>
                  <a:lnTo>
                    <a:pt x="803254" y="1042716"/>
                  </a:lnTo>
                  <a:lnTo>
                    <a:pt x="801667" y="1069704"/>
                  </a:lnTo>
                  <a:lnTo>
                    <a:pt x="798492" y="1096691"/>
                  </a:lnTo>
                  <a:lnTo>
                    <a:pt x="792142" y="1123679"/>
                  </a:lnTo>
                  <a:lnTo>
                    <a:pt x="785792" y="1150666"/>
                  </a:lnTo>
                  <a:lnTo>
                    <a:pt x="776267" y="1177654"/>
                  </a:lnTo>
                  <a:lnTo>
                    <a:pt x="765154" y="1206229"/>
                  </a:lnTo>
                  <a:lnTo>
                    <a:pt x="750867" y="1234804"/>
                  </a:lnTo>
                  <a:lnTo>
                    <a:pt x="736579" y="1266554"/>
                  </a:lnTo>
                  <a:lnTo>
                    <a:pt x="731817" y="1271317"/>
                  </a:lnTo>
                  <a:lnTo>
                    <a:pt x="723879" y="1272904"/>
                  </a:lnTo>
                  <a:lnTo>
                    <a:pt x="717529" y="1269729"/>
                  </a:lnTo>
                  <a:lnTo>
                    <a:pt x="709592" y="1263379"/>
                  </a:lnTo>
                  <a:lnTo>
                    <a:pt x="688954" y="1247504"/>
                  </a:lnTo>
                  <a:lnTo>
                    <a:pt x="665142" y="1228454"/>
                  </a:lnTo>
                  <a:lnTo>
                    <a:pt x="650854" y="1217342"/>
                  </a:lnTo>
                  <a:lnTo>
                    <a:pt x="636567" y="1207816"/>
                  </a:lnTo>
                  <a:lnTo>
                    <a:pt x="622279" y="1201466"/>
                  </a:lnTo>
                  <a:lnTo>
                    <a:pt x="606404" y="1198291"/>
                  </a:lnTo>
                  <a:lnTo>
                    <a:pt x="588942" y="1195116"/>
                  </a:lnTo>
                  <a:lnTo>
                    <a:pt x="573067" y="1198291"/>
                  </a:lnTo>
                  <a:lnTo>
                    <a:pt x="565129" y="1199879"/>
                  </a:lnTo>
                  <a:lnTo>
                    <a:pt x="555604" y="1204641"/>
                  </a:lnTo>
                  <a:lnTo>
                    <a:pt x="546079" y="1207816"/>
                  </a:lnTo>
                  <a:lnTo>
                    <a:pt x="538142" y="1215754"/>
                  </a:lnTo>
                  <a:lnTo>
                    <a:pt x="520679" y="1230042"/>
                  </a:lnTo>
                  <a:lnTo>
                    <a:pt x="511154" y="1244329"/>
                  </a:lnTo>
                  <a:lnTo>
                    <a:pt x="501629" y="1261792"/>
                  </a:lnTo>
                  <a:lnTo>
                    <a:pt x="493692" y="1280842"/>
                  </a:lnTo>
                  <a:lnTo>
                    <a:pt x="492104" y="1299892"/>
                  </a:lnTo>
                  <a:lnTo>
                    <a:pt x="492104" y="1322117"/>
                  </a:lnTo>
                  <a:lnTo>
                    <a:pt x="493692" y="1341167"/>
                  </a:lnTo>
                  <a:lnTo>
                    <a:pt x="500042" y="1364979"/>
                  </a:lnTo>
                  <a:lnTo>
                    <a:pt x="506392" y="1385617"/>
                  </a:lnTo>
                  <a:lnTo>
                    <a:pt x="515917" y="1409429"/>
                  </a:lnTo>
                  <a:lnTo>
                    <a:pt x="528617" y="1433242"/>
                  </a:lnTo>
                  <a:lnTo>
                    <a:pt x="541317" y="1455467"/>
                  </a:lnTo>
                  <a:lnTo>
                    <a:pt x="557192" y="1479279"/>
                  </a:lnTo>
                  <a:lnTo>
                    <a:pt x="574654" y="1503092"/>
                  </a:lnTo>
                  <a:lnTo>
                    <a:pt x="595292" y="1523729"/>
                  </a:lnTo>
                  <a:lnTo>
                    <a:pt x="614342" y="1545954"/>
                  </a:lnTo>
                  <a:lnTo>
                    <a:pt x="627042" y="1560242"/>
                  </a:lnTo>
                  <a:lnTo>
                    <a:pt x="636567" y="1571354"/>
                  </a:lnTo>
                  <a:lnTo>
                    <a:pt x="642917" y="1584054"/>
                  </a:lnTo>
                  <a:lnTo>
                    <a:pt x="650854" y="1596754"/>
                  </a:lnTo>
                  <a:lnTo>
                    <a:pt x="655617" y="1612629"/>
                  </a:lnTo>
                  <a:lnTo>
                    <a:pt x="658792" y="1626917"/>
                  </a:lnTo>
                  <a:lnTo>
                    <a:pt x="661967" y="1642792"/>
                  </a:lnTo>
                  <a:lnTo>
                    <a:pt x="658792" y="1658667"/>
                  </a:lnTo>
                  <a:lnTo>
                    <a:pt x="661967" y="1674542"/>
                  </a:lnTo>
                  <a:lnTo>
                    <a:pt x="663554" y="1709467"/>
                  </a:lnTo>
                  <a:lnTo>
                    <a:pt x="661967" y="1733279"/>
                  </a:lnTo>
                  <a:lnTo>
                    <a:pt x="657204" y="1761854"/>
                  </a:lnTo>
                  <a:lnTo>
                    <a:pt x="652442" y="1796779"/>
                  </a:lnTo>
                  <a:lnTo>
                    <a:pt x="639742" y="1841229"/>
                  </a:lnTo>
                  <a:lnTo>
                    <a:pt x="587354" y="1803129"/>
                  </a:lnTo>
                  <a:lnTo>
                    <a:pt x="542904" y="1768204"/>
                  </a:lnTo>
                  <a:lnTo>
                    <a:pt x="490517" y="1725342"/>
                  </a:lnTo>
                  <a:lnTo>
                    <a:pt x="433367" y="1672954"/>
                  </a:lnTo>
                  <a:lnTo>
                    <a:pt x="404792" y="1644379"/>
                  </a:lnTo>
                  <a:lnTo>
                    <a:pt x="374629" y="1614217"/>
                  </a:lnTo>
                  <a:lnTo>
                    <a:pt x="344467" y="1582467"/>
                  </a:lnTo>
                  <a:lnTo>
                    <a:pt x="315892" y="1547542"/>
                  </a:lnTo>
                  <a:lnTo>
                    <a:pt x="288904" y="1512617"/>
                  </a:lnTo>
                  <a:lnTo>
                    <a:pt x="261917" y="1472929"/>
                  </a:lnTo>
                  <a:lnTo>
                    <a:pt x="239692" y="1433242"/>
                  </a:lnTo>
                  <a:lnTo>
                    <a:pt x="217467" y="1391967"/>
                  </a:lnTo>
                  <a:lnTo>
                    <a:pt x="198417" y="1349104"/>
                  </a:lnTo>
                  <a:lnTo>
                    <a:pt x="180954" y="1303067"/>
                  </a:lnTo>
                  <a:lnTo>
                    <a:pt x="169842" y="1257029"/>
                  </a:lnTo>
                  <a:lnTo>
                    <a:pt x="158729" y="1207816"/>
                  </a:lnTo>
                  <a:lnTo>
                    <a:pt x="158125" y="1199353"/>
                  </a:lnTo>
                  <a:lnTo>
                    <a:pt x="150362" y="1195140"/>
                  </a:lnTo>
                  <a:cubicBezTo>
                    <a:pt x="59644" y="1133852"/>
                    <a:pt x="0" y="1030063"/>
                    <a:pt x="0" y="912343"/>
                  </a:cubicBezTo>
                  <a:cubicBezTo>
                    <a:pt x="0" y="723991"/>
                    <a:pt x="152689" y="571302"/>
                    <a:pt x="341041" y="571302"/>
                  </a:cubicBezTo>
                  <a:lnTo>
                    <a:pt x="354648" y="572674"/>
                  </a:lnTo>
                  <a:lnTo>
                    <a:pt x="355579" y="552178"/>
                  </a:lnTo>
                  <a:lnTo>
                    <a:pt x="363517" y="520428"/>
                  </a:lnTo>
                  <a:lnTo>
                    <a:pt x="371454" y="490266"/>
                  </a:lnTo>
                  <a:lnTo>
                    <a:pt x="382567" y="461691"/>
                  </a:lnTo>
                  <a:lnTo>
                    <a:pt x="395267" y="433116"/>
                  </a:lnTo>
                  <a:lnTo>
                    <a:pt x="411142" y="406129"/>
                  </a:lnTo>
                  <a:lnTo>
                    <a:pt x="430192" y="380728"/>
                  </a:lnTo>
                  <a:lnTo>
                    <a:pt x="449242" y="356916"/>
                  </a:lnTo>
                  <a:lnTo>
                    <a:pt x="469879" y="336278"/>
                  </a:lnTo>
                  <a:lnTo>
                    <a:pt x="492104" y="314053"/>
                  </a:lnTo>
                  <a:lnTo>
                    <a:pt x="515917" y="295003"/>
                  </a:lnTo>
                  <a:lnTo>
                    <a:pt x="541317" y="275953"/>
                  </a:lnTo>
                  <a:lnTo>
                    <a:pt x="568304" y="260078"/>
                  </a:lnTo>
                  <a:lnTo>
                    <a:pt x="595292" y="245791"/>
                  </a:lnTo>
                  <a:lnTo>
                    <a:pt x="622279" y="231503"/>
                  </a:lnTo>
                  <a:lnTo>
                    <a:pt x="650854" y="220391"/>
                  </a:lnTo>
                  <a:lnTo>
                    <a:pt x="679429" y="209278"/>
                  </a:lnTo>
                  <a:lnTo>
                    <a:pt x="708004" y="201341"/>
                  </a:lnTo>
                  <a:lnTo>
                    <a:pt x="734992" y="194991"/>
                  </a:lnTo>
                  <a:lnTo>
                    <a:pt x="763567" y="190228"/>
                  </a:lnTo>
                  <a:lnTo>
                    <a:pt x="792142" y="187053"/>
                  </a:lnTo>
                  <a:lnTo>
                    <a:pt x="820717" y="182291"/>
                  </a:lnTo>
                  <a:lnTo>
                    <a:pt x="847704" y="182291"/>
                  </a:lnTo>
                  <a:lnTo>
                    <a:pt x="873104" y="183878"/>
                  </a:lnTo>
                  <a:lnTo>
                    <a:pt x="898504" y="188641"/>
                  </a:lnTo>
                  <a:lnTo>
                    <a:pt x="923904" y="191816"/>
                  </a:lnTo>
                  <a:lnTo>
                    <a:pt x="947717" y="199753"/>
                  </a:lnTo>
                  <a:lnTo>
                    <a:pt x="968354" y="206103"/>
                  </a:lnTo>
                  <a:lnTo>
                    <a:pt x="988992" y="217216"/>
                  </a:lnTo>
                  <a:lnTo>
                    <a:pt x="1006454" y="228328"/>
                  </a:lnTo>
                  <a:lnTo>
                    <a:pt x="1042009" y="251516"/>
                  </a:lnTo>
                  <a:lnTo>
                    <a:pt x="1055427" y="208292"/>
                  </a:lnTo>
                  <a:cubicBezTo>
                    <a:pt x="1107199" y="85888"/>
                    <a:pt x="1228403" y="0"/>
                    <a:pt x="13696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63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竞争对手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5" name="Rectangle 254"/>
          <p:cNvSpPr/>
          <p:nvPr/>
        </p:nvSpPr>
        <p:spPr>
          <a:xfrm>
            <a:off x="9198443" y="2234267"/>
            <a:ext cx="1543451" cy="279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极简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8037" y="1180083"/>
            <a:ext cx="2762250" cy="952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21" y="1198553"/>
            <a:ext cx="2611373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7" y="3455903"/>
            <a:ext cx="2814669" cy="1209547"/>
          </a:xfrm>
          <a:prstGeom prst="rect">
            <a:avLst/>
          </a:prstGeom>
        </p:spPr>
      </p:pic>
      <p:sp>
        <p:nvSpPr>
          <p:cNvPr id="66" name="Rectangle 254"/>
          <p:cNvSpPr/>
          <p:nvPr/>
        </p:nvSpPr>
        <p:spPr>
          <a:xfrm>
            <a:off x="5102598" y="4920312"/>
            <a:ext cx="2037689" cy="57679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搁哪儿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36" y="3510025"/>
            <a:ext cx="2715587" cy="1155425"/>
          </a:xfrm>
          <a:prstGeom prst="rect">
            <a:avLst/>
          </a:prstGeom>
        </p:spPr>
      </p:pic>
      <p:sp>
        <p:nvSpPr>
          <p:cNvPr id="68" name="Rectangle 254"/>
          <p:cNvSpPr/>
          <p:nvPr/>
        </p:nvSpPr>
        <p:spPr>
          <a:xfrm>
            <a:off x="8802821" y="4914340"/>
            <a:ext cx="2037689" cy="57679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唯物主艺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69" name="Rectangle 254"/>
          <p:cNvSpPr/>
          <p:nvPr/>
        </p:nvSpPr>
        <p:spPr>
          <a:xfrm>
            <a:off x="5100326" y="2199482"/>
            <a:ext cx="2037689" cy="57679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收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哪儿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840509"/>
            <a:ext cx="3581400" cy="4775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64" y="840509"/>
            <a:ext cx="3717059" cy="495607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4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7991"/>
      </a:accent1>
      <a:accent2>
        <a:srgbClr val="313846"/>
      </a:accent2>
      <a:accent3>
        <a:srgbClr val="6A7991"/>
      </a:accent3>
      <a:accent4>
        <a:srgbClr val="313846"/>
      </a:accent4>
      <a:accent5>
        <a:srgbClr val="6A7991"/>
      </a:accent5>
      <a:accent6>
        <a:srgbClr val="313846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演示</Application>
  <PresentationFormat>宽屏</PresentationFormat>
  <Paragraphs>124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DIN Mittelschrift Std</vt:lpstr>
      <vt:lpstr>微软雅黑</vt:lpstr>
      <vt:lpstr>Calibri</vt:lpstr>
      <vt:lpstr>微软雅黑 Light</vt:lpstr>
      <vt:lpstr>华文宋体</vt:lpstr>
      <vt:lpstr>Open Sans</vt:lpstr>
      <vt:lpstr>Arial Unicode MS</vt:lpstr>
      <vt:lpstr>等线 Light</vt:lpstr>
      <vt:lpstr>等线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>第一PPT</dc:creator>
  <cp:keywords>www.1ppt.com</cp:keywords>
  <dc:description>www.1ppt.com</dc:description>
  <cp:lastModifiedBy>TZZT</cp:lastModifiedBy>
  <cp:revision>53</cp:revision>
  <dcterms:created xsi:type="dcterms:W3CDTF">2018-06-07T08:55:00Z</dcterms:created>
  <dcterms:modified xsi:type="dcterms:W3CDTF">2019-10-23T06:26:15Z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