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7624" r:id="rId3"/>
    <p:sldId id="7625" r:id="rId4"/>
    <p:sldId id="273" r:id="rId5"/>
    <p:sldId id="267" r:id="rId6"/>
    <p:sldId id="7629" r:id="rId7"/>
    <p:sldId id="7626" r:id="rId8"/>
    <p:sldId id="837" r:id="rId9"/>
    <p:sldId id="7631" r:id="rId10"/>
    <p:sldId id="915" r:id="rId11"/>
    <p:sldId id="7627" r:id="rId12"/>
    <p:sldId id="1255" r:id="rId13"/>
    <p:sldId id="7630" r:id="rId14"/>
    <p:sldId id="7628" r:id="rId15"/>
    <p:sldId id="269" r:id="rId16"/>
    <p:sldId id="752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17" autoAdjust="0"/>
  </p:normalViewPr>
  <p:slideViewPr>
    <p:cSldViewPr snapToGrid="0">
      <p:cViewPr varScale="1">
        <p:scale>
          <a:sx n="83" d="100"/>
          <a:sy n="83" d="100"/>
        </p:scale>
        <p:origin x="81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BE67-DE70-4442-B239-FAB3EC6D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75379-9BE3-4613-8E41-91EED7DA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AC6B-E067-4E14-A4B4-2193510C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D95C3-E1B0-402B-BDFE-36C5513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4AEB-D65F-4B0C-A9F3-DDCF1A17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AE0F40-BB64-45F7-8C75-F6533E22C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C725-2061-4FA9-A95A-F1E18335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4969-89A6-408D-88F5-87FD8E2B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54AEB-A398-4CE7-9732-58CE84E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61CE-2423-4CB7-8BB0-6D318269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4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5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76048-F325-4109-B3DC-908E27D4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86F7-8C22-416D-8ED2-28A9CCCC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6F985-B676-46F2-8396-DE55C992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27FC5-F888-4450-B5B2-31CA552A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4CD6E-3017-423C-9FEB-45AD5A6A8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D5B3F-3421-4862-8038-8C52E7B0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A99E4-034B-4F0B-A37F-91C209A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A7115-51DC-4959-AE88-9363208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6676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259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F6A5-75AF-4AAA-A2FC-0B4833C3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443D1-B101-45CF-AF6E-4A5C9BAA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409E1-B06A-4660-AEDD-883782A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0E05B6-F68E-45E6-8AE5-AA8B1BA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D386F-A7A2-4C8C-881A-10DE5114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E45F0-DE0C-49E1-B56B-A5B61AA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14DD5-6AB3-458C-9FC8-1D681D2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6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EDC8-5C36-473E-BA25-8C0F31F6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65DAE-DE8C-48E2-9A98-B686C1A0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3F87D-5DFA-4021-AC4A-4D1CDB92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56E89-33EA-4CF6-B3BB-125F1F86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5B6A3-F839-4538-AC3B-7BFC72B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9C61-816A-4B15-8A55-01F27080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85D0-A353-4302-A999-47B4F1C2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9D3A3-4803-4DB1-9CD2-CA0F71AC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8EB02-9C23-489A-9CB0-C0854BC7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32C0-D7D6-4A3B-9A8C-F389F4F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6B48F-3D04-4AA4-B0C4-70A6987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A54A2-3717-465A-A914-F15D86A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EC036-0F40-404A-91CD-6654716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5B88E-BE68-45BB-8E2F-2271F472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271B3-C3A3-4135-B184-7C6C6D4B9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A48-3B93-4A69-AC48-BAC756A5E75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B9E24-DF6F-4F8F-8EA3-1854AC350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4C07-D390-4ACB-AE75-7902AEF9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805" y="1029903"/>
            <a:ext cx="2557752" cy="293288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4963408" y="2080848"/>
            <a:ext cx="237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Storage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b="1" spc="-15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第三阶段汇报</a:t>
            </a:r>
            <a:endParaRPr lang="zh-CN" altLang="en-US" sz="4800" b="1" spc="-15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465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9" y="637309"/>
            <a:ext cx="11708476" cy="56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1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用户反馈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59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28">
            <a:extLst>
              <a:ext uri="{FF2B5EF4-FFF2-40B4-BE49-F238E27FC236}">
                <a16:creationId xmlns:a16="http://schemas.microsoft.com/office/drawing/2014/main" id="{47AA868A-BD43-4C3F-A307-9E4FCBF46C19}"/>
              </a:ext>
            </a:extLst>
          </p:cNvPr>
          <p:cNvSpPr/>
          <p:nvPr/>
        </p:nvSpPr>
        <p:spPr>
          <a:xfrm rot="2753278">
            <a:off x="-1739194" y="889946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0" name="矩形: 圆角 29">
            <a:extLst>
              <a:ext uri="{FF2B5EF4-FFF2-40B4-BE49-F238E27FC236}">
                <a16:creationId xmlns:a16="http://schemas.microsoft.com/office/drawing/2014/main" id="{65246A2C-D020-4915-BFD1-7FC3CBDF1785}"/>
              </a:ext>
            </a:extLst>
          </p:cNvPr>
          <p:cNvSpPr/>
          <p:nvPr/>
        </p:nvSpPr>
        <p:spPr>
          <a:xfrm rot="18846722" flipV="1">
            <a:off x="-1739194" y="5035010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2" name="TextBox 7"/>
          <p:cNvSpPr txBox="1"/>
          <p:nvPr/>
        </p:nvSpPr>
        <p:spPr>
          <a:xfrm>
            <a:off x="0" y="3167294"/>
            <a:ext cx="2714591" cy="4350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产品用户群体</a:t>
            </a:r>
            <a:endParaRPr lang="zh-CN" altLang="en-US" sz="3200" dirty="0">
              <a:solidFill>
                <a:srgbClr val="000000">
                  <a:lumMod val="65000"/>
                  <a:lumOff val="35000"/>
                </a:srgb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09176" y="448980"/>
            <a:ext cx="75655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赵同学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：能实现基本的储物寻物功能，方便以后记录东西，可用度还可以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吴同学：功能还算完善，但是界面看起来不是很高大上，不是很符合我的审美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邹同学：填写物品信息的时候比较方便，有些属性不用二次添加，比较好，但是有些地方有时会发生冲突闪退，希望改进下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丁同学：我也觉得首先界面的美观程度一般，再完善点就好了，但是功能还是不错的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曾同学：软件的搜索只能通过名称搜索，希望以后加强下搜索功能，能通过关键字搜索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3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28">
            <a:extLst>
              <a:ext uri="{FF2B5EF4-FFF2-40B4-BE49-F238E27FC236}">
                <a16:creationId xmlns:a16="http://schemas.microsoft.com/office/drawing/2014/main" id="{47AA868A-BD43-4C3F-A307-9E4FCBF46C19}"/>
              </a:ext>
            </a:extLst>
          </p:cNvPr>
          <p:cNvSpPr/>
          <p:nvPr/>
        </p:nvSpPr>
        <p:spPr>
          <a:xfrm rot="2753278">
            <a:off x="-1739194" y="889946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0" name="矩形: 圆角 29">
            <a:extLst>
              <a:ext uri="{FF2B5EF4-FFF2-40B4-BE49-F238E27FC236}">
                <a16:creationId xmlns:a16="http://schemas.microsoft.com/office/drawing/2014/main" id="{65246A2C-D020-4915-BFD1-7FC3CBDF1785}"/>
              </a:ext>
            </a:extLst>
          </p:cNvPr>
          <p:cNvSpPr/>
          <p:nvPr/>
        </p:nvSpPr>
        <p:spPr>
          <a:xfrm rot="18846722" flipV="1">
            <a:off x="-1739194" y="5035010"/>
            <a:ext cx="6624736" cy="873314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2" name="TextBox 7"/>
          <p:cNvSpPr txBox="1"/>
          <p:nvPr/>
        </p:nvSpPr>
        <p:spPr>
          <a:xfrm>
            <a:off x="0" y="3167294"/>
            <a:ext cx="2714591" cy="4350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产品用户群体</a:t>
            </a:r>
            <a:endParaRPr lang="zh-CN" altLang="en-US" sz="3200" dirty="0">
              <a:solidFill>
                <a:srgbClr val="000000">
                  <a:lumMod val="65000"/>
                  <a:lumOff val="35000"/>
                </a:srgb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1162" y="840510"/>
            <a:ext cx="69365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赵同学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：希望位置也添加搜索的功能，这样的话位置多了找位置就更方便了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张同学：界面虽然没我做的好看，但是还是可以的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梁同学：希望没完善的功能可以继续完善完，像能扫条形码添加，可以直接通过该软件发布闲置等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杨同学：希望数据能放到服务器上，这样删除软件后，下次登录数据还存在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邵同学：以后的登录可以直接用微信登录，这样比较方便，软件功能还是比较完善的；</a:t>
            </a:r>
          </a:p>
        </p:txBody>
      </p:sp>
    </p:spTree>
    <p:extLst>
      <p:ext uri="{BB962C8B-B14F-4D97-AF65-F5344CB8AC3E}">
        <p14:creationId xmlns:p14="http://schemas.microsoft.com/office/powerpoint/2010/main" val="15976029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0631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13"/>
          <p:cNvGrpSpPr/>
          <p:nvPr/>
        </p:nvGrpSpPr>
        <p:grpSpPr>
          <a:xfrm>
            <a:off x="651644" y="1523998"/>
            <a:ext cx="4557665" cy="2388265"/>
            <a:chOff x="874712" y="3344238"/>
            <a:chExt cx="3274695" cy="1490707"/>
          </a:xfrm>
        </p:grpSpPr>
        <p:sp>
          <p:nvSpPr>
            <p:cNvPr id="35" name="矩形 14"/>
            <p:cNvSpPr/>
            <p:nvPr/>
          </p:nvSpPr>
          <p:spPr>
            <a:xfrm>
              <a:off x="874712" y="3639513"/>
              <a:ext cx="3274695" cy="11954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整个项目的组织框架，项目的组织者，负责组织整个项目，主界面设计者，负责设置物品的位置和分类，与物品进行绑定。还有许多功能和动态，比如拍照。</a:t>
              </a:r>
              <a:endParaRPr lang="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15"/>
            <p:cNvSpPr/>
            <p:nvPr/>
          </p:nvSpPr>
          <p:spPr>
            <a:xfrm>
              <a:off x="874712" y="3344238"/>
              <a:ext cx="2241974" cy="3595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许铁中</a:t>
              </a:r>
              <a:endParaRPr lang="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13"/>
          <p:cNvGrpSpPr/>
          <p:nvPr/>
        </p:nvGrpSpPr>
        <p:grpSpPr>
          <a:xfrm>
            <a:off x="5939462" y="1524000"/>
            <a:ext cx="4557665" cy="2388264"/>
            <a:chOff x="874712" y="3344238"/>
            <a:chExt cx="3274695" cy="1490706"/>
          </a:xfrm>
        </p:grpSpPr>
        <p:sp>
          <p:nvSpPr>
            <p:cNvPr id="39" name="矩形 14"/>
            <p:cNvSpPr/>
            <p:nvPr/>
          </p:nvSpPr>
          <p:spPr>
            <a:xfrm>
              <a:off x="874712" y="3639513"/>
              <a:ext cx="3274695" cy="11954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负责物品的编辑和保存，负责物品新建界面和编辑界面的编写。负责后台工作，保存物品的各种数据和提取数据库的数据并显示出来。</a:t>
              </a:r>
              <a:endParaRPr lang="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15"/>
            <p:cNvSpPr/>
            <p:nvPr/>
          </p:nvSpPr>
          <p:spPr>
            <a:xfrm>
              <a:off x="874712" y="3344238"/>
              <a:ext cx="2241974" cy="3595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李涛</a:t>
              </a:r>
              <a:endParaRPr lang="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796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感谢您的观看</a:t>
            </a: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2939748" y="4977994"/>
            <a:ext cx="611252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Be brave, and the world will yield. If sometimes you are defeated by it, and be brave and brave again and again, it will give in.</a:t>
            </a: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743CEC-3D67-41C4-8447-E8B0E4A714E7}"/>
              </a:ext>
            </a:extLst>
          </p:cNvPr>
          <p:cNvGrpSpPr/>
          <p:nvPr/>
        </p:nvGrpSpPr>
        <p:grpSpPr>
          <a:xfrm>
            <a:off x="4321732" y="2353698"/>
            <a:ext cx="5773613" cy="4097544"/>
            <a:chOff x="4321732" y="2353698"/>
            <a:chExt cx="5773613" cy="4097544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8" y="2353698"/>
              <a:ext cx="4768387" cy="824261"/>
              <a:chOff x="4247964" y="2133922"/>
              <a:chExt cx="3744259" cy="647441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22158" y="2248212"/>
                <a:ext cx="2970065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en-US" altLang="zh-CN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APP</a:t>
                </a: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的吸引力和工作量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2" y="3445570"/>
              <a:ext cx="5762313" cy="824261"/>
              <a:chOff x="4247964" y="2133922"/>
              <a:chExt cx="4524714" cy="647441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6583" y="2236553"/>
                <a:ext cx="3746095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测试</a:t>
                </a: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设计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6" name="组合 20"/>
            <p:cNvGrpSpPr/>
            <p:nvPr/>
          </p:nvGrpSpPr>
          <p:grpSpPr bwMode="auto">
            <a:xfrm>
              <a:off x="4338669" y="4537442"/>
              <a:ext cx="4393555" cy="824261"/>
              <a:chOff x="4247964" y="2133922"/>
              <a:chExt cx="3449930" cy="647441"/>
            </a:xfrm>
          </p:grpSpPr>
          <p:sp>
            <p:nvSpPr>
              <p:cNvPr id="47" name="TextBox 21"/>
              <p:cNvSpPr txBox="1"/>
              <p:nvPr/>
            </p:nvSpPr>
            <p:spPr>
              <a:xfrm>
                <a:off x="5022156" y="2224895"/>
                <a:ext cx="2675738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用户反馈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圆角矩形​​ 22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3</a:t>
                </a:r>
                <a:endParaRPr lang="zh-CN" altLang="en-US" sz="42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24"/>
            <p:cNvGrpSpPr/>
            <p:nvPr/>
          </p:nvGrpSpPr>
          <p:grpSpPr bwMode="auto">
            <a:xfrm>
              <a:off x="4321732" y="5627260"/>
              <a:ext cx="4785321" cy="823982"/>
              <a:chOff x="4247964" y="2132499"/>
              <a:chExt cx="3757555" cy="648864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5035455" y="2213632"/>
                <a:ext cx="2970064" cy="41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团队</a:t>
                </a:r>
                <a:r>
                  <a:rPr lang="zh-CN" alt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分工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圆角矩形​​ 26"/>
              <p:cNvSpPr>
                <a:spLocks noChangeArrowheads="1"/>
              </p:cNvSpPr>
              <p:nvPr/>
            </p:nvSpPr>
            <p:spPr bwMode="auto">
              <a:xfrm>
                <a:off x="4247964" y="2132499"/>
                <a:ext cx="647740" cy="64886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4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7196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4" y="3777733"/>
            <a:ext cx="416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APP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的吸引力和工作量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164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的吸引力和工作量</a:t>
            </a:r>
          </a:p>
        </p:txBody>
      </p:sp>
      <p:sp>
        <p:nvSpPr>
          <p:cNvPr id="29" name="TextBox 17"/>
          <p:cNvSpPr txBox="1"/>
          <p:nvPr/>
        </p:nvSpPr>
        <p:spPr bwMode="auto">
          <a:xfrm>
            <a:off x="2519311" y="846081"/>
            <a:ext cx="386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主界面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TextBox 17"/>
          <p:cNvSpPr txBox="1"/>
          <p:nvPr/>
        </p:nvSpPr>
        <p:spPr bwMode="auto">
          <a:xfrm>
            <a:off x="7197698" y="846081"/>
            <a:ext cx="386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闲置物品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02" y="1548761"/>
            <a:ext cx="2535633" cy="45077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43" y="1548761"/>
            <a:ext cx="2538412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9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登记物品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 bwMode="auto">
          <a:xfrm>
            <a:off x="2404025" y="605067"/>
            <a:ext cx="386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位置管理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 bwMode="auto">
          <a:xfrm>
            <a:off x="6969819" y="619876"/>
            <a:ext cx="386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分类管理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79" y="1196909"/>
            <a:ext cx="3240375" cy="5250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73" y="1195852"/>
            <a:ext cx="2969491" cy="52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45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登记物品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 bwMode="auto">
          <a:xfrm>
            <a:off x="2404025" y="605067"/>
            <a:ext cx="386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物品界面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 bwMode="auto">
          <a:xfrm>
            <a:off x="6969819" y="619876"/>
            <a:ext cx="386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编辑界面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98" y="1274618"/>
            <a:ext cx="2719820" cy="4835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61" y="1274618"/>
            <a:ext cx="2802632" cy="49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06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测试设计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951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测试设计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6" y="1080436"/>
            <a:ext cx="11439183" cy="43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16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7"/>
          <p:cNvSpPr txBox="1"/>
          <p:nvPr/>
        </p:nvSpPr>
        <p:spPr bwMode="auto">
          <a:xfrm>
            <a:off x="810752" y="204957"/>
            <a:ext cx="386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测试设计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6" y="877454"/>
            <a:ext cx="11331110" cy="49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422</Words>
  <Application>Microsoft Office PowerPoint</Application>
  <PresentationFormat>宽屏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DIN Mittelschrift Std</vt:lpstr>
      <vt:lpstr>Open Sans</vt:lpstr>
      <vt:lpstr>等线</vt:lpstr>
      <vt:lpstr>等线 Light</vt:lpstr>
      <vt:lpstr>华文宋体</vt:lpstr>
      <vt:lpstr>宋体</vt:lpstr>
      <vt:lpstr>微软雅黑</vt:lpstr>
      <vt:lpstr>微软雅黑 Light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Lee Tim</cp:lastModifiedBy>
  <cp:revision>57</cp:revision>
  <dcterms:created xsi:type="dcterms:W3CDTF">2018-06-07T08:55:01Z</dcterms:created>
  <dcterms:modified xsi:type="dcterms:W3CDTF">2019-12-25T05:29:19Z</dcterms:modified>
</cp:coreProperties>
</file>