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7624" r:id="rId3"/>
    <p:sldId id="7625" r:id="rId4"/>
    <p:sldId id="273" r:id="rId5"/>
    <p:sldId id="7626" r:id="rId6"/>
    <p:sldId id="267" r:id="rId7"/>
    <p:sldId id="837" r:id="rId8"/>
    <p:sldId id="7630" r:id="rId9"/>
    <p:sldId id="7633" r:id="rId10"/>
    <p:sldId id="7631" r:id="rId11"/>
    <p:sldId id="7627" r:id="rId12"/>
    <p:sldId id="1255" r:id="rId13"/>
    <p:sldId id="7632" r:id="rId14"/>
    <p:sldId id="752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17" autoAdjust="0"/>
  </p:normalViewPr>
  <p:slideViewPr>
    <p:cSldViewPr snapToGrid="0">
      <p:cViewPr>
        <p:scale>
          <a:sx n="63" d="100"/>
          <a:sy n="63" d="100"/>
        </p:scale>
        <p:origin x="1579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4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BE67-DE70-4442-B239-FAB3EC6D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75379-9BE3-4613-8E41-91EED7DA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AC6B-E067-4E14-A4B4-2193510C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6CA48-3B93-4A69-AC48-BAC756A5E7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D95C3-E1B0-402B-BDFE-36C55138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D4AEB-D65F-4B0C-A9F3-DDCF1A17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AE0F40-BB64-45F7-8C75-F6533E22C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5C725-2061-4FA9-A95A-F1E183356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44969-89A6-408D-88F5-87FD8E2B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6CA48-3B93-4A69-AC48-BAC756A5E7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54AEB-A398-4CE7-9732-58CE84EF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661CE-2423-4CB7-8BB0-6D318269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4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7728734-F8F9-4C88-993B-AD792CD56D89}"/>
              </a:ext>
            </a:extLst>
          </p:cNvPr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6DC0884-6A83-48BA-AAF8-3B7EB24F2D4E}"/>
                </a:ext>
              </a:extLst>
            </p:cNvPr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49408B6-9696-4A5B-A103-E1EE4FB46197}"/>
                  </a:ext>
                </a:extLst>
              </p:cNvPr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C7BAA39-3124-4873-A47F-BED4F34F6883}"/>
                  </a:ext>
                </a:extLst>
              </p:cNvPr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4B5EC67-E582-47F5-AD80-247E1E58B109}"/>
                </a:ext>
              </a:extLst>
            </p:cNvPr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96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15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76048-F325-4109-B3DC-908E27D4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86F7-8C22-416D-8ED2-28A9CCCC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6F985-B676-46F2-8396-DE55C992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27FC5-F888-4450-B5B2-31CA552A9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4CD6E-3017-423C-9FEB-45AD5A6A8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9D5B3F-3421-4862-8038-8C52E7B0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6CA48-3B93-4A69-AC48-BAC756A5E7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A99E4-034B-4F0B-A37F-91C209AA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A7115-51DC-4959-AE88-9363208F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6676" y="64192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5259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BF6A5-75AF-4AAA-A2FC-0B4833C3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443D1-B101-45CF-AF6E-4A5C9BAA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6CA48-3B93-4A69-AC48-BAC756A5E7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409E1-B06A-4660-AEDD-883782A8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0E05B6-F68E-45E6-8AE5-AA8B1BA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D386F-A7A2-4C8C-881A-10DE5114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6CA48-3B93-4A69-AC48-BAC756A5E7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E45F0-DE0C-49E1-B56B-A5B61AA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14DD5-6AB3-458C-9FC8-1D681D23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6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EDC8-5C36-473E-BA25-8C0F31F6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65DAE-DE8C-48E2-9A98-B686C1A0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3F87D-5DFA-4021-AC4A-4D1CDB92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56E89-33EA-4CF6-B3BB-125F1F86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6CA48-3B93-4A69-AC48-BAC756A5E7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5B6A3-F839-4538-AC3B-7BFC72B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69C61-816A-4B15-8A55-01F27080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6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85D0-A353-4302-A999-47B4F1C2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89D3A3-4803-4DB1-9CD2-CA0F71AC7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8EB02-9C23-489A-9CB0-C0854BC7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D32C0-D7D6-4A3B-9A8C-F389F4F0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6CA48-3B93-4A69-AC48-BAC756A5E7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6B48F-3D04-4AA4-B0C4-70A6987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A54A2-3717-465A-A914-F15D86A0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08EFFE6-24F3-422D-BAEF-879F975C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E55389B-0E4D-4566-A0F3-592CBE5FE612}"/>
              </a:ext>
            </a:extLst>
          </p:cNvPr>
          <p:cNvSpPr txBox="1"/>
          <p:nvPr/>
        </p:nvSpPr>
        <p:spPr>
          <a:xfrm>
            <a:off x="5053012" y="2228260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LOGO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en-US" altLang="zh-CN" sz="4800" b="1" spc="-150" dirty="0" smtClean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Storage</a:t>
            </a:r>
            <a:endParaRPr lang="zh-CN" altLang="en-US" sz="4800" b="1" spc="-150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32B88C8-B4F8-4684-9BA3-CA98BBF6C531}"/>
              </a:ext>
            </a:extLst>
          </p:cNvPr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F346459-E2CC-4C09-A0A5-EF05A6A742F2}"/>
              </a:ext>
            </a:extLst>
          </p:cNvPr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F054519-C7F0-4EF3-B6DE-D807C6CB753B}"/>
              </a:ext>
            </a:extLst>
          </p:cNvPr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04655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主界面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1" y="719328"/>
            <a:ext cx="3144393" cy="5590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719328"/>
            <a:ext cx="3082671" cy="54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051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物品类别和标签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8593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83" y="804672"/>
            <a:ext cx="3103245" cy="5516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11" y="804672"/>
            <a:ext cx="3103245" cy="5516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11" y="804672"/>
            <a:ext cx="3103245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4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27" y="804672"/>
            <a:ext cx="3103245" cy="5516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9" y="804672"/>
            <a:ext cx="3103245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24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08EFFE6-24F3-422D-BAEF-879F975C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E55389B-0E4D-4566-A0F3-592CBE5FE612}"/>
              </a:ext>
            </a:extLst>
          </p:cNvPr>
          <p:cNvSpPr txBox="1"/>
          <p:nvPr/>
        </p:nvSpPr>
        <p:spPr>
          <a:xfrm>
            <a:off x="5053012" y="2228260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LOGO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zh-CN" altLang="en-US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感谢您的观看</a:t>
            </a: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32B88C8-B4F8-4684-9BA3-CA98BBF6C531}"/>
              </a:ext>
            </a:extLst>
          </p:cNvPr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F346459-E2CC-4C09-A0A5-EF05A6A742F2}"/>
              </a:ext>
            </a:extLst>
          </p:cNvPr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F054519-C7F0-4EF3-B6DE-D807C6CB753B}"/>
              </a:ext>
            </a:extLst>
          </p:cNvPr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DD8D3AD-C642-467E-96EF-2ADE3A0ECB45}"/>
              </a:ext>
            </a:extLst>
          </p:cNvPr>
          <p:cNvSpPr txBox="1"/>
          <p:nvPr/>
        </p:nvSpPr>
        <p:spPr>
          <a:xfrm>
            <a:off x="2939748" y="4977994"/>
            <a:ext cx="6112523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Be brave, and the world will yield. If sometimes you are defeated by it, and be brave and brave again and again, it will give in.</a:t>
            </a:r>
          </a:p>
        </p:txBody>
      </p:sp>
    </p:spTree>
    <p:extLst>
      <p:ext uri="{BB962C8B-B14F-4D97-AF65-F5344CB8AC3E}">
        <p14:creationId xmlns:p14="http://schemas.microsoft.com/office/powerpoint/2010/main" val="9270331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7270" y="293248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770700" y="1203313"/>
            <a:ext cx="4239532" cy="7010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CONTENTS 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文本框 14"/>
          <p:cNvSpPr txBox="1"/>
          <p:nvPr/>
        </p:nvSpPr>
        <p:spPr>
          <a:xfrm>
            <a:off x="1824612" y="1107597"/>
            <a:ext cx="169244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目录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875927" y="1972516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743CEC-3D67-41C4-8447-E8B0E4A714E7}"/>
              </a:ext>
            </a:extLst>
          </p:cNvPr>
          <p:cNvGrpSpPr/>
          <p:nvPr/>
        </p:nvGrpSpPr>
        <p:grpSpPr>
          <a:xfrm>
            <a:off x="4321733" y="2353698"/>
            <a:ext cx="4410491" cy="4097544"/>
            <a:chOff x="4321733" y="2353698"/>
            <a:chExt cx="4410491" cy="4097544"/>
          </a:xfrm>
        </p:grpSpPr>
        <p:grpSp>
          <p:nvGrpSpPr>
            <p:cNvPr id="23" name="组合 15"/>
            <p:cNvGrpSpPr/>
            <p:nvPr/>
          </p:nvGrpSpPr>
          <p:grpSpPr bwMode="auto">
            <a:xfrm>
              <a:off x="4338667" y="2353698"/>
              <a:ext cx="2662496" cy="824261"/>
              <a:chOff x="4247964" y="2133922"/>
              <a:chExt cx="2090660" cy="647441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5022158" y="2248212"/>
                <a:ext cx="1316466" cy="410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登录界面</a:t>
                </a:r>
                <a:endParaRPr lang="en-US" altLang="zh-CN" sz="28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圆角矩形​​ 10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1</a:t>
                </a:r>
                <a:endParaRPr lang="zh-CN" altLang="en-US" sz="42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2" name="组合 16"/>
            <p:cNvGrpSpPr/>
            <p:nvPr/>
          </p:nvGrpSpPr>
          <p:grpSpPr bwMode="auto">
            <a:xfrm>
              <a:off x="4333032" y="3445570"/>
              <a:ext cx="4399192" cy="824261"/>
              <a:chOff x="4247964" y="2133922"/>
              <a:chExt cx="3454357" cy="647441"/>
            </a:xfrm>
          </p:grpSpPr>
          <p:sp>
            <p:nvSpPr>
              <p:cNvPr id="43" name="TextBox 17"/>
              <p:cNvSpPr txBox="1"/>
              <p:nvPr/>
            </p:nvSpPr>
            <p:spPr>
              <a:xfrm>
                <a:off x="5026583" y="2236553"/>
                <a:ext cx="2675738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主界面</a:t>
                </a:r>
                <a:endPara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圆角矩形​​ 18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2</a:t>
                </a:r>
                <a:endParaRPr lang="zh-CN" altLang="en-US" sz="42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6" name="组合 20"/>
            <p:cNvGrpSpPr/>
            <p:nvPr/>
          </p:nvGrpSpPr>
          <p:grpSpPr bwMode="auto">
            <a:xfrm>
              <a:off x="4338669" y="4537442"/>
              <a:ext cx="3940112" cy="824261"/>
              <a:chOff x="4247964" y="2133922"/>
              <a:chExt cx="3093875" cy="647441"/>
            </a:xfrm>
          </p:grpSpPr>
          <p:sp>
            <p:nvSpPr>
              <p:cNvPr id="47" name="TextBox 21"/>
              <p:cNvSpPr txBox="1"/>
              <p:nvPr/>
            </p:nvSpPr>
            <p:spPr>
              <a:xfrm>
                <a:off x="5022157" y="2224895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物品类别和标签</a:t>
                </a:r>
                <a:endPara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圆角矩形​​ 22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3</a:t>
                </a:r>
                <a:endParaRPr lang="zh-CN" altLang="en-US" sz="4265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50" name="组合 24"/>
            <p:cNvGrpSpPr/>
            <p:nvPr/>
          </p:nvGrpSpPr>
          <p:grpSpPr bwMode="auto">
            <a:xfrm>
              <a:off x="4321733" y="5627260"/>
              <a:ext cx="3957047" cy="823982"/>
              <a:chOff x="4247964" y="2132499"/>
              <a:chExt cx="3107173" cy="648864"/>
            </a:xfrm>
          </p:grpSpPr>
          <p:sp>
            <p:nvSpPr>
              <p:cNvPr id="51" name="TextBox 25"/>
              <p:cNvSpPr txBox="1"/>
              <p:nvPr/>
            </p:nvSpPr>
            <p:spPr>
              <a:xfrm>
                <a:off x="5035455" y="2213632"/>
                <a:ext cx="2319682" cy="412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推广和运营方案</a:t>
                </a:r>
                <a:endPara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2" name="圆角矩形​​ 26"/>
              <p:cNvSpPr>
                <a:spLocks noChangeArrowheads="1"/>
              </p:cNvSpPr>
              <p:nvPr/>
            </p:nvSpPr>
            <p:spPr bwMode="auto">
              <a:xfrm>
                <a:off x="4247964" y="2132499"/>
                <a:ext cx="647740" cy="648864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4</a:t>
                </a:r>
                <a:endParaRPr lang="zh-CN" altLang="en-US" sz="42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7196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</a:t>
            </a:r>
            <a:r>
              <a:rPr lang="en-US" altLang="zh-CN" sz="9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01</a:t>
            </a:r>
            <a:endParaRPr lang="en-US" altLang="zh-CN" sz="9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215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登录界面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1644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登录界面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52" y="1062180"/>
            <a:ext cx="2745799" cy="48814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36" y="1062180"/>
            <a:ext cx="2826328" cy="50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49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210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主界面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951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主界面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719328"/>
            <a:ext cx="3082671" cy="54803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39" y="719328"/>
            <a:ext cx="3038285" cy="54013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37" y="605067"/>
            <a:ext cx="3215088" cy="57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45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主界面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47" y="963168"/>
            <a:ext cx="3007233" cy="5346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87" y="963168"/>
            <a:ext cx="3007233" cy="53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16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主界面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3" y="963168"/>
            <a:ext cx="3007233" cy="5346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15" y="963168"/>
            <a:ext cx="3007233" cy="53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854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主界面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11" y="963168"/>
            <a:ext cx="3007233" cy="53461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90" y="963168"/>
            <a:ext cx="3007233" cy="5346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90" y="963168"/>
            <a:ext cx="3007233" cy="53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19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82</Words>
  <Application>Microsoft Office PowerPoint</Application>
  <PresentationFormat>宽屏</PresentationFormat>
  <Paragraphs>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DIN Mittelschrift Std</vt:lpstr>
      <vt:lpstr>Open Sans</vt:lpstr>
      <vt:lpstr>等线</vt:lpstr>
      <vt:lpstr>等线 Light</vt:lpstr>
      <vt:lpstr>华文宋体</vt:lpstr>
      <vt:lpstr>宋体</vt:lpstr>
      <vt:lpstr>微软雅黑</vt:lpstr>
      <vt:lpstr>微软雅黑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dc:description>www.1ppt.com</dc:description>
  <cp:lastModifiedBy>Lee Tim</cp:lastModifiedBy>
  <cp:revision>57</cp:revision>
  <dcterms:created xsi:type="dcterms:W3CDTF">2018-06-07T08:55:01Z</dcterms:created>
  <dcterms:modified xsi:type="dcterms:W3CDTF">2019-11-27T03:12:43Z</dcterms:modified>
</cp:coreProperties>
</file>