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7" r:id="rId3"/>
    <p:sldId id="263" r:id="rId4"/>
    <p:sldId id="269" r:id="rId5"/>
    <p:sldId id="270" r:id="rId6"/>
    <p:sldId id="271" r:id="rId7"/>
    <p:sldId id="272" r:id="rId8"/>
    <p:sldId id="265" r:id="rId9"/>
  </p:sldIdLst>
  <p:sldSz cx="9144000" cy="5143500" type="screen16x9"/>
  <p:notesSz cx="6858000" cy="9144000"/>
  <p:custDataLst>
    <p:tags r:id="rId1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BB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6" autoAdjust="0"/>
    <p:restoredTop sz="94660"/>
  </p:normalViewPr>
  <p:slideViewPr>
    <p:cSldViewPr>
      <p:cViewPr varScale="1">
        <p:scale>
          <a:sx n="88" d="100"/>
          <a:sy n="88" d="100"/>
        </p:scale>
        <p:origin x="5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9B5B058-D8CC-40BE-8D66-4F88E77E80F4}" type="datetime1">
              <a:rPr lang="zh-CN" altLang="en-US"/>
              <a:pPr>
                <a:defRPr/>
              </a:pPr>
              <a:t>2019/10/16</a:t>
            </a:fld>
            <a:endParaRPr lang="zh-CN" altLang="en-US" sz="1200"/>
          </a:p>
        </p:txBody>
      </p:sp>
      <p:sp>
        <p:nvSpPr>
          <p:cNvPr id="3076"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单击此处编辑母版文本样式</a:t>
            </a:r>
          </a:p>
          <a:p>
            <a:pPr>
              <a:defRPr/>
            </a:pPr>
            <a:r>
              <a:rPr lang="zh-CN" altLang="zh-CN"/>
              <a:t>第二级</a:t>
            </a:r>
          </a:p>
          <a:p>
            <a:pPr>
              <a:defRPr/>
            </a:pPr>
            <a:r>
              <a:rPr lang="zh-CN" altLang="zh-CN"/>
              <a:t>第三级</a:t>
            </a:r>
          </a:p>
          <a:p>
            <a:pPr>
              <a:defRPr/>
            </a:pPr>
            <a:r>
              <a:rPr lang="zh-CN" altLang="zh-CN"/>
              <a:t>第四级</a:t>
            </a:r>
          </a:p>
          <a:p>
            <a:pPr>
              <a:defRPr/>
            </a:pPr>
            <a:r>
              <a:rPr lang="zh-CN" altLang="zh-CN"/>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87E5A4A1-A0D5-41DC-970A-8F5DB902ABA7}" type="slidenum">
              <a:rPr lang="zh-CN" altLang="en-US"/>
              <a:pPr>
                <a:defRPr/>
              </a:pPr>
              <a:t>‹#›</a:t>
            </a:fld>
            <a:endParaRPr lang="zh-CN" altLang="en-US" sz="1200"/>
          </a:p>
        </p:txBody>
      </p:sp>
    </p:spTree>
    <p:extLst>
      <p:ext uri="{BB962C8B-B14F-4D97-AF65-F5344CB8AC3E}">
        <p14:creationId xmlns:p14="http://schemas.microsoft.com/office/powerpoint/2010/main" val="3441534243"/>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484"/>
          <p:cNvSpPr>
            <a:spLocks noChangeArrowheads="1"/>
          </p:cNvSpPr>
          <p:nvPr userDrawn="1"/>
        </p:nvSpPr>
        <p:spPr bwMode="auto">
          <a:xfrm>
            <a:off x="-33338" y="-26988"/>
            <a:ext cx="9177338" cy="5170488"/>
          </a:xfrm>
          <a:prstGeom prst="rect">
            <a:avLst/>
          </a:prstGeom>
          <a:solidFill>
            <a:srgbClr val="595959"/>
          </a:solidFill>
          <a:ln w="6350">
            <a:solidFill>
              <a:srgbClr val="595959"/>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5" name="日期占位符 3"/>
          <p:cNvSpPr>
            <a:spLocks noGrp="1" noChangeArrowheads="1"/>
          </p:cNvSpPr>
          <p:nvPr>
            <p:ph type="dt" sz="half" idx="10"/>
          </p:nvPr>
        </p:nvSpPr>
        <p:spPr/>
        <p:txBody>
          <a:bodyPr/>
          <a:lstStyle>
            <a:lvl1pPr>
              <a:defRPr/>
            </a:lvl1pPr>
          </a:lstStyle>
          <a:p>
            <a:pPr>
              <a:defRPr/>
            </a:pPr>
            <a:fld id="{47FCE36E-947C-408A-93A4-4CC8D30C6270}" type="datetime1">
              <a:rPr lang="zh-CN" altLang="en-US"/>
              <a:pPr>
                <a:defRPr/>
              </a:pPr>
              <a:t>2019/10/16</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4CD3E5E7-6EDA-4461-A143-E78371B5AD2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7435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9D03B380-D12A-449C-83CC-E58EC3B970F6}" type="datetime1">
              <a:rPr lang="zh-CN" altLang="en-US"/>
              <a:pPr>
                <a:defRPr/>
              </a:pPr>
              <a:t>2019/10/16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ED80A004-567F-4FCF-8F53-EF588C7B6DB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129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0B267E5-B4B3-4D5B-B2EE-9104100E8BA1}" type="datetime1">
              <a:rPr lang="zh-CN" altLang="en-US"/>
              <a:pPr>
                <a:defRPr/>
              </a:pPr>
              <a:t>2019/10/16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5FA5AC-7D3E-457D-BB36-33E61AC1D46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0162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71FD5C6-0EAD-4138-BE0A-8F7900C382CC}" type="datetime1">
              <a:rPr lang="zh-CN" altLang="en-US"/>
              <a:pPr>
                <a:defRPr/>
              </a:pPr>
              <a:t>2019/10/16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08C679A-2CD5-45CB-B270-44D686B8BB2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5257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41CE7C8-783C-4954-96FD-DC46F61B1AC8}" type="datetime1">
              <a:rPr lang="zh-CN" altLang="en-US"/>
              <a:pPr>
                <a:defRPr/>
              </a:pPr>
              <a:t>2019/10/16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13B6495-B1EB-4181-B8A0-7A940695E90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035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F6453CE4-3C14-4F80-B6EC-23EB1DE6892E}" type="datetime1">
              <a:rPr lang="zh-CN" altLang="en-US"/>
              <a:pPr>
                <a:defRPr/>
              </a:pPr>
              <a:t>2019/10/16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F4CB261-8F78-4871-96B3-618C1A3AB56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66124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7C63AE2C-CD56-46B1-844C-F9058C96F2ED}" type="datetime1">
              <a:rPr lang="zh-CN" altLang="en-US"/>
              <a:pPr>
                <a:defRPr/>
              </a:pPr>
              <a:t>2019/10/16</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6F3B85F6-1533-45DC-96FE-828EC009279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0763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016036B8-BB75-4F2F-A4F7-F2D09B3AD4EC}" type="datetime1">
              <a:rPr lang="zh-CN" altLang="en-US"/>
              <a:pPr>
                <a:defRPr/>
              </a:pPr>
              <a:t>2019/10/16</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40E1C996-2F95-4C94-9A9A-8A9D459BD2E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722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CDABC5B-CE51-4652-9C63-A13D0BE9151E}" type="datetime1">
              <a:rPr lang="zh-CN" altLang="en-US"/>
              <a:pPr>
                <a:defRPr/>
              </a:pPr>
              <a:t>2019/10/16</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5790E5-9EDE-4412-8046-F70FE84D9D8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0855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2D0C0858-595E-4C6E-8551-01F4CCCBFB46}" type="datetime1">
              <a:rPr lang="zh-CN" altLang="en-US"/>
              <a:pPr>
                <a:defRPr/>
              </a:pPr>
              <a:t>2019/10/16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670C60D9-6460-423F-99F0-3155003046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5741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AF8211C-E220-4B24-B835-EDFA59EABCBA}" type="datetime1">
              <a:rPr lang="zh-CN" altLang="en-US"/>
              <a:pPr>
                <a:defRPr/>
              </a:pPr>
              <a:t>2019/10/16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FACF2614-E699-47C8-A596-3D1D53B48EB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8718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94857449-9EB0-4B6E-A1A4-A3E211049A1D}" type="datetime1">
              <a:rPr lang="zh-CN" altLang="en-US"/>
              <a:pPr>
                <a:defRPr/>
              </a:pPr>
              <a:t>2019/10/16</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F2F36B5-E636-4CC4-AAFB-50584D50848D}"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744"/>
          <p:cNvSpPr>
            <a:spLocks noChangeArrowheads="1"/>
          </p:cNvSpPr>
          <p:nvPr/>
        </p:nvSpPr>
        <p:spPr bwMode="auto">
          <a:xfrm>
            <a:off x="-11113" y="-26988"/>
            <a:ext cx="3060700" cy="5170488"/>
          </a:xfrm>
          <a:prstGeom prst="rect">
            <a:avLst/>
          </a:prstGeom>
          <a:solidFill>
            <a:srgbClr val="595959"/>
          </a:solidFill>
          <a:ln w="6350">
            <a:solidFill>
              <a:srgbClr val="595959"/>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834" name="秘书处文字"/>
          <p:cNvSpPr>
            <a:spLocks noChangeArrowheads="1"/>
          </p:cNvSpPr>
          <p:nvPr/>
        </p:nvSpPr>
        <p:spPr bwMode="auto">
          <a:xfrm>
            <a:off x="2802061" y="1731461"/>
            <a:ext cx="6594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7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收纳柜</a:t>
            </a:r>
          </a:p>
        </p:txBody>
      </p:sp>
      <p:sp>
        <p:nvSpPr>
          <p:cNvPr id="4835" name="Freeform 8"/>
          <p:cNvSpPr>
            <a:spLocks noEditPoints="1" noChangeArrowheads="1"/>
          </p:cNvSpPr>
          <p:nvPr/>
        </p:nvSpPr>
        <p:spPr bwMode="auto">
          <a:xfrm>
            <a:off x="1710184" y="1073820"/>
            <a:ext cx="2124075" cy="2174875"/>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
              <a:gd name="T151" fmla="*/ 0 h 107"/>
              <a:gd name="T152" fmla="*/ 108 w 108"/>
              <a:gd name="T153" fmla="*/ 107 h 1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36" name="Freeform 50"/>
          <p:cNvSpPr>
            <a:spLocks noEditPoints="1" noChangeArrowheads="1"/>
          </p:cNvSpPr>
          <p:nvPr/>
        </p:nvSpPr>
        <p:spPr bwMode="auto">
          <a:xfrm>
            <a:off x="1503809" y="3845595"/>
            <a:ext cx="819150" cy="914400"/>
          </a:xfrm>
          <a:custGeom>
            <a:avLst/>
            <a:gdLst>
              <a:gd name="T0" fmla="*/ 2147483646 w 109"/>
              <a:gd name="T1" fmla="*/ 2147483646 h 104"/>
              <a:gd name="T2" fmla="*/ 2147483646 w 109"/>
              <a:gd name="T3" fmla="*/ 2147483646 h 104"/>
              <a:gd name="T4" fmla="*/ 2147483646 w 109"/>
              <a:gd name="T5" fmla="*/ 2147483646 h 104"/>
              <a:gd name="T6" fmla="*/ 2147483646 w 109"/>
              <a:gd name="T7" fmla="*/ 2147483646 h 104"/>
              <a:gd name="T8" fmla="*/ 2147483646 w 109"/>
              <a:gd name="T9" fmla="*/ 2147483646 h 104"/>
              <a:gd name="T10" fmla="*/ 2147483646 w 109"/>
              <a:gd name="T11" fmla="*/ 2147483646 h 104"/>
              <a:gd name="T12" fmla="*/ 2147483646 w 109"/>
              <a:gd name="T13" fmla="*/ 2147483646 h 104"/>
              <a:gd name="T14" fmla="*/ 2147483646 w 109"/>
              <a:gd name="T15" fmla="*/ 2147483646 h 104"/>
              <a:gd name="T16" fmla="*/ 2147483646 w 109"/>
              <a:gd name="T17" fmla="*/ 2147483646 h 104"/>
              <a:gd name="T18" fmla="*/ 2147483646 w 109"/>
              <a:gd name="T19" fmla="*/ 0 h 104"/>
              <a:gd name="T20" fmla="*/ 2147483646 w 109"/>
              <a:gd name="T21" fmla="*/ 2147483646 h 104"/>
              <a:gd name="T22" fmla="*/ 2147483646 w 109"/>
              <a:gd name="T23" fmla="*/ 2147483646 h 104"/>
              <a:gd name="T24" fmla="*/ 2147483646 w 109"/>
              <a:gd name="T25" fmla="*/ 2147483646 h 104"/>
              <a:gd name="T26" fmla="*/ 2147483646 w 109"/>
              <a:gd name="T27" fmla="*/ 2147483646 h 104"/>
              <a:gd name="T28" fmla="*/ 2147483646 w 109"/>
              <a:gd name="T29" fmla="*/ 2147483646 h 104"/>
              <a:gd name="T30" fmla="*/ 2147483646 w 109"/>
              <a:gd name="T31" fmla="*/ 2147483646 h 104"/>
              <a:gd name="T32" fmla="*/ 2147483646 w 109"/>
              <a:gd name="T33" fmla="*/ 2147483646 h 104"/>
              <a:gd name="T34" fmla="*/ 2147483646 w 109"/>
              <a:gd name="T35" fmla="*/ 2147483646 h 104"/>
              <a:gd name="T36" fmla="*/ 2147483646 w 109"/>
              <a:gd name="T37" fmla="*/ 2147483646 h 104"/>
              <a:gd name="T38" fmla="*/ 2147483646 w 109"/>
              <a:gd name="T39" fmla="*/ 2147483646 h 104"/>
              <a:gd name="T40" fmla="*/ 2147483646 w 109"/>
              <a:gd name="T41" fmla="*/ 2147483646 h 104"/>
              <a:gd name="T42" fmla="*/ 2147483646 w 109"/>
              <a:gd name="T43" fmla="*/ 2147483646 h 104"/>
              <a:gd name="T44" fmla="*/ 2147483646 w 109"/>
              <a:gd name="T45" fmla="*/ 2147483646 h 104"/>
              <a:gd name="T46" fmla="*/ 2147483646 w 109"/>
              <a:gd name="T47" fmla="*/ 2147483646 h 104"/>
              <a:gd name="T48" fmla="*/ 2147483646 w 109"/>
              <a:gd name="T49" fmla="*/ 2147483646 h 104"/>
              <a:gd name="T50" fmla="*/ 2147483646 w 109"/>
              <a:gd name="T51" fmla="*/ 2147483646 h 104"/>
              <a:gd name="T52" fmla="*/ 2147483646 w 109"/>
              <a:gd name="T53" fmla="*/ 2147483646 h 104"/>
              <a:gd name="T54" fmla="*/ 2147483646 w 109"/>
              <a:gd name="T55" fmla="*/ 2147483646 h 104"/>
              <a:gd name="T56" fmla="*/ 2147483646 w 109"/>
              <a:gd name="T57" fmla="*/ 2147483646 h 104"/>
              <a:gd name="T58" fmla="*/ 2147483646 w 109"/>
              <a:gd name="T59" fmla="*/ 2147483646 h 104"/>
              <a:gd name="T60" fmla="*/ 2147483646 w 109"/>
              <a:gd name="T61" fmla="*/ 2147483646 h 104"/>
              <a:gd name="T62" fmla="*/ 2147483646 w 109"/>
              <a:gd name="T63" fmla="*/ 2147483646 h 104"/>
              <a:gd name="T64" fmla="*/ 2147483646 w 109"/>
              <a:gd name="T65" fmla="*/ 2147483646 h 104"/>
              <a:gd name="T66" fmla="*/ 2147483646 w 109"/>
              <a:gd name="T67" fmla="*/ 2147483646 h 104"/>
              <a:gd name="T68" fmla="*/ 2147483646 w 109"/>
              <a:gd name="T69" fmla="*/ 2147483646 h 104"/>
              <a:gd name="T70" fmla="*/ 2147483646 w 109"/>
              <a:gd name="T71" fmla="*/ 2147483646 h 104"/>
              <a:gd name="T72" fmla="*/ 2147483646 w 109"/>
              <a:gd name="T73" fmla="*/ 2147483646 h 104"/>
              <a:gd name="T74" fmla="*/ 2147483646 w 109"/>
              <a:gd name="T75" fmla="*/ 2147483646 h 104"/>
              <a:gd name="T76" fmla="*/ 2147483646 w 109"/>
              <a:gd name="T77" fmla="*/ 2147483646 h 104"/>
              <a:gd name="T78" fmla="*/ 2147483646 w 109"/>
              <a:gd name="T79" fmla="*/ 2147483646 h 104"/>
              <a:gd name="T80" fmla="*/ 2147483646 w 109"/>
              <a:gd name="T81" fmla="*/ 2147483646 h 104"/>
              <a:gd name="T82" fmla="*/ 2147483646 w 109"/>
              <a:gd name="T83" fmla="*/ 2147483646 h 104"/>
              <a:gd name="T84" fmla="*/ 2147483646 w 109"/>
              <a:gd name="T85" fmla="*/ 2147483646 h 104"/>
              <a:gd name="T86" fmla="*/ 2147483646 w 109"/>
              <a:gd name="T87" fmla="*/ 2147483646 h 104"/>
              <a:gd name="T88" fmla="*/ 2147483646 w 109"/>
              <a:gd name="T89" fmla="*/ 2147483646 h 104"/>
              <a:gd name="T90" fmla="*/ 2147483646 w 109"/>
              <a:gd name="T91" fmla="*/ 2147483646 h 104"/>
              <a:gd name="T92" fmla="*/ 2147483646 w 109"/>
              <a:gd name="T93" fmla="*/ 2147483646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9"/>
              <a:gd name="T142" fmla="*/ 0 h 104"/>
              <a:gd name="T143" fmla="*/ 109 w 109"/>
              <a:gd name="T144" fmla="*/ 104 h 1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37" name="矩形 747"/>
          <p:cNvSpPr>
            <a:spLocks noChangeArrowheads="1"/>
          </p:cNvSpPr>
          <p:nvPr/>
        </p:nvSpPr>
        <p:spPr bwMode="auto">
          <a:xfrm>
            <a:off x="2335659" y="4198020"/>
            <a:ext cx="2092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400" dirty="0">
                <a:solidFill>
                  <a:schemeClr val="bg1"/>
                </a:solidFill>
                <a:sym typeface="宋体" panose="02010600030101010101" pitchFamily="2" charset="-122"/>
              </a:rPr>
              <a:t>Storage box</a:t>
            </a:r>
            <a:endParaRPr lang="zh-CN" altLang="en-US" sz="2400" dirty="0">
              <a:solidFill>
                <a:schemeClr val="bg1"/>
              </a:solidFill>
              <a:sym typeface="宋体" panose="02010600030101010101" pitchFamily="2" charset="-122"/>
            </a:endParaRPr>
          </a:p>
        </p:txBody>
      </p:sp>
      <p:sp>
        <p:nvSpPr>
          <p:cNvPr id="2" name="文本框 1">
            <a:extLst>
              <a:ext uri="{FF2B5EF4-FFF2-40B4-BE49-F238E27FC236}">
                <a16:creationId xmlns:a16="http://schemas.microsoft.com/office/drawing/2014/main" id="{CA6F4717-473D-4944-989A-0094F92BA232}"/>
              </a:ext>
            </a:extLst>
          </p:cNvPr>
          <p:cNvSpPr txBox="1"/>
          <p:nvPr/>
        </p:nvSpPr>
        <p:spPr>
          <a:xfrm>
            <a:off x="5307282" y="3725619"/>
            <a:ext cx="3369174" cy="646331"/>
          </a:xfrm>
          <a:prstGeom prst="rect">
            <a:avLst/>
          </a:prstGeom>
          <a:noFill/>
        </p:spPr>
        <p:txBody>
          <a:bodyPr wrap="square" rtlCol="0">
            <a:spAutoFit/>
          </a:bodyPr>
          <a:lstStyle/>
          <a:p>
            <a:r>
              <a:rPr lang="zh-CN" altLang="en-US" dirty="0">
                <a:solidFill>
                  <a:schemeClr val="bg1"/>
                </a:solidFill>
              </a:rPr>
              <a:t>梁焰锋  </a:t>
            </a:r>
            <a:r>
              <a:rPr lang="en-US" altLang="zh-CN" dirty="0">
                <a:solidFill>
                  <a:schemeClr val="bg1"/>
                </a:solidFill>
              </a:rPr>
              <a:t>20172131005</a:t>
            </a:r>
          </a:p>
          <a:p>
            <a:r>
              <a:rPr lang="zh-CN" altLang="en-US" dirty="0">
                <a:solidFill>
                  <a:schemeClr val="bg1"/>
                </a:solidFill>
              </a:rPr>
              <a:t>廖志豪  </a:t>
            </a:r>
            <a:r>
              <a:rPr lang="en-US" altLang="zh-CN" dirty="0">
                <a:solidFill>
                  <a:schemeClr val="bg1"/>
                </a:solidFill>
              </a:rPr>
              <a:t>20172131049</a:t>
            </a:r>
            <a:endParaRPr lang="zh-CN" alt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1" name="Freeform 7"/>
          <p:cNvSpPr>
            <a:spLocks noChangeArrowheads="1"/>
          </p:cNvSpPr>
          <p:nvPr/>
        </p:nvSpPr>
        <p:spPr bwMode="auto">
          <a:xfrm>
            <a:off x="2328863" y="-34925"/>
            <a:ext cx="4484687" cy="755650"/>
          </a:xfrm>
          <a:custGeom>
            <a:avLst/>
            <a:gdLst>
              <a:gd name="T0" fmla="*/ 0 w 3879"/>
              <a:gd name="T1" fmla="*/ 0 h 871"/>
              <a:gd name="T2" fmla="*/ 0 w 3879"/>
              <a:gd name="T3" fmla="*/ 2147483646 h 871"/>
              <a:gd name="T4" fmla="*/ 2147483646 w 3879"/>
              <a:gd name="T5" fmla="*/ 2147483646 h 871"/>
              <a:gd name="T6" fmla="*/ 2147483646 w 3879"/>
              <a:gd name="T7" fmla="*/ 2147483646 h 871"/>
              <a:gd name="T8" fmla="*/ 2147483646 w 3879"/>
              <a:gd name="T9" fmla="*/ 2147483646 h 871"/>
              <a:gd name="T10" fmla="*/ 2147483646 w 3879"/>
              <a:gd name="T11" fmla="*/ 0 h 871"/>
              <a:gd name="T12" fmla="*/ 2147483646 w 3879"/>
              <a:gd name="T13" fmla="*/ 0 h 871"/>
              <a:gd name="T14" fmla="*/ 0 w 3879"/>
              <a:gd name="T15" fmla="*/ 0 h 871"/>
              <a:gd name="T16" fmla="*/ 0 60000 65536"/>
              <a:gd name="T17" fmla="*/ 0 60000 65536"/>
              <a:gd name="T18" fmla="*/ 0 60000 65536"/>
              <a:gd name="T19" fmla="*/ 0 60000 65536"/>
              <a:gd name="T20" fmla="*/ 0 60000 65536"/>
              <a:gd name="T21" fmla="*/ 0 60000 65536"/>
              <a:gd name="T22" fmla="*/ 0 60000 65536"/>
              <a:gd name="T23" fmla="*/ 0 60000 65536"/>
              <a:gd name="T24" fmla="*/ 0 w 3879"/>
              <a:gd name="T25" fmla="*/ 0 h 871"/>
              <a:gd name="T26" fmla="*/ 3879 w 3879"/>
              <a:gd name="T27" fmla="*/ 871 h 8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79" h="871">
                <a:moveTo>
                  <a:pt x="0" y="0"/>
                </a:moveTo>
                <a:cubicBezTo>
                  <a:pt x="0" y="590"/>
                  <a:pt x="0" y="590"/>
                  <a:pt x="0" y="590"/>
                </a:cubicBezTo>
                <a:cubicBezTo>
                  <a:pt x="0" y="746"/>
                  <a:pt x="126" y="871"/>
                  <a:pt x="281" y="871"/>
                </a:cubicBezTo>
                <a:cubicBezTo>
                  <a:pt x="3597" y="871"/>
                  <a:pt x="3597" y="871"/>
                  <a:pt x="3597" y="871"/>
                </a:cubicBezTo>
                <a:cubicBezTo>
                  <a:pt x="3753" y="871"/>
                  <a:pt x="3879" y="746"/>
                  <a:pt x="3879" y="590"/>
                </a:cubicBezTo>
                <a:cubicBezTo>
                  <a:pt x="3879" y="0"/>
                  <a:pt x="3879" y="0"/>
                  <a:pt x="3879" y="0"/>
                </a:cubicBezTo>
                <a:cubicBezTo>
                  <a:pt x="2023" y="0"/>
                  <a:pt x="2023" y="0"/>
                  <a:pt x="2023" y="0"/>
                </a:cubicBezTo>
                <a:lnTo>
                  <a:pt x="0" y="0"/>
                </a:lnTo>
                <a:close/>
              </a:path>
            </a:pathLst>
          </a:custGeom>
          <a:solidFill>
            <a:srgbClr val="F39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92" name="Freeform 8"/>
          <p:cNvSpPr>
            <a:spLocks noEditPoints="1" noChangeArrowheads="1"/>
          </p:cNvSpPr>
          <p:nvPr/>
        </p:nvSpPr>
        <p:spPr bwMode="auto">
          <a:xfrm>
            <a:off x="2382838" y="1588"/>
            <a:ext cx="4375150" cy="687387"/>
          </a:xfrm>
          <a:custGeom>
            <a:avLst/>
            <a:gdLst>
              <a:gd name="T0" fmla="*/ 2147483646 w 3784"/>
              <a:gd name="T1" fmla="*/ 0 h 794"/>
              <a:gd name="T2" fmla="*/ 0 w 3784"/>
              <a:gd name="T3" fmla="*/ 0 h 794"/>
              <a:gd name="T4" fmla="*/ 0 w 3784"/>
              <a:gd name="T5" fmla="*/ 2147483646 h 794"/>
              <a:gd name="T6" fmla="*/ 2147483646 w 3784"/>
              <a:gd name="T7" fmla="*/ 2147483646 h 794"/>
              <a:gd name="T8" fmla="*/ 2147483646 w 3784"/>
              <a:gd name="T9" fmla="*/ 2147483646 h 794"/>
              <a:gd name="T10" fmla="*/ 2147483646 w 3784"/>
              <a:gd name="T11" fmla="*/ 2147483646 h 794"/>
              <a:gd name="T12" fmla="*/ 2147483646 w 3784"/>
              <a:gd name="T13" fmla="*/ 0 h 794"/>
              <a:gd name="T14" fmla="*/ 2147483646 w 3784"/>
              <a:gd name="T15" fmla="*/ 0 h 794"/>
              <a:gd name="T16" fmla="*/ 2147483646 w 3784"/>
              <a:gd name="T17" fmla="*/ 2147483646 h 794"/>
              <a:gd name="T18" fmla="*/ 2147483646 w 3784"/>
              <a:gd name="T19" fmla="*/ 2147483646 h 794"/>
              <a:gd name="T20" fmla="*/ 2147483646 w 3784"/>
              <a:gd name="T21" fmla="*/ 2147483646 h 794"/>
              <a:gd name="T22" fmla="*/ 2147483646 w 3784"/>
              <a:gd name="T23" fmla="*/ 2147483646 h 794"/>
              <a:gd name="T24" fmla="*/ 2147483646 w 3784"/>
              <a:gd name="T25" fmla="*/ 2147483646 h 794"/>
              <a:gd name="T26" fmla="*/ 2147483646 w 3784"/>
              <a:gd name="T27" fmla="*/ 2147483646 h 794"/>
              <a:gd name="T28" fmla="*/ 2147483646 w 3784"/>
              <a:gd name="T29" fmla="*/ 2147483646 h 794"/>
              <a:gd name="T30" fmla="*/ 2147483646 w 3784"/>
              <a:gd name="T31" fmla="*/ 2147483646 h 7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84"/>
              <a:gd name="T49" fmla="*/ 0 h 794"/>
              <a:gd name="T50" fmla="*/ 3784 w 3784"/>
              <a:gd name="T51" fmla="*/ 794 h 7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84" h="794">
                <a:moveTo>
                  <a:pt x="1974" y="0"/>
                </a:moveTo>
                <a:cubicBezTo>
                  <a:pt x="0" y="0"/>
                  <a:pt x="0" y="0"/>
                  <a:pt x="0" y="0"/>
                </a:cubicBezTo>
                <a:cubicBezTo>
                  <a:pt x="0" y="537"/>
                  <a:pt x="0" y="537"/>
                  <a:pt x="0" y="537"/>
                </a:cubicBezTo>
                <a:cubicBezTo>
                  <a:pt x="0" y="679"/>
                  <a:pt x="123" y="794"/>
                  <a:pt x="275" y="794"/>
                </a:cubicBezTo>
                <a:cubicBezTo>
                  <a:pt x="3510" y="794"/>
                  <a:pt x="3510" y="794"/>
                  <a:pt x="3510" y="794"/>
                </a:cubicBezTo>
                <a:cubicBezTo>
                  <a:pt x="3661" y="794"/>
                  <a:pt x="3784" y="679"/>
                  <a:pt x="3784" y="537"/>
                </a:cubicBezTo>
                <a:cubicBezTo>
                  <a:pt x="3784" y="0"/>
                  <a:pt x="3784" y="0"/>
                  <a:pt x="3784" y="0"/>
                </a:cubicBezTo>
                <a:lnTo>
                  <a:pt x="1974" y="0"/>
                </a:lnTo>
                <a:close/>
                <a:moveTo>
                  <a:pt x="3740" y="525"/>
                </a:moveTo>
                <a:cubicBezTo>
                  <a:pt x="3740" y="654"/>
                  <a:pt x="3620" y="758"/>
                  <a:pt x="3472" y="758"/>
                </a:cubicBezTo>
                <a:cubicBezTo>
                  <a:pt x="313" y="758"/>
                  <a:pt x="313" y="758"/>
                  <a:pt x="313" y="758"/>
                </a:cubicBezTo>
                <a:cubicBezTo>
                  <a:pt x="165" y="758"/>
                  <a:pt x="45" y="654"/>
                  <a:pt x="45" y="525"/>
                </a:cubicBezTo>
                <a:cubicBezTo>
                  <a:pt x="45" y="35"/>
                  <a:pt x="45" y="35"/>
                  <a:pt x="45" y="35"/>
                </a:cubicBezTo>
                <a:cubicBezTo>
                  <a:pt x="1972" y="35"/>
                  <a:pt x="1972" y="35"/>
                  <a:pt x="1972" y="35"/>
                </a:cubicBezTo>
                <a:cubicBezTo>
                  <a:pt x="3740" y="35"/>
                  <a:pt x="3740" y="35"/>
                  <a:pt x="3740" y="35"/>
                </a:cubicBezTo>
                <a:lnTo>
                  <a:pt x="3740" y="52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文本框 1">
            <a:extLst>
              <a:ext uri="{FF2B5EF4-FFF2-40B4-BE49-F238E27FC236}">
                <a16:creationId xmlns:a16="http://schemas.microsoft.com/office/drawing/2014/main" id="{F4DB3DFF-AA5F-4B7A-B0C9-DD0E2470556A}"/>
              </a:ext>
            </a:extLst>
          </p:cNvPr>
          <p:cNvSpPr txBox="1"/>
          <p:nvPr/>
        </p:nvSpPr>
        <p:spPr>
          <a:xfrm>
            <a:off x="2771800" y="-20538"/>
            <a:ext cx="3960440" cy="769441"/>
          </a:xfrm>
          <a:prstGeom prst="rect">
            <a:avLst/>
          </a:prstGeom>
          <a:noFill/>
        </p:spPr>
        <p:txBody>
          <a:bodyPr wrap="square" rtlCol="0">
            <a:spAutoFit/>
          </a:bodyPr>
          <a:lstStyle/>
          <a:p>
            <a:r>
              <a:rPr lang="zh-CN" altLang="en-US" sz="4400" b="1" dirty="0">
                <a:solidFill>
                  <a:schemeClr val="bg1"/>
                </a:solidFill>
              </a:rPr>
              <a:t>行业市场分析</a:t>
            </a:r>
          </a:p>
        </p:txBody>
      </p:sp>
      <p:sp>
        <p:nvSpPr>
          <p:cNvPr id="3" name="文本框 2">
            <a:extLst>
              <a:ext uri="{FF2B5EF4-FFF2-40B4-BE49-F238E27FC236}">
                <a16:creationId xmlns:a16="http://schemas.microsoft.com/office/drawing/2014/main" id="{951E4CDB-22FB-4564-BA88-E66DEA499DEC}"/>
              </a:ext>
            </a:extLst>
          </p:cNvPr>
          <p:cNvSpPr txBox="1"/>
          <p:nvPr/>
        </p:nvSpPr>
        <p:spPr>
          <a:xfrm>
            <a:off x="539552" y="922164"/>
            <a:ext cx="8210499" cy="3898568"/>
          </a:xfrm>
          <a:prstGeom prst="rect">
            <a:avLst/>
          </a:prstGeom>
          <a:noFill/>
        </p:spPr>
        <p:txBody>
          <a:bodyPr wrap="square" rtlCol="0">
            <a:spAutoFit/>
          </a:bodyPr>
          <a:lstStyle/>
          <a:p>
            <a:pPr indent="457200" algn="just">
              <a:lnSpc>
                <a:spcPct val="150000"/>
              </a:lnSpc>
            </a:pPr>
            <a:r>
              <a:rPr lang="zh-CN" altLang="zh-CN" sz="2400" dirty="0">
                <a:solidFill>
                  <a:schemeClr val="bg1"/>
                </a:solidFill>
              </a:rPr>
              <a:t>市面上</a:t>
            </a:r>
            <a:r>
              <a:rPr lang="zh-CN" altLang="en-US" sz="2400" dirty="0">
                <a:solidFill>
                  <a:schemeClr val="bg1"/>
                </a:solidFill>
              </a:rPr>
              <a:t>未</a:t>
            </a:r>
            <a:r>
              <a:rPr lang="zh-CN" altLang="zh-CN" sz="2400" dirty="0">
                <a:solidFill>
                  <a:schemeClr val="bg1"/>
                </a:solidFill>
              </a:rPr>
              <a:t>有同类型的</a:t>
            </a:r>
            <a:r>
              <a:rPr lang="en-US" altLang="zh-CN" sz="2400" dirty="0">
                <a:solidFill>
                  <a:schemeClr val="bg1"/>
                </a:solidFill>
              </a:rPr>
              <a:t>App</a:t>
            </a:r>
            <a:r>
              <a:rPr lang="zh-CN" altLang="zh-CN" sz="2400" dirty="0">
                <a:solidFill>
                  <a:schemeClr val="bg1"/>
                </a:solidFill>
              </a:rPr>
              <a:t>。部分</a:t>
            </a:r>
            <a:r>
              <a:rPr lang="en-US" altLang="zh-CN" sz="2400" dirty="0">
                <a:solidFill>
                  <a:schemeClr val="bg1"/>
                </a:solidFill>
              </a:rPr>
              <a:t>App</a:t>
            </a:r>
            <a:r>
              <a:rPr lang="zh-CN" altLang="zh-CN" sz="2400" dirty="0">
                <a:solidFill>
                  <a:schemeClr val="bg1"/>
                </a:solidFill>
              </a:rPr>
              <a:t>采用蓝牙贴片。在物品距离手机过远时，手机发出警报音防止物品丢失。我们的</a:t>
            </a:r>
            <a:r>
              <a:rPr lang="en-US" altLang="zh-CN" sz="2400" dirty="0">
                <a:solidFill>
                  <a:schemeClr val="bg1"/>
                </a:solidFill>
              </a:rPr>
              <a:t>APP</a:t>
            </a:r>
            <a:r>
              <a:rPr lang="zh-CN" altLang="zh-CN" sz="2400" dirty="0">
                <a:solidFill>
                  <a:schemeClr val="bg1"/>
                </a:solidFill>
              </a:rPr>
              <a:t>设计是将物品以图片形式存起来。而且与防止物品丢失不同。我们的目的是在放东西的时候记录物品位置以便在日后需要该物品的时候可以找回来。与蓝牙贴片防丢不同的是我们不需要额外的硬件。只需要带有摄像头（基本标配）的智能手机就可以实现功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96"/>
          <p:cNvSpPr>
            <a:spLocks noChangeArrowheads="1"/>
          </p:cNvSpPr>
          <p:nvPr/>
        </p:nvSpPr>
        <p:spPr bwMode="auto">
          <a:xfrm>
            <a:off x="0" y="-12700"/>
            <a:ext cx="9175750" cy="5170488"/>
          </a:xfrm>
          <a:prstGeom prst="rect">
            <a:avLst/>
          </a:prstGeom>
          <a:solidFill>
            <a:srgbClr val="595959"/>
          </a:solidFill>
          <a:ln w="6350">
            <a:solidFill>
              <a:srgbClr val="595959"/>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19" name="Freeform 151"/>
          <p:cNvSpPr>
            <a:spLocks noChangeArrowheads="1"/>
          </p:cNvSpPr>
          <p:nvPr/>
        </p:nvSpPr>
        <p:spPr bwMode="auto">
          <a:xfrm>
            <a:off x="4641850" y="2981325"/>
            <a:ext cx="4406900" cy="1481138"/>
          </a:xfrm>
          <a:custGeom>
            <a:avLst/>
            <a:gdLst>
              <a:gd name="T0" fmla="*/ 0 w 1462"/>
              <a:gd name="T1" fmla="*/ 2147483646 h 777"/>
              <a:gd name="T2" fmla="*/ 2147483646 w 1462"/>
              <a:gd name="T3" fmla="*/ 2147483646 h 777"/>
              <a:gd name="T4" fmla="*/ 2147483646 w 1462"/>
              <a:gd name="T5" fmla="*/ 2147483646 h 777"/>
              <a:gd name="T6" fmla="*/ 2147483646 w 1462"/>
              <a:gd name="T7" fmla="*/ 2147483646 h 777"/>
              <a:gd name="T8" fmla="*/ 2147483646 w 1462"/>
              <a:gd name="T9" fmla="*/ 2147483646 h 777"/>
              <a:gd name="T10" fmla="*/ 2147483646 w 1462"/>
              <a:gd name="T11" fmla="*/ 2147483646 h 777"/>
              <a:gd name="T12" fmla="*/ 2147483646 w 1462"/>
              <a:gd name="T13" fmla="*/ 2147483646 h 777"/>
              <a:gd name="T14" fmla="*/ 2147483646 w 1462"/>
              <a:gd name="T15" fmla="*/ 2147483646 h 777"/>
              <a:gd name="T16" fmla="*/ 2147483646 w 1462"/>
              <a:gd name="T17" fmla="*/ 2147483646 h 777"/>
              <a:gd name="T18" fmla="*/ 2147483646 w 1462"/>
              <a:gd name="T19" fmla="*/ 2147483646 h 777"/>
              <a:gd name="T20" fmla="*/ 2147483646 w 1462"/>
              <a:gd name="T21" fmla="*/ 2147483646 h 777"/>
              <a:gd name="T22" fmla="*/ 2147483646 w 1462"/>
              <a:gd name="T23" fmla="*/ 2147483646 h 777"/>
              <a:gd name="T24" fmla="*/ 2147483646 w 1462"/>
              <a:gd name="T25" fmla="*/ 2147483646 h 777"/>
              <a:gd name="T26" fmla="*/ 2147483646 w 1462"/>
              <a:gd name="T27" fmla="*/ 2147483646 h 777"/>
              <a:gd name="T28" fmla="*/ 2147483646 w 1462"/>
              <a:gd name="T29" fmla="*/ 2147483646 h 777"/>
              <a:gd name="T30" fmla="*/ 2147483646 w 1462"/>
              <a:gd name="T31" fmla="*/ 2147483646 h 777"/>
              <a:gd name="T32" fmla="*/ 2147483646 w 1462"/>
              <a:gd name="T33" fmla="*/ 2147483646 h 777"/>
              <a:gd name="T34" fmla="*/ 2147483646 w 1462"/>
              <a:gd name="T35" fmla="*/ 2147483646 h 777"/>
              <a:gd name="T36" fmla="*/ 2147483646 w 1462"/>
              <a:gd name="T37" fmla="*/ 2147483646 h 777"/>
              <a:gd name="T38" fmla="*/ 2147483646 w 1462"/>
              <a:gd name="T39" fmla="*/ 2147483646 h 777"/>
              <a:gd name="T40" fmla="*/ 2147483646 w 1462"/>
              <a:gd name="T41" fmla="*/ 2147483646 h 777"/>
              <a:gd name="T42" fmla="*/ 2147483646 w 1462"/>
              <a:gd name="T43" fmla="*/ 2147483646 h 777"/>
              <a:gd name="T44" fmla="*/ 2147483646 w 1462"/>
              <a:gd name="T45" fmla="*/ 2147483646 h 777"/>
              <a:gd name="T46" fmla="*/ 2147483646 w 1462"/>
              <a:gd name="T47" fmla="*/ 2147483646 h 777"/>
              <a:gd name="T48" fmla="*/ 2147483646 w 1462"/>
              <a:gd name="T49" fmla="*/ 2147483646 h 777"/>
              <a:gd name="T50" fmla="*/ 2147483646 w 1462"/>
              <a:gd name="T51" fmla="*/ 2147483646 h 777"/>
              <a:gd name="T52" fmla="*/ 2147483646 w 1462"/>
              <a:gd name="T53" fmla="*/ 2147483646 h 777"/>
              <a:gd name="T54" fmla="*/ 2147483646 w 1462"/>
              <a:gd name="T55" fmla="*/ 2147483646 h 777"/>
              <a:gd name="T56" fmla="*/ 2147483646 w 1462"/>
              <a:gd name="T57" fmla="*/ 2147483646 h 777"/>
              <a:gd name="T58" fmla="*/ 2147483646 w 1462"/>
              <a:gd name="T59" fmla="*/ 2147483646 h 777"/>
              <a:gd name="T60" fmla="*/ 2147483646 w 1462"/>
              <a:gd name="T61" fmla="*/ 2147483646 h 777"/>
              <a:gd name="T62" fmla="*/ 2147483646 w 1462"/>
              <a:gd name="T63" fmla="*/ 2147483646 h 777"/>
              <a:gd name="T64" fmla="*/ 2147483646 w 1462"/>
              <a:gd name="T65" fmla="*/ 2147483646 h 777"/>
              <a:gd name="T66" fmla="*/ 2147483646 w 1462"/>
              <a:gd name="T67" fmla="*/ 2147483646 h 777"/>
              <a:gd name="T68" fmla="*/ 2147483646 w 1462"/>
              <a:gd name="T69" fmla="*/ 2147483646 h 777"/>
              <a:gd name="T70" fmla="*/ 2147483646 w 1462"/>
              <a:gd name="T71" fmla="*/ 2147483646 h 777"/>
              <a:gd name="T72" fmla="*/ 2147483646 w 1462"/>
              <a:gd name="T73" fmla="*/ 2147483646 h 777"/>
              <a:gd name="T74" fmla="*/ 2147483646 w 1462"/>
              <a:gd name="T75" fmla="*/ 2147483646 h 777"/>
              <a:gd name="T76" fmla="*/ 2147483646 w 1462"/>
              <a:gd name="T77" fmla="*/ 2147483646 h 777"/>
              <a:gd name="T78" fmla="*/ 2147483646 w 1462"/>
              <a:gd name="T79" fmla="*/ 2147483646 h 7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2"/>
              <a:gd name="T121" fmla="*/ 0 h 777"/>
              <a:gd name="T122" fmla="*/ 1462 w 1462"/>
              <a:gd name="T123" fmla="*/ 777 h 7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2" h="777">
                <a:moveTo>
                  <a:pt x="0" y="758"/>
                </a:moveTo>
                <a:cubicBezTo>
                  <a:pt x="0" y="472"/>
                  <a:pt x="0" y="472"/>
                  <a:pt x="0" y="472"/>
                </a:cubicBezTo>
                <a:cubicBezTo>
                  <a:pt x="10" y="462"/>
                  <a:pt x="10" y="462"/>
                  <a:pt x="10" y="462"/>
                </a:cubicBezTo>
                <a:cubicBezTo>
                  <a:pt x="18" y="462"/>
                  <a:pt x="18" y="462"/>
                  <a:pt x="18" y="462"/>
                </a:cubicBezTo>
                <a:cubicBezTo>
                  <a:pt x="18" y="299"/>
                  <a:pt x="18" y="299"/>
                  <a:pt x="18" y="299"/>
                </a:cubicBezTo>
                <a:cubicBezTo>
                  <a:pt x="18" y="299"/>
                  <a:pt x="60" y="280"/>
                  <a:pt x="89" y="306"/>
                </a:cubicBezTo>
                <a:cubicBezTo>
                  <a:pt x="89" y="315"/>
                  <a:pt x="89" y="315"/>
                  <a:pt x="89" y="315"/>
                </a:cubicBezTo>
                <a:cubicBezTo>
                  <a:pt x="120" y="320"/>
                  <a:pt x="120" y="320"/>
                  <a:pt x="120" y="320"/>
                </a:cubicBezTo>
                <a:cubicBezTo>
                  <a:pt x="120" y="419"/>
                  <a:pt x="120" y="419"/>
                  <a:pt x="120" y="419"/>
                </a:cubicBezTo>
                <a:cubicBezTo>
                  <a:pt x="170" y="424"/>
                  <a:pt x="170" y="424"/>
                  <a:pt x="170" y="424"/>
                </a:cubicBezTo>
                <a:cubicBezTo>
                  <a:pt x="170" y="386"/>
                  <a:pt x="170" y="386"/>
                  <a:pt x="170" y="386"/>
                </a:cubicBezTo>
                <a:cubicBezTo>
                  <a:pt x="170" y="386"/>
                  <a:pt x="179" y="376"/>
                  <a:pt x="200" y="380"/>
                </a:cubicBezTo>
                <a:cubicBezTo>
                  <a:pt x="254" y="389"/>
                  <a:pt x="254" y="389"/>
                  <a:pt x="254" y="389"/>
                </a:cubicBezTo>
                <a:cubicBezTo>
                  <a:pt x="254" y="196"/>
                  <a:pt x="254" y="196"/>
                  <a:pt x="254" y="196"/>
                </a:cubicBezTo>
                <a:cubicBezTo>
                  <a:pt x="269" y="196"/>
                  <a:pt x="269" y="196"/>
                  <a:pt x="269" y="196"/>
                </a:cubicBezTo>
                <a:cubicBezTo>
                  <a:pt x="269" y="176"/>
                  <a:pt x="269" y="176"/>
                  <a:pt x="269" y="176"/>
                </a:cubicBezTo>
                <a:cubicBezTo>
                  <a:pt x="294" y="176"/>
                  <a:pt x="294" y="176"/>
                  <a:pt x="294" y="176"/>
                </a:cubicBezTo>
                <a:cubicBezTo>
                  <a:pt x="294" y="162"/>
                  <a:pt x="294" y="162"/>
                  <a:pt x="294" y="162"/>
                </a:cubicBezTo>
                <a:cubicBezTo>
                  <a:pt x="349" y="161"/>
                  <a:pt x="349" y="161"/>
                  <a:pt x="349" y="161"/>
                </a:cubicBezTo>
                <a:cubicBezTo>
                  <a:pt x="349" y="161"/>
                  <a:pt x="371" y="190"/>
                  <a:pt x="393" y="189"/>
                </a:cubicBezTo>
                <a:cubicBezTo>
                  <a:pt x="416" y="189"/>
                  <a:pt x="416" y="189"/>
                  <a:pt x="416" y="189"/>
                </a:cubicBezTo>
                <a:cubicBezTo>
                  <a:pt x="416" y="167"/>
                  <a:pt x="416" y="167"/>
                  <a:pt x="416" y="167"/>
                </a:cubicBezTo>
                <a:cubicBezTo>
                  <a:pt x="422" y="160"/>
                  <a:pt x="422" y="160"/>
                  <a:pt x="422" y="160"/>
                </a:cubicBezTo>
                <a:cubicBezTo>
                  <a:pt x="422" y="79"/>
                  <a:pt x="422" y="79"/>
                  <a:pt x="422" y="79"/>
                </a:cubicBezTo>
                <a:cubicBezTo>
                  <a:pt x="554" y="60"/>
                  <a:pt x="554" y="60"/>
                  <a:pt x="554" y="60"/>
                </a:cubicBezTo>
                <a:cubicBezTo>
                  <a:pt x="571" y="75"/>
                  <a:pt x="571" y="75"/>
                  <a:pt x="571" y="75"/>
                </a:cubicBezTo>
                <a:cubicBezTo>
                  <a:pt x="571" y="113"/>
                  <a:pt x="571" y="113"/>
                  <a:pt x="571" y="113"/>
                </a:cubicBezTo>
                <a:cubicBezTo>
                  <a:pt x="576" y="111"/>
                  <a:pt x="576" y="111"/>
                  <a:pt x="576" y="111"/>
                </a:cubicBezTo>
                <a:cubicBezTo>
                  <a:pt x="576" y="0"/>
                  <a:pt x="576" y="0"/>
                  <a:pt x="576" y="0"/>
                </a:cubicBezTo>
                <a:cubicBezTo>
                  <a:pt x="668" y="28"/>
                  <a:pt x="668" y="28"/>
                  <a:pt x="668" y="28"/>
                </a:cubicBezTo>
                <a:cubicBezTo>
                  <a:pt x="668" y="454"/>
                  <a:pt x="668" y="454"/>
                  <a:pt x="668" y="454"/>
                </a:cubicBezTo>
                <a:cubicBezTo>
                  <a:pt x="682" y="463"/>
                  <a:pt x="682" y="463"/>
                  <a:pt x="682" y="463"/>
                </a:cubicBezTo>
                <a:cubicBezTo>
                  <a:pt x="682" y="426"/>
                  <a:pt x="682" y="426"/>
                  <a:pt x="682" y="426"/>
                </a:cubicBezTo>
                <a:cubicBezTo>
                  <a:pt x="685" y="418"/>
                  <a:pt x="685" y="418"/>
                  <a:pt x="685" y="418"/>
                </a:cubicBezTo>
                <a:cubicBezTo>
                  <a:pt x="685" y="352"/>
                  <a:pt x="685" y="352"/>
                  <a:pt x="685" y="352"/>
                </a:cubicBezTo>
                <a:cubicBezTo>
                  <a:pt x="702" y="346"/>
                  <a:pt x="702" y="346"/>
                  <a:pt x="702" y="346"/>
                </a:cubicBezTo>
                <a:cubicBezTo>
                  <a:pt x="702" y="301"/>
                  <a:pt x="702" y="301"/>
                  <a:pt x="702" y="301"/>
                </a:cubicBezTo>
                <a:cubicBezTo>
                  <a:pt x="769" y="301"/>
                  <a:pt x="769" y="301"/>
                  <a:pt x="769" y="301"/>
                </a:cubicBezTo>
                <a:cubicBezTo>
                  <a:pt x="769" y="342"/>
                  <a:pt x="769" y="342"/>
                  <a:pt x="769" y="342"/>
                </a:cubicBezTo>
                <a:cubicBezTo>
                  <a:pt x="787" y="349"/>
                  <a:pt x="787" y="349"/>
                  <a:pt x="787" y="349"/>
                </a:cubicBezTo>
                <a:cubicBezTo>
                  <a:pt x="787" y="424"/>
                  <a:pt x="787" y="424"/>
                  <a:pt x="787" y="424"/>
                </a:cubicBezTo>
                <a:cubicBezTo>
                  <a:pt x="793" y="431"/>
                  <a:pt x="793" y="431"/>
                  <a:pt x="793" y="431"/>
                </a:cubicBezTo>
                <a:cubicBezTo>
                  <a:pt x="793" y="599"/>
                  <a:pt x="793" y="599"/>
                  <a:pt x="793" y="599"/>
                </a:cubicBezTo>
                <a:cubicBezTo>
                  <a:pt x="808" y="595"/>
                  <a:pt x="808" y="595"/>
                  <a:pt x="808" y="595"/>
                </a:cubicBezTo>
                <a:cubicBezTo>
                  <a:pt x="875" y="595"/>
                  <a:pt x="875" y="595"/>
                  <a:pt x="875" y="595"/>
                </a:cubicBezTo>
                <a:cubicBezTo>
                  <a:pt x="875" y="607"/>
                  <a:pt x="875" y="607"/>
                  <a:pt x="875" y="607"/>
                </a:cubicBezTo>
                <a:cubicBezTo>
                  <a:pt x="886" y="612"/>
                  <a:pt x="886" y="612"/>
                  <a:pt x="886" y="612"/>
                </a:cubicBezTo>
                <a:cubicBezTo>
                  <a:pt x="886" y="224"/>
                  <a:pt x="886" y="224"/>
                  <a:pt x="886" y="224"/>
                </a:cubicBezTo>
                <a:cubicBezTo>
                  <a:pt x="899" y="218"/>
                  <a:pt x="899" y="218"/>
                  <a:pt x="899" y="218"/>
                </a:cubicBezTo>
                <a:cubicBezTo>
                  <a:pt x="900" y="102"/>
                  <a:pt x="900" y="102"/>
                  <a:pt x="900" y="102"/>
                </a:cubicBezTo>
                <a:cubicBezTo>
                  <a:pt x="919" y="82"/>
                  <a:pt x="919" y="82"/>
                  <a:pt x="919" y="82"/>
                </a:cubicBezTo>
                <a:cubicBezTo>
                  <a:pt x="919" y="42"/>
                  <a:pt x="919" y="42"/>
                  <a:pt x="919" y="42"/>
                </a:cubicBezTo>
                <a:cubicBezTo>
                  <a:pt x="921" y="32"/>
                  <a:pt x="921" y="32"/>
                  <a:pt x="921" y="32"/>
                </a:cubicBezTo>
                <a:cubicBezTo>
                  <a:pt x="1001" y="32"/>
                  <a:pt x="1001" y="32"/>
                  <a:pt x="1001" y="32"/>
                </a:cubicBezTo>
                <a:cubicBezTo>
                  <a:pt x="1001" y="83"/>
                  <a:pt x="1001" y="83"/>
                  <a:pt x="1001" y="83"/>
                </a:cubicBezTo>
                <a:cubicBezTo>
                  <a:pt x="1017" y="100"/>
                  <a:pt x="1017" y="100"/>
                  <a:pt x="1017" y="100"/>
                </a:cubicBezTo>
                <a:cubicBezTo>
                  <a:pt x="1017" y="214"/>
                  <a:pt x="1017" y="214"/>
                  <a:pt x="1017" y="214"/>
                </a:cubicBezTo>
                <a:cubicBezTo>
                  <a:pt x="1031" y="221"/>
                  <a:pt x="1031" y="221"/>
                  <a:pt x="1031" y="221"/>
                </a:cubicBezTo>
                <a:cubicBezTo>
                  <a:pt x="1031" y="317"/>
                  <a:pt x="1031" y="317"/>
                  <a:pt x="1031" y="317"/>
                </a:cubicBezTo>
                <a:cubicBezTo>
                  <a:pt x="1127" y="331"/>
                  <a:pt x="1127" y="331"/>
                  <a:pt x="1127" y="331"/>
                </a:cubicBezTo>
                <a:cubicBezTo>
                  <a:pt x="1127" y="717"/>
                  <a:pt x="1127" y="717"/>
                  <a:pt x="1127" y="717"/>
                </a:cubicBezTo>
                <a:cubicBezTo>
                  <a:pt x="1128" y="724"/>
                  <a:pt x="1128" y="724"/>
                  <a:pt x="1128" y="724"/>
                </a:cubicBezTo>
                <a:cubicBezTo>
                  <a:pt x="1145" y="724"/>
                  <a:pt x="1145" y="724"/>
                  <a:pt x="1145" y="724"/>
                </a:cubicBezTo>
                <a:cubicBezTo>
                  <a:pt x="1145" y="408"/>
                  <a:pt x="1145" y="408"/>
                  <a:pt x="1145" y="408"/>
                </a:cubicBezTo>
                <a:cubicBezTo>
                  <a:pt x="1158" y="408"/>
                  <a:pt x="1158" y="408"/>
                  <a:pt x="1158" y="408"/>
                </a:cubicBezTo>
                <a:cubicBezTo>
                  <a:pt x="1158" y="398"/>
                  <a:pt x="1158" y="398"/>
                  <a:pt x="1158" y="398"/>
                </a:cubicBezTo>
                <a:cubicBezTo>
                  <a:pt x="1178" y="398"/>
                  <a:pt x="1178" y="398"/>
                  <a:pt x="1178" y="398"/>
                </a:cubicBezTo>
                <a:cubicBezTo>
                  <a:pt x="1178" y="407"/>
                  <a:pt x="1178" y="407"/>
                  <a:pt x="1178" y="407"/>
                </a:cubicBezTo>
                <a:cubicBezTo>
                  <a:pt x="1228" y="409"/>
                  <a:pt x="1228" y="409"/>
                  <a:pt x="1228" y="409"/>
                </a:cubicBezTo>
                <a:cubicBezTo>
                  <a:pt x="1228" y="399"/>
                  <a:pt x="1228" y="399"/>
                  <a:pt x="1228" y="399"/>
                </a:cubicBezTo>
                <a:cubicBezTo>
                  <a:pt x="1240" y="399"/>
                  <a:pt x="1240" y="399"/>
                  <a:pt x="1240" y="399"/>
                </a:cubicBezTo>
                <a:cubicBezTo>
                  <a:pt x="1240" y="721"/>
                  <a:pt x="1240" y="721"/>
                  <a:pt x="1240" y="721"/>
                </a:cubicBezTo>
                <a:cubicBezTo>
                  <a:pt x="1289" y="724"/>
                  <a:pt x="1289" y="724"/>
                  <a:pt x="1289" y="724"/>
                </a:cubicBezTo>
                <a:cubicBezTo>
                  <a:pt x="1289" y="500"/>
                  <a:pt x="1289" y="500"/>
                  <a:pt x="1289" y="500"/>
                </a:cubicBezTo>
                <a:cubicBezTo>
                  <a:pt x="1378" y="472"/>
                  <a:pt x="1378" y="472"/>
                  <a:pt x="1378" y="472"/>
                </a:cubicBezTo>
                <a:cubicBezTo>
                  <a:pt x="1439" y="475"/>
                  <a:pt x="1439" y="475"/>
                  <a:pt x="1439" y="475"/>
                </a:cubicBezTo>
                <a:cubicBezTo>
                  <a:pt x="1439" y="550"/>
                  <a:pt x="1439" y="550"/>
                  <a:pt x="1439" y="550"/>
                </a:cubicBezTo>
                <a:cubicBezTo>
                  <a:pt x="1462" y="550"/>
                  <a:pt x="1462" y="550"/>
                  <a:pt x="1462" y="550"/>
                </a:cubicBezTo>
                <a:cubicBezTo>
                  <a:pt x="1462" y="717"/>
                  <a:pt x="1462" y="717"/>
                  <a:pt x="1462" y="717"/>
                </a:cubicBezTo>
                <a:cubicBezTo>
                  <a:pt x="1460" y="740"/>
                  <a:pt x="1460" y="740"/>
                  <a:pt x="1460" y="740"/>
                </a:cubicBezTo>
                <a:cubicBezTo>
                  <a:pt x="1460" y="740"/>
                  <a:pt x="37" y="777"/>
                  <a:pt x="0" y="758"/>
                </a:cubicBezTo>
                <a:close/>
              </a:path>
            </a:pathLst>
          </a:custGeom>
          <a:solidFill>
            <a:srgbClr val="8EC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 name="Freeform 152"/>
          <p:cNvSpPr>
            <a:spLocks noChangeArrowheads="1"/>
          </p:cNvSpPr>
          <p:nvPr/>
        </p:nvSpPr>
        <p:spPr bwMode="auto">
          <a:xfrm>
            <a:off x="4572000" y="4537075"/>
            <a:ext cx="4572000" cy="646113"/>
          </a:xfrm>
          <a:custGeom>
            <a:avLst/>
            <a:gdLst>
              <a:gd name="T0" fmla="*/ 0 w 1517"/>
              <a:gd name="T1" fmla="*/ 0 h 340"/>
              <a:gd name="T2" fmla="*/ 0 w 1517"/>
              <a:gd name="T3" fmla="*/ 2147483646 h 340"/>
              <a:gd name="T4" fmla="*/ 2147483646 w 1517"/>
              <a:gd name="T5" fmla="*/ 2147483646 h 340"/>
              <a:gd name="T6" fmla="*/ 2147483646 w 1517"/>
              <a:gd name="T7" fmla="*/ 2147483646 h 340"/>
              <a:gd name="T8" fmla="*/ 2147483646 w 1517"/>
              <a:gd name="T9" fmla="*/ 2147483646 h 340"/>
              <a:gd name="T10" fmla="*/ 2147483646 w 1517"/>
              <a:gd name="T11" fmla="*/ 0 h 340"/>
              <a:gd name="T12" fmla="*/ 2147483646 w 1517"/>
              <a:gd name="T13" fmla="*/ 0 h 340"/>
              <a:gd name="T14" fmla="*/ 0 w 1517"/>
              <a:gd name="T15" fmla="*/ 0 h 340"/>
              <a:gd name="T16" fmla="*/ 0 60000 65536"/>
              <a:gd name="T17" fmla="*/ 0 60000 65536"/>
              <a:gd name="T18" fmla="*/ 0 60000 65536"/>
              <a:gd name="T19" fmla="*/ 0 60000 65536"/>
              <a:gd name="T20" fmla="*/ 0 60000 65536"/>
              <a:gd name="T21" fmla="*/ 0 60000 65536"/>
              <a:gd name="T22" fmla="*/ 0 60000 65536"/>
              <a:gd name="T23" fmla="*/ 0 60000 65536"/>
              <a:gd name="T24" fmla="*/ 0 w 1517"/>
              <a:gd name="T25" fmla="*/ 0 h 340"/>
              <a:gd name="T26" fmla="*/ 1517 w 1517"/>
              <a:gd name="T27" fmla="*/ 340 h 3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7" h="340">
                <a:moveTo>
                  <a:pt x="0" y="0"/>
                </a:moveTo>
                <a:cubicBezTo>
                  <a:pt x="0" y="231"/>
                  <a:pt x="0" y="231"/>
                  <a:pt x="0" y="231"/>
                </a:cubicBezTo>
                <a:cubicBezTo>
                  <a:pt x="0" y="291"/>
                  <a:pt x="49" y="340"/>
                  <a:pt x="110" y="340"/>
                </a:cubicBezTo>
                <a:cubicBezTo>
                  <a:pt x="1407" y="340"/>
                  <a:pt x="1407" y="340"/>
                  <a:pt x="1407" y="340"/>
                </a:cubicBezTo>
                <a:cubicBezTo>
                  <a:pt x="1468" y="340"/>
                  <a:pt x="1517" y="291"/>
                  <a:pt x="1517" y="231"/>
                </a:cubicBezTo>
                <a:cubicBezTo>
                  <a:pt x="1517" y="0"/>
                  <a:pt x="1517" y="0"/>
                  <a:pt x="1517" y="0"/>
                </a:cubicBezTo>
                <a:cubicBezTo>
                  <a:pt x="792" y="0"/>
                  <a:pt x="792" y="0"/>
                  <a:pt x="792" y="0"/>
                </a:cubicBezTo>
                <a:lnTo>
                  <a:pt x="0" y="0"/>
                </a:lnTo>
                <a:close/>
              </a:path>
            </a:pathLst>
          </a:custGeom>
          <a:solidFill>
            <a:srgbClr val="8EC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153"/>
          <p:cNvSpPr>
            <a:spLocks noEditPoints="1" noChangeArrowheads="1"/>
          </p:cNvSpPr>
          <p:nvPr/>
        </p:nvSpPr>
        <p:spPr bwMode="auto">
          <a:xfrm>
            <a:off x="4629150" y="4565650"/>
            <a:ext cx="4460875" cy="592138"/>
          </a:xfrm>
          <a:custGeom>
            <a:avLst/>
            <a:gdLst>
              <a:gd name="T0" fmla="*/ 2147483646 w 1480"/>
              <a:gd name="T1" fmla="*/ 0 h 311"/>
              <a:gd name="T2" fmla="*/ 0 w 1480"/>
              <a:gd name="T3" fmla="*/ 0 h 311"/>
              <a:gd name="T4" fmla="*/ 0 w 1480"/>
              <a:gd name="T5" fmla="*/ 2147483646 h 311"/>
              <a:gd name="T6" fmla="*/ 2147483646 w 1480"/>
              <a:gd name="T7" fmla="*/ 2147483646 h 311"/>
              <a:gd name="T8" fmla="*/ 2147483646 w 1480"/>
              <a:gd name="T9" fmla="*/ 2147483646 h 311"/>
              <a:gd name="T10" fmla="*/ 2147483646 w 1480"/>
              <a:gd name="T11" fmla="*/ 2147483646 h 311"/>
              <a:gd name="T12" fmla="*/ 2147483646 w 1480"/>
              <a:gd name="T13" fmla="*/ 0 h 311"/>
              <a:gd name="T14" fmla="*/ 2147483646 w 1480"/>
              <a:gd name="T15" fmla="*/ 0 h 311"/>
              <a:gd name="T16" fmla="*/ 2147483646 w 1480"/>
              <a:gd name="T17" fmla="*/ 2147483646 h 311"/>
              <a:gd name="T18" fmla="*/ 2147483646 w 1480"/>
              <a:gd name="T19" fmla="*/ 2147483646 h 311"/>
              <a:gd name="T20" fmla="*/ 2147483646 w 1480"/>
              <a:gd name="T21" fmla="*/ 2147483646 h 311"/>
              <a:gd name="T22" fmla="*/ 2147483646 w 1480"/>
              <a:gd name="T23" fmla="*/ 2147483646 h 311"/>
              <a:gd name="T24" fmla="*/ 2147483646 w 1480"/>
              <a:gd name="T25" fmla="*/ 2147483646 h 311"/>
              <a:gd name="T26" fmla="*/ 2147483646 w 1480"/>
              <a:gd name="T27" fmla="*/ 2147483646 h 311"/>
              <a:gd name="T28" fmla="*/ 2147483646 w 1480"/>
              <a:gd name="T29" fmla="*/ 2147483646 h 311"/>
              <a:gd name="T30" fmla="*/ 2147483646 w 1480"/>
              <a:gd name="T31" fmla="*/ 2147483646 h 3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0"/>
              <a:gd name="T49" fmla="*/ 0 h 311"/>
              <a:gd name="T50" fmla="*/ 1480 w 1480"/>
              <a:gd name="T51" fmla="*/ 311 h 3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0" h="311">
                <a:moveTo>
                  <a:pt x="772" y="0"/>
                </a:moveTo>
                <a:cubicBezTo>
                  <a:pt x="0" y="0"/>
                  <a:pt x="0" y="0"/>
                  <a:pt x="0" y="0"/>
                </a:cubicBezTo>
                <a:cubicBezTo>
                  <a:pt x="0" y="211"/>
                  <a:pt x="0" y="211"/>
                  <a:pt x="0" y="211"/>
                </a:cubicBezTo>
                <a:cubicBezTo>
                  <a:pt x="0" y="266"/>
                  <a:pt x="48" y="311"/>
                  <a:pt x="107" y="311"/>
                </a:cubicBezTo>
                <a:cubicBezTo>
                  <a:pt x="1372" y="311"/>
                  <a:pt x="1372" y="311"/>
                  <a:pt x="1372" y="311"/>
                </a:cubicBezTo>
                <a:cubicBezTo>
                  <a:pt x="1432" y="311"/>
                  <a:pt x="1480" y="266"/>
                  <a:pt x="1480" y="211"/>
                </a:cubicBezTo>
                <a:cubicBezTo>
                  <a:pt x="1480" y="0"/>
                  <a:pt x="1480" y="0"/>
                  <a:pt x="1480" y="0"/>
                </a:cubicBezTo>
                <a:lnTo>
                  <a:pt x="772" y="0"/>
                </a:lnTo>
                <a:close/>
                <a:moveTo>
                  <a:pt x="1462" y="206"/>
                </a:moveTo>
                <a:cubicBezTo>
                  <a:pt x="1462" y="256"/>
                  <a:pt x="1415" y="297"/>
                  <a:pt x="1358" y="297"/>
                </a:cubicBezTo>
                <a:cubicBezTo>
                  <a:pt x="122" y="297"/>
                  <a:pt x="122" y="297"/>
                  <a:pt x="122" y="297"/>
                </a:cubicBezTo>
                <a:cubicBezTo>
                  <a:pt x="64" y="297"/>
                  <a:pt x="17" y="256"/>
                  <a:pt x="17" y="206"/>
                </a:cubicBezTo>
                <a:cubicBezTo>
                  <a:pt x="17" y="14"/>
                  <a:pt x="17" y="14"/>
                  <a:pt x="17" y="14"/>
                </a:cubicBezTo>
                <a:cubicBezTo>
                  <a:pt x="771" y="14"/>
                  <a:pt x="771" y="14"/>
                  <a:pt x="771" y="14"/>
                </a:cubicBezTo>
                <a:cubicBezTo>
                  <a:pt x="1462" y="14"/>
                  <a:pt x="1462" y="14"/>
                  <a:pt x="1462" y="14"/>
                </a:cubicBezTo>
                <a:lnTo>
                  <a:pt x="1462" y="2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 name="Freeform 163"/>
          <p:cNvSpPr>
            <a:spLocks noEditPoints="1" noChangeArrowheads="1"/>
          </p:cNvSpPr>
          <p:nvPr/>
        </p:nvSpPr>
        <p:spPr bwMode="auto">
          <a:xfrm>
            <a:off x="4605338" y="4308475"/>
            <a:ext cx="4525962" cy="341313"/>
          </a:xfrm>
          <a:custGeom>
            <a:avLst/>
            <a:gdLst>
              <a:gd name="T0" fmla="*/ 2147483646 w 1502"/>
              <a:gd name="T1" fmla="*/ 2147483646 h 178"/>
              <a:gd name="T2" fmla="*/ 2147483646 w 1502"/>
              <a:gd name="T3" fmla="*/ 2147483646 h 178"/>
              <a:gd name="T4" fmla="*/ 2147483646 w 1502"/>
              <a:gd name="T5" fmla="*/ 0 h 178"/>
              <a:gd name="T6" fmla="*/ 0 w 1502"/>
              <a:gd name="T7" fmla="*/ 2147483646 h 178"/>
              <a:gd name="T8" fmla="*/ 0 w 1502"/>
              <a:gd name="T9" fmla="*/ 2147483646 h 178"/>
              <a:gd name="T10" fmla="*/ 2147483646 w 1502"/>
              <a:gd name="T11" fmla="*/ 2147483646 h 178"/>
              <a:gd name="T12" fmla="*/ 2147483646 w 1502"/>
              <a:gd name="T13" fmla="*/ 2147483646 h 178"/>
              <a:gd name="T14" fmla="*/ 2147483646 w 1502"/>
              <a:gd name="T15" fmla="*/ 2147483646 h 178"/>
              <a:gd name="T16" fmla="*/ 2147483646 w 1502"/>
              <a:gd name="T17" fmla="*/ 2147483646 h 178"/>
              <a:gd name="T18" fmla="*/ 2147483646 w 1502"/>
              <a:gd name="T19" fmla="*/ 2147483646 h 178"/>
              <a:gd name="T20" fmla="*/ 2147483646 w 1502"/>
              <a:gd name="T21" fmla="*/ 2147483646 h 178"/>
              <a:gd name="T22" fmla="*/ 2147483646 w 1502"/>
              <a:gd name="T23" fmla="*/ 2147483646 h 178"/>
              <a:gd name="T24" fmla="*/ 2147483646 w 1502"/>
              <a:gd name="T25" fmla="*/ 2147483646 h 178"/>
              <a:gd name="T26" fmla="*/ 2147483646 w 1502"/>
              <a:gd name="T27" fmla="*/ 2147483646 h 178"/>
              <a:gd name="T28" fmla="*/ 2147483646 w 1502"/>
              <a:gd name="T29" fmla="*/ 2147483646 h 178"/>
              <a:gd name="T30" fmla="*/ 2147483646 w 1502"/>
              <a:gd name="T31" fmla="*/ 2147483646 h 178"/>
              <a:gd name="T32" fmla="*/ 2147483646 w 1502"/>
              <a:gd name="T33" fmla="*/ 2147483646 h 178"/>
              <a:gd name="T34" fmla="*/ 2147483646 w 1502"/>
              <a:gd name="T35" fmla="*/ 2147483646 h 178"/>
              <a:gd name="T36" fmla="*/ 2147483646 w 1502"/>
              <a:gd name="T37" fmla="*/ 2147483646 h 178"/>
              <a:gd name="T38" fmla="*/ 2147483646 w 1502"/>
              <a:gd name="T39" fmla="*/ 2147483646 h 178"/>
              <a:gd name="T40" fmla="*/ 2147483646 w 1502"/>
              <a:gd name="T41" fmla="*/ 2147483646 h 178"/>
              <a:gd name="T42" fmla="*/ 2147483646 w 1502"/>
              <a:gd name="T43" fmla="*/ 2147483646 h 178"/>
              <a:gd name="T44" fmla="*/ 2147483646 w 1502"/>
              <a:gd name="T45" fmla="*/ 2147483646 h 178"/>
              <a:gd name="T46" fmla="*/ 2147483646 w 1502"/>
              <a:gd name="T47" fmla="*/ 2147483646 h 178"/>
              <a:gd name="T48" fmla="*/ 2147483646 w 1502"/>
              <a:gd name="T49" fmla="*/ 2147483646 h 178"/>
              <a:gd name="T50" fmla="*/ 2147483646 w 1502"/>
              <a:gd name="T51" fmla="*/ 2147483646 h 178"/>
              <a:gd name="T52" fmla="*/ 2147483646 w 1502"/>
              <a:gd name="T53" fmla="*/ 2147483646 h 178"/>
              <a:gd name="T54" fmla="*/ 2147483646 w 1502"/>
              <a:gd name="T55" fmla="*/ 2147483646 h 178"/>
              <a:gd name="T56" fmla="*/ 2147483646 w 1502"/>
              <a:gd name="T57" fmla="*/ 2147483646 h 178"/>
              <a:gd name="T58" fmla="*/ 2147483646 w 1502"/>
              <a:gd name="T59" fmla="*/ 2147483646 h 178"/>
              <a:gd name="T60" fmla="*/ 2147483646 w 1502"/>
              <a:gd name="T61" fmla="*/ 2147483646 h 178"/>
              <a:gd name="T62" fmla="*/ 2147483646 w 1502"/>
              <a:gd name="T63" fmla="*/ 2147483646 h 178"/>
              <a:gd name="T64" fmla="*/ 2147483646 w 1502"/>
              <a:gd name="T65" fmla="*/ 2147483646 h 178"/>
              <a:gd name="T66" fmla="*/ 2147483646 w 1502"/>
              <a:gd name="T67" fmla="*/ 2147483646 h 178"/>
              <a:gd name="T68" fmla="*/ 2147483646 w 1502"/>
              <a:gd name="T69" fmla="*/ 2147483646 h 178"/>
              <a:gd name="T70" fmla="*/ 2147483646 w 1502"/>
              <a:gd name="T71" fmla="*/ 2147483646 h 178"/>
              <a:gd name="T72" fmla="*/ 2147483646 w 1502"/>
              <a:gd name="T73" fmla="*/ 2147483646 h 178"/>
              <a:gd name="T74" fmla="*/ 2147483646 w 1502"/>
              <a:gd name="T75" fmla="*/ 2147483646 h 178"/>
              <a:gd name="T76" fmla="*/ 2147483646 w 1502"/>
              <a:gd name="T77" fmla="*/ 2147483646 h 178"/>
              <a:gd name="T78" fmla="*/ 2147483646 w 1502"/>
              <a:gd name="T79" fmla="*/ 2147483646 h 178"/>
              <a:gd name="T80" fmla="*/ 2147483646 w 1502"/>
              <a:gd name="T81" fmla="*/ 2147483646 h 178"/>
              <a:gd name="T82" fmla="*/ 2147483646 w 1502"/>
              <a:gd name="T83" fmla="*/ 2147483646 h 178"/>
              <a:gd name="T84" fmla="*/ 2147483646 w 1502"/>
              <a:gd name="T85" fmla="*/ 2147483646 h 178"/>
              <a:gd name="T86" fmla="*/ 2147483646 w 1502"/>
              <a:gd name="T87" fmla="*/ 2147483646 h 178"/>
              <a:gd name="T88" fmla="*/ 2147483646 w 1502"/>
              <a:gd name="T89" fmla="*/ 2147483646 h 178"/>
              <a:gd name="T90" fmla="*/ 2147483646 w 1502"/>
              <a:gd name="T91" fmla="*/ 2147483646 h 178"/>
              <a:gd name="T92" fmla="*/ 2147483646 w 1502"/>
              <a:gd name="T93" fmla="*/ 2147483646 h 178"/>
              <a:gd name="T94" fmla="*/ 2147483646 w 1502"/>
              <a:gd name="T95" fmla="*/ 2147483646 h 178"/>
              <a:gd name="T96" fmla="*/ 2147483646 w 1502"/>
              <a:gd name="T97" fmla="*/ 2147483646 h 178"/>
              <a:gd name="T98" fmla="*/ 2147483646 w 1502"/>
              <a:gd name="T99" fmla="*/ 2147483646 h 178"/>
              <a:gd name="T100" fmla="*/ 2147483646 w 1502"/>
              <a:gd name="T101" fmla="*/ 2147483646 h 178"/>
              <a:gd name="T102" fmla="*/ 2147483646 w 1502"/>
              <a:gd name="T103" fmla="*/ 2147483646 h 178"/>
              <a:gd name="T104" fmla="*/ 2147483646 w 1502"/>
              <a:gd name="T105" fmla="*/ 2147483646 h 178"/>
              <a:gd name="T106" fmla="*/ 2147483646 w 1502"/>
              <a:gd name="T107" fmla="*/ 2147483646 h 178"/>
              <a:gd name="T108" fmla="*/ 2147483646 w 1502"/>
              <a:gd name="T109" fmla="*/ 2147483646 h 178"/>
              <a:gd name="T110" fmla="*/ 2147483646 w 1502"/>
              <a:gd name="T111" fmla="*/ 2147483646 h 178"/>
              <a:gd name="T112" fmla="*/ 2147483646 w 1502"/>
              <a:gd name="T113" fmla="*/ 2147483646 h 1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2"/>
              <a:gd name="T172" fmla="*/ 0 h 178"/>
              <a:gd name="T173" fmla="*/ 1502 w 1502"/>
              <a:gd name="T174" fmla="*/ 178 h 1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2" h="178">
                <a:moveTo>
                  <a:pt x="1427" y="38"/>
                </a:moveTo>
                <a:cubicBezTo>
                  <a:pt x="1502" y="42"/>
                  <a:pt x="1502" y="42"/>
                  <a:pt x="1502" y="42"/>
                </a:cubicBezTo>
                <a:cubicBezTo>
                  <a:pt x="1500" y="0"/>
                  <a:pt x="1500" y="0"/>
                  <a:pt x="1500" y="0"/>
                </a:cubicBezTo>
                <a:cubicBezTo>
                  <a:pt x="1251" y="34"/>
                  <a:pt x="0" y="62"/>
                  <a:pt x="0" y="62"/>
                </a:cubicBezTo>
                <a:cubicBezTo>
                  <a:pt x="0" y="90"/>
                  <a:pt x="0" y="90"/>
                  <a:pt x="0" y="90"/>
                </a:cubicBezTo>
                <a:cubicBezTo>
                  <a:pt x="17" y="90"/>
                  <a:pt x="26" y="102"/>
                  <a:pt x="26" y="102"/>
                </a:cubicBezTo>
                <a:cubicBezTo>
                  <a:pt x="30" y="111"/>
                  <a:pt x="30" y="111"/>
                  <a:pt x="30" y="111"/>
                </a:cubicBezTo>
                <a:cubicBezTo>
                  <a:pt x="29" y="111"/>
                  <a:pt x="29" y="111"/>
                  <a:pt x="29" y="111"/>
                </a:cubicBezTo>
                <a:cubicBezTo>
                  <a:pt x="25" y="111"/>
                  <a:pt x="21" y="116"/>
                  <a:pt x="20" y="121"/>
                </a:cubicBezTo>
                <a:cubicBezTo>
                  <a:pt x="56" y="121"/>
                  <a:pt x="56" y="121"/>
                  <a:pt x="56" y="121"/>
                </a:cubicBezTo>
                <a:cubicBezTo>
                  <a:pt x="55" y="116"/>
                  <a:pt x="51" y="111"/>
                  <a:pt x="47" y="111"/>
                </a:cubicBezTo>
                <a:cubicBezTo>
                  <a:pt x="47" y="111"/>
                  <a:pt x="47" y="111"/>
                  <a:pt x="47" y="111"/>
                </a:cubicBezTo>
                <a:cubicBezTo>
                  <a:pt x="52" y="107"/>
                  <a:pt x="52" y="107"/>
                  <a:pt x="52" y="107"/>
                </a:cubicBezTo>
                <a:cubicBezTo>
                  <a:pt x="92" y="68"/>
                  <a:pt x="125" y="105"/>
                  <a:pt x="125" y="105"/>
                </a:cubicBezTo>
                <a:cubicBezTo>
                  <a:pt x="103" y="72"/>
                  <a:pt x="103" y="72"/>
                  <a:pt x="103" y="72"/>
                </a:cubicBezTo>
                <a:cubicBezTo>
                  <a:pt x="127" y="70"/>
                  <a:pt x="127" y="70"/>
                  <a:pt x="127" y="70"/>
                </a:cubicBezTo>
                <a:cubicBezTo>
                  <a:pt x="125" y="105"/>
                  <a:pt x="125" y="105"/>
                  <a:pt x="125" y="105"/>
                </a:cubicBezTo>
                <a:cubicBezTo>
                  <a:pt x="125" y="115"/>
                  <a:pt x="125" y="115"/>
                  <a:pt x="125" y="115"/>
                </a:cubicBezTo>
                <a:cubicBezTo>
                  <a:pt x="120" y="116"/>
                  <a:pt x="115" y="120"/>
                  <a:pt x="114" y="126"/>
                </a:cubicBezTo>
                <a:cubicBezTo>
                  <a:pt x="160" y="126"/>
                  <a:pt x="160" y="126"/>
                  <a:pt x="160" y="126"/>
                </a:cubicBezTo>
                <a:cubicBezTo>
                  <a:pt x="159" y="120"/>
                  <a:pt x="155" y="116"/>
                  <a:pt x="150" y="115"/>
                </a:cubicBezTo>
                <a:cubicBezTo>
                  <a:pt x="204" y="60"/>
                  <a:pt x="255" y="113"/>
                  <a:pt x="255" y="113"/>
                </a:cubicBezTo>
                <a:cubicBezTo>
                  <a:pt x="227" y="79"/>
                  <a:pt x="227" y="79"/>
                  <a:pt x="227" y="79"/>
                </a:cubicBezTo>
                <a:cubicBezTo>
                  <a:pt x="266" y="79"/>
                  <a:pt x="266" y="79"/>
                  <a:pt x="266" y="79"/>
                </a:cubicBezTo>
                <a:cubicBezTo>
                  <a:pt x="255" y="113"/>
                  <a:pt x="255" y="113"/>
                  <a:pt x="255" y="113"/>
                </a:cubicBezTo>
                <a:cubicBezTo>
                  <a:pt x="255" y="126"/>
                  <a:pt x="255" y="126"/>
                  <a:pt x="255" y="126"/>
                </a:cubicBezTo>
                <a:cubicBezTo>
                  <a:pt x="249" y="126"/>
                  <a:pt x="244" y="132"/>
                  <a:pt x="242" y="140"/>
                </a:cubicBezTo>
                <a:cubicBezTo>
                  <a:pt x="300" y="140"/>
                  <a:pt x="300" y="140"/>
                  <a:pt x="300" y="140"/>
                </a:cubicBezTo>
                <a:cubicBezTo>
                  <a:pt x="299" y="132"/>
                  <a:pt x="294" y="127"/>
                  <a:pt x="287" y="126"/>
                </a:cubicBezTo>
                <a:cubicBezTo>
                  <a:pt x="373" y="55"/>
                  <a:pt x="467" y="126"/>
                  <a:pt x="467" y="126"/>
                </a:cubicBezTo>
                <a:cubicBezTo>
                  <a:pt x="467" y="137"/>
                  <a:pt x="467" y="137"/>
                  <a:pt x="467" y="137"/>
                </a:cubicBezTo>
                <a:cubicBezTo>
                  <a:pt x="467" y="137"/>
                  <a:pt x="467" y="137"/>
                  <a:pt x="467" y="137"/>
                </a:cubicBezTo>
                <a:cubicBezTo>
                  <a:pt x="457" y="137"/>
                  <a:pt x="449" y="145"/>
                  <a:pt x="447" y="156"/>
                </a:cubicBezTo>
                <a:cubicBezTo>
                  <a:pt x="526" y="156"/>
                  <a:pt x="526" y="156"/>
                  <a:pt x="526" y="156"/>
                </a:cubicBezTo>
                <a:cubicBezTo>
                  <a:pt x="524" y="145"/>
                  <a:pt x="516" y="137"/>
                  <a:pt x="506" y="137"/>
                </a:cubicBezTo>
                <a:cubicBezTo>
                  <a:pt x="503" y="137"/>
                  <a:pt x="503" y="137"/>
                  <a:pt x="503" y="137"/>
                </a:cubicBezTo>
                <a:cubicBezTo>
                  <a:pt x="642" y="42"/>
                  <a:pt x="831" y="145"/>
                  <a:pt x="831" y="145"/>
                </a:cubicBezTo>
                <a:cubicBezTo>
                  <a:pt x="833" y="160"/>
                  <a:pt x="833" y="160"/>
                  <a:pt x="833" y="160"/>
                </a:cubicBezTo>
                <a:cubicBezTo>
                  <a:pt x="823" y="161"/>
                  <a:pt x="815" y="169"/>
                  <a:pt x="813" y="178"/>
                </a:cubicBezTo>
                <a:cubicBezTo>
                  <a:pt x="912" y="178"/>
                  <a:pt x="912" y="178"/>
                  <a:pt x="912" y="178"/>
                </a:cubicBezTo>
                <a:cubicBezTo>
                  <a:pt x="909" y="168"/>
                  <a:pt x="899" y="159"/>
                  <a:pt x="888" y="159"/>
                </a:cubicBezTo>
                <a:cubicBezTo>
                  <a:pt x="889" y="150"/>
                  <a:pt x="889" y="150"/>
                  <a:pt x="889" y="150"/>
                </a:cubicBezTo>
                <a:cubicBezTo>
                  <a:pt x="1215" y="17"/>
                  <a:pt x="1502" y="143"/>
                  <a:pt x="1502" y="143"/>
                </a:cubicBezTo>
                <a:cubicBezTo>
                  <a:pt x="1502" y="85"/>
                  <a:pt x="1502" y="85"/>
                  <a:pt x="1502" y="85"/>
                </a:cubicBezTo>
                <a:cubicBezTo>
                  <a:pt x="1487" y="68"/>
                  <a:pt x="1427" y="38"/>
                  <a:pt x="1427" y="38"/>
                </a:cubicBezTo>
                <a:close/>
                <a:moveTo>
                  <a:pt x="28" y="94"/>
                </a:moveTo>
                <a:cubicBezTo>
                  <a:pt x="13" y="77"/>
                  <a:pt x="13" y="77"/>
                  <a:pt x="13" y="77"/>
                </a:cubicBezTo>
                <a:cubicBezTo>
                  <a:pt x="30" y="75"/>
                  <a:pt x="30" y="75"/>
                  <a:pt x="30" y="75"/>
                </a:cubicBezTo>
                <a:lnTo>
                  <a:pt x="28" y="94"/>
                </a:lnTo>
                <a:close/>
                <a:moveTo>
                  <a:pt x="467" y="113"/>
                </a:moveTo>
                <a:cubicBezTo>
                  <a:pt x="420" y="77"/>
                  <a:pt x="420" y="77"/>
                  <a:pt x="420" y="77"/>
                </a:cubicBezTo>
                <a:cubicBezTo>
                  <a:pt x="489" y="75"/>
                  <a:pt x="489" y="75"/>
                  <a:pt x="489" y="75"/>
                </a:cubicBezTo>
                <a:lnTo>
                  <a:pt x="467" y="113"/>
                </a:lnTo>
                <a:close/>
                <a:moveTo>
                  <a:pt x="834" y="130"/>
                </a:moveTo>
                <a:cubicBezTo>
                  <a:pt x="834" y="130"/>
                  <a:pt x="771" y="79"/>
                  <a:pt x="756" y="66"/>
                </a:cubicBezTo>
                <a:cubicBezTo>
                  <a:pt x="756" y="66"/>
                  <a:pt x="861" y="70"/>
                  <a:pt x="889" y="66"/>
                </a:cubicBezTo>
                <a:cubicBezTo>
                  <a:pt x="889" y="66"/>
                  <a:pt x="851" y="109"/>
                  <a:pt x="834" y="130"/>
                </a:cubicBezTo>
                <a:close/>
              </a:path>
            </a:pathLst>
          </a:custGeom>
          <a:solidFill>
            <a:srgbClr val="75A3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2" name="Freeform 8"/>
          <p:cNvSpPr>
            <a:spLocks noEditPoints="1" noChangeArrowheads="1"/>
          </p:cNvSpPr>
          <p:nvPr/>
        </p:nvSpPr>
        <p:spPr bwMode="auto">
          <a:xfrm>
            <a:off x="5703888" y="627063"/>
            <a:ext cx="2124075" cy="2173287"/>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
              <a:gd name="T151" fmla="*/ 0 h 107"/>
              <a:gd name="T152" fmla="*/ 108 w 108"/>
              <a:gd name="T153" fmla="*/ 107 h 1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Freeform 7"/>
          <p:cNvSpPr>
            <a:spLocks noChangeArrowheads="1"/>
          </p:cNvSpPr>
          <p:nvPr/>
        </p:nvSpPr>
        <p:spPr bwMode="auto">
          <a:xfrm>
            <a:off x="1511300" y="1647825"/>
            <a:ext cx="828675" cy="817563"/>
          </a:xfrm>
          <a:custGeom>
            <a:avLst/>
            <a:gdLst>
              <a:gd name="T0" fmla="*/ 0 w 117"/>
              <a:gd name="T1" fmla="*/ 2147483646 h 117"/>
              <a:gd name="T2" fmla="*/ 2147483646 w 117"/>
              <a:gd name="T3" fmla="*/ 2147483646 h 117"/>
              <a:gd name="T4" fmla="*/ 2147483646 w 117"/>
              <a:gd name="T5" fmla="*/ 0 h 117"/>
              <a:gd name="T6" fmla="*/ 2147483646 w 117"/>
              <a:gd name="T7" fmla="*/ 2147483646 h 117"/>
              <a:gd name="T8" fmla="*/ 2147483646 w 117"/>
              <a:gd name="T9" fmla="*/ 2147483646 h 117"/>
              <a:gd name="T10" fmla="*/ 2147483646 w 117"/>
              <a:gd name="T11" fmla="*/ 2147483646 h 117"/>
              <a:gd name="T12" fmla="*/ 0 w 117"/>
              <a:gd name="T13" fmla="*/ 2147483646 h 117"/>
              <a:gd name="T14" fmla="*/ 0 60000 65536"/>
              <a:gd name="T15" fmla="*/ 0 60000 65536"/>
              <a:gd name="T16" fmla="*/ 0 60000 65536"/>
              <a:gd name="T17" fmla="*/ 0 60000 65536"/>
              <a:gd name="T18" fmla="*/ 0 60000 65536"/>
              <a:gd name="T19" fmla="*/ 0 60000 65536"/>
              <a:gd name="T20" fmla="*/ 0 60000 65536"/>
              <a:gd name="T21" fmla="*/ 0 w 117"/>
              <a:gd name="T22" fmla="*/ 0 h 117"/>
              <a:gd name="T23" fmla="*/ 117 w 11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117">
                <a:moveTo>
                  <a:pt x="0" y="59"/>
                </a:moveTo>
                <a:cubicBezTo>
                  <a:pt x="0" y="43"/>
                  <a:pt x="6" y="28"/>
                  <a:pt x="17" y="17"/>
                </a:cubicBezTo>
                <a:cubicBezTo>
                  <a:pt x="27" y="7"/>
                  <a:pt x="43" y="0"/>
                  <a:pt x="58" y="0"/>
                </a:cubicBezTo>
                <a:cubicBezTo>
                  <a:pt x="90" y="0"/>
                  <a:pt x="117" y="26"/>
                  <a:pt x="117" y="58"/>
                </a:cubicBezTo>
                <a:cubicBezTo>
                  <a:pt x="117" y="117"/>
                  <a:pt x="117" y="117"/>
                  <a:pt x="117" y="117"/>
                </a:cubicBezTo>
                <a:cubicBezTo>
                  <a:pt x="57" y="117"/>
                  <a:pt x="57" y="117"/>
                  <a:pt x="57" y="117"/>
                </a:cubicBezTo>
                <a:cubicBezTo>
                  <a:pt x="26" y="117"/>
                  <a:pt x="0" y="90"/>
                  <a:pt x="0" y="59"/>
                </a:cubicBezTo>
                <a:close/>
              </a:path>
            </a:pathLst>
          </a:cu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4" name="Freeform 8"/>
          <p:cNvSpPr>
            <a:spLocks noChangeArrowheads="1"/>
          </p:cNvSpPr>
          <p:nvPr/>
        </p:nvSpPr>
        <p:spPr bwMode="auto">
          <a:xfrm>
            <a:off x="1128713" y="2520950"/>
            <a:ext cx="1182687" cy="1179513"/>
          </a:xfrm>
          <a:custGeom>
            <a:avLst/>
            <a:gdLst>
              <a:gd name="T0" fmla="*/ 2147483646 w 167"/>
              <a:gd name="T1" fmla="*/ 2147483646 h 169"/>
              <a:gd name="T2" fmla="*/ 2147483646 w 167"/>
              <a:gd name="T3" fmla="*/ 2147483646 h 169"/>
              <a:gd name="T4" fmla="*/ 0 w 167"/>
              <a:gd name="T5" fmla="*/ 2147483646 h 169"/>
              <a:gd name="T6" fmla="*/ 2147483646 w 167"/>
              <a:gd name="T7" fmla="*/ 2147483646 h 169"/>
              <a:gd name="T8" fmla="*/ 2147483646 w 167"/>
              <a:gd name="T9" fmla="*/ 0 h 169"/>
              <a:gd name="T10" fmla="*/ 2147483646 w 167"/>
              <a:gd name="T11" fmla="*/ 0 h 169"/>
              <a:gd name="T12" fmla="*/ 2147483646 w 167"/>
              <a:gd name="T13" fmla="*/ 2147483646 h 169"/>
              <a:gd name="T14" fmla="*/ 2147483646 w 167"/>
              <a:gd name="T15" fmla="*/ 2147483646 h 169"/>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169"/>
              <a:gd name="T26" fmla="*/ 167 w 167"/>
              <a:gd name="T27" fmla="*/ 169 h 1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169">
                <a:moveTo>
                  <a:pt x="143" y="144"/>
                </a:moveTo>
                <a:cubicBezTo>
                  <a:pt x="128" y="159"/>
                  <a:pt x="107" y="169"/>
                  <a:pt x="84" y="169"/>
                </a:cubicBezTo>
                <a:cubicBezTo>
                  <a:pt x="37" y="169"/>
                  <a:pt x="0" y="131"/>
                  <a:pt x="0" y="84"/>
                </a:cubicBezTo>
                <a:cubicBezTo>
                  <a:pt x="0" y="61"/>
                  <a:pt x="9" y="40"/>
                  <a:pt x="25" y="25"/>
                </a:cubicBezTo>
                <a:cubicBezTo>
                  <a:pt x="40" y="9"/>
                  <a:pt x="61" y="0"/>
                  <a:pt x="85" y="0"/>
                </a:cubicBezTo>
                <a:cubicBezTo>
                  <a:pt x="167" y="0"/>
                  <a:pt x="167" y="0"/>
                  <a:pt x="167" y="0"/>
                </a:cubicBezTo>
                <a:cubicBezTo>
                  <a:pt x="167" y="84"/>
                  <a:pt x="167" y="84"/>
                  <a:pt x="167" y="84"/>
                </a:cubicBezTo>
                <a:cubicBezTo>
                  <a:pt x="167" y="107"/>
                  <a:pt x="159" y="129"/>
                  <a:pt x="143" y="144"/>
                </a:cubicBezTo>
                <a:close/>
              </a:path>
            </a:pathLst>
          </a:cu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5" name="Freeform 9"/>
          <p:cNvSpPr>
            <a:spLocks noChangeArrowheads="1"/>
          </p:cNvSpPr>
          <p:nvPr/>
        </p:nvSpPr>
        <p:spPr bwMode="auto">
          <a:xfrm>
            <a:off x="2368550" y="2520950"/>
            <a:ext cx="865188" cy="830263"/>
          </a:xfrm>
          <a:custGeom>
            <a:avLst/>
            <a:gdLst>
              <a:gd name="T0" fmla="*/ 2147483646 w 122"/>
              <a:gd name="T1" fmla="*/ 2147483646 h 119"/>
              <a:gd name="T2" fmla="*/ 2147483646 w 122"/>
              <a:gd name="T3" fmla="*/ 2147483646 h 119"/>
              <a:gd name="T4" fmla="*/ 2147483646 w 122"/>
              <a:gd name="T5" fmla="*/ 2147483646 h 119"/>
              <a:gd name="T6" fmla="*/ 0 w 122"/>
              <a:gd name="T7" fmla="*/ 2147483646 h 119"/>
              <a:gd name="T8" fmla="*/ 0 w 122"/>
              <a:gd name="T9" fmla="*/ 0 h 119"/>
              <a:gd name="T10" fmla="*/ 2147483646 w 122"/>
              <a:gd name="T11" fmla="*/ 0 h 119"/>
              <a:gd name="T12" fmla="*/ 2147483646 w 122"/>
              <a:gd name="T13" fmla="*/ 2147483646 h 119"/>
              <a:gd name="T14" fmla="*/ 0 60000 65536"/>
              <a:gd name="T15" fmla="*/ 0 60000 65536"/>
              <a:gd name="T16" fmla="*/ 0 60000 65536"/>
              <a:gd name="T17" fmla="*/ 0 60000 65536"/>
              <a:gd name="T18" fmla="*/ 0 60000 65536"/>
              <a:gd name="T19" fmla="*/ 0 60000 65536"/>
              <a:gd name="T20" fmla="*/ 0 60000 65536"/>
              <a:gd name="T21" fmla="*/ 0 w 122"/>
              <a:gd name="T22" fmla="*/ 0 h 119"/>
              <a:gd name="T23" fmla="*/ 122 w 122"/>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19">
                <a:moveTo>
                  <a:pt x="122" y="60"/>
                </a:moveTo>
                <a:cubicBezTo>
                  <a:pt x="122" y="76"/>
                  <a:pt x="115" y="91"/>
                  <a:pt x="105" y="102"/>
                </a:cubicBezTo>
                <a:cubicBezTo>
                  <a:pt x="94" y="113"/>
                  <a:pt x="78" y="119"/>
                  <a:pt x="61" y="119"/>
                </a:cubicBezTo>
                <a:cubicBezTo>
                  <a:pt x="28" y="119"/>
                  <a:pt x="0" y="93"/>
                  <a:pt x="0" y="60"/>
                </a:cubicBezTo>
                <a:cubicBezTo>
                  <a:pt x="0" y="0"/>
                  <a:pt x="0" y="0"/>
                  <a:pt x="0" y="0"/>
                </a:cubicBezTo>
                <a:cubicBezTo>
                  <a:pt x="62" y="0"/>
                  <a:pt x="62" y="0"/>
                  <a:pt x="62" y="0"/>
                </a:cubicBezTo>
                <a:cubicBezTo>
                  <a:pt x="95" y="0"/>
                  <a:pt x="122" y="27"/>
                  <a:pt x="122" y="60"/>
                </a:cubicBezTo>
                <a:close/>
              </a:path>
            </a:pathLst>
          </a:cu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6" name="Freeform 10"/>
          <p:cNvSpPr>
            <a:spLocks noChangeArrowheads="1"/>
          </p:cNvSpPr>
          <p:nvPr/>
        </p:nvSpPr>
        <p:spPr bwMode="auto">
          <a:xfrm>
            <a:off x="2397125" y="1571625"/>
            <a:ext cx="887413" cy="893763"/>
          </a:xfrm>
          <a:custGeom>
            <a:avLst/>
            <a:gdLst>
              <a:gd name="T0" fmla="*/ 2147483646 w 125"/>
              <a:gd name="T1" fmla="*/ 2147483646 h 128"/>
              <a:gd name="T2" fmla="*/ 2147483646 w 125"/>
              <a:gd name="T3" fmla="*/ 2147483646 h 128"/>
              <a:gd name="T4" fmla="*/ 2147483646 w 125"/>
              <a:gd name="T5" fmla="*/ 2147483646 h 128"/>
              <a:gd name="T6" fmla="*/ 0 w 125"/>
              <a:gd name="T7" fmla="*/ 2147483646 h 128"/>
              <a:gd name="T8" fmla="*/ 0 w 125"/>
              <a:gd name="T9" fmla="*/ 2147483646 h 128"/>
              <a:gd name="T10" fmla="*/ 2147483646 w 125"/>
              <a:gd name="T11" fmla="*/ 2147483646 h 128"/>
              <a:gd name="T12" fmla="*/ 2147483646 w 125"/>
              <a:gd name="T13" fmla="*/ 0 h 128"/>
              <a:gd name="T14" fmla="*/ 2147483646 w 125"/>
              <a:gd name="T15" fmla="*/ 2147483646 h 128"/>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128"/>
              <a:gd name="T26" fmla="*/ 125 w 125"/>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128">
                <a:moveTo>
                  <a:pt x="125" y="64"/>
                </a:moveTo>
                <a:cubicBezTo>
                  <a:pt x="125" y="81"/>
                  <a:pt x="118" y="97"/>
                  <a:pt x="107" y="109"/>
                </a:cubicBezTo>
                <a:cubicBezTo>
                  <a:pt x="95" y="120"/>
                  <a:pt x="79" y="128"/>
                  <a:pt x="62" y="128"/>
                </a:cubicBezTo>
                <a:cubicBezTo>
                  <a:pt x="0" y="128"/>
                  <a:pt x="0" y="128"/>
                  <a:pt x="0" y="128"/>
                </a:cubicBezTo>
                <a:cubicBezTo>
                  <a:pt x="0" y="64"/>
                  <a:pt x="0" y="64"/>
                  <a:pt x="0" y="64"/>
                </a:cubicBezTo>
                <a:cubicBezTo>
                  <a:pt x="0" y="46"/>
                  <a:pt x="6" y="30"/>
                  <a:pt x="18" y="19"/>
                </a:cubicBezTo>
                <a:cubicBezTo>
                  <a:pt x="29" y="7"/>
                  <a:pt x="45" y="0"/>
                  <a:pt x="62" y="0"/>
                </a:cubicBezTo>
                <a:cubicBezTo>
                  <a:pt x="97" y="0"/>
                  <a:pt x="125" y="29"/>
                  <a:pt x="125" y="64"/>
                </a:cubicBezTo>
                <a:close/>
              </a:path>
            </a:pathLst>
          </a:cu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7" name="Freeform 11"/>
          <p:cNvSpPr>
            <a:spLocks noChangeArrowheads="1"/>
          </p:cNvSpPr>
          <p:nvPr/>
        </p:nvSpPr>
        <p:spPr bwMode="auto">
          <a:xfrm>
            <a:off x="2454275" y="2206625"/>
            <a:ext cx="112713" cy="187325"/>
          </a:xfrm>
          <a:custGeom>
            <a:avLst/>
            <a:gdLst>
              <a:gd name="T0" fmla="*/ 2147483646 w 16"/>
              <a:gd name="T1" fmla="*/ 2147483646 h 27"/>
              <a:gd name="T2" fmla="*/ 2147483646 w 16"/>
              <a:gd name="T3" fmla="*/ 2147483646 h 27"/>
              <a:gd name="T4" fmla="*/ 2147483646 w 16"/>
              <a:gd name="T5" fmla="*/ 2147483646 h 27"/>
              <a:gd name="T6" fmla="*/ 2147483646 w 16"/>
              <a:gd name="T7" fmla="*/ 2147483646 h 27"/>
              <a:gd name="T8" fmla="*/ 2147483646 w 16"/>
              <a:gd name="T9" fmla="*/ 2147483646 h 27"/>
              <a:gd name="T10" fmla="*/ 2147483646 w 16"/>
              <a:gd name="T11" fmla="*/ 2147483646 h 27"/>
              <a:gd name="T12" fmla="*/ 0 w 16"/>
              <a:gd name="T13" fmla="*/ 2147483646 h 27"/>
              <a:gd name="T14" fmla="*/ 0 w 16"/>
              <a:gd name="T15" fmla="*/ 2147483646 h 27"/>
              <a:gd name="T16" fmla="*/ 2147483646 w 16"/>
              <a:gd name="T17" fmla="*/ 2147483646 h 27"/>
              <a:gd name="T18" fmla="*/ 2147483646 w 16"/>
              <a:gd name="T19" fmla="*/ 2147483646 h 27"/>
              <a:gd name="T20" fmla="*/ 2147483646 w 16"/>
              <a:gd name="T21" fmla="*/ 2147483646 h 27"/>
              <a:gd name="T22" fmla="*/ 2147483646 w 16"/>
              <a:gd name="T23" fmla="*/ 2147483646 h 27"/>
              <a:gd name="T24" fmla="*/ 2147483646 w 16"/>
              <a:gd name="T25" fmla="*/ 2147483646 h 27"/>
              <a:gd name="T26" fmla="*/ 2147483646 w 16"/>
              <a:gd name="T27" fmla="*/ 2147483646 h 27"/>
              <a:gd name="T28" fmla="*/ 2147483646 w 16"/>
              <a:gd name="T29" fmla="*/ 2147483646 h 27"/>
              <a:gd name="T30" fmla="*/ 2147483646 w 16"/>
              <a:gd name="T31" fmla="*/ 2147483646 h 27"/>
              <a:gd name="T32" fmla="*/ 2147483646 w 16"/>
              <a:gd name="T33" fmla="*/ 2147483646 h 27"/>
              <a:gd name="T34" fmla="*/ 2147483646 w 16"/>
              <a:gd name="T35" fmla="*/ 2147483646 h 27"/>
              <a:gd name="T36" fmla="*/ 2147483646 w 16"/>
              <a:gd name="T37" fmla="*/ 2147483646 h 27"/>
              <a:gd name="T38" fmla="*/ 2147483646 w 16"/>
              <a:gd name="T39" fmla="*/ 2147483646 h 27"/>
              <a:gd name="T40" fmla="*/ 2147483646 w 16"/>
              <a:gd name="T41" fmla="*/ 2147483646 h 27"/>
              <a:gd name="T42" fmla="*/ 2147483646 w 16"/>
              <a:gd name="T43" fmla="*/ 2147483646 h 27"/>
              <a:gd name="T44" fmla="*/ 2147483646 w 16"/>
              <a:gd name="T45" fmla="*/ 2147483646 h 27"/>
              <a:gd name="T46" fmla="*/ 2147483646 w 16"/>
              <a:gd name="T47" fmla="*/ 0 h 27"/>
              <a:gd name="T48" fmla="*/ 2147483646 w 16"/>
              <a:gd name="T49" fmla="*/ 0 h 27"/>
              <a:gd name="T50" fmla="*/ 2147483646 w 16"/>
              <a:gd name="T51" fmla="*/ 2147483646 h 27"/>
              <a:gd name="T52" fmla="*/ 2147483646 w 16"/>
              <a:gd name="T53" fmla="*/ 2147483646 h 27"/>
              <a:gd name="T54" fmla="*/ 2147483646 w 16"/>
              <a:gd name="T55" fmla="*/ 2147483646 h 27"/>
              <a:gd name="T56" fmla="*/ 2147483646 w 16"/>
              <a:gd name="T57" fmla="*/ 2147483646 h 27"/>
              <a:gd name="T58" fmla="*/ 2147483646 w 16"/>
              <a:gd name="T59" fmla="*/ 2147483646 h 27"/>
              <a:gd name="T60" fmla="*/ 2147483646 w 16"/>
              <a:gd name="T61" fmla="*/ 2147483646 h 27"/>
              <a:gd name="T62" fmla="*/ 2147483646 w 16"/>
              <a:gd name="T63" fmla="*/ 2147483646 h 27"/>
              <a:gd name="T64" fmla="*/ 2147483646 w 16"/>
              <a:gd name="T65" fmla="*/ 2147483646 h 27"/>
              <a:gd name="T66" fmla="*/ 2147483646 w 16"/>
              <a:gd name="T67" fmla="*/ 2147483646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27"/>
              <a:gd name="T104" fmla="*/ 16 w 16"/>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27">
                <a:moveTo>
                  <a:pt x="16" y="18"/>
                </a:moveTo>
                <a:cubicBezTo>
                  <a:pt x="16" y="19"/>
                  <a:pt x="16" y="21"/>
                  <a:pt x="15" y="22"/>
                </a:cubicBezTo>
                <a:cubicBezTo>
                  <a:pt x="15" y="23"/>
                  <a:pt x="14" y="24"/>
                  <a:pt x="14" y="24"/>
                </a:cubicBezTo>
                <a:cubicBezTo>
                  <a:pt x="13" y="25"/>
                  <a:pt x="12" y="26"/>
                  <a:pt x="11" y="26"/>
                </a:cubicBezTo>
                <a:cubicBezTo>
                  <a:pt x="10" y="27"/>
                  <a:pt x="9" y="27"/>
                  <a:pt x="7" y="27"/>
                </a:cubicBezTo>
                <a:cubicBezTo>
                  <a:pt x="6" y="27"/>
                  <a:pt x="5" y="27"/>
                  <a:pt x="4" y="27"/>
                </a:cubicBezTo>
                <a:cubicBezTo>
                  <a:pt x="2" y="26"/>
                  <a:pt x="1" y="26"/>
                  <a:pt x="0" y="25"/>
                </a:cubicBezTo>
                <a:cubicBezTo>
                  <a:pt x="0" y="22"/>
                  <a:pt x="0" y="22"/>
                  <a:pt x="0" y="22"/>
                </a:cubicBezTo>
                <a:cubicBezTo>
                  <a:pt x="1" y="22"/>
                  <a:pt x="1" y="22"/>
                  <a:pt x="1" y="22"/>
                </a:cubicBezTo>
                <a:cubicBezTo>
                  <a:pt x="1" y="22"/>
                  <a:pt x="1" y="22"/>
                  <a:pt x="2" y="22"/>
                </a:cubicBezTo>
                <a:cubicBezTo>
                  <a:pt x="2" y="23"/>
                  <a:pt x="3" y="23"/>
                  <a:pt x="3" y="23"/>
                </a:cubicBezTo>
                <a:cubicBezTo>
                  <a:pt x="4" y="23"/>
                  <a:pt x="5" y="24"/>
                  <a:pt x="5" y="24"/>
                </a:cubicBezTo>
                <a:cubicBezTo>
                  <a:pt x="6" y="24"/>
                  <a:pt x="7" y="24"/>
                  <a:pt x="7" y="24"/>
                </a:cubicBezTo>
                <a:cubicBezTo>
                  <a:pt x="8" y="24"/>
                  <a:pt x="9" y="24"/>
                  <a:pt x="9" y="24"/>
                </a:cubicBezTo>
                <a:cubicBezTo>
                  <a:pt x="10" y="23"/>
                  <a:pt x="11" y="23"/>
                  <a:pt x="11" y="22"/>
                </a:cubicBezTo>
                <a:cubicBezTo>
                  <a:pt x="11" y="22"/>
                  <a:pt x="12" y="21"/>
                  <a:pt x="12" y="21"/>
                </a:cubicBezTo>
                <a:cubicBezTo>
                  <a:pt x="12" y="20"/>
                  <a:pt x="12" y="19"/>
                  <a:pt x="12" y="18"/>
                </a:cubicBezTo>
                <a:cubicBezTo>
                  <a:pt x="12" y="17"/>
                  <a:pt x="12" y="16"/>
                  <a:pt x="12" y="16"/>
                </a:cubicBezTo>
                <a:cubicBezTo>
                  <a:pt x="12" y="15"/>
                  <a:pt x="11" y="15"/>
                  <a:pt x="11" y="14"/>
                </a:cubicBezTo>
                <a:cubicBezTo>
                  <a:pt x="10" y="14"/>
                  <a:pt x="10" y="14"/>
                  <a:pt x="9" y="13"/>
                </a:cubicBezTo>
                <a:cubicBezTo>
                  <a:pt x="8" y="13"/>
                  <a:pt x="8" y="13"/>
                  <a:pt x="7" y="13"/>
                </a:cubicBezTo>
                <a:cubicBezTo>
                  <a:pt x="6" y="13"/>
                  <a:pt x="5" y="13"/>
                  <a:pt x="4" y="13"/>
                </a:cubicBezTo>
                <a:cubicBezTo>
                  <a:pt x="3" y="13"/>
                  <a:pt x="2" y="14"/>
                  <a:pt x="1" y="14"/>
                </a:cubicBezTo>
                <a:cubicBezTo>
                  <a:pt x="1" y="0"/>
                  <a:pt x="1" y="0"/>
                  <a:pt x="1" y="0"/>
                </a:cubicBezTo>
                <a:cubicBezTo>
                  <a:pt x="16" y="0"/>
                  <a:pt x="16" y="0"/>
                  <a:pt x="16" y="0"/>
                </a:cubicBezTo>
                <a:cubicBezTo>
                  <a:pt x="16" y="3"/>
                  <a:pt x="16" y="3"/>
                  <a:pt x="16" y="3"/>
                </a:cubicBezTo>
                <a:cubicBezTo>
                  <a:pt x="5" y="3"/>
                  <a:pt x="5" y="3"/>
                  <a:pt x="5" y="3"/>
                </a:cubicBezTo>
                <a:cubicBezTo>
                  <a:pt x="5" y="10"/>
                  <a:pt x="5" y="10"/>
                  <a:pt x="5" y="10"/>
                </a:cubicBezTo>
                <a:cubicBezTo>
                  <a:pt x="5" y="10"/>
                  <a:pt x="6" y="10"/>
                  <a:pt x="6" y="10"/>
                </a:cubicBezTo>
                <a:cubicBezTo>
                  <a:pt x="7" y="10"/>
                  <a:pt x="7" y="10"/>
                  <a:pt x="7" y="10"/>
                </a:cubicBezTo>
                <a:cubicBezTo>
                  <a:pt x="9" y="10"/>
                  <a:pt x="10" y="10"/>
                  <a:pt x="11" y="11"/>
                </a:cubicBezTo>
                <a:cubicBezTo>
                  <a:pt x="12" y="11"/>
                  <a:pt x="12" y="11"/>
                  <a:pt x="13" y="12"/>
                </a:cubicBezTo>
                <a:cubicBezTo>
                  <a:pt x="14" y="12"/>
                  <a:pt x="15" y="13"/>
                  <a:pt x="15" y="14"/>
                </a:cubicBezTo>
                <a:cubicBezTo>
                  <a:pt x="16" y="15"/>
                  <a:pt x="16" y="17"/>
                  <a:pt x="16" y="18"/>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8" name="Freeform 12"/>
          <p:cNvSpPr>
            <a:spLocks noEditPoints="1" noChangeArrowheads="1"/>
          </p:cNvSpPr>
          <p:nvPr/>
        </p:nvSpPr>
        <p:spPr bwMode="auto">
          <a:xfrm>
            <a:off x="2589213" y="2206625"/>
            <a:ext cx="119062" cy="187325"/>
          </a:xfrm>
          <a:custGeom>
            <a:avLst/>
            <a:gdLst>
              <a:gd name="T0" fmla="*/ 2147483646 w 17"/>
              <a:gd name="T1" fmla="*/ 2147483646 h 27"/>
              <a:gd name="T2" fmla="*/ 2147483646 w 17"/>
              <a:gd name="T3" fmla="*/ 2147483646 h 27"/>
              <a:gd name="T4" fmla="*/ 2147483646 w 17"/>
              <a:gd name="T5" fmla="*/ 2147483646 h 27"/>
              <a:gd name="T6" fmla="*/ 2147483646 w 17"/>
              <a:gd name="T7" fmla="*/ 2147483646 h 27"/>
              <a:gd name="T8" fmla="*/ 0 w 17"/>
              <a:gd name="T9" fmla="*/ 2147483646 h 27"/>
              <a:gd name="T10" fmla="*/ 2147483646 w 17"/>
              <a:gd name="T11" fmla="*/ 2147483646 h 27"/>
              <a:gd name="T12" fmla="*/ 2147483646 w 17"/>
              <a:gd name="T13" fmla="*/ 0 h 27"/>
              <a:gd name="T14" fmla="*/ 2147483646 w 17"/>
              <a:gd name="T15" fmla="*/ 2147483646 h 27"/>
              <a:gd name="T16" fmla="*/ 2147483646 w 17"/>
              <a:gd name="T17" fmla="*/ 2147483646 h 27"/>
              <a:gd name="T18" fmla="*/ 2147483646 w 17"/>
              <a:gd name="T19" fmla="*/ 2147483646 h 27"/>
              <a:gd name="T20" fmla="*/ 2147483646 w 17"/>
              <a:gd name="T21" fmla="*/ 2147483646 h 27"/>
              <a:gd name="T22" fmla="*/ 2147483646 w 17"/>
              <a:gd name="T23" fmla="*/ 2147483646 h 27"/>
              <a:gd name="T24" fmla="*/ 2147483646 w 17"/>
              <a:gd name="T25" fmla="*/ 2147483646 h 27"/>
              <a:gd name="T26" fmla="*/ 2147483646 w 17"/>
              <a:gd name="T27" fmla="*/ 2147483646 h 27"/>
              <a:gd name="T28" fmla="*/ 2147483646 w 17"/>
              <a:gd name="T29" fmla="*/ 2147483646 h 27"/>
              <a:gd name="T30" fmla="*/ 2147483646 w 17"/>
              <a:gd name="T31" fmla="*/ 2147483646 h 27"/>
              <a:gd name="T32" fmla="*/ 2147483646 w 17"/>
              <a:gd name="T33" fmla="*/ 2147483646 h 27"/>
              <a:gd name="T34" fmla="*/ 2147483646 w 17"/>
              <a:gd name="T35" fmla="*/ 2147483646 h 27"/>
              <a:gd name="T36" fmla="*/ 2147483646 w 17"/>
              <a:gd name="T37" fmla="*/ 2147483646 h 27"/>
              <a:gd name="T38" fmla="*/ 2147483646 w 17"/>
              <a:gd name="T39" fmla="*/ 2147483646 h 27"/>
              <a:gd name="T40" fmla="*/ 2147483646 w 17"/>
              <a:gd name="T41" fmla="*/ 2147483646 h 27"/>
              <a:gd name="T42" fmla="*/ 2147483646 w 17"/>
              <a:gd name="T43" fmla="*/ 2147483646 h 27"/>
              <a:gd name="T44" fmla="*/ 2147483646 w 17"/>
              <a:gd name="T45" fmla="*/ 2147483646 h 27"/>
              <a:gd name="T46" fmla="*/ 2147483646 w 17"/>
              <a:gd name="T47" fmla="*/ 2147483646 h 27"/>
              <a:gd name="T48" fmla="*/ 2147483646 w 17"/>
              <a:gd name="T49" fmla="*/ 2147483646 h 27"/>
              <a:gd name="T50" fmla="*/ 2147483646 w 17"/>
              <a:gd name="T51" fmla="*/ 2147483646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7"/>
              <a:gd name="T80" fmla="*/ 17 w 17"/>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7">
                <a:moveTo>
                  <a:pt x="17" y="13"/>
                </a:moveTo>
                <a:cubicBezTo>
                  <a:pt x="17" y="18"/>
                  <a:pt x="16" y="21"/>
                  <a:pt x="15" y="24"/>
                </a:cubicBezTo>
                <a:cubicBezTo>
                  <a:pt x="14" y="26"/>
                  <a:pt x="11" y="27"/>
                  <a:pt x="9" y="27"/>
                </a:cubicBezTo>
                <a:cubicBezTo>
                  <a:pt x="6" y="27"/>
                  <a:pt x="4" y="26"/>
                  <a:pt x="2" y="24"/>
                </a:cubicBezTo>
                <a:cubicBezTo>
                  <a:pt x="1" y="21"/>
                  <a:pt x="0" y="18"/>
                  <a:pt x="0" y="13"/>
                </a:cubicBezTo>
                <a:cubicBezTo>
                  <a:pt x="0" y="9"/>
                  <a:pt x="1" y="5"/>
                  <a:pt x="2" y="3"/>
                </a:cubicBezTo>
                <a:cubicBezTo>
                  <a:pt x="4" y="1"/>
                  <a:pt x="6" y="0"/>
                  <a:pt x="9" y="0"/>
                </a:cubicBezTo>
                <a:cubicBezTo>
                  <a:pt x="11" y="0"/>
                  <a:pt x="14" y="1"/>
                  <a:pt x="15" y="3"/>
                </a:cubicBezTo>
                <a:cubicBezTo>
                  <a:pt x="16" y="5"/>
                  <a:pt x="17" y="9"/>
                  <a:pt x="17" y="13"/>
                </a:cubicBezTo>
                <a:close/>
                <a:moveTo>
                  <a:pt x="12" y="21"/>
                </a:moveTo>
                <a:cubicBezTo>
                  <a:pt x="13" y="20"/>
                  <a:pt x="13" y="19"/>
                  <a:pt x="13" y="18"/>
                </a:cubicBezTo>
                <a:cubicBezTo>
                  <a:pt x="13" y="17"/>
                  <a:pt x="13" y="15"/>
                  <a:pt x="13" y="13"/>
                </a:cubicBezTo>
                <a:cubicBezTo>
                  <a:pt x="13" y="12"/>
                  <a:pt x="13" y="10"/>
                  <a:pt x="13" y="9"/>
                </a:cubicBezTo>
                <a:cubicBezTo>
                  <a:pt x="13" y="7"/>
                  <a:pt x="13" y="6"/>
                  <a:pt x="12" y="5"/>
                </a:cubicBezTo>
                <a:cubicBezTo>
                  <a:pt x="12" y="5"/>
                  <a:pt x="12" y="4"/>
                  <a:pt x="11" y="3"/>
                </a:cubicBezTo>
                <a:cubicBezTo>
                  <a:pt x="10" y="3"/>
                  <a:pt x="10" y="3"/>
                  <a:pt x="9" y="3"/>
                </a:cubicBezTo>
                <a:cubicBezTo>
                  <a:pt x="8" y="3"/>
                  <a:pt x="7" y="3"/>
                  <a:pt x="6" y="3"/>
                </a:cubicBezTo>
                <a:cubicBezTo>
                  <a:pt x="6" y="4"/>
                  <a:pt x="5" y="5"/>
                  <a:pt x="5" y="5"/>
                </a:cubicBezTo>
                <a:cubicBezTo>
                  <a:pt x="4" y="6"/>
                  <a:pt x="4" y="7"/>
                  <a:pt x="4" y="9"/>
                </a:cubicBezTo>
                <a:cubicBezTo>
                  <a:pt x="4" y="10"/>
                  <a:pt x="4" y="12"/>
                  <a:pt x="4" y="13"/>
                </a:cubicBezTo>
                <a:cubicBezTo>
                  <a:pt x="4" y="15"/>
                  <a:pt x="4" y="17"/>
                  <a:pt x="4" y="18"/>
                </a:cubicBezTo>
                <a:cubicBezTo>
                  <a:pt x="4" y="19"/>
                  <a:pt x="4" y="20"/>
                  <a:pt x="5" y="21"/>
                </a:cubicBezTo>
                <a:cubicBezTo>
                  <a:pt x="5" y="22"/>
                  <a:pt x="6" y="23"/>
                  <a:pt x="6" y="23"/>
                </a:cubicBezTo>
                <a:cubicBezTo>
                  <a:pt x="7" y="24"/>
                  <a:pt x="8" y="24"/>
                  <a:pt x="9" y="24"/>
                </a:cubicBezTo>
                <a:cubicBezTo>
                  <a:pt x="10" y="24"/>
                  <a:pt x="10" y="24"/>
                  <a:pt x="11" y="23"/>
                </a:cubicBezTo>
                <a:cubicBezTo>
                  <a:pt x="12" y="23"/>
                  <a:pt x="12" y="22"/>
                  <a:pt x="12" y="21"/>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9" name="Freeform 13"/>
          <p:cNvSpPr>
            <a:spLocks noEditPoints="1" noChangeArrowheads="1"/>
          </p:cNvSpPr>
          <p:nvPr/>
        </p:nvSpPr>
        <p:spPr bwMode="auto">
          <a:xfrm>
            <a:off x="2730500" y="2206625"/>
            <a:ext cx="228600" cy="187325"/>
          </a:xfrm>
          <a:custGeom>
            <a:avLst/>
            <a:gdLst>
              <a:gd name="T0" fmla="*/ 2147483646 w 32"/>
              <a:gd name="T1" fmla="*/ 2147483646 h 27"/>
              <a:gd name="T2" fmla="*/ 2147483646 w 32"/>
              <a:gd name="T3" fmla="*/ 2147483646 h 27"/>
              <a:gd name="T4" fmla="*/ 2147483646 w 32"/>
              <a:gd name="T5" fmla="*/ 2147483646 h 27"/>
              <a:gd name="T6" fmla="*/ 2147483646 w 32"/>
              <a:gd name="T7" fmla="*/ 2147483646 h 27"/>
              <a:gd name="T8" fmla="*/ 0 w 32"/>
              <a:gd name="T9" fmla="*/ 2147483646 h 27"/>
              <a:gd name="T10" fmla="*/ 2147483646 w 32"/>
              <a:gd name="T11" fmla="*/ 2147483646 h 27"/>
              <a:gd name="T12" fmla="*/ 2147483646 w 32"/>
              <a:gd name="T13" fmla="*/ 0 h 27"/>
              <a:gd name="T14" fmla="*/ 2147483646 w 32"/>
              <a:gd name="T15" fmla="*/ 2147483646 h 27"/>
              <a:gd name="T16" fmla="*/ 2147483646 w 32"/>
              <a:gd name="T17" fmla="*/ 2147483646 h 27"/>
              <a:gd name="T18" fmla="*/ 2147483646 w 32"/>
              <a:gd name="T19" fmla="*/ 2147483646 h 27"/>
              <a:gd name="T20" fmla="*/ 2147483646 w 32"/>
              <a:gd name="T21" fmla="*/ 2147483646 h 27"/>
              <a:gd name="T22" fmla="*/ 2147483646 w 32"/>
              <a:gd name="T23" fmla="*/ 2147483646 h 27"/>
              <a:gd name="T24" fmla="*/ 2147483646 w 32"/>
              <a:gd name="T25" fmla="*/ 2147483646 h 27"/>
              <a:gd name="T26" fmla="*/ 2147483646 w 32"/>
              <a:gd name="T27" fmla="*/ 2147483646 h 27"/>
              <a:gd name="T28" fmla="*/ 2147483646 w 32"/>
              <a:gd name="T29" fmla="*/ 2147483646 h 27"/>
              <a:gd name="T30" fmla="*/ 2147483646 w 32"/>
              <a:gd name="T31" fmla="*/ 2147483646 h 27"/>
              <a:gd name="T32" fmla="*/ 2147483646 w 32"/>
              <a:gd name="T33" fmla="*/ 2147483646 h 27"/>
              <a:gd name="T34" fmla="*/ 2147483646 w 32"/>
              <a:gd name="T35" fmla="*/ 2147483646 h 27"/>
              <a:gd name="T36" fmla="*/ 2147483646 w 32"/>
              <a:gd name="T37" fmla="*/ 0 h 27"/>
              <a:gd name="T38" fmla="*/ 2147483646 w 32"/>
              <a:gd name="T39" fmla="*/ 2147483646 h 27"/>
              <a:gd name="T40" fmla="*/ 2147483646 w 32"/>
              <a:gd name="T41" fmla="*/ 2147483646 h 27"/>
              <a:gd name="T42" fmla="*/ 2147483646 w 32"/>
              <a:gd name="T43" fmla="*/ 0 h 27"/>
              <a:gd name="T44" fmla="*/ 2147483646 w 32"/>
              <a:gd name="T45" fmla="*/ 0 h 27"/>
              <a:gd name="T46" fmla="*/ 2147483646 w 32"/>
              <a:gd name="T47" fmla="*/ 2147483646 h 27"/>
              <a:gd name="T48" fmla="*/ 2147483646 w 32"/>
              <a:gd name="T49" fmla="*/ 2147483646 h 27"/>
              <a:gd name="T50" fmla="*/ 2147483646 w 32"/>
              <a:gd name="T51" fmla="*/ 2147483646 h 27"/>
              <a:gd name="T52" fmla="*/ 2147483646 w 32"/>
              <a:gd name="T53" fmla="*/ 2147483646 h 27"/>
              <a:gd name="T54" fmla="*/ 2147483646 w 32"/>
              <a:gd name="T55" fmla="*/ 2147483646 h 27"/>
              <a:gd name="T56" fmla="*/ 2147483646 w 32"/>
              <a:gd name="T57" fmla="*/ 2147483646 h 27"/>
              <a:gd name="T58" fmla="*/ 2147483646 w 32"/>
              <a:gd name="T59" fmla="*/ 2147483646 h 27"/>
              <a:gd name="T60" fmla="*/ 2147483646 w 32"/>
              <a:gd name="T61" fmla="*/ 2147483646 h 27"/>
              <a:gd name="T62" fmla="*/ 2147483646 w 32"/>
              <a:gd name="T63" fmla="*/ 2147483646 h 27"/>
              <a:gd name="T64" fmla="*/ 2147483646 w 32"/>
              <a:gd name="T65" fmla="*/ 2147483646 h 27"/>
              <a:gd name="T66" fmla="*/ 2147483646 w 32"/>
              <a:gd name="T67" fmla="*/ 2147483646 h 27"/>
              <a:gd name="T68" fmla="*/ 2147483646 w 32"/>
              <a:gd name="T69" fmla="*/ 2147483646 h 27"/>
              <a:gd name="T70" fmla="*/ 2147483646 w 32"/>
              <a:gd name="T71" fmla="*/ 2147483646 h 27"/>
              <a:gd name="T72" fmla="*/ 2147483646 w 32"/>
              <a:gd name="T73" fmla="*/ 2147483646 h 27"/>
              <a:gd name="T74" fmla="*/ 2147483646 w 32"/>
              <a:gd name="T75" fmla="*/ 2147483646 h 27"/>
              <a:gd name="T76" fmla="*/ 2147483646 w 32"/>
              <a:gd name="T77" fmla="*/ 2147483646 h 27"/>
              <a:gd name="T78" fmla="*/ 2147483646 w 32"/>
              <a:gd name="T79" fmla="*/ 2147483646 h 27"/>
              <a:gd name="T80" fmla="*/ 2147483646 w 32"/>
              <a:gd name="T81" fmla="*/ 2147483646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27"/>
              <a:gd name="T125" fmla="*/ 32 w 32"/>
              <a:gd name="T126" fmla="*/ 27 h 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27">
                <a:moveTo>
                  <a:pt x="12" y="8"/>
                </a:moveTo>
                <a:cubicBezTo>
                  <a:pt x="12" y="10"/>
                  <a:pt x="12" y="12"/>
                  <a:pt x="11" y="13"/>
                </a:cubicBezTo>
                <a:cubicBezTo>
                  <a:pt x="10" y="15"/>
                  <a:pt x="8" y="15"/>
                  <a:pt x="6" y="15"/>
                </a:cubicBezTo>
                <a:cubicBezTo>
                  <a:pt x="4" y="15"/>
                  <a:pt x="3" y="15"/>
                  <a:pt x="2" y="13"/>
                </a:cubicBezTo>
                <a:cubicBezTo>
                  <a:pt x="1" y="12"/>
                  <a:pt x="0" y="10"/>
                  <a:pt x="0" y="8"/>
                </a:cubicBezTo>
                <a:cubicBezTo>
                  <a:pt x="0" y="5"/>
                  <a:pt x="1" y="3"/>
                  <a:pt x="2" y="2"/>
                </a:cubicBezTo>
                <a:cubicBezTo>
                  <a:pt x="3" y="0"/>
                  <a:pt x="4" y="0"/>
                  <a:pt x="6" y="0"/>
                </a:cubicBezTo>
                <a:cubicBezTo>
                  <a:pt x="8" y="0"/>
                  <a:pt x="10" y="0"/>
                  <a:pt x="11" y="2"/>
                </a:cubicBezTo>
                <a:cubicBezTo>
                  <a:pt x="12" y="3"/>
                  <a:pt x="12" y="5"/>
                  <a:pt x="12" y="8"/>
                </a:cubicBezTo>
                <a:close/>
                <a:moveTo>
                  <a:pt x="9" y="8"/>
                </a:moveTo>
                <a:cubicBezTo>
                  <a:pt x="9" y="6"/>
                  <a:pt x="9" y="4"/>
                  <a:pt x="9" y="4"/>
                </a:cubicBezTo>
                <a:cubicBezTo>
                  <a:pt x="8" y="3"/>
                  <a:pt x="8" y="2"/>
                  <a:pt x="6" y="2"/>
                </a:cubicBezTo>
                <a:cubicBezTo>
                  <a:pt x="5" y="2"/>
                  <a:pt x="4" y="3"/>
                  <a:pt x="4" y="4"/>
                </a:cubicBezTo>
                <a:cubicBezTo>
                  <a:pt x="3" y="4"/>
                  <a:pt x="3" y="6"/>
                  <a:pt x="3" y="8"/>
                </a:cubicBezTo>
                <a:cubicBezTo>
                  <a:pt x="3" y="9"/>
                  <a:pt x="3" y="11"/>
                  <a:pt x="4" y="12"/>
                </a:cubicBezTo>
                <a:cubicBezTo>
                  <a:pt x="4" y="13"/>
                  <a:pt x="5" y="13"/>
                  <a:pt x="6" y="13"/>
                </a:cubicBezTo>
                <a:cubicBezTo>
                  <a:pt x="8" y="13"/>
                  <a:pt x="8" y="13"/>
                  <a:pt x="9" y="12"/>
                </a:cubicBezTo>
                <a:cubicBezTo>
                  <a:pt x="9" y="11"/>
                  <a:pt x="9" y="9"/>
                  <a:pt x="9" y="8"/>
                </a:cubicBezTo>
                <a:close/>
                <a:moveTo>
                  <a:pt x="24" y="0"/>
                </a:moveTo>
                <a:cubicBezTo>
                  <a:pt x="10" y="26"/>
                  <a:pt x="10" y="26"/>
                  <a:pt x="10" y="26"/>
                </a:cubicBezTo>
                <a:cubicBezTo>
                  <a:pt x="8" y="26"/>
                  <a:pt x="8" y="26"/>
                  <a:pt x="8" y="26"/>
                </a:cubicBezTo>
                <a:cubicBezTo>
                  <a:pt x="21" y="0"/>
                  <a:pt x="21" y="0"/>
                  <a:pt x="21" y="0"/>
                </a:cubicBezTo>
                <a:lnTo>
                  <a:pt x="24" y="0"/>
                </a:lnTo>
                <a:close/>
                <a:moveTo>
                  <a:pt x="32" y="19"/>
                </a:moveTo>
                <a:cubicBezTo>
                  <a:pt x="32" y="22"/>
                  <a:pt x="31" y="24"/>
                  <a:pt x="30" y="25"/>
                </a:cubicBezTo>
                <a:cubicBezTo>
                  <a:pt x="29" y="26"/>
                  <a:pt x="27" y="27"/>
                  <a:pt x="25" y="27"/>
                </a:cubicBezTo>
                <a:cubicBezTo>
                  <a:pt x="23" y="27"/>
                  <a:pt x="22" y="26"/>
                  <a:pt x="21" y="25"/>
                </a:cubicBezTo>
                <a:cubicBezTo>
                  <a:pt x="20" y="24"/>
                  <a:pt x="19" y="22"/>
                  <a:pt x="19" y="19"/>
                </a:cubicBezTo>
                <a:cubicBezTo>
                  <a:pt x="19" y="17"/>
                  <a:pt x="20" y="15"/>
                  <a:pt x="21" y="13"/>
                </a:cubicBezTo>
                <a:cubicBezTo>
                  <a:pt x="22" y="12"/>
                  <a:pt x="23" y="11"/>
                  <a:pt x="25" y="11"/>
                </a:cubicBezTo>
                <a:cubicBezTo>
                  <a:pt x="27" y="11"/>
                  <a:pt x="29" y="12"/>
                  <a:pt x="30" y="13"/>
                </a:cubicBezTo>
                <a:cubicBezTo>
                  <a:pt x="31" y="15"/>
                  <a:pt x="32" y="17"/>
                  <a:pt x="32" y="19"/>
                </a:cubicBezTo>
                <a:close/>
                <a:moveTo>
                  <a:pt x="28" y="19"/>
                </a:moveTo>
                <a:cubicBezTo>
                  <a:pt x="28" y="17"/>
                  <a:pt x="28" y="16"/>
                  <a:pt x="28" y="15"/>
                </a:cubicBezTo>
                <a:cubicBezTo>
                  <a:pt x="27" y="14"/>
                  <a:pt x="27" y="14"/>
                  <a:pt x="25" y="14"/>
                </a:cubicBezTo>
                <a:cubicBezTo>
                  <a:pt x="24" y="14"/>
                  <a:pt x="23" y="14"/>
                  <a:pt x="23" y="15"/>
                </a:cubicBezTo>
                <a:cubicBezTo>
                  <a:pt x="23" y="16"/>
                  <a:pt x="22" y="17"/>
                  <a:pt x="22" y="19"/>
                </a:cubicBezTo>
                <a:cubicBezTo>
                  <a:pt x="22" y="21"/>
                  <a:pt x="23" y="22"/>
                  <a:pt x="23" y="23"/>
                </a:cubicBezTo>
                <a:cubicBezTo>
                  <a:pt x="23" y="24"/>
                  <a:pt x="24" y="25"/>
                  <a:pt x="25" y="25"/>
                </a:cubicBezTo>
                <a:cubicBezTo>
                  <a:pt x="27" y="25"/>
                  <a:pt x="27" y="24"/>
                  <a:pt x="28" y="23"/>
                </a:cubicBezTo>
                <a:cubicBezTo>
                  <a:pt x="28" y="22"/>
                  <a:pt x="28" y="21"/>
                  <a:pt x="28" y="19"/>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0" name="Freeform 14"/>
          <p:cNvSpPr>
            <a:spLocks noChangeArrowheads="1"/>
          </p:cNvSpPr>
          <p:nvPr/>
        </p:nvSpPr>
        <p:spPr bwMode="auto">
          <a:xfrm>
            <a:off x="1724025" y="2597150"/>
            <a:ext cx="120650" cy="182563"/>
          </a:xfrm>
          <a:custGeom>
            <a:avLst/>
            <a:gdLst>
              <a:gd name="T0" fmla="*/ 2147483646 w 129"/>
              <a:gd name="T1" fmla="*/ 2147483646 h 197"/>
              <a:gd name="T2" fmla="*/ 2147483646 w 129"/>
              <a:gd name="T3" fmla="*/ 2147483646 h 197"/>
              <a:gd name="T4" fmla="*/ 2147483646 w 129"/>
              <a:gd name="T5" fmla="*/ 2147483646 h 197"/>
              <a:gd name="T6" fmla="*/ 2147483646 w 129"/>
              <a:gd name="T7" fmla="*/ 2147483646 h 197"/>
              <a:gd name="T8" fmla="*/ 0 w 129"/>
              <a:gd name="T9" fmla="*/ 2147483646 h 197"/>
              <a:gd name="T10" fmla="*/ 0 w 129"/>
              <a:gd name="T11" fmla="*/ 0 h 197"/>
              <a:gd name="T12" fmla="*/ 2147483646 w 129"/>
              <a:gd name="T13" fmla="*/ 0 h 197"/>
              <a:gd name="T14" fmla="*/ 2147483646 w 129"/>
              <a:gd name="T15" fmla="*/ 2147483646 h 197"/>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197"/>
              <a:gd name="T26" fmla="*/ 129 w 129"/>
              <a:gd name="T27" fmla="*/ 197 h 1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197">
                <a:moveTo>
                  <a:pt x="129" y="30"/>
                </a:moveTo>
                <a:lnTo>
                  <a:pt x="45" y="197"/>
                </a:lnTo>
                <a:lnTo>
                  <a:pt x="15" y="197"/>
                </a:lnTo>
                <a:lnTo>
                  <a:pt x="106" y="23"/>
                </a:lnTo>
                <a:lnTo>
                  <a:pt x="0" y="23"/>
                </a:lnTo>
                <a:lnTo>
                  <a:pt x="0" y="0"/>
                </a:lnTo>
                <a:lnTo>
                  <a:pt x="129" y="0"/>
                </a:lnTo>
                <a:lnTo>
                  <a:pt x="129" y="30"/>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1" name="Freeform 15"/>
          <p:cNvSpPr>
            <a:spLocks noChangeArrowheads="1"/>
          </p:cNvSpPr>
          <p:nvPr/>
        </p:nvSpPr>
        <p:spPr bwMode="auto">
          <a:xfrm>
            <a:off x="1873250" y="2597150"/>
            <a:ext cx="104775" cy="188913"/>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2147483646 w 15"/>
              <a:gd name="T11" fmla="*/ 2147483646 h 27"/>
              <a:gd name="T12" fmla="*/ 0 w 15"/>
              <a:gd name="T13" fmla="*/ 2147483646 h 27"/>
              <a:gd name="T14" fmla="*/ 0 w 15"/>
              <a:gd name="T15" fmla="*/ 2147483646 h 27"/>
              <a:gd name="T16" fmla="*/ 0 w 15"/>
              <a:gd name="T17" fmla="*/ 2147483646 h 27"/>
              <a:gd name="T18" fmla="*/ 2147483646 w 15"/>
              <a:gd name="T19" fmla="*/ 2147483646 h 27"/>
              <a:gd name="T20" fmla="*/ 2147483646 w 15"/>
              <a:gd name="T21" fmla="*/ 2147483646 h 27"/>
              <a:gd name="T22" fmla="*/ 2147483646 w 15"/>
              <a:gd name="T23" fmla="*/ 2147483646 h 27"/>
              <a:gd name="T24" fmla="*/ 2147483646 w 15"/>
              <a:gd name="T25" fmla="*/ 2147483646 h 27"/>
              <a:gd name="T26" fmla="*/ 2147483646 w 15"/>
              <a:gd name="T27" fmla="*/ 2147483646 h 27"/>
              <a:gd name="T28" fmla="*/ 2147483646 w 15"/>
              <a:gd name="T29" fmla="*/ 2147483646 h 27"/>
              <a:gd name="T30" fmla="*/ 2147483646 w 15"/>
              <a:gd name="T31" fmla="*/ 2147483646 h 27"/>
              <a:gd name="T32" fmla="*/ 2147483646 w 15"/>
              <a:gd name="T33" fmla="*/ 2147483646 h 27"/>
              <a:gd name="T34" fmla="*/ 2147483646 w 15"/>
              <a:gd name="T35" fmla="*/ 2147483646 h 27"/>
              <a:gd name="T36" fmla="*/ 2147483646 w 15"/>
              <a:gd name="T37" fmla="*/ 2147483646 h 27"/>
              <a:gd name="T38" fmla="*/ 2147483646 w 15"/>
              <a:gd name="T39" fmla="*/ 2147483646 h 27"/>
              <a:gd name="T40" fmla="*/ 2147483646 w 15"/>
              <a:gd name="T41" fmla="*/ 2147483646 h 27"/>
              <a:gd name="T42" fmla="*/ 2147483646 w 15"/>
              <a:gd name="T43" fmla="*/ 2147483646 h 27"/>
              <a:gd name="T44" fmla="*/ 2147483646 w 15"/>
              <a:gd name="T45" fmla="*/ 2147483646 h 27"/>
              <a:gd name="T46" fmla="*/ 2147483646 w 15"/>
              <a:gd name="T47" fmla="*/ 0 h 27"/>
              <a:gd name="T48" fmla="*/ 2147483646 w 15"/>
              <a:gd name="T49" fmla="*/ 0 h 27"/>
              <a:gd name="T50" fmla="*/ 2147483646 w 15"/>
              <a:gd name="T51" fmla="*/ 2147483646 h 27"/>
              <a:gd name="T52" fmla="*/ 2147483646 w 15"/>
              <a:gd name="T53" fmla="*/ 2147483646 h 27"/>
              <a:gd name="T54" fmla="*/ 2147483646 w 15"/>
              <a:gd name="T55" fmla="*/ 2147483646 h 27"/>
              <a:gd name="T56" fmla="*/ 2147483646 w 15"/>
              <a:gd name="T57" fmla="*/ 2147483646 h 27"/>
              <a:gd name="T58" fmla="*/ 2147483646 w 15"/>
              <a:gd name="T59" fmla="*/ 2147483646 h 27"/>
              <a:gd name="T60" fmla="*/ 2147483646 w 15"/>
              <a:gd name="T61" fmla="*/ 2147483646 h 27"/>
              <a:gd name="T62" fmla="*/ 2147483646 w 15"/>
              <a:gd name="T63" fmla="*/ 2147483646 h 27"/>
              <a:gd name="T64" fmla="*/ 2147483646 w 15"/>
              <a:gd name="T65" fmla="*/ 2147483646 h 27"/>
              <a:gd name="T66" fmla="*/ 2147483646 w 15"/>
              <a:gd name="T67" fmla="*/ 2147483646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
              <a:gd name="T103" fmla="*/ 0 h 27"/>
              <a:gd name="T104" fmla="*/ 15 w 15"/>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 h="27">
                <a:moveTo>
                  <a:pt x="15" y="18"/>
                </a:moveTo>
                <a:cubicBezTo>
                  <a:pt x="15" y="19"/>
                  <a:pt x="15" y="20"/>
                  <a:pt x="15" y="21"/>
                </a:cubicBezTo>
                <a:cubicBezTo>
                  <a:pt x="14" y="22"/>
                  <a:pt x="14" y="23"/>
                  <a:pt x="13" y="24"/>
                </a:cubicBezTo>
                <a:cubicBezTo>
                  <a:pt x="12" y="25"/>
                  <a:pt x="11" y="25"/>
                  <a:pt x="10" y="26"/>
                </a:cubicBezTo>
                <a:cubicBezTo>
                  <a:pt x="9" y="26"/>
                  <a:pt x="8" y="27"/>
                  <a:pt x="7" y="27"/>
                </a:cubicBezTo>
                <a:cubicBezTo>
                  <a:pt x="5" y="27"/>
                  <a:pt x="4" y="26"/>
                  <a:pt x="3" y="26"/>
                </a:cubicBezTo>
                <a:cubicBezTo>
                  <a:pt x="2" y="26"/>
                  <a:pt x="1" y="26"/>
                  <a:pt x="0" y="25"/>
                </a:cubicBezTo>
                <a:cubicBezTo>
                  <a:pt x="0" y="21"/>
                  <a:pt x="0" y="21"/>
                  <a:pt x="0" y="21"/>
                </a:cubicBezTo>
                <a:cubicBezTo>
                  <a:pt x="0" y="21"/>
                  <a:pt x="0" y="21"/>
                  <a:pt x="0" y="21"/>
                </a:cubicBezTo>
                <a:cubicBezTo>
                  <a:pt x="0" y="22"/>
                  <a:pt x="1" y="22"/>
                  <a:pt x="1" y="22"/>
                </a:cubicBezTo>
                <a:cubicBezTo>
                  <a:pt x="2" y="22"/>
                  <a:pt x="2" y="23"/>
                  <a:pt x="3" y="23"/>
                </a:cubicBezTo>
                <a:cubicBezTo>
                  <a:pt x="3" y="23"/>
                  <a:pt x="4" y="23"/>
                  <a:pt x="5" y="23"/>
                </a:cubicBezTo>
                <a:cubicBezTo>
                  <a:pt x="5" y="23"/>
                  <a:pt x="6" y="24"/>
                  <a:pt x="7" y="24"/>
                </a:cubicBezTo>
                <a:cubicBezTo>
                  <a:pt x="7" y="24"/>
                  <a:pt x="8" y="23"/>
                  <a:pt x="9" y="23"/>
                </a:cubicBezTo>
                <a:cubicBezTo>
                  <a:pt x="9" y="23"/>
                  <a:pt x="10" y="22"/>
                  <a:pt x="10" y="22"/>
                </a:cubicBezTo>
                <a:cubicBezTo>
                  <a:pt x="11" y="21"/>
                  <a:pt x="11" y="21"/>
                  <a:pt x="11" y="20"/>
                </a:cubicBezTo>
                <a:cubicBezTo>
                  <a:pt x="12" y="19"/>
                  <a:pt x="12" y="19"/>
                  <a:pt x="12" y="18"/>
                </a:cubicBezTo>
                <a:cubicBezTo>
                  <a:pt x="12" y="17"/>
                  <a:pt x="12" y="16"/>
                  <a:pt x="11" y="15"/>
                </a:cubicBezTo>
                <a:cubicBezTo>
                  <a:pt x="11" y="15"/>
                  <a:pt x="11" y="14"/>
                  <a:pt x="10" y="14"/>
                </a:cubicBezTo>
                <a:cubicBezTo>
                  <a:pt x="10" y="13"/>
                  <a:pt x="9" y="13"/>
                  <a:pt x="8" y="13"/>
                </a:cubicBezTo>
                <a:cubicBezTo>
                  <a:pt x="8" y="13"/>
                  <a:pt x="7" y="13"/>
                  <a:pt x="6" y="13"/>
                </a:cubicBezTo>
                <a:cubicBezTo>
                  <a:pt x="5" y="13"/>
                  <a:pt x="4" y="13"/>
                  <a:pt x="3" y="13"/>
                </a:cubicBezTo>
                <a:cubicBezTo>
                  <a:pt x="2" y="13"/>
                  <a:pt x="1" y="13"/>
                  <a:pt x="1" y="13"/>
                </a:cubicBezTo>
                <a:cubicBezTo>
                  <a:pt x="1" y="0"/>
                  <a:pt x="1" y="0"/>
                  <a:pt x="1" y="0"/>
                </a:cubicBezTo>
                <a:cubicBezTo>
                  <a:pt x="15" y="0"/>
                  <a:pt x="15" y="0"/>
                  <a:pt x="15" y="0"/>
                </a:cubicBezTo>
                <a:cubicBezTo>
                  <a:pt x="15" y="3"/>
                  <a:pt x="15" y="3"/>
                  <a:pt x="15" y="3"/>
                </a:cubicBezTo>
                <a:cubicBezTo>
                  <a:pt x="4" y="3"/>
                  <a:pt x="4" y="3"/>
                  <a:pt x="4" y="3"/>
                </a:cubicBezTo>
                <a:cubicBezTo>
                  <a:pt x="4" y="10"/>
                  <a:pt x="4" y="10"/>
                  <a:pt x="4" y="10"/>
                </a:cubicBezTo>
                <a:cubicBezTo>
                  <a:pt x="5" y="10"/>
                  <a:pt x="5" y="10"/>
                  <a:pt x="5" y="10"/>
                </a:cubicBezTo>
                <a:cubicBezTo>
                  <a:pt x="6" y="10"/>
                  <a:pt x="6" y="10"/>
                  <a:pt x="7" y="10"/>
                </a:cubicBezTo>
                <a:cubicBezTo>
                  <a:pt x="8" y="10"/>
                  <a:pt x="9" y="10"/>
                  <a:pt x="10" y="10"/>
                </a:cubicBezTo>
                <a:cubicBezTo>
                  <a:pt x="11" y="10"/>
                  <a:pt x="12" y="11"/>
                  <a:pt x="13" y="11"/>
                </a:cubicBezTo>
                <a:cubicBezTo>
                  <a:pt x="14" y="12"/>
                  <a:pt x="14" y="13"/>
                  <a:pt x="15" y="14"/>
                </a:cubicBezTo>
                <a:cubicBezTo>
                  <a:pt x="15" y="15"/>
                  <a:pt x="15" y="16"/>
                  <a:pt x="15" y="18"/>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2" name="Freeform 16"/>
          <p:cNvSpPr>
            <a:spLocks noEditPoints="1" noChangeArrowheads="1"/>
          </p:cNvSpPr>
          <p:nvPr/>
        </p:nvSpPr>
        <p:spPr bwMode="auto">
          <a:xfrm>
            <a:off x="2006600" y="2590800"/>
            <a:ext cx="228600" cy="195263"/>
          </a:xfrm>
          <a:custGeom>
            <a:avLst/>
            <a:gdLst>
              <a:gd name="T0" fmla="*/ 2147483646 w 32"/>
              <a:gd name="T1" fmla="*/ 2147483646 h 28"/>
              <a:gd name="T2" fmla="*/ 2147483646 w 32"/>
              <a:gd name="T3" fmla="*/ 2147483646 h 28"/>
              <a:gd name="T4" fmla="*/ 2147483646 w 32"/>
              <a:gd name="T5" fmla="*/ 2147483646 h 28"/>
              <a:gd name="T6" fmla="*/ 2147483646 w 32"/>
              <a:gd name="T7" fmla="*/ 2147483646 h 28"/>
              <a:gd name="T8" fmla="*/ 0 w 32"/>
              <a:gd name="T9" fmla="*/ 2147483646 h 28"/>
              <a:gd name="T10" fmla="*/ 2147483646 w 32"/>
              <a:gd name="T11" fmla="*/ 2147483646 h 28"/>
              <a:gd name="T12" fmla="*/ 2147483646 w 32"/>
              <a:gd name="T13" fmla="*/ 0 h 28"/>
              <a:gd name="T14" fmla="*/ 2147483646 w 32"/>
              <a:gd name="T15" fmla="*/ 2147483646 h 28"/>
              <a:gd name="T16" fmla="*/ 2147483646 w 32"/>
              <a:gd name="T17" fmla="*/ 2147483646 h 28"/>
              <a:gd name="T18" fmla="*/ 2147483646 w 32"/>
              <a:gd name="T19" fmla="*/ 2147483646 h 28"/>
              <a:gd name="T20" fmla="*/ 2147483646 w 32"/>
              <a:gd name="T21" fmla="*/ 2147483646 h 28"/>
              <a:gd name="T22" fmla="*/ 2147483646 w 32"/>
              <a:gd name="T23" fmla="*/ 2147483646 h 28"/>
              <a:gd name="T24" fmla="*/ 2147483646 w 32"/>
              <a:gd name="T25" fmla="*/ 2147483646 h 28"/>
              <a:gd name="T26" fmla="*/ 2147483646 w 32"/>
              <a:gd name="T27" fmla="*/ 2147483646 h 28"/>
              <a:gd name="T28" fmla="*/ 2147483646 w 32"/>
              <a:gd name="T29" fmla="*/ 2147483646 h 28"/>
              <a:gd name="T30" fmla="*/ 2147483646 w 32"/>
              <a:gd name="T31" fmla="*/ 2147483646 h 28"/>
              <a:gd name="T32" fmla="*/ 2147483646 w 32"/>
              <a:gd name="T33" fmla="*/ 2147483646 h 28"/>
              <a:gd name="T34" fmla="*/ 2147483646 w 32"/>
              <a:gd name="T35" fmla="*/ 2147483646 h 28"/>
              <a:gd name="T36" fmla="*/ 2147483646 w 32"/>
              <a:gd name="T37" fmla="*/ 2147483646 h 28"/>
              <a:gd name="T38" fmla="*/ 2147483646 w 32"/>
              <a:gd name="T39" fmla="*/ 2147483646 h 28"/>
              <a:gd name="T40" fmla="*/ 2147483646 w 32"/>
              <a:gd name="T41" fmla="*/ 2147483646 h 28"/>
              <a:gd name="T42" fmla="*/ 2147483646 w 32"/>
              <a:gd name="T43" fmla="*/ 2147483646 h 28"/>
              <a:gd name="T44" fmla="*/ 2147483646 w 32"/>
              <a:gd name="T45" fmla="*/ 2147483646 h 28"/>
              <a:gd name="T46" fmla="*/ 2147483646 w 32"/>
              <a:gd name="T47" fmla="*/ 2147483646 h 28"/>
              <a:gd name="T48" fmla="*/ 2147483646 w 32"/>
              <a:gd name="T49" fmla="*/ 2147483646 h 28"/>
              <a:gd name="T50" fmla="*/ 2147483646 w 32"/>
              <a:gd name="T51" fmla="*/ 2147483646 h 28"/>
              <a:gd name="T52" fmla="*/ 2147483646 w 32"/>
              <a:gd name="T53" fmla="*/ 2147483646 h 28"/>
              <a:gd name="T54" fmla="*/ 2147483646 w 32"/>
              <a:gd name="T55" fmla="*/ 2147483646 h 28"/>
              <a:gd name="T56" fmla="*/ 2147483646 w 32"/>
              <a:gd name="T57" fmla="*/ 2147483646 h 28"/>
              <a:gd name="T58" fmla="*/ 2147483646 w 32"/>
              <a:gd name="T59" fmla="*/ 2147483646 h 28"/>
              <a:gd name="T60" fmla="*/ 2147483646 w 32"/>
              <a:gd name="T61" fmla="*/ 2147483646 h 28"/>
              <a:gd name="T62" fmla="*/ 2147483646 w 32"/>
              <a:gd name="T63" fmla="*/ 2147483646 h 28"/>
              <a:gd name="T64" fmla="*/ 2147483646 w 32"/>
              <a:gd name="T65" fmla="*/ 2147483646 h 28"/>
              <a:gd name="T66" fmla="*/ 2147483646 w 32"/>
              <a:gd name="T67" fmla="*/ 2147483646 h 28"/>
              <a:gd name="T68" fmla="*/ 2147483646 w 32"/>
              <a:gd name="T69" fmla="*/ 2147483646 h 28"/>
              <a:gd name="T70" fmla="*/ 2147483646 w 32"/>
              <a:gd name="T71" fmla="*/ 2147483646 h 28"/>
              <a:gd name="T72" fmla="*/ 2147483646 w 32"/>
              <a:gd name="T73" fmla="*/ 2147483646 h 28"/>
              <a:gd name="T74" fmla="*/ 2147483646 w 32"/>
              <a:gd name="T75" fmla="*/ 2147483646 h 28"/>
              <a:gd name="T76" fmla="*/ 2147483646 w 32"/>
              <a:gd name="T77" fmla="*/ 2147483646 h 28"/>
              <a:gd name="T78" fmla="*/ 2147483646 w 32"/>
              <a:gd name="T79" fmla="*/ 2147483646 h 28"/>
              <a:gd name="T80" fmla="*/ 2147483646 w 32"/>
              <a:gd name="T81" fmla="*/ 2147483646 h 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28"/>
              <a:gd name="T125" fmla="*/ 32 w 32"/>
              <a:gd name="T126" fmla="*/ 28 h 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28">
                <a:moveTo>
                  <a:pt x="13" y="8"/>
                </a:moveTo>
                <a:cubicBezTo>
                  <a:pt x="13" y="11"/>
                  <a:pt x="12" y="13"/>
                  <a:pt x="11" y="14"/>
                </a:cubicBezTo>
                <a:cubicBezTo>
                  <a:pt x="10" y="15"/>
                  <a:pt x="8" y="16"/>
                  <a:pt x="6" y="16"/>
                </a:cubicBezTo>
                <a:cubicBezTo>
                  <a:pt x="4" y="16"/>
                  <a:pt x="3" y="15"/>
                  <a:pt x="2" y="14"/>
                </a:cubicBezTo>
                <a:cubicBezTo>
                  <a:pt x="1" y="13"/>
                  <a:pt x="0" y="11"/>
                  <a:pt x="0" y="8"/>
                </a:cubicBezTo>
                <a:cubicBezTo>
                  <a:pt x="0" y="5"/>
                  <a:pt x="1" y="3"/>
                  <a:pt x="2" y="2"/>
                </a:cubicBezTo>
                <a:cubicBezTo>
                  <a:pt x="3" y="1"/>
                  <a:pt x="4" y="0"/>
                  <a:pt x="6" y="0"/>
                </a:cubicBezTo>
                <a:cubicBezTo>
                  <a:pt x="8" y="0"/>
                  <a:pt x="10" y="1"/>
                  <a:pt x="11" y="2"/>
                </a:cubicBezTo>
                <a:cubicBezTo>
                  <a:pt x="12" y="3"/>
                  <a:pt x="13" y="5"/>
                  <a:pt x="13" y="8"/>
                </a:cubicBezTo>
                <a:close/>
                <a:moveTo>
                  <a:pt x="9" y="8"/>
                </a:moveTo>
                <a:cubicBezTo>
                  <a:pt x="9" y="6"/>
                  <a:pt x="9" y="5"/>
                  <a:pt x="9" y="4"/>
                </a:cubicBezTo>
                <a:cubicBezTo>
                  <a:pt x="8" y="3"/>
                  <a:pt x="8" y="3"/>
                  <a:pt x="6" y="3"/>
                </a:cubicBezTo>
                <a:cubicBezTo>
                  <a:pt x="5" y="3"/>
                  <a:pt x="4" y="3"/>
                  <a:pt x="4" y="4"/>
                </a:cubicBezTo>
                <a:cubicBezTo>
                  <a:pt x="3" y="5"/>
                  <a:pt x="3" y="6"/>
                  <a:pt x="3" y="8"/>
                </a:cubicBezTo>
                <a:cubicBezTo>
                  <a:pt x="3" y="10"/>
                  <a:pt x="3" y="11"/>
                  <a:pt x="4" y="12"/>
                </a:cubicBezTo>
                <a:cubicBezTo>
                  <a:pt x="4" y="13"/>
                  <a:pt x="5" y="13"/>
                  <a:pt x="6" y="13"/>
                </a:cubicBezTo>
                <a:cubicBezTo>
                  <a:pt x="8" y="13"/>
                  <a:pt x="8" y="13"/>
                  <a:pt x="9" y="12"/>
                </a:cubicBezTo>
                <a:cubicBezTo>
                  <a:pt x="9" y="11"/>
                  <a:pt x="9" y="10"/>
                  <a:pt x="9" y="8"/>
                </a:cubicBezTo>
                <a:close/>
                <a:moveTo>
                  <a:pt x="24" y="1"/>
                </a:moveTo>
                <a:cubicBezTo>
                  <a:pt x="11" y="27"/>
                  <a:pt x="11" y="27"/>
                  <a:pt x="11" y="27"/>
                </a:cubicBezTo>
                <a:cubicBezTo>
                  <a:pt x="8" y="27"/>
                  <a:pt x="8" y="27"/>
                  <a:pt x="8" y="27"/>
                </a:cubicBezTo>
                <a:cubicBezTo>
                  <a:pt x="21" y="1"/>
                  <a:pt x="21" y="1"/>
                  <a:pt x="21" y="1"/>
                </a:cubicBezTo>
                <a:lnTo>
                  <a:pt x="24" y="1"/>
                </a:lnTo>
                <a:close/>
                <a:moveTo>
                  <a:pt x="32" y="20"/>
                </a:moveTo>
                <a:cubicBezTo>
                  <a:pt x="32" y="22"/>
                  <a:pt x="31" y="24"/>
                  <a:pt x="30" y="26"/>
                </a:cubicBezTo>
                <a:cubicBezTo>
                  <a:pt x="29" y="27"/>
                  <a:pt x="28" y="28"/>
                  <a:pt x="26" y="28"/>
                </a:cubicBezTo>
                <a:cubicBezTo>
                  <a:pt x="24" y="28"/>
                  <a:pt x="22" y="27"/>
                  <a:pt x="21" y="26"/>
                </a:cubicBezTo>
                <a:cubicBezTo>
                  <a:pt x="20" y="24"/>
                  <a:pt x="19" y="22"/>
                  <a:pt x="19" y="20"/>
                </a:cubicBezTo>
                <a:cubicBezTo>
                  <a:pt x="19" y="17"/>
                  <a:pt x="20" y="15"/>
                  <a:pt x="21" y="14"/>
                </a:cubicBezTo>
                <a:cubicBezTo>
                  <a:pt x="22" y="13"/>
                  <a:pt x="24" y="12"/>
                  <a:pt x="26" y="12"/>
                </a:cubicBezTo>
                <a:cubicBezTo>
                  <a:pt x="28" y="12"/>
                  <a:pt x="29" y="13"/>
                  <a:pt x="30" y="14"/>
                </a:cubicBezTo>
                <a:cubicBezTo>
                  <a:pt x="31" y="15"/>
                  <a:pt x="32" y="17"/>
                  <a:pt x="32" y="20"/>
                </a:cubicBezTo>
                <a:close/>
                <a:moveTo>
                  <a:pt x="29" y="20"/>
                </a:moveTo>
                <a:cubicBezTo>
                  <a:pt x="29" y="18"/>
                  <a:pt x="28" y="17"/>
                  <a:pt x="28" y="16"/>
                </a:cubicBezTo>
                <a:cubicBezTo>
                  <a:pt x="28" y="15"/>
                  <a:pt x="27" y="14"/>
                  <a:pt x="26" y="14"/>
                </a:cubicBezTo>
                <a:cubicBezTo>
                  <a:pt x="24" y="14"/>
                  <a:pt x="24" y="15"/>
                  <a:pt x="23" y="16"/>
                </a:cubicBezTo>
                <a:cubicBezTo>
                  <a:pt x="23" y="17"/>
                  <a:pt x="23" y="18"/>
                  <a:pt x="23" y="20"/>
                </a:cubicBezTo>
                <a:cubicBezTo>
                  <a:pt x="23" y="22"/>
                  <a:pt x="23" y="23"/>
                  <a:pt x="23" y="24"/>
                </a:cubicBezTo>
                <a:cubicBezTo>
                  <a:pt x="24" y="25"/>
                  <a:pt x="24" y="25"/>
                  <a:pt x="26" y="25"/>
                </a:cubicBezTo>
                <a:cubicBezTo>
                  <a:pt x="27" y="25"/>
                  <a:pt x="28" y="25"/>
                  <a:pt x="28" y="24"/>
                </a:cubicBezTo>
                <a:cubicBezTo>
                  <a:pt x="28" y="23"/>
                  <a:pt x="29" y="22"/>
                  <a:pt x="29" y="20"/>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3" name="Freeform 17"/>
          <p:cNvSpPr>
            <a:spLocks noChangeArrowheads="1"/>
          </p:cNvSpPr>
          <p:nvPr/>
        </p:nvSpPr>
        <p:spPr bwMode="auto">
          <a:xfrm>
            <a:off x="2439988" y="2576513"/>
            <a:ext cx="112712" cy="180975"/>
          </a:xfrm>
          <a:custGeom>
            <a:avLst/>
            <a:gdLst>
              <a:gd name="T0" fmla="*/ 2147483646 w 16"/>
              <a:gd name="T1" fmla="*/ 2147483646 h 26"/>
              <a:gd name="T2" fmla="*/ 0 w 16"/>
              <a:gd name="T3" fmla="*/ 2147483646 h 26"/>
              <a:gd name="T4" fmla="*/ 0 w 16"/>
              <a:gd name="T5" fmla="*/ 2147483646 h 26"/>
              <a:gd name="T6" fmla="*/ 2147483646 w 16"/>
              <a:gd name="T7" fmla="*/ 2147483646 h 26"/>
              <a:gd name="T8" fmla="*/ 2147483646 w 16"/>
              <a:gd name="T9" fmla="*/ 2147483646 h 26"/>
              <a:gd name="T10" fmla="*/ 2147483646 w 16"/>
              <a:gd name="T11" fmla="*/ 2147483646 h 26"/>
              <a:gd name="T12" fmla="*/ 2147483646 w 16"/>
              <a:gd name="T13" fmla="*/ 2147483646 h 26"/>
              <a:gd name="T14" fmla="*/ 2147483646 w 16"/>
              <a:gd name="T15" fmla="*/ 2147483646 h 26"/>
              <a:gd name="T16" fmla="*/ 2147483646 w 16"/>
              <a:gd name="T17" fmla="*/ 2147483646 h 26"/>
              <a:gd name="T18" fmla="*/ 2147483646 w 16"/>
              <a:gd name="T19" fmla="*/ 2147483646 h 26"/>
              <a:gd name="T20" fmla="*/ 2147483646 w 16"/>
              <a:gd name="T21" fmla="*/ 2147483646 h 26"/>
              <a:gd name="T22" fmla="*/ 2147483646 w 16"/>
              <a:gd name="T23" fmla="*/ 2147483646 h 26"/>
              <a:gd name="T24" fmla="*/ 2147483646 w 16"/>
              <a:gd name="T25" fmla="*/ 2147483646 h 26"/>
              <a:gd name="T26" fmla="*/ 2147483646 w 16"/>
              <a:gd name="T27" fmla="*/ 2147483646 h 26"/>
              <a:gd name="T28" fmla="*/ 2147483646 w 16"/>
              <a:gd name="T29" fmla="*/ 2147483646 h 26"/>
              <a:gd name="T30" fmla="*/ 2147483646 w 16"/>
              <a:gd name="T31" fmla="*/ 2147483646 h 26"/>
              <a:gd name="T32" fmla="*/ 2147483646 w 16"/>
              <a:gd name="T33" fmla="*/ 2147483646 h 26"/>
              <a:gd name="T34" fmla="*/ 2147483646 w 16"/>
              <a:gd name="T35" fmla="*/ 0 h 26"/>
              <a:gd name="T36" fmla="*/ 2147483646 w 16"/>
              <a:gd name="T37" fmla="*/ 0 h 26"/>
              <a:gd name="T38" fmla="*/ 2147483646 w 16"/>
              <a:gd name="T39" fmla="*/ 2147483646 h 26"/>
              <a:gd name="T40" fmla="*/ 2147483646 w 16"/>
              <a:gd name="T41" fmla="*/ 2147483646 h 26"/>
              <a:gd name="T42" fmla="*/ 2147483646 w 16"/>
              <a:gd name="T43" fmla="*/ 2147483646 h 26"/>
              <a:gd name="T44" fmla="*/ 2147483646 w 16"/>
              <a:gd name="T45" fmla="*/ 2147483646 h 26"/>
              <a:gd name="T46" fmla="*/ 2147483646 w 16"/>
              <a:gd name="T47" fmla="*/ 2147483646 h 26"/>
              <a:gd name="T48" fmla="*/ 2147483646 w 16"/>
              <a:gd name="T49" fmla="*/ 2147483646 h 26"/>
              <a:gd name="T50" fmla="*/ 2147483646 w 16"/>
              <a:gd name="T51" fmla="*/ 2147483646 h 26"/>
              <a:gd name="T52" fmla="*/ 2147483646 w 16"/>
              <a:gd name="T53" fmla="*/ 2147483646 h 26"/>
              <a:gd name="T54" fmla="*/ 2147483646 w 16"/>
              <a:gd name="T55" fmla="*/ 2147483646 h 26"/>
              <a:gd name="T56" fmla="*/ 2147483646 w 16"/>
              <a:gd name="T57" fmla="*/ 2147483646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
              <a:gd name="T88" fmla="*/ 0 h 26"/>
              <a:gd name="T89" fmla="*/ 16 w 16"/>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 h="26">
                <a:moveTo>
                  <a:pt x="16" y="26"/>
                </a:moveTo>
                <a:cubicBezTo>
                  <a:pt x="0" y="26"/>
                  <a:pt x="0" y="26"/>
                  <a:pt x="0" y="26"/>
                </a:cubicBezTo>
                <a:cubicBezTo>
                  <a:pt x="0" y="23"/>
                  <a:pt x="0" y="23"/>
                  <a:pt x="0" y="23"/>
                </a:cubicBezTo>
                <a:cubicBezTo>
                  <a:pt x="1" y="22"/>
                  <a:pt x="2" y="21"/>
                  <a:pt x="3" y="20"/>
                </a:cubicBezTo>
                <a:cubicBezTo>
                  <a:pt x="4" y="19"/>
                  <a:pt x="5" y="18"/>
                  <a:pt x="6" y="17"/>
                </a:cubicBezTo>
                <a:cubicBezTo>
                  <a:pt x="8" y="14"/>
                  <a:pt x="10" y="13"/>
                  <a:pt x="10" y="11"/>
                </a:cubicBezTo>
                <a:cubicBezTo>
                  <a:pt x="11" y="10"/>
                  <a:pt x="11" y="9"/>
                  <a:pt x="11" y="7"/>
                </a:cubicBezTo>
                <a:cubicBezTo>
                  <a:pt x="11" y="6"/>
                  <a:pt x="11" y="6"/>
                  <a:pt x="11" y="5"/>
                </a:cubicBezTo>
                <a:cubicBezTo>
                  <a:pt x="11" y="5"/>
                  <a:pt x="11" y="4"/>
                  <a:pt x="10" y="4"/>
                </a:cubicBezTo>
                <a:cubicBezTo>
                  <a:pt x="10" y="4"/>
                  <a:pt x="9" y="3"/>
                  <a:pt x="9" y="3"/>
                </a:cubicBezTo>
                <a:cubicBezTo>
                  <a:pt x="8" y="3"/>
                  <a:pt x="8" y="3"/>
                  <a:pt x="7" y="3"/>
                </a:cubicBezTo>
                <a:cubicBezTo>
                  <a:pt x="6" y="3"/>
                  <a:pt x="6" y="3"/>
                  <a:pt x="5" y="3"/>
                </a:cubicBezTo>
                <a:cubicBezTo>
                  <a:pt x="4" y="3"/>
                  <a:pt x="4" y="3"/>
                  <a:pt x="3" y="4"/>
                </a:cubicBezTo>
                <a:cubicBezTo>
                  <a:pt x="3" y="4"/>
                  <a:pt x="2" y="4"/>
                  <a:pt x="2" y="4"/>
                </a:cubicBezTo>
                <a:cubicBezTo>
                  <a:pt x="1" y="5"/>
                  <a:pt x="1" y="5"/>
                  <a:pt x="1" y="5"/>
                </a:cubicBezTo>
                <a:cubicBezTo>
                  <a:pt x="1" y="5"/>
                  <a:pt x="1" y="5"/>
                  <a:pt x="1" y="5"/>
                </a:cubicBezTo>
                <a:cubicBezTo>
                  <a:pt x="1" y="1"/>
                  <a:pt x="1" y="1"/>
                  <a:pt x="1" y="1"/>
                </a:cubicBezTo>
                <a:cubicBezTo>
                  <a:pt x="1" y="1"/>
                  <a:pt x="2" y="1"/>
                  <a:pt x="4" y="0"/>
                </a:cubicBezTo>
                <a:cubicBezTo>
                  <a:pt x="5" y="0"/>
                  <a:pt x="6" y="0"/>
                  <a:pt x="7" y="0"/>
                </a:cubicBezTo>
                <a:cubicBezTo>
                  <a:pt x="10" y="0"/>
                  <a:pt x="12" y="1"/>
                  <a:pt x="13" y="2"/>
                </a:cubicBezTo>
                <a:cubicBezTo>
                  <a:pt x="14" y="3"/>
                  <a:pt x="15" y="5"/>
                  <a:pt x="15" y="7"/>
                </a:cubicBezTo>
                <a:cubicBezTo>
                  <a:pt x="15" y="8"/>
                  <a:pt x="15" y="9"/>
                  <a:pt x="15" y="10"/>
                </a:cubicBezTo>
                <a:cubicBezTo>
                  <a:pt x="14" y="11"/>
                  <a:pt x="14" y="12"/>
                  <a:pt x="14" y="12"/>
                </a:cubicBezTo>
                <a:cubicBezTo>
                  <a:pt x="13" y="13"/>
                  <a:pt x="13" y="14"/>
                  <a:pt x="12" y="14"/>
                </a:cubicBezTo>
                <a:cubicBezTo>
                  <a:pt x="12" y="15"/>
                  <a:pt x="11" y="16"/>
                  <a:pt x="10" y="17"/>
                </a:cubicBezTo>
                <a:cubicBezTo>
                  <a:pt x="9" y="18"/>
                  <a:pt x="8" y="19"/>
                  <a:pt x="7" y="20"/>
                </a:cubicBezTo>
                <a:cubicBezTo>
                  <a:pt x="5" y="22"/>
                  <a:pt x="4" y="23"/>
                  <a:pt x="3" y="23"/>
                </a:cubicBezTo>
                <a:cubicBezTo>
                  <a:pt x="16" y="23"/>
                  <a:pt x="16" y="23"/>
                  <a:pt x="16" y="23"/>
                </a:cubicBezTo>
                <a:lnTo>
                  <a:pt x="16" y="26"/>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4" name="Freeform 18"/>
          <p:cNvSpPr>
            <a:spLocks noChangeArrowheads="1"/>
          </p:cNvSpPr>
          <p:nvPr/>
        </p:nvSpPr>
        <p:spPr bwMode="auto">
          <a:xfrm>
            <a:off x="2591842" y="2576513"/>
            <a:ext cx="107950" cy="188912"/>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2147483646 w 15"/>
              <a:gd name="T11" fmla="*/ 2147483646 h 27"/>
              <a:gd name="T12" fmla="*/ 0 w 15"/>
              <a:gd name="T13" fmla="*/ 2147483646 h 27"/>
              <a:gd name="T14" fmla="*/ 0 w 15"/>
              <a:gd name="T15" fmla="*/ 2147483646 h 27"/>
              <a:gd name="T16" fmla="*/ 0 w 15"/>
              <a:gd name="T17" fmla="*/ 2147483646 h 27"/>
              <a:gd name="T18" fmla="*/ 2147483646 w 15"/>
              <a:gd name="T19" fmla="*/ 2147483646 h 27"/>
              <a:gd name="T20" fmla="*/ 2147483646 w 15"/>
              <a:gd name="T21" fmla="*/ 2147483646 h 27"/>
              <a:gd name="T22" fmla="*/ 2147483646 w 15"/>
              <a:gd name="T23" fmla="*/ 2147483646 h 27"/>
              <a:gd name="T24" fmla="*/ 2147483646 w 15"/>
              <a:gd name="T25" fmla="*/ 2147483646 h 27"/>
              <a:gd name="T26" fmla="*/ 2147483646 w 15"/>
              <a:gd name="T27" fmla="*/ 2147483646 h 27"/>
              <a:gd name="T28" fmla="*/ 2147483646 w 15"/>
              <a:gd name="T29" fmla="*/ 2147483646 h 27"/>
              <a:gd name="T30" fmla="*/ 2147483646 w 15"/>
              <a:gd name="T31" fmla="*/ 2147483646 h 27"/>
              <a:gd name="T32" fmla="*/ 2147483646 w 15"/>
              <a:gd name="T33" fmla="*/ 2147483646 h 27"/>
              <a:gd name="T34" fmla="*/ 2147483646 w 15"/>
              <a:gd name="T35" fmla="*/ 2147483646 h 27"/>
              <a:gd name="T36" fmla="*/ 2147483646 w 15"/>
              <a:gd name="T37" fmla="*/ 2147483646 h 27"/>
              <a:gd name="T38" fmla="*/ 2147483646 w 15"/>
              <a:gd name="T39" fmla="*/ 2147483646 h 27"/>
              <a:gd name="T40" fmla="*/ 2147483646 w 15"/>
              <a:gd name="T41" fmla="*/ 2147483646 h 27"/>
              <a:gd name="T42" fmla="*/ 2147483646 w 15"/>
              <a:gd name="T43" fmla="*/ 2147483646 h 27"/>
              <a:gd name="T44" fmla="*/ 2147483646 w 15"/>
              <a:gd name="T45" fmla="*/ 2147483646 h 27"/>
              <a:gd name="T46" fmla="*/ 2147483646 w 15"/>
              <a:gd name="T47" fmla="*/ 0 h 27"/>
              <a:gd name="T48" fmla="*/ 2147483646 w 15"/>
              <a:gd name="T49" fmla="*/ 0 h 27"/>
              <a:gd name="T50" fmla="*/ 2147483646 w 15"/>
              <a:gd name="T51" fmla="*/ 2147483646 h 27"/>
              <a:gd name="T52" fmla="*/ 2147483646 w 15"/>
              <a:gd name="T53" fmla="*/ 2147483646 h 27"/>
              <a:gd name="T54" fmla="*/ 2147483646 w 15"/>
              <a:gd name="T55" fmla="*/ 2147483646 h 27"/>
              <a:gd name="T56" fmla="*/ 2147483646 w 15"/>
              <a:gd name="T57" fmla="*/ 2147483646 h 27"/>
              <a:gd name="T58" fmla="*/ 2147483646 w 15"/>
              <a:gd name="T59" fmla="*/ 2147483646 h 27"/>
              <a:gd name="T60" fmla="*/ 2147483646 w 15"/>
              <a:gd name="T61" fmla="*/ 2147483646 h 27"/>
              <a:gd name="T62" fmla="*/ 2147483646 w 15"/>
              <a:gd name="T63" fmla="*/ 2147483646 h 27"/>
              <a:gd name="T64" fmla="*/ 2147483646 w 15"/>
              <a:gd name="T65" fmla="*/ 2147483646 h 27"/>
              <a:gd name="T66" fmla="*/ 2147483646 w 15"/>
              <a:gd name="T67" fmla="*/ 2147483646 h 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
              <a:gd name="T103" fmla="*/ 0 h 27"/>
              <a:gd name="T104" fmla="*/ 15 w 15"/>
              <a:gd name="T105" fmla="*/ 27 h 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 h="27">
                <a:moveTo>
                  <a:pt x="15" y="18"/>
                </a:moveTo>
                <a:cubicBezTo>
                  <a:pt x="15" y="19"/>
                  <a:pt x="15" y="21"/>
                  <a:pt x="15" y="22"/>
                </a:cubicBezTo>
                <a:cubicBezTo>
                  <a:pt x="14" y="23"/>
                  <a:pt x="14" y="24"/>
                  <a:pt x="13" y="24"/>
                </a:cubicBezTo>
                <a:cubicBezTo>
                  <a:pt x="12" y="25"/>
                  <a:pt x="11" y="26"/>
                  <a:pt x="10" y="26"/>
                </a:cubicBezTo>
                <a:cubicBezTo>
                  <a:pt x="9" y="27"/>
                  <a:pt x="8" y="27"/>
                  <a:pt x="7" y="27"/>
                </a:cubicBezTo>
                <a:cubicBezTo>
                  <a:pt x="5" y="27"/>
                  <a:pt x="4" y="27"/>
                  <a:pt x="3" y="27"/>
                </a:cubicBezTo>
                <a:cubicBezTo>
                  <a:pt x="2" y="26"/>
                  <a:pt x="1" y="26"/>
                  <a:pt x="0" y="25"/>
                </a:cubicBezTo>
                <a:cubicBezTo>
                  <a:pt x="0" y="22"/>
                  <a:pt x="0" y="22"/>
                  <a:pt x="0" y="22"/>
                </a:cubicBezTo>
                <a:cubicBezTo>
                  <a:pt x="0" y="22"/>
                  <a:pt x="0" y="22"/>
                  <a:pt x="0" y="22"/>
                </a:cubicBezTo>
                <a:cubicBezTo>
                  <a:pt x="0" y="22"/>
                  <a:pt x="1" y="22"/>
                  <a:pt x="1" y="22"/>
                </a:cubicBezTo>
                <a:cubicBezTo>
                  <a:pt x="2" y="23"/>
                  <a:pt x="2" y="23"/>
                  <a:pt x="3" y="23"/>
                </a:cubicBezTo>
                <a:cubicBezTo>
                  <a:pt x="4" y="23"/>
                  <a:pt x="4" y="24"/>
                  <a:pt x="5" y="24"/>
                </a:cubicBezTo>
                <a:cubicBezTo>
                  <a:pt x="5" y="24"/>
                  <a:pt x="6" y="24"/>
                  <a:pt x="7" y="24"/>
                </a:cubicBezTo>
                <a:cubicBezTo>
                  <a:pt x="7" y="24"/>
                  <a:pt x="8" y="24"/>
                  <a:pt x="9" y="24"/>
                </a:cubicBezTo>
                <a:cubicBezTo>
                  <a:pt x="9" y="23"/>
                  <a:pt x="10" y="23"/>
                  <a:pt x="10" y="22"/>
                </a:cubicBezTo>
                <a:cubicBezTo>
                  <a:pt x="11" y="22"/>
                  <a:pt x="11" y="21"/>
                  <a:pt x="11" y="21"/>
                </a:cubicBezTo>
                <a:cubicBezTo>
                  <a:pt x="12" y="20"/>
                  <a:pt x="12" y="19"/>
                  <a:pt x="12" y="18"/>
                </a:cubicBezTo>
                <a:cubicBezTo>
                  <a:pt x="12" y="17"/>
                  <a:pt x="12" y="16"/>
                  <a:pt x="11" y="16"/>
                </a:cubicBezTo>
                <a:cubicBezTo>
                  <a:pt x="11" y="15"/>
                  <a:pt x="11" y="15"/>
                  <a:pt x="10" y="14"/>
                </a:cubicBezTo>
                <a:cubicBezTo>
                  <a:pt x="10" y="14"/>
                  <a:pt x="9" y="14"/>
                  <a:pt x="8" y="13"/>
                </a:cubicBezTo>
                <a:cubicBezTo>
                  <a:pt x="8" y="13"/>
                  <a:pt x="7" y="13"/>
                  <a:pt x="6" y="13"/>
                </a:cubicBezTo>
                <a:cubicBezTo>
                  <a:pt x="5" y="13"/>
                  <a:pt x="4" y="13"/>
                  <a:pt x="3" y="13"/>
                </a:cubicBezTo>
                <a:cubicBezTo>
                  <a:pt x="2" y="14"/>
                  <a:pt x="1" y="14"/>
                  <a:pt x="1" y="14"/>
                </a:cubicBezTo>
                <a:cubicBezTo>
                  <a:pt x="1" y="0"/>
                  <a:pt x="1" y="0"/>
                  <a:pt x="1" y="0"/>
                </a:cubicBezTo>
                <a:cubicBezTo>
                  <a:pt x="15" y="0"/>
                  <a:pt x="15" y="0"/>
                  <a:pt x="15" y="0"/>
                </a:cubicBezTo>
                <a:cubicBezTo>
                  <a:pt x="15" y="3"/>
                  <a:pt x="15" y="3"/>
                  <a:pt x="15" y="3"/>
                </a:cubicBezTo>
                <a:cubicBezTo>
                  <a:pt x="4" y="3"/>
                  <a:pt x="4" y="3"/>
                  <a:pt x="4" y="3"/>
                </a:cubicBezTo>
                <a:cubicBezTo>
                  <a:pt x="4" y="10"/>
                  <a:pt x="4" y="10"/>
                  <a:pt x="4" y="10"/>
                </a:cubicBezTo>
                <a:cubicBezTo>
                  <a:pt x="5" y="10"/>
                  <a:pt x="5" y="10"/>
                  <a:pt x="6" y="10"/>
                </a:cubicBezTo>
                <a:cubicBezTo>
                  <a:pt x="6" y="10"/>
                  <a:pt x="6" y="10"/>
                  <a:pt x="7" y="10"/>
                </a:cubicBezTo>
                <a:cubicBezTo>
                  <a:pt x="8" y="10"/>
                  <a:pt x="9" y="10"/>
                  <a:pt x="10" y="11"/>
                </a:cubicBezTo>
                <a:cubicBezTo>
                  <a:pt x="11" y="11"/>
                  <a:pt x="12" y="11"/>
                  <a:pt x="13" y="12"/>
                </a:cubicBezTo>
                <a:cubicBezTo>
                  <a:pt x="14" y="13"/>
                  <a:pt x="14" y="13"/>
                  <a:pt x="15" y="14"/>
                </a:cubicBezTo>
                <a:cubicBezTo>
                  <a:pt x="15" y="15"/>
                  <a:pt x="15" y="17"/>
                  <a:pt x="15" y="18"/>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5" name="Freeform 19"/>
          <p:cNvSpPr>
            <a:spLocks noEditPoints="1" noChangeArrowheads="1"/>
          </p:cNvSpPr>
          <p:nvPr/>
        </p:nvSpPr>
        <p:spPr bwMode="auto">
          <a:xfrm>
            <a:off x="2716213" y="2576513"/>
            <a:ext cx="220662" cy="188912"/>
          </a:xfrm>
          <a:custGeom>
            <a:avLst/>
            <a:gdLst>
              <a:gd name="T0" fmla="*/ 2147483646 w 31"/>
              <a:gd name="T1" fmla="*/ 2147483646 h 27"/>
              <a:gd name="T2" fmla="*/ 2147483646 w 31"/>
              <a:gd name="T3" fmla="*/ 2147483646 h 27"/>
              <a:gd name="T4" fmla="*/ 2147483646 w 31"/>
              <a:gd name="T5" fmla="*/ 2147483646 h 27"/>
              <a:gd name="T6" fmla="*/ 2147483646 w 31"/>
              <a:gd name="T7" fmla="*/ 2147483646 h 27"/>
              <a:gd name="T8" fmla="*/ 0 w 31"/>
              <a:gd name="T9" fmla="*/ 2147483646 h 27"/>
              <a:gd name="T10" fmla="*/ 2147483646 w 31"/>
              <a:gd name="T11" fmla="*/ 2147483646 h 27"/>
              <a:gd name="T12" fmla="*/ 2147483646 w 31"/>
              <a:gd name="T13" fmla="*/ 0 h 27"/>
              <a:gd name="T14" fmla="*/ 2147483646 w 31"/>
              <a:gd name="T15" fmla="*/ 2147483646 h 27"/>
              <a:gd name="T16" fmla="*/ 2147483646 w 31"/>
              <a:gd name="T17" fmla="*/ 2147483646 h 27"/>
              <a:gd name="T18" fmla="*/ 2147483646 w 31"/>
              <a:gd name="T19" fmla="*/ 2147483646 h 27"/>
              <a:gd name="T20" fmla="*/ 2147483646 w 31"/>
              <a:gd name="T21" fmla="*/ 2147483646 h 27"/>
              <a:gd name="T22" fmla="*/ 2147483646 w 31"/>
              <a:gd name="T23" fmla="*/ 2147483646 h 27"/>
              <a:gd name="T24" fmla="*/ 2147483646 w 31"/>
              <a:gd name="T25" fmla="*/ 2147483646 h 27"/>
              <a:gd name="T26" fmla="*/ 2147483646 w 31"/>
              <a:gd name="T27" fmla="*/ 2147483646 h 27"/>
              <a:gd name="T28" fmla="*/ 2147483646 w 31"/>
              <a:gd name="T29" fmla="*/ 2147483646 h 27"/>
              <a:gd name="T30" fmla="*/ 2147483646 w 31"/>
              <a:gd name="T31" fmla="*/ 2147483646 h 27"/>
              <a:gd name="T32" fmla="*/ 2147483646 w 31"/>
              <a:gd name="T33" fmla="*/ 2147483646 h 27"/>
              <a:gd name="T34" fmla="*/ 2147483646 w 31"/>
              <a:gd name="T35" fmla="*/ 2147483646 h 27"/>
              <a:gd name="T36" fmla="*/ 2147483646 w 31"/>
              <a:gd name="T37" fmla="*/ 0 h 27"/>
              <a:gd name="T38" fmla="*/ 2147483646 w 31"/>
              <a:gd name="T39" fmla="*/ 2147483646 h 27"/>
              <a:gd name="T40" fmla="*/ 2147483646 w 31"/>
              <a:gd name="T41" fmla="*/ 2147483646 h 27"/>
              <a:gd name="T42" fmla="*/ 2147483646 w 31"/>
              <a:gd name="T43" fmla="*/ 0 h 27"/>
              <a:gd name="T44" fmla="*/ 2147483646 w 31"/>
              <a:gd name="T45" fmla="*/ 0 h 27"/>
              <a:gd name="T46" fmla="*/ 2147483646 w 31"/>
              <a:gd name="T47" fmla="*/ 2147483646 h 27"/>
              <a:gd name="T48" fmla="*/ 2147483646 w 31"/>
              <a:gd name="T49" fmla="*/ 2147483646 h 27"/>
              <a:gd name="T50" fmla="*/ 2147483646 w 31"/>
              <a:gd name="T51" fmla="*/ 2147483646 h 27"/>
              <a:gd name="T52" fmla="*/ 2147483646 w 31"/>
              <a:gd name="T53" fmla="*/ 2147483646 h 27"/>
              <a:gd name="T54" fmla="*/ 2147483646 w 31"/>
              <a:gd name="T55" fmla="*/ 2147483646 h 27"/>
              <a:gd name="T56" fmla="*/ 2147483646 w 31"/>
              <a:gd name="T57" fmla="*/ 2147483646 h 27"/>
              <a:gd name="T58" fmla="*/ 2147483646 w 31"/>
              <a:gd name="T59" fmla="*/ 2147483646 h 27"/>
              <a:gd name="T60" fmla="*/ 2147483646 w 31"/>
              <a:gd name="T61" fmla="*/ 2147483646 h 27"/>
              <a:gd name="T62" fmla="*/ 2147483646 w 31"/>
              <a:gd name="T63" fmla="*/ 2147483646 h 27"/>
              <a:gd name="T64" fmla="*/ 2147483646 w 31"/>
              <a:gd name="T65" fmla="*/ 2147483646 h 27"/>
              <a:gd name="T66" fmla="*/ 2147483646 w 31"/>
              <a:gd name="T67" fmla="*/ 2147483646 h 27"/>
              <a:gd name="T68" fmla="*/ 2147483646 w 31"/>
              <a:gd name="T69" fmla="*/ 2147483646 h 27"/>
              <a:gd name="T70" fmla="*/ 2147483646 w 31"/>
              <a:gd name="T71" fmla="*/ 2147483646 h 27"/>
              <a:gd name="T72" fmla="*/ 2147483646 w 31"/>
              <a:gd name="T73" fmla="*/ 2147483646 h 27"/>
              <a:gd name="T74" fmla="*/ 2147483646 w 31"/>
              <a:gd name="T75" fmla="*/ 2147483646 h 27"/>
              <a:gd name="T76" fmla="*/ 2147483646 w 31"/>
              <a:gd name="T77" fmla="*/ 2147483646 h 27"/>
              <a:gd name="T78" fmla="*/ 2147483646 w 31"/>
              <a:gd name="T79" fmla="*/ 2147483646 h 27"/>
              <a:gd name="T80" fmla="*/ 2147483646 w 31"/>
              <a:gd name="T81" fmla="*/ 2147483646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
              <a:gd name="T124" fmla="*/ 0 h 27"/>
              <a:gd name="T125" fmla="*/ 31 w 31"/>
              <a:gd name="T126" fmla="*/ 27 h 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 h="27">
                <a:moveTo>
                  <a:pt x="12" y="8"/>
                </a:moveTo>
                <a:cubicBezTo>
                  <a:pt x="12" y="10"/>
                  <a:pt x="12" y="12"/>
                  <a:pt x="11" y="13"/>
                </a:cubicBezTo>
                <a:cubicBezTo>
                  <a:pt x="10" y="15"/>
                  <a:pt x="8" y="15"/>
                  <a:pt x="6" y="15"/>
                </a:cubicBezTo>
                <a:cubicBezTo>
                  <a:pt x="4" y="15"/>
                  <a:pt x="3" y="15"/>
                  <a:pt x="2" y="13"/>
                </a:cubicBezTo>
                <a:cubicBezTo>
                  <a:pt x="1" y="12"/>
                  <a:pt x="0" y="10"/>
                  <a:pt x="0" y="8"/>
                </a:cubicBezTo>
                <a:cubicBezTo>
                  <a:pt x="0" y="5"/>
                  <a:pt x="1" y="3"/>
                  <a:pt x="2" y="2"/>
                </a:cubicBezTo>
                <a:cubicBezTo>
                  <a:pt x="3" y="1"/>
                  <a:pt x="4" y="0"/>
                  <a:pt x="6" y="0"/>
                </a:cubicBezTo>
                <a:cubicBezTo>
                  <a:pt x="8" y="0"/>
                  <a:pt x="10" y="1"/>
                  <a:pt x="11" y="2"/>
                </a:cubicBezTo>
                <a:cubicBezTo>
                  <a:pt x="12" y="3"/>
                  <a:pt x="12" y="5"/>
                  <a:pt x="12" y="8"/>
                </a:cubicBezTo>
                <a:close/>
                <a:moveTo>
                  <a:pt x="9" y="8"/>
                </a:moveTo>
                <a:cubicBezTo>
                  <a:pt x="9" y="6"/>
                  <a:pt x="9" y="5"/>
                  <a:pt x="9" y="4"/>
                </a:cubicBezTo>
                <a:cubicBezTo>
                  <a:pt x="8" y="3"/>
                  <a:pt x="7" y="2"/>
                  <a:pt x="6" y="2"/>
                </a:cubicBezTo>
                <a:cubicBezTo>
                  <a:pt x="5" y="2"/>
                  <a:pt x="4" y="3"/>
                  <a:pt x="4" y="4"/>
                </a:cubicBezTo>
                <a:cubicBezTo>
                  <a:pt x="3" y="5"/>
                  <a:pt x="3" y="6"/>
                  <a:pt x="3" y="8"/>
                </a:cubicBezTo>
                <a:cubicBezTo>
                  <a:pt x="3" y="9"/>
                  <a:pt x="3" y="11"/>
                  <a:pt x="4" y="12"/>
                </a:cubicBezTo>
                <a:cubicBezTo>
                  <a:pt x="4" y="13"/>
                  <a:pt x="5" y="13"/>
                  <a:pt x="6" y="13"/>
                </a:cubicBezTo>
                <a:cubicBezTo>
                  <a:pt x="7" y="13"/>
                  <a:pt x="8" y="13"/>
                  <a:pt x="9" y="12"/>
                </a:cubicBezTo>
                <a:cubicBezTo>
                  <a:pt x="9" y="11"/>
                  <a:pt x="9" y="9"/>
                  <a:pt x="9" y="8"/>
                </a:cubicBezTo>
                <a:close/>
                <a:moveTo>
                  <a:pt x="24" y="0"/>
                </a:moveTo>
                <a:cubicBezTo>
                  <a:pt x="10" y="26"/>
                  <a:pt x="10" y="26"/>
                  <a:pt x="10" y="26"/>
                </a:cubicBezTo>
                <a:cubicBezTo>
                  <a:pt x="7" y="26"/>
                  <a:pt x="7" y="26"/>
                  <a:pt x="7" y="26"/>
                </a:cubicBezTo>
                <a:cubicBezTo>
                  <a:pt x="21" y="0"/>
                  <a:pt x="21" y="0"/>
                  <a:pt x="21" y="0"/>
                </a:cubicBezTo>
                <a:lnTo>
                  <a:pt x="24" y="0"/>
                </a:lnTo>
                <a:close/>
                <a:moveTo>
                  <a:pt x="31" y="19"/>
                </a:moveTo>
                <a:cubicBezTo>
                  <a:pt x="31" y="22"/>
                  <a:pt x="31" y="24"/>
                  <a:pt x="30" y="25"/>
                </a:cubicBezTo>
                <a:cubicBezTo>
                  <a:pt x="29" y="26"/>
                  <a:pt x="27" y="27"/>
                  <a:pt x="25" y="27"/>
                </a:cubicBezTo>
                <a:cubicBezTo>
                  <a:pt x="23" y="27"/>
                  <a:pt x="22" y="26"/>
                  <a:pt x="21" y="25"/>
                </a:cubicBezTo>
                <a:cubicBezTo>
                  <a:pt x="20" y="24"/>
                  <a:pt x="19" y="22"/>
                  <a:pt x="19" y="19"/>
                </a:cubicBezTo>
                <a:cubicBezTo>
                  <a:pt x="19" y="17"/>
                  <a:pt x="20" y="15"/>
                  <a:pt x="21" y="13"/>
                </a:cubicBezTo>
                <a:cubicBezTo>
                  <a:pt x="22" y="12"/>
                  <a:pt x="23" y="12"/>
                  <a:pt x="25" y="12"/>
                </a:cubicBezTo>
                <a:cubicBezTo>
                  <a:pt x="27" y="12"/>
                  <a:pt x="29" y="12"/>
                  <a:pt x="30" y="13"/>
                </a:cubicBezTo>
                <a:cubicBezTo>
                  <a:pt x="31" y="15"/>
                  <a:pt x="31" y="17"/>
                  <a:pt x="31" y="19"/>
                </a:cubicBezTo>
                <a:close/>
                <a:moveTo>
                  <a:pt x="28" y="19"/>
                </a:moveTo>
                <a:cubicBezTo>
                  <a:pt x="28" y="17"/>
                  <a:pt x="28" y="16"/>
                  <a:pt x="28" y="15"/>
                </a:cubicBezTo>
                <a:cubicBezTo>
                  <a:pt x="27" y="14"/>
                  <a:pt x="26" y="14"/>
                  <a:pt x="25" y="14"/>
                </a:cubicBezTo>
                <a:cubicBezTo>
                  <a:pt x="24" y="14"/>
                  <a:pt x="23" y="14"/>
                  <a:pt x="23" y="15"/>
                </a:cubicBezTo>
                <a:cubicBezTo>
                  <a:pt x="22" y="16"/>
                  <a:pt x="22" y="17"/>
                  <a:pt x="22" y="19"/>
                </a:cubicBezTo>
                <a:cubicBezTo>
                  <a:pt x="22" y="21"/>
                  <a:pt x="22" y="22"/>
                  <a:pt x="23" y="23"/>
                </a:cubicBezTo>
                <a:cubicBezTo>
                  <a:pt x="23" y="24"/>
                  <a:pt x="24" y="25"/>
                  <a:pt x="25" y="25"/>
                </a:cubicBezTo>
                <a:cubicBezTo>
                  <a:pt x="26" y="25"/>
                  <a:pt x="27" y="24"/>
                  <a:pt x="28" y="23"/>
                </a:cubicBezTo>
                <a:cubicBezTo>
                  <a:pt x="28" y="22"/>
                  <a:pt x="28" y="21"/>
                  <a:pt x="28" y="19"/>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6" name="Freeform 20"/>
          <p:cNvSpPr>
            <a:spLocks noChangeArrowheads="1"/>
          </p:cNvSpPr>
          <p:nvPr/>
        </p:nvSpPr>
        <p:spPr bwMode="auto">
          <a:xfrm>
            <a:off x="1765300" y="2206625"/>
            <a:ext cx="122238" cy="187325"/>
          </a:xfrm>
          <a:custGeom>
            <a:avLst/>
            <a:gdLst>
              <a:gd name="T0" fmla="*/ 2147483646 w 17"/>
              <a:gd name="T1" fmla="*/ 2147483646 h 27"/>
              <a:gd name="T2" fmla="*/ 0 w 17"/>
              <a:gd name="T3" fmla="*/ 2147483646 h 27"/>
              <a:gd name="T4" fmla="*/ 0 w 17"/>
              <a:gd name="T5" fmla="*/ 2147483646 h 27"/>
              <a:gd name="T6" fmla="*/ 2147483646 w 17"/>
              <a:gd name="T7" fmla="*/ 2147483646 h 27"/>
              <a:gd name="T8" fmla="*/ 2147483646 w 17"/>
              <a:gd name="T9" fmla="*/ 2147483646 h 27"/>
              <a:gd name="T10" fmla="*/ 2147483646 w 17"/>
              <a:gd name="T11" fmla="*/ 2147483646 h 27"/>
              <a:gd name="T12" fmla="*/ 2147483646 w 17"/>
              <a:gd name="T13" fmla="*/ 2147483646 h 27"/>
              <a:gd name="T14" fmla="*/ 2147483646 w 17"/>
              <a:gd name="T15" fmla="*/ 2147483646 h 27"/>
              <a:gd name="T16" fmla="*/ 2147483646 w 17"/>
              <a:gd name="T17" fmla="*/ 2147483646 h 27"/>
              <a:gd name="T18" fmla="*/ 2147483646 w 17"/>
              <a:gd name="T19" fmla="*/ 2147483646 h 27"/>
              <a:gd name="T20" fmla="*/ 2147483646 w 17"/>
              <a:gd name="T21" fmla="*/ 2147483646 h 27"/>
              <a:gd name="T22" fmla="*/ 2147483646 w 17"/>
              <a:gd name="T23" fmla="*/ 2147483646 h 27"/>
              <a:gd name="T24" fmla="*/ 2147483646 w 17"/>
              <a:gd name="T25" fmla="*/ 2147483646 h 27"/>
              <a:gd name="T26" fmla="*/ 2147483646 w 17"/>
              <a:gd name="T27" fmla="*/ 2147483646 h 27"/>
              <a:gd name="T28" fmla="*/ 2147483646 w 17"/>
              <a:gd name="T29" fmla="*/ 2147483646 h 27"/>
              <a:gd name="T30" fmla="*/ 2147483646 w 17"/>
              <a:gd name="T31" fmla="*/ 2147483646 h 27"/>
              <a:gd name="T32" fmla="*/ 2147483646 w 17"/>
              <a:gd name="T33" fmla="*/ 2147483646 h 27"/>
              <a:gd name="T34" fmla="*/ 2147483646 w 17"/>
              <a:gd name="T35" fmla="*/ 2147483646 h 27"/>
              <a:gd name="T36" fmla="*/ 2147483646 w 17"/>
              <a:gd name="T37" fmla="*/ 0 h 27"/>
              <a:gd name="T38" fmla="*/ 2147483646 w 17"/>
              <a:gd name="T39" fmla="*/ 2147483646 h 27"/>
              <a:gd name="T40" fmla="*/ 2147483646 w 17"/>
              <a:gd name="T41" fmla="*/ 2147483646 h 27"/>
              <a:gd name="T42" fmla="*/ 2147483646 w 17"/>
              <a:gd name="T43" fmla="*/ 2147483646 h 27"/>
              <a:gd name="T44" fmla="*/ 2147483646 w 17"/>
              <a:gd name="T45" fmla="*/ 2147483646 h 27"/>
              <a:gd name="T46" fmla="*/ 2147483646 w 17"/>
              <a:gd name="T47" fmla="*/ 2147483646 h 27"/>
              <a:gd name="T48" fmla="*/ 2147483646 w 17"/>
              <a:gd name="T49" fmla="*/ 2147483646 h 27"/>
              <a:gd name="T50" fmla="*/ 2147483646 w 17"/>
              <a:gd name="T51" fmla="*/ 2147483646 h 27"/>
              <a:gd name="T52" fmla="*/ 2147483646 w 17"/>
              <a:gd name="T53" fmla="*/ 2147483646 h 27"/>
              <a:gd name="T54" fmla="*/ 2147483646 w 17"/>
              <a:gd name="T55" fmla="*/ 2147483646 h 27"/>
              <a:gd name="T56" fmla="*/ 2147483646 w 17"/>
              <a:gd name="T57" fmla="*/ 2147483646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27"/>
              <a:gd name="T89" fmla="*/ 17 w 17"/>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27">
                <a:moveTo>
                  <a:pt x="17" y="27"/>
                </a:moveTo>
                <a:cubicBezTo>
                  <a:pt x="0" y="27"/>
                  <a:pt x="0" y="27"/>
                  <a:pt x="0" y="27"/>
                </a:cubicBezTo>
                <a:cubicBezTo>
                  <a:pt x="0" y="23"/>
                  <a:pt x="0" y="23"/>
                  <a:pt x="0" y="23"/>
                </a:cubicBezTo>
                <a:cubicBezTo>
                  <a:pt x="2" y="22"/>
                  <a:pt x="3" y="21"/>
                  <a:pt x="4" y="20"/>
                </a:cubicBezTo>
                <a:cubicBezTo>
                  <a:pt x="5" y="19"/>
                  <a:pt x="6" y="18"/>
                  <a:pt x="7" y="17"/>
                </a:cubicBezTo>
                <a:cubicBezTo>
                  <a:pt x="9" y="15"/>
                  <a:pt x="10" y="13"/>
                  <a:pt x="11" y="12"/>
                </a:cubicBezTo>
                <a:cubicBezTo>
                  <a:pt x="12" y="10"/>
                  <a:pt x="12" y="9"/>
                  <a:pt x="12" y="8"/>
                </a:cubicBezTo>
                <a:cubicBezTo>
                  <a:pt x="12" y="7"/>
                  <a:pt x="12" y="6"/>
                  <a:pt x="12" y="6"/>
                </a:cubicBezTo>
                <a:cubicBezTo>
                  <a:pt x="11" y="5"/>
                  <a:pt x="11" y="5"/>
                  <a:pt x="11" y="4"/>
                </a:cubicBezTo>
                <a:cubicBezTo>
                  <a:pt x="10" y="4"/>
                  <a:pt x="10" y="4"/>
                  <a:pt x="9" y="3"/>
                </a:cubicBezTo>
                <a:cubicBezTo>
                  <a:pt x="9" y="3"/>
                  <a:pt x="8" y="3"/>
                  <a:pt x="7" y="3"/>
                </a:cubicBezTo>
                <a:cubicBezTo>
                  <a:pt x="7" y="3"/>
                  <a:pt x="6" y="3"/>
                  <a:pt x="6" y="3"/>
                </a:cubicBezTo>
                <a:cubicBezTo>
                  <a:pt x="5" y="4"/>
                  <a:pt x="4" y="4"/>
                  <a:pt x="4" y="4"/>
                </a:cubicBezTo>
                <a:cubicBezTo>
                  <a:pt x="3" y="4"/>
                  <a:pt x="3" y="4"/>
                  <a:pt x="2" y="5"/>
                </a:cubicBezTo>
                <a:cubicBezTo>
                  <a:pt x="2" y="5"/>
                  <a:pt x="1" y="5"/>
                  <a:pt x="1" y="5"/>
                </a:cubicBezTo>
                <a:cubicBezTo>
                  <a:pt x="1" y="5"/>
                  <a:pt x="1" y="5"/>
                  <a:pt x="1" y="5"/>
                </a:cubicBezTo>
                <a:cubicBezTo>
                  <a:pt x="1" y="2"/>
                  <a:pt x="1" y="2"/>
                  <a:pt x="1" y="2"/>
                </a:cubicBezTo>
                <a:cubicBezTo>
                  <a:pt x="2" y="1"/>
                  <a:pt x="3" y="1"/>
                  <a:pt x="4" y="1"/>
                </a:cubicBezTo>
                <a:cubicBezTo>
                  <a:pt x="5" y="0"/>
                  <a:pt x="7" y="0"/>
                  <a:pt x="8" y="0"/>
                </a:cubicBezTo>
                <a:cubicBezTo>
                  <a:pt x="10" y="0"/>
                  <a:pt x="12" y="1"/>
                  <a:pt x="13" y="2"/>
                </a:cubicBezTo>
                <a:cubicBezTo>
                  <a:pt x="15" y="3"/>
                  <a:pt x="15" y="5"/>
                  <a:pt x="15" y="7"/>
                </a:cubicBezTo>
                <a:cubicBezTo>
                  <a:pt x="15" y="8"/>
                  <a:pt x="15" y="9"/>
                  <a:pt x="15" y="10"/>
                </a:cubicBezTo>
                <a:cubicBezTo>
                  <a:pt x="15" y="11"/>
                  <a:pt x="14" y="12"/>
                  <a:pt x="14" y="13"/>
                </a:cubicBezTo>
                <a:cubicBezTo>
                  <a:pt x="14" y="13"/>
                  <a:pt x="13" y="14"/>
                  <a:pt x="13" y="15"/>
                </a:cubicBezTo>
                <a:cubicBezTo>
                  <a:pt x="12" y="16"/>
                  <a:pt x="11" y="16"/>
                  <a:pt x="11" y="17"/>
                </a:cubicBezTo>
                <a:cubicBezTo>
                  <a:pt x="10" y="18"/>
                  <a:pt x="8" y="19"/>
                  <a:pt x="7" y="21"/>
                </a:cubicBezTo>
                <a:cubicBezTo>
                  <a:pt x="6" y="22"/>
                  <a:pt x="5" y="23"/>
                  <a:pt x="4" y="24"/>
                </a:cubicBezTo>
                <a:cubicBezTo>
                  <a:pt x="17" y="24"/>
                  <a:pt x="17" y="24"/>
                  <a:pt x="17" y="24"/>
                </a:cubicBezTo>
                <a:lnTo>
                  <a:pt x="17" y="27"/>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7" name="Freeform 21"/>
          <p:cNvSpPr>
            <a:spLocks noChangeArrowheads="1"/>
          </p:cNvSpPr>
          <p:nvPr/>
        </p:nvSpPr>
        <p:spPr bwMode="auto">
          <a:xfrm>
            <a:off x="1908175" y="2212975"/>
            <a:ext cx="112713" cy="180975"/>
          </a:xfrm>
          <a:custGeom>
            <a:avLst/>
            <a:gdLst>
              <a:gd name="T0" fmla="*/ 2147483646 w 16"/>
              <a:gd name="T1" fmla="*/ 2147483646 h 26"/>
              <a:gd name="T2" fmla="*/ 2147483646 w 16"/>
              <a:gd name="T3" fmla="*/ 2147483646 h 26"/>
              <a:gd name="T4" fmla="*/ 2147483646 w 16"/>
              <a:gd name="T5" fmla="*/ 2147483646 h 26"/>
              <a:gd name="T6" fmla="*/ 2147483646 w 16"/>
              <a:gd name="T7" fmla="*/ 2147483646 h 26"/>
              <a:gd name="T8" fmla="*/ 2147483646 w 16"/>
              <a:gd name="T9" fmla="*/ 2147483646 h 26"/>
              <a:gd name="T10" fmla="*/ 2147483646 w 16"/>
              <a:gd name="T11" fmla="*/ 2147483646 h 26"/>
              <a:gd name="T12" fmla="*/ 0 w 16"/>
              <a:gd name="T13" fmla="*/ 2147483646 h 26"/>
              <a:gd name="T14" fmla="*/ 0 w 16"/>
              <a:gd name="T15" fmla="*/ 2147483646 h 26"/>
              <a:gd name="T16" fmla="*/ 0 w 16"/>
              <a:gd name="T17" fmla="*/ 2147483646 h 26"/>
              <a:gd name="T18" fmla="*/ 2147483646 w 16"/>
              <a:gd name="T19" fmla="*/ 2147483646 h 26"/>
              <a:gd name="T20" fmla="*/ 2147483646 w 16"/>
              <a:gd name="T21" fmla="*/ 2147483646 h 26"/>
              <a:gd name="T22" fmla="*/ 2147483646 w 16"/>
              <a:gd name="T23" fmla="*/ 2147483646 h 26"/>
              <a:gd name="T24" fmla="*/ 2147483646 w 16"/>
              <a:gd name="T25" fmla="*/ 2147483646 h 26"/>
              <a:gd name="T26" fmla="*/ 2147483646 w 16"/>
              <a:gd name="T27" fmla="*/ 2147483646 h 26"/>
              <a:gd name="T28" fmla="*/ 2147483646 w 16"/>
              <a:gd name="T29" fmla="*/ 2147483646 h 26"/>
              <a:gd name="T30" fmla="*/ 2147483646 w 16"/>
              <a:gd name="T31" fmla="*/ 2147483646 h 26"/>
              <a:gd name="T32" fmla="*/ 2147483646 w 16"/>
              <a:gd name="T33" fmla="*/ 2147483646 h 26"/>
              <a:gd name="T34" fmla="*/ 2147483646 w 16"/>
              <a:gd name="T35" fmla="*/ 2147483646 h 26"/>
              <a:gd name="T36" fmla="*/ 2147483646 w 16"/>
              <a:gd name="T37" fmla="*/ 2147483646 h 26"/>
              <a:gd name="T38" fmla="*/ 2147483646 w 16"/>
              <a:gd name="T39" fmla="*/ 2147483646 h 26"/>
              <a:gd name="T40" fmla="*/ 2147483646 w 16"/>
              <a:gd name="T41" fmla="*/ 2147483646 h 26"/>
              <a:gd name="T42" fmla="*/ 2147483646 w 16"/>
              <a:gd name="T43" fmla="*/ 2147483646 h 26"/>
              <a:gd name="T44" fmla="*/ 2147483646 w 16"/>
              <a:gd name="T45" fmla="*/ 2147483646 h 26"/>
              <a:gd name="T46" fmla="*/ 2147483646 w 16"/>
              <a:gd name="T47" fmla="*/ 0 h 26"/>
              <a:gd name="T48" fmla="*/ 2147483646 w 16"/>
              <a:gd name="T49" fmla="*/ 0 h 26"/>
              <a:gd name="T50" fmla="*/ 2147483646 w 16"/>
              <a:gd name="T51" fmla="*/ 2147483646 h 26"/>
              <a:gd name="T52" fmla="*/ 2147483646 w 16"/>
              <a:gd name="T53" fmla="*/ 2147483646 h 26"/>
              <a:gd name="T54" fmla="*/ 2147483646 w 16"/>
              <a:gd name="T55" fmla="*/ 2147483646 h 26"/>
              <a:gd name="T56" fmla="*/ 2147483646 w 16"/>
              <a:gd name="T57" fmla="*/ 2147483646 h 26"/>
              <a:gd name="T58" fmla="*/ 2147483646 w 16"/>
              <a:gd name="T59" fmla="*/ 2147483646 h 26"/>
              <a:gd name="T60" fmla="*/ 2147483646 w 16"/>
              <a:gd name="T61" fmla="*/ 2147483646 h 26"/>
              <a:gd name="T62" fmla="*/ 2147483646 w 16"/>
              <a:gd name="T63" fmla="*/ 2147483646 h 26"/>
              <a:gd name="T64" fmla="*/ 2147483646 w 16"/>
              <a:gd name="T65" fmla="*/ 2147483646 h 26"/>
              <a:gd name="T66" fmla="*/ 2147483646 w 16"/>
              <a:gd name="T67" fmla="*/ 2147483646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26"/>
              <a:gd name="T104" fmla="*/ 16 w 16"/>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26">
                <a:moveTo>
                  <a:pt x="16" y="17"/>
                </a:moveTo>
                <a:cubicBezTo>
                  <a:pt x="16" y="19"/>
                  <a:pt x="16" y="20"/>
                  <a:pt x="15" y="21"/>
                </a:cubicBezTo>
                <a:cubicBezTo>
                  <a:pt x="15" y="22"/>
                  <a:pt x="14" y="23"/>
                  <a:pt x="13" y="24"/>
                </a:cubicBezTo>
                <a:cubicBezTo>
                  <a:pt x="13" y="25"/>
                  <a:pt x="12" y="25"/>
                  <a:pt x="11" y="26"/>
                </a:cubicBezTo>
                <a:cubicBezTo>
                  <a:pt x="10" y="26"/>
                  <a:pt x="8" y="26"/>
                  <a:pt x="7" y="26"/>
                </a:cubicBezTo>
                <a:cubicBezTo>
                  <a:pt x="6" y="26"/>
                  <a:pt x="5" y="26"/>
                  <a:pt x="3" y="26"/>
                </a:cubicBezTo>
                <a:cubicBezTo>
                  <a:pt x="2" y="26"/>
                  <a:pt x="1" y="25"/>
                  <a:pt x="0" y="25"/>
                </a:cubicBezTo>
                <a:cubicBezTo>
                  <a:pt x="0" y="21"/>
                  <a:pt x="0" y="21"/>
                  <a:pt x="0" y="21"/>
                </a:cubicBezTo>
                <a:cubicBezTo>
                  <a:pt x="0" y="21"/>
                  <a:pt x="0" y="21"/>
                  <a:pt x="0" y="21"/>
                </a:cubicBezTo>
                <a:cubicBezTo>
                  <a:pt x="1" y="21"/>
                  <a:pt x="1" y="22"/>
                  <a:pt x="2" y="22"/>
                </a:cubicBezTo>
                <a:cubicBezTo>
                  <a:pt x="2" y="22"/>
                  <a:pt x="3" y="22"/>
                  <a:pt x="3" y="22"/>
                </a:cubicBezTo>
                <a:cubicBezTo>
                  <a:pt x="4" y="23"/>
                  <a:pt x="5" y="23"/>
                  <a:pt x="5" y="23"/>
                </a:cubicBezTo>
                <a:cubicBezTo>
                  <a:pt x="6" y="23"/>
                  <a:pt x="6" y="23"/>
                  <a:pt x="7" y="23"/>
                </a:cubicBezTo>
                <a:cubicBezTo>
                  <a:pt x="8" y="23"/>
                  <a:pt x="8" y="23"/>
                  <a:pt x="9" y="23"/>
                </a:cubicBezTo>
                <a:cubicBezTo>
                  <a:pt x="10" y="23"/>
                  <a:pt x="10" y="22"/>
                  <a:pt x="11" y="22"/>
                </a:cubicBezTo>
                <a:cubicBezTo>
                  <a:pt x="11" y="21"/>
                  <a:pt x="12" y="21"/>
                  <a:pt x="12" y="20"/>
                </a:cubicBezTo>
                <a:cubicBezTo>
                  <a:pt x="12" y="19"/>
                  <a:pt x="12" y="18"/>
                  <a:pt x="12" y="17"/>
                </a:cubicBezTo>
                <a:cubicBezTo>
                  <a:pt x="12" y="17"/>
                  <a:pt x="12" y="16"/>
                  <a:pt x="12" y="15"/>
                </a:cubicBezTo>
                <a:cubicBezTo>
                  <a:pt x="12" y="15"/>
                  <a:pt x="11" y="14"/>
                  <a:pt x="11" y="14"/>
                </a:cubicBezTo>
                <a:cubicBezTo>
                  <a:pt x="10" y="13"/>
                  <a:pt x="10" y="13"/>
                  <a:pt x="9" y="13"/>
                </a:cubicBezTo>
                <a:cubicBezTo>
                  <a:pt x="8" y="13"/>
                  <a:pt x="7" y="12"/>
                  <a:pt x="6" y="12"/>
                </a:cubicBezTo>
                <a:cubicBezTo>
                  <a:pt x="6" y="12"/>
                  <a:pt x="5" y="13"/>
                  <a:pt x="4" y="13"/>
                </a:cubicBezTo>
                <a:cubicBezTo>
                  <a:pt x="3" y="13"/>
                  <a:pt x="2" y="13"/>
                  <a:pt x="1" y="13"/>
                </a:cubicBezTo>
                <a:cubicBezTo>
                  <a:pt x="1" y="0"/>
                  <a:pt x="1" y="0"/>
                  <a:pt x="1" y="0"/>
                </a:cubicBezTo>
                <a:cubicBezTo>
                  <a:pt x="16" y="0"/>
                  <a:pt x="16" y="0"/>
                  <a:pt x="16" y="0"/>
                </a:cubicBezTo>
                <a:cubicBezTo>
                  <a:pt x="16" y="3"/>
                  <a:pt x="16" y="3"/>
                  <a:pt x="16" y="3"/>
                </a:cubicBezTo>
                <a:cubicBezTo>
                  <a:pt x="5" y="3"/>
                  <a:pt x="5" y="3"/>
                  <a:pt x="5" y="3"/>
                </a:cubicBezTo>
                <a:cubicBezTo>
                  <a:pt x="5" y="10"/>
                  <a:pt x="5" y="10"/>
                  <a:pt x="5" y="10"/>
                </a:cubicBezTo>
                <a:cubicBezTo>
                  <a:pt x="5" y="10"/>
                  <a:pt x="6" y="10"/>
                  <a:pt x="6" y="10"/>
                </a:cubicBezTo>
                <a:cubicBezTo>
                  <a:pt x="6" y="10"/>
                  <a:pt x="7" y="10"/>
                  <a:pt x="7" y="10"/>
                </a:cubicBezTo>
                <a:cubicBezTo>
                  <a:pt x="8" y="10"/>
                  <a:pt x="9" y="10"/>
                  <a:pt x="10" y="10"/>
                </a:cubicBezTo>
                <a:cubicBezTo>
                  <a:pt x="11" y="10"/>
                  <a:pt x="12" y="11"/>
                  <a:pt x="13" y="11"/>
                </a:cubicBezTo>
                <a:cubicBezTo>
                  <a:pt x="14" y="12"/>
                  <a:pt x="15" y="13"/>
                  <a:pt x="15" y="14"/>
                </a:cubicBezTo>
                <a:cubicBezTo>
                  <a:pt x="16" y="15"/>
                  <a:pt x="16" y="16"/>
                  <a:pt x="16" y="17"/>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8" name="Freeform 22"/>
          <p:cNvSpPr>
            <a:spLocks noEditPoints="1" noChangeArrowheads="1"/>
          </p:cNvSpPr>
          <p:nvPr/>
        </p:nvSpPr>
        <p:spPr bwMode="auto">
          <a:xfrm>
            <a:off x="2043113" y="2206625"/>
            <a:ext cx="227012" cy="187325"/>
          </a:xfrm>
          <a:custGeom>
            <a:avLst/>
            <a:gdLst>
              <a:gd name="T0" fmla="*/ 2147483646 w 32"/>
              <a:gd name="T1" fmla="*/ 2147483646 h 27"/>
              <a:gd name="T2" fmla="*/ 2147483646 w 32"/>
              <a:gd name="T3" fmla="*/ 2147483646 h 27"/>
              <a:gd name="T4" fmla="*/ 2147483646 w 32"/>
              <a:gd name="T5" fmla="*/ 2147483646 h 27"/>
              <a:gd name="T6" fmla="*/ 2147483646 w 32"/>
              <a:gd name="T7" fmla="*/ 2147483646 h 27"/>
              <a:gd name="T8" fmla="*/ 0 w 32"/>
              <a:gd name="T9" fmla="*/ 2147483646 h 27"/>
              <a:gd name="T10" fmla="*/ 2147483646 w 32"/>
              <a:gd name="T11" fmla="*/ 2147483646 h 27"/>
              <a:gd name="T12" fmla="*/ 2147483646 w 32"/>
              <a:gd name="T13" fmla="*/ 0 h 27"/>
              <a:gd name="T14" fmla="*/ 2147483646 w 32"/>
              <a:gd name="T15" fmla="*/ 2147483646 h 27"/>
              <a:gd name="T16" fmla="*/ 2147483646 w 32"/>
              <a:gd name="T17" fmla="*/ 2147483646 h 27"/>
              <a:gd name="T18" fmla="*/ 2147483646 w 32"/>
              <a:gd name="T19" fmla="*/ 2147483646 h 27"/>
              <a:gd name="T20" fmla="*/ 2147483646 w 32"/>
              <a:gd name="T21" fmla="*/ 2147483646 h 27"/>
              <a:gd name="T22" fmla="*/ 2147483646 w 32"/>
              <a:gd name="T23" fmla="*/ 2147483646 h 27"/>
              <a:gd name="T24" fmla="*/ 2147483646 w 32"/>
              <a:gd name="T25" fmla="*/ 2147483646 h 27"/>
              <a:gd name="T26" fmla="*/ 2147483646 w 32"/>
              <a:gd name="T27" fmla="*/ 2147483646 h 27"/>
              <a:gd name="T28" fmla="*/ 2147483646 w 32"/>
              <a:gd name="T29" fmla="*/ 2147483646 h 27"/>
              <a:gd name="T30" fmla="*/ 2147483646 w 32"/>
              <a:gd name="T31" fmla="*/ 2147483646 h 27"/>
              <a:gd name="T32" fmla="*/ 2147483646 w 32"/>
              <a:gd name="T33" fmla="*/ 2147483646 h 27"/>
              <a:gd name="T34" fmla="*/ 2147483646 w 32"/>
              <a:gd name="T35" fmla="*/ 2147483646 h 27"/>
              <a:gd name="T36" fmla="*/ 2147483646 w 32"/>
              <a:gd name="T37" fmla="*/ 2147483646 h 27"/>
              <a:gd name="T38" fmla="*/ 2147483646 w 32"/>
              <a:gd name="T39" fmla="*/ 2147483646 h 27"/>
              <a:gd name="T40" fmla="*/ 2147483646 w 32"/>
              <a:gd name="T41" fmla="*/ 2147483646 h 27"/>
              <a:gd name="T42" fmla="*/ 2147483646 w 32"/>
              <a:gd name="T43" fmla="*/ 2147483646 h 27"/>
              <a:gd name="T44" fmla="*/ 2147483646 w 32"/>
              <a:gd name="T45" fmla="*/ 2147483646 h 27"/>
              <a:gd name="T46" fmla="*/ 2147483646 w 32"/>
              <a:gd name="T47" fmla="*/ 2147483646 h 27"/>
              <a:gd name="T48" fmla="*/ 2147483646 w 32"/>
              <a:gd name="T49" fmla="*/ 2147483646 h 27"/>
              <a:gd name="T50" fmla="*/ 2147483646 w 32"/>
              <a:gd name="T51" fmla="*/ 2147483646 h 27"/>
              <a:gd name="T52" fmla="*/ 2147483646 w 32"/>
              <a:gd name="T53" fmla="*/ 2147483646 h 27"/>
              <a:gd name="T54" fmla="*/ 2147483646 w 32"/>
              <a:gd name="T55" fmla="*/ 2147483646 h 27"/>
              <a:gd name="T56" fmla="*/ 2147483646 w 32"/>
              <a:gd name="T57" fmla="*/ 2147483646 h 27"/>
              <a:gd name="T58" fmla="*/ 2147483646 w 32"/>
              <a:gd name="T59" fmla="*/ 2147483646 h 27"/>
              <a:gd name="T60" fmla="*/ 2147483646 w 32"/>
              <a:gd name="T61" fmla="*/ 2147483646 h 27"/>
              <a:gd name="T62" fmla="*/ 2147483646 w 32"/>
              <a:gd name="T63" fmla="*/ 2147483646 h 27"/>
              <a:gd name="T64" fmla="*/ 2147483646 w 32"/>
              <a:gd name="T65" fmla="*/ 2147483646 h 27"/>
              <a:gd name="T66" fmla="*/ 2147483646 w 32"/>
              <a:gd name="T67" fmla="*/ 2147483646 h 27"/>
              <a:gd name="T68" fmla="*/ 2147483646 w 32"/>
              <a:gd name="T69" fmla="*/ 2147483646 h 27"/>
              <a:gd name="T70" fmla="*/ 2147483646 w 32"/>
              <a:gd name="T71" fmla="*/ 2147483646 h 27"/>
              <a:gd name="T72" fmla="*/ 2147483646 w 32"/>
              <a:gd name="T73" fmla="*/ 2147483646 h 27"/>
              <a:gd name="T74" fmla="*/ 2147483646 w 32"/>
              <a:gd name="T75" fmla="*/ 2147483646 h 27"/>
              <a:gd name="T76" fmla="*/ 2147483646 w 32"/>
              <a:gd name="T77" fmla="*/ 2147483646 h 27"/>
              <a:gd name="T78" fmla="*/ 2147483646 w 32"/>
              <a:gd name="T79" fmla="*/ 2147483646 h 27"/>
              <a:gd name="T80" fmla="*/ 2147483646 w 32"/>
              <a:gd name="T81" fmla="*/ 2147483646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
              <a:gd name="T124" fmla="*/ 0 h 27"/>
              <a:gd name="T125" fmla="*/ 32 w 32"/>
              <a:gd name="T126" fmla="*/ 27 h 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 h="27">
                <a:moveTo>
                  <a:pt x="13" y="8"/>
                </a:moveTo>
                <a:cubicBezTo>
                  <a:pt x="13" y="11"/>
                  <a:pt x="12" y="12"/>
                  <a:pt x="11" y="14"/>
                </a:cubicBezTo>
                <a:cubicBezTo>
                  <a:pt x="10" y="15"/>
                  <a:pt x="9" y="16"/>
                  <a:pt x="7" y="16"/>
                </a:cubicBezTo>
                <a:cubicBezTo>
                  <a:pt x="5" y="16"/>
                  <a:pt x="3" y="15"/>
                  <a:pt x="2" y="14"/>
                </a:cubicBezTo>
                <a:cubicBezTo>
                  <a:pt x="1" y="12"/>
                  <a:pt x="0" y="11"/>
                  <a:pt x="0" y="8"/>
                </a:cubicBezTo>
                <a:cubicBezTo>
                  <a:pt x="0" y="5"/>
                  <a:pt x="1" y="3"/>
                  <a:pt x="2" y="2"/>
                </a:cubicBezTo>
                <a:cubicBezTo>
                  <a:pt x="3" y="1"/>
                  <a:pt x="5" y="0"/>
                  <a:pt x="7" y="0"/>
                </a:cubicBezTo>
                <a:cubicBezTo>
                  <a:pt x="9" y="0"/>
                  <a:pt x="10" y="1"/>
                  <a:pt x="11" y="2"/>
                </a:cubicBezTo>
                <a:cubicBezTo>
                  <a:pt x="12" y="3"/>
                  <a:pt x="13" y="5"/>
                  <a:pt x="13" y="8"/>
                </a:cubicBezTo>
                <a:close/>
                <a:moveTo>
                  <a:pt x="10" y="8"/>
                </a:moveTo>
                <a:cubicBezTo>
                  <a:pt x="10" y="6"/>
                  <a:pt x="9" y="5"/>
                  <a:pt x="9" y="4"/>
                </a:cubicBezTo>
                <a:cubicBezTo>
                  <a:pt x="9" y="3"/>
                  <a:pt x="8" y="3"/>
                  <a:pt x="7" y="3"/>
                </a:cubicBezTo>
                <a:cubicBezTo>
                  <a:pt x="5" y="3"/>
                  <a:pt x="5" y="3"/>
                  <a:pt x="4" y="4"/>
                </a:cubicBezTo>
                <a:cubicBezTo>
                  <a:pt x="4" y="5"/>
                  <a:pt x="3" y="6"/>
                  <a:pt x="3" y="8"/>
                </a:cubicBezTo>
                <a:cubicBezTo>
                  <a:pt x="3" y="10"/>
                  <a:pt x="4" y="11"/>
                  <a:pt x="4" y="12"/>
                </a:cubicBezTo>
                <a:cubicBezTo>
                  <a:pt x="4" y="13"/>
                  <a:pt x="5" y="13"/>
                  <a:pt x="7" y="13"/>
                </a:cubicBezTo>
                <a:cubicBezTo>
                  <a:pt x="8" y="13"/>
                  <a:pt x="9" y="13"/>
                  <a:pt x="9" y="12"/>
                </a:cubicBezTo>
                <a:cubicBezTo>
                  <a:pt x="9" y="11"/>
                  <a:pt x="10" y="10"/>
                  <a:pt x="10" y="8"/>
                </a:cubicBezTo>
                <a:close/>
                <a:moveTo>
                  <a:pt x="24" y="1"/>
                </a:moveTo>
                <a:cubicBezTo>
                  <a:pt x="11" y="27"/>
                  <a:pt x="11" y="27"/>
                  <a:pt x="11" y="27"/>
                </a:cubicBezTo>
                <a:cubicBezTo>
                  <a:pt x="8" y="27"/>
                  <a:pt x="8" y="27"/>
                  <a:pt x="8" y="27"/>
                </a:cubicBezTo>
                <a:cubicBezTo>
                  <a:pt x="21" y="1"/>
                  <a:pt x="21" y="1"/>
                  <a:pt x="21" y="1"/>
                </a:cubicBezTo>
                <a:lnTo>
                  <a:pt x="24" y="1"/>
                </a:lnTo>
                <a:close/>
                <a:moveTo>
                  <a:pt x="32" y="20"/>
                </a:moveTo>
                <a:cubicBezTo>
                  <a:pt x="32" y="22"/>
                  <a:pt x="31" y="24"/>
                  <a:pt x="30" y="25"/>
                </a:cubicBezTo>
                <a:cubicBezTo>
                  <a:pt x="29" y="27"/>
                  <a:pt x="28" y="27"/>
                  <a:pt x="26" y="27"/>
                </a:cubicBezTo>
                <a:cubicBezTo>
                  <a:pt x="24" y="27"/>
                  <a:pt x="22" y="27"/>
                  <a:pt x="21" y="25"/>
                </a:cubicBezTo>
                <a:cubicBezTo>
                  <a:pt x="20" y="24"/>
                  <a:pt x="19" y="22"/>
                  <a:pt x="19" y="20"/>
                </a:cubicBezTo>
                <a:cubicBezTo>
                  <a:pt x="19" y="17"/>
                  <a:pt x="20" y="15"/>
                  <a:pt x="21" y="14"/>
                </a:cubicBezTo>
                <a:cubicBezTo>
                  <a:pt x="22" y="12"/>
                  <a:pt x="24" y="12"/>
                  <a:pt x="26" y="12"/>
                </a:cubicBezTo>
                <a:cubicBezTo>
                  <a:pt x="28" y="12"/>
                  <a:pt x="29" y="12"/>
                  <a:pt x="30" y="14"/>
                </a:cubicBezTo>
                <a:cubicBezTo>
                  <a:pt x="31" y="15"/>
                  <a:pt x="32" y="17"/>
                  <a:pt x="32" y="20"/>
                </a:cubicBezTo>
                <a:close/>
                <a:moveTo>
                  <a:pt x="29" y="20"/>
                </a:moveTo>
                <a:cubicBezTo>
                  <a:pt x="29" y="18"/>
                  <a:pt x="28" y="16"/>
                  <a:pt x="28" y="15"/>
                </a:cubicBezTo>
                <a:cubicBezTo>
                  <a:pt x="28" y="15"/>
                  <a:pt x="27" y="14"/>
                  <a:pt x="26" y="14"/>
                </a:cubicBezTo>
                <a:cubicBezTo>
                  <a:pt x="24" y="14"/>
                  <a:pt x="24" y="15"/>
                  <a:pt x="23" y="16"/>
                </a:cubicBezTo>
                <a:cubicBezTo>
                  <a:pt x="23" y="16"/>
                  <a:pt x="23" y="18"/>
                  <a:pt x="23" y="20"/>
                </a:cubicBezTo>
                <a:cubicBezTo>
                  <a:pt x="23" y="21"/>
                  <a:pt x="23" y="23"/>
                  <a:pt x="23" y="24"/>
                </a:cubicBezTo>
                <a:cubicBezTo>
                  <a:pt x="24" y="24"/>
                  <a:pt x="24" y="25"/>
                  <a:pt x="26" y="25"/>
                </a:cubicBezTo>
                <a:cubicBezTo>
                  <a:pt x="27" y="25"/>
                  <a:pt x="28" y="24"/>
                  <a:pt x="28" y="24"/>
                </a:cubicBezTo>
                <a:cubicBezTo>
                  <a:pt x="28" y="23"/>
                  <a:pt x="29" y="21"/>
                  <a:pt x="29" y="20"/>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9" name="矩形 114"/>
          <p:cNvSpPr>
            <a:spLocks noChangeArrowheads="1"/>
          </p:cNvSpPr>
          <p:nvPr/>
        </p:nvSpPr>
        <p:spPr bwMode="auto">
          <a:xfrm>
            <a:off x="1479550" y="2895600"/>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50" name="矩形 117"/>
          <p:cNvSpPr>
            <a:spLocks noChangeArrowheads="1"/>
          </p:cNvSpPr>
          <p:nvPr/>
        </p:nvSpPr>
        <p:spPr bwMode="auto">
          <a:xfrm>
            <a:off x="2520950" y="2811463"/>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51" name="矩形 120"/>
          <p:cNvSpPr>
            <a:spLocks noChangeArrowheads="1"/>
          </p:cNvSpPr>
          <p:nvPr/>
        </p:nvSpPr>
        <p:spPr bwMode="auto">
          <a:xfrm>
            <a:off x="2576513" y="1660525"/>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52" name="矩形 124"/>
          <p:cNvSpPr>
            <a:spLocks noChangeArrowheads="1"/>
          </p:cNvSpPr>
          <p:nvPr/>
        </p:nvSpPr>
        <p:spPr bwMode="auto">
          <a:xfrm>
            <a:off x="1595438" y="1698625"/>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253" name="Group 118"/>
          <p:cNvGrpSpPr>
            <a:grpSpLocks/>
          </p:cNvGrpSpPr>
          <p:nvPr/>
        </p:nvGrpSpPr>
        <p:grpSpPr bwMode="auto">
          <a:xfrm>
            <a:off x="3321050" y="1355725"/>
            <a:ext cx="212725" cy="209550"/>
            <a:chOff x="0" y="0"/>
            <a:chExt cx="900000" cy="900000"/>
          </a:xfrm>
        </p:grpSpPr>
        <p:sp>
          <p:nvSpPr>
            <p:cNvPr id="9267" name="Oval 3793"/>
            <p:cNvSpPr>
              <a:spLocks noChangeArrowheads="1"/>
            </p:cNvSpPr>
            <p:nvPr/>
          </p:nvSpPr>
          <p:spPr bwMode="auto">
            <a:xfrm>
              <a:off x="0" y="0"/>
              <a:ext cx="900000" cy="900000"/>
            </a:xfrm>
            <a:prstGeom prst="ellipse">
              <a:avLst/>
            </a:prstGeom>
            <a:solidFill>
              <a:srgbClr val="87AB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9268" name="AutoShape 17"/>
            <p:cNvSpPr>
              <a:spLocks noChangeAspect="1" noChangeArrowheads="1" noTextEdit="1"/>
            </p:cNvSpPr>
            <p:nvPr/>
          </p:nvSpPr>
          <p:spPr bwMode="auto">
            <a:xfrm>
              <a:off x="153861" y="140786"/>
              <a:ext cx="582935" cy="552905"/>
            </a:xfrm>
            <a:prstGeom prst="rect">
              <a:avLst/>
            </a:pr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54" name="Group 121"/>
          <p:cNvGrpSpPr>
            <a:grpSpLocks/>
          </p:cNvGrpSpPr>
          <p:nvPr/>
        </p:nvGrpSpPr>
        <p:grpSpPr bwMode="auto">
          <a:xfrm>
            <a:off x="1905000" y="1354138"/>
            <a:ext cx="212725" cy="209550"/>
            <a:chOff x="0" y="0"/>
            <a:chExt cx="900000" cy="900000"/>
          </a:xfrm>
        </p:grpSpPr>
        <p:sp>
          <p:nvSpPr>
            <p:cNvPr id="9265" name="Oval 3793"/>
            <p:cNvSpPr>
              <a:spLocks noChangeArrowheads="1"/>
            </p:cNvSpPr>
            <p:nvPr/>
          </p:nvSpPr>
          <p:spPr bwMode="auto">
            <a:xfrm>
              <a:off x="0" y="0"/>
              <a:ext cx="900000" cy="900000"/>
            </a:xfrm>
            <a:prstGeom prst="ellipse">
              <a:avLst/>
            </a:prstGeom>
            <a:solidFill>
              <a:srgbClr val="EBA53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9266" name="AutoShape 17"/>
            <p:cNvSpPr>
              <a:spLocks noChangeAspect="1" noChangeArrowheads="1" noTextEdit="1"/>
            </p:cNvSpPr>
            <p:nvPr/>
          </p:nvSpPr>
          <p:spPr bwMode="auto">
            <a:xfrm>
              <a:off x="153861" y="140786"/>
              <a:ext cx="582935" cy="552905"/>
            </a:xfrm>
            <a:prstGeom prst="rect">
              <a:avLst/>
            </a:pr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55" name="Group 124"/>
          <p:cNvGrpSpPr>
            <a:grpSpLocks/>
          </p:cNvGrpSpPr>
          <p:nvPr/>
        </p:nvGrpSpPr>
        <p:grpSpPr bwMode="auto">
          <a:xfrm>
            <a:off x="946150" y="3452813"/>
            <a:ext cx="212725" cy="209550"/>
            <a:chOff x="0" y="0"/>
            <a:chExt cx="900000" cy="900000"/>
          </a:xfrm>
        </p:grpSpPr>
        <p:sp>
          <p:nvSpPr>
            <p:cNvPr id="9263" name="Oval 3793"/>
            <p:cNvSpPr>
              <a:spLocks noChangeArrowheads="1"/>
            </p:cNvSpPr>
            <p:nvPr/>
          </p:nvSpPr>
          <p:spPr bwMode="auto">
            <a:xfrm>
              <a:off x="0" y="0"/>
              <a:ext cx="900000" cy="900000"/>
            </a:xfrm>
            <a:prstGeom prst="ellipse">
              <a:avLst/>
            </a:prstGeom>
            <a:solidFill>
              <a:srgbClr val="D9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9264" name="AutoShape 17"/>
            <p:cNvSpPr>
              <a:spLocks noChangeAspect="1" noChangeArrowheads="1" noTextEdit="1"/>
            </p:cNvSpPr>
            <p:nvPr/>
          </p:nvSpPr>
          <p:spPr bwMode="auto">
            <a:xfrm>
              <a:off x="153861" y="140786"/>
              <a:ext cx="582935" cy="552905"/>
            </a:xfrm>
            <a:prstGeom prst="rect">
              <a:avLst/>
            </a:pr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9256" name="Group 127"/>
          <p:cNvGrpSpPr>
            <a:grpSpLocks/>
          </p:cNvGrpSpPr>
          <p:nvPr/>
        </p:nvGrpSpPr>
        <p:grpSpPr bwMode="auto">
          <a:xfrm>
            <a:off x="3387725" y="3144838"/>
            <a:ext cx="212725" cy="209550"/>
            <a:chOff x="0" y="0"/>
            <a:chExt cx="900000" cy="900000"/>
          </a:xfrm>
        </p:grpSpPr>
        <p:sp>
          <p:nvSpPr>
            <p:cNvPr id="9261" name="Oval 3793"/>
            <p:cNvSpPr>
              <a:spLocks noChangeArrowheads="1"/>
            </p:cNvSpPr>
            <p:nvPr/>
          </p:nvSpPr>
          <p:spPr bwMode="auto">
            <a:xfrm>
              <a:off x="0" y="0"/>
              <a:ext cx="900000" cy="900000"/>
            </a:xfrm>
            <a:prstGeom prst="ellipse">
              <a:avLst/>
            </a:prstGeom>
            <a:solidFill>
              <a:srgbClr val="4BB3D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9262" name="AutoShape 17"/>
            <p:cNvSpPr>
              <a:spLocks noChangeAspect="1" noChangeArrowheads="1" noTextEdit="1"/>
            </p:cNvSpPr>
            <p:nvPr/>
          </p:nvSpPr>
          <p:spPr bwMode="auto">
            <a:xfrm>
              <a:off x="153861" y="140786"/>
              <a:ext cx="582935" cy="552905"/>
            </a:xfrm>
            <a:prstGeom prst="rect">
              <a:avLst/>
            </a:pr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9257" name="矩形 147"/>
          <p:cNvSpPr>
            <a:spLocks noChangeArrowheads="1"/>
          </p:cNvSpPr>
          <p:nvPr/>
        </p:nvSpPr>
        <p:spPr bwMode="auto">
          <a:xfrm>
            <a:off x="-773113" y="1092200"/>
            <a:ext cx="378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记录位置</a:t>
            </a:r>
            <a:endParaRPr lang="zh-CN" altLang="en-US" sz="1800" dirty="0">
              <a:latin typeface="Arial" panose="020B0604020202020204" pitchFamily="34" charset="0"/>
            </a:endParaRPr>
          </a:p>
        </p:txBody>
      </p:sp>
      <p:sp>
        <p:nvSpPr>
          <p:cNvPr id="9258" name="矩形 148"/>
          <p:cNvSpPr>
            <a:spLocks noChangeArrowheads="1"/>
          </p:cNvSpPr>
          <p:nvPr/>
        </p:nvSpPr>
        <p:spPr bwMode="auto">
          <a:xfrm>
            <a:off x="2222500" y="1092200"/>
            <a:ext cx="3789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物品分类</a:t>
            </a:r>
            <a:endParaRPr lang="zh-CN" altLang="en-US" sz="1800" dirty="0">
              <a:latin typeface="Arial" panose="020B0604020202020204" pitchFamily="34" charset="0"/>
            </a:endParaRPr>
          </a:p>
        </p:txBody>
      </p:sp>
      <p:sp>
        <p:nvSpPr>
          <p:cNvPr id="9259" name="矩形 149"/>
          <p:cNvSpPr>
            <a:spLocks noChangeArrowheads="1"/>
          </p:cNvSpPr>
          <p:nvPr/>
        </p:nvSpPr>
        <p:spPr bwMode="auto">
          <a:xfrm>
            <a:off x="-1054100" y="3700463"/>
            <a:ext cx="378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拍照上传</a:t>
            </a:r>
            <a:endParaRPr lang="zh-CN" altLang="en-US" sz="1800" dirty="0">
              <a:latin typeface="Arial" panose="020B0604020202020204" pitchFamily="34" charset="0"/>
            </a:endParaRPr>
          </a:p>
        </p:txBody>
      </p:sp>
      <p:sp>
        <p:nvSpPr>
          <p:cNvPr id="9260" name="矩形 150"/>
          <p:cNvSpPr>
            <a:spLocks noChangeArrowheads="1"/>
          </p:cNvSpPr>
          <p:nvPr/>
        </p:nvSpPr>
        <p:spPr bwMode="auto">
          <a:xfrm>
            <a:off x="2051050" y="3363913"/>
            <a:ext cx="379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查照寻物</a:t>
            </a:r>
            <a:endParaRPr lang="zh-CN" altLang="en-US" sz="1800" dirty="0">
              <a:latin typeface="Arial" panose="020B0604020202020204" pitchFamily="34" charset="0"/>
            </a:endParaRPr>
          </a:p>
        </p:txBody>
      </p:sp>
      <p:sp>
        <p:nvSpPr>
          <p:cNvPr id="2" name="文本框 1">
            <a:extLst>
              <a:ext uri="{FF2B5EF4-FFF2-40B4-BE49-F238E27FC236}">
                <a16:creationId xmlns:a16="http://schemas.microsoft.com/office/drawing/2014/main" id="{307E0C3F-C7F6-408D-9FE9-7C6E9D24F701}"/>
              </a:ext>
            </a:extLst>
          </p:cNvPr>
          <p:cNvSpPr txBox="1"/>
          <p:nvPr/>
        </p:nvSpPr>
        <p:spPr>
          <a:xfrm>
            <a:off x="5940152" y="4515966"/>
            <a:ext cx="2160240" cy="646331"/>
          </a:xfrm>
          <a:prstGeom prst="rect">
            <a:avLst/>
          </a:prstGeom>
          <a:noFill/>
        </p:spPr>
        <p:txBody>
          <a:bodyPr wrap="square" rtlCol="0">
            <a:spAutoFit/>
          </a:bodyPr>
          <a:lstStyle/>
          <a:p>
            <a:r>
              <a:rPr lang="zh-CN" altLang="en-US" sz="3600" b="1" dirty="0">
                <a:solidFill>
                  <a:schemeClr val="bg1"/>
                </a:solidFill>
              </a:rPr>
              <a:t>产品定位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5"/>
          <p:cNvGrpSpPr>
            <a:grpSpLocks/>
          </p:cNvGrpSpPr>
          <p:nvPr/>
        </p:nvGrpSpPr>
        <p:grpSpPr bwMode="auto">
          <a:xfrm>
            <a:off x="2286000" y="-30163"/>
            <a:ext cx="4572000" cy="646113"/>
            <a:chOff x="2286000" y="-30678"/>
            <a:chExt cx="4572000" cy="646684"/>
          </a:xfrm>
        </p:grpSpPr>
        <p:sp>
          <p:nvSpPr>
            <p:cNvPr id="10264" name="Freeform 152"/>
            <p:cNvSpPr>
              <a:spLocks noChangeArrowheads="1"/>
            </p:cNvSpPr>
            <p:nvPr/>
          </p:nvSpPr>
          <p:spPr bwMode="auto">
            <a:xfrm>
              <a:off x="2286000" y="-30678"/>
              <a:ext cx="4572000" cy="646684"/>
            </a:xfrm>
            <a:custGeom>
              <a:avLst/>
              <a:gdLst>
                <a:gd name="T0" fmla="*/ 0 w 1517"/>
                <a:gd name="T1" fmla="*/ 0 h 340"/>
                <a:gd name="T2" fmla="*/ 0 w 1517"/>
                <a:gd name="T3" fmla="*/ 2147483646 h 340"/>
                <a:gd name="T4" fmla="*/ 2147483646 w 1517"/>
                <a:gd name="T5" fmla="*/ 2147483646 h 340"/>
                <a:gd name="T6" fmla="*/ 2147483646 w 1517"/>
                <a:gd name="T7" fmla="*/ 2147483646 h 340"/>
                <a:gd name="T8" fmla="*/ 2147483646 w 1517"/>
                <a:gd name="T9" fmla="*/ 2147483646 h 340"/>
                <a:gd name="T10" fmla="*/ 2147483646 w 1517"/>
                <a:gd name="T11" fmla="*/ 0 h 340"/>
                <a:gd name="T12" fmla="*/ 2147483646 w 1517"/>
                <a:gd name="T13" fmla="*/ 0 h 340"/>
                <a:gd name="T14" fmla="*/ 0 w 1517"/>
                <a:gd name="T15" fmla="*/ 0 h 340"/>
                <a:gd name="T16" fmla="*/ 0 60000 65536"/>
                <a:gd name="T17" fmla="*/ 0 60000 65536"/>
                <a:gd name="T18" fmla="*/ 0 60000 65536"/>
                <a:gd name="T19" fmla="*/ 0 60000 65536"/>
                <a:gd name="T20" fmla="*/ 0 60000 65536"/>
                <a:gd name="T21" fmla="*/ 0 60000 65536"/>
                <a:gd name="T22" fmla="*/ 0 60000 65536"/>
                <a:gd name="T23" fmla="*/ 0 60000 65536"/>
                <a:gd name="T24" fmla="*/ 0 w 1517"/>
                <a:gd name="T25" fmla="*/ 0 h 340"/>
                <a:gd name="T26" fmla="*/ 1517 w 1517"/>
                <a:gd name="T27" fmla="*/ 340 h 3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7" h="340">
                  <a:moveTo>
                    <a:pt x="0" y="0"/>
                  </a:moveTo>
                  <a:cubicBezTo>
                    <a:pt x="0" y="231"/>
                    <a:pt x="0" y="231"/>
                    <a:pt x="0" y="231"/>
                  </a:cubicBezTo>
                  <a:cubicBezTo>
                    <a:pt x="0" y="291"/>
                    <a:pt x="49" y="340"/>
                    <a:pt x="110" y="340"/>
                  </a:cubicBezTo>
                  <a:cubicBezTo>
                    <a:pt x="1407" y="340"/>
                    <a:pt x="1407" y="340"/>
                    <a:pt x="1407" y="340"/>
                  </a:cubicBezTo>
                  <a:cubicBezTo>
                    <a:pt x="1468" y="340"/>
                    <a:pt x="1517" y="291"/>
                    <a:pt x="1517" y="231"/>
                  </a:cubicBezTo>
                  <a:cubicBezTo>
                    <a:pt x="1517" y="0"/>
                    <a:pt x="1517" y="0"/>
                    <a:pt x="1517" y="0"/>
                  </a:cubicBezTo>
                  <a:cubicBezTo>
                    <a:pt x="792" y="0"/>
                    <a:pt x="792" y="0"/>
                    <a:pt x="792" y="0"/>
                  </a:cubicBezTo>
                  <a:lnTo>
                    <a:pt x="0" y="0"/>
                  </a:lnTo>
                  <a:close/>
                </a:path>
              </a:pathLst>
            </a:custGeom>
            <a:solidFill>
              <a:srgbClr val="8EC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5" name="Freeform 153"/>
            <p:cNvSpPr>
              <a:spLocks noEditPoints="1" noChangeArrowheads="1"/>
            </p:cNvSpPr>
            <p:nvPr/>
          </p:nvSpPr>
          <p:spPr bwMode="auto">
            <a:xfrm>
              <a:off x="2343928" y="-1878"/>
              <a:ext cx="4460285" cy="591701"/>
            </a:xfrm>
            <a:custGeom>
              <a:avLst/>
              <a:gdLst>
                <a:gd name="T0" fmla="*/ 2147483646 w 1480"/>
                <a:gd name="T1" fmla="*/ 0 h 311"/>
                <a:gd name="T2" fmla="*/ 0 w 1480"/>
                <a:gd name="T3" fmla="*/ 0 h 311"/>
                <a:gd name="T4" fmla="*/ 0 w 1480"/>
                <a:gd name="T5" fmla="*/ 2147483646 h 311"/>
                <a:gd name="T6" fmla="*/ 2147483646 w 1480"/>
                <a:gd name="T7" fmla="*/ 2147483646 h 311"/>
                <a:gd name="T8" fmla="*/ 2147483646 w 1480"/>
                <a:gd name="T9" fmla="*/ 2147483646 h 311"/>
                <a:gd name="T10" fmla="*/ 2147483646 w 1480"/>
                <a:gd name="T11" fmla="*/ 2147483646 h 311"/>
                <a:gd name="T12" fmla="*/ 2147483646 w 1480"/>
                <a:gd name="T13" fmla="*/ 0 h 311"/>
                <a:gd name="T14" fmla="*/ 2147483646 w 1480"/>
                <a:gd name="T15" fmla="*/ 0 h 311"/>
                <a:gd name="T16" fmla="*/ 2147483646 w 1480"/>
                <a:gd name="T17" fmla="*/ 2147483646 h 311"/>
                <a:gd name="T18" fmla="*/ 2147483646 w 1480"/>
                <a:gd name="T19" fmla="*/ 2147483646 h 311"/>
                <a:gd name="T20" fmla="*/ 2147483646 w 1480"/>
                <a:gd name="T21" fmla="*/ 2147483646 h 311"/>
                <a:gd name="T22" fmla="*/ 2147483646 w 1480"/>
                <a:gd name="T23" fmla="*/ 2147483646 h 311"/>
                <a:gd name="T24" fmla="*/ 2147483646 w 1480"/>
                <a:gd name="T25" fmla="*/ 2147483646 h 311"/>
                <a:gd name="T26" fmla="*/ 2147483646 w 1480"/>
                <a:gd name="T27" fmla="*/ 2147483646 h 311"/>
                <a:gd name="T28" fmla="*/ 2147483646 w 1480"/>
                <a:gd name="T29" fmla="*/ 2147483646 h 311"/>
                <a:gd name="T30" fmla="*/ 2147483646 w 1480"/>
                <a:gd name="T31" fmla="*/ 2147483646 h 3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0"/>
                <a:gd name="T49" fmla="*/ 0 h 311"/>
                <a:gd name="T50" fmla="*/ 1480 w 1480"/>
                <a:gd name="T51" fmla="*/ 311 h 3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0" h="311">
                  <a:moveTo>
                    <a:pt x="772" y="0"/>
                  </a:moveTo>
                  <a:cubicBezTo>
                    <a:pt x="0" y="0"/>
                    <a:pt x="0" y="0"/>
                    <a:pt x="0" y="0"/>
                  </a:cubicBezTo>
                  <a:cubicBezTo>
                    <a:pt x="0" y="211"/>
                    <a:pt x="0" y="211"/>
                    <a:pt x="0" y="211"/>
                  </a:cubicBezTo>
                  <a:cubicBezTo>
                    <a:pt x="0" y="266"/>
                    <a:pt x="48" y="311"/>
                    <a:pt x="107" y="311"/>
                  </a:cubicBezTo>
                  <a:cubicBezTo>
                    <a:pt x="1372" y="311"/>
                    <a:pt x="1372" y="311"/>
                    <a:pt x="1372" y="311"/>
                  </a:cubicBezTo>
                  <a:cubicBezTo>
                    <a:pt x="1432" y="311"/>
                    <a:pt x="1480" y="266"/>
                    <a:pt x="1480" y="211"/>
                  </a:cubicBezTo>
                  <a:cubicBezTo>
                    <a:pt x="1480" y="0"/>
                    <a:pt x="1480" y="0"/>
                    <a:pt x="1480" y="0"/>
                  </a:cubicBezTo>
                  <a:lnTo>
                    <a:pt x="772" y="0"/>
                  </a:lnTo>
                  <a:close/>
                  <a:moveTo>
                    <a:pt x="1462" y="206"/>
                  </a:moveTo>
                  <a:cubicBezTo>
                    <a:pt x="1462" y="256"/>
                    <a:pt x="1415" y="297"/>
                    <a:pt x="1358" y="297"/>
                  </a:cubicBezTo>
                  <a:cubicBezTo>
                    <a:pt x="122" y="297"/>
                    <a:pt x="122" y="297"/>
                    <a:pt x="122" y="297"/>
                  </a:cubicBezTo>
                  <a:cubicBezTo>
                    <a:pt x="64" y="297"/>
                    <a:pt x="17" y="256"/>
                    <a:pt x="17" y="206"/>
                  </a:cubicBezTo>
                  <a:cubicBezTo>
                    <a:pt x="17" y="14"/>
                    <a:pt x="17" y="14"/>
                    <a:pt x="17" y="14"/>
                  </a:cubicBezTo>
                  <a:cubicBezTo>
                    <a:pt x="771" y="14"/>
                    <a:pt x="771" y="14"/>
                    <a:pt x="771" y="14"/>
                  </a:cubicBezTo>
                  <a:cubicBezTo>
                    <a:pt x="1462" y="14"/>
                    <a:pt x="1462" y="14"/>
                    <a:pt x="1462" y="14"/>
                  </a:cubicBezTo>
                  <a:lnTo>
                    <a:pt x="1462" y="2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7" name="Quad Arrow 4"/>
          <p:cNvSpPr/>
          <p:nvPr/>
        </p:nvSpPr>
        <p:spPr>
          <a:xfrm>
            <a:off x="2803525" y="1114425"/>
            <a:ext cx="3546475" cy="3546475"/>
          </a:xfrm>
          <a:prstGeom prst="quadArrow">
            <a:avLst>
              <a:gd name="adj1" fmla="val 2000"/>
              <a:gd name="adj2" fmla="val 4000"/>
              <a:gd name="adj3" fmla="val 5000"/>
            </a:avLst>
          </a:prstGeom>
          <a:solidFill>
            <a:schemeClr val="bg1">
              <a:lumMod val="85000"/>
            </a:scheme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10244" name="Freeform 17"/>
          <p:cNvSpPr>
            <a:spLocks/>
          </p:cNvSpPr>
          <p:nvPr/>
        </p:nvSpPr>
        <p:spPr bwMode="auto">
          <a:xfrm>
            <a:off x="3033713" y="1344613"/>
            <a:ext cx="1419225" cy="1417637"/>
          </a:xfrm>
          <a:custGeom>
            <a:avLst/>
            <a:gdLst>
              <a:gd name="T0" fmla="*/ 0 w 3656647"/>
              <a:gd name="T1" fmla="*/ 0 h 3656647"/>
              <a:gd name="T2" fmla="*/ 550500 w 3656647"/>
              <a:gd name="T3" fmla="*/ 0 h 3656647"/>
              <a:gd name="T4" fmla="*/ 550500 w 3656647"/>
              <a:gd name="T5" fmla="*/ 549884 h 3656647"/>
              <a:gd name="T6" fmla="*/ 0 w 3656647"/>
              <a:gd name="T7" fmla="*/ 549884 h 3656647"/>
              <a:gd name="T8" fmla="*/ 0 w 3656647"/>
              <a:gd name="T9" fmla="*/ 0 h 3656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6647" h="3656647">
                <a:moveTo>
                  <a:pt x="0" y="0"/>
                </a:moveTo>
                <a:lnTo>
                  <a:pt x="3656647" y="0"/>
                </a:lnTo>
                <a:lnTo>
                  <a:pt x="3656647" y="3656647"/>
                </a:lnTo>
                <a:lnTo>
                  <a:pt x="0" y="3656647"/>
                </a:lnTo>
                <a:lnTo>
                  <a:pt x="0" y="0"/>
                </a:lnTo>
                <a:close/>
              </a:path>
            </a:pathLst>
          </a:cu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 name="Freeform 18"/>
          <p:cNvSpPr>
            <a:spLocks/>
          </p:cNvSpPr>
          <p:nvPr/>
        </p:nvSpPr>
        <p:spPr bwMode="auto">
          <a:xfrm>
            <a:off x="4700588" y="1344613"/>
            <a:ext cx="1419225" cy="1417637"/>
          </a:xfrm>
          <a:custGeom>
            <a:avLst/>
            <a:gdLst>
              <a:gd name="T0" fmla="*/ 0 w 3656647"/>
              <a:gd name="T1" fmla="*/ 0 h 3656647"/>
              <a:gd name="T2" fmla="*/ 550500 w 3656647"/>
              <a:gd name="T3" fmla="*/ 0 h 3656647"/>
              <a:gd name="T4" fmla="*/ 550500 w 3656647"/>
              <a:gd name="T5" fmla="*/ 549884 h 3656647"/>
              <a:gd name="T6" fmla="*/ 0 w 3656647"/>
              <a:gd name="T7" fmla="*/ 549884 h 3656647"/>
              <a:gd name="T8" fmla="*/ 0 w 3656647"/>
              <a:gd name="T9" fmla="*/ 0 h 3656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6647" h="3656647">
                <a:moveTo>
                  <a:pt x="0" y="0"/>
                </a:moveTo>
                <a:lnTo>
                  <a:pt x="3656647" y="0"/>
                </a:lnTo>
                <a:lnTo>
                  <a:pt x="3656647" y="3656647"/>
                </a:lnTo>
                <a:lnTo>
                  <a:pt x="0" y="3656647"/>
                </a:lnTo>
                <a:lnTo>
                  <a:pt x="0" y="0"/>
                </a:lnTo>
                <a:close/>
              </a:path>
            </a:pathLst>
          </a:cu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6" name="Freeform 19"/>
          <p:cNvSpPr>
            <a:spLocks/>
          </p:cNvSpPr>
          <p:nvPr/>
        </p:nvSpPr>
        <p:spPr bwMode="auto">
          <a:xfrm>
            <a:off x="3033713" y="3011488"/>
            <a:ext cx="1419225" cy="1417637"/>
          </a:xfrm>
          <a:custGeom>
            <a:avLst/>
            <a:gdLst>
              <a:gd name="T0" fmla="*/ 0 w 3656647"/>
              <a:gd name="T1" fmla="*/ 0 h 3656647"/>
              <a:gd name="T2" fmla="*/ 550500 w 3656647"/>
              <a:gd name="T3" fmla="*/ 0 h 3656647"/>
              <a:gd name="T4" fmla="*/ 550500 w 3656647"/>
              <a:gd name="T5" fmla="*/ 549884 h 3656647"/>
              <a:gd name="T6" fmla="*/ 0 w 3656647"/>
              <a:gd name="T7" fmla="*/ 549884 h 3656647"/>
              <a:gd name="T8" fmla="*/ 0 w 3656647"/>
              <a:gd name="T9" fmla="*/ 0 h 3656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6647" h="3656647">
                <a:moveTo>
                  <a:pt x="0" y="0"/>
                </a:moveTo>
                <a:lnTo>
                  <a:pt x="3656647" y="0"/>
                </a:lnTo>
                <a:lnTo>
                  <a:pt x="3656647" y="3656647"/>
                </a:lnTo>
                <a:lnTo>
                  <a:pt x="0" y="3656647"/>
                </a:lnTo>
                <a:lnTo>
                  <a:pt x="0" y="0"/>
                </a:lnTo>
                <a:close/>
              </a:path>
            </a:pathLst>
          </a:cu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7" name="Freeform 20"/>
          <p:cNvSpPr>
            <a:spLocks/>
          </p:cNvSpPr>
          <p:nvPr/>
        </p:nvSpPr>
        <p:spPr bwMode="auto">
          <a:xfrm>
            <a:off x="4700588" y="3011488"/>
            <a:ext cx="1419225" cy="1417637"/>
          </a:xfrm>
          <a:custGeom>
            <a:avLst/>
            <a:gdLst>
              <a:gd name="T0" fmla="*/ 0 w 3656647"/>
              <a:gd name="T1" fmla="*/ 0 h 3656647"/>
              <a:gd name="T2" fmla="*/ 550500 w 3656647"/>
              <a:gd name="T3" fmla="*/ 0 h 3656647"/>
              <a:gd name="T4" fmla="*/ 550500 w 3656647"/>
              <a:gd name="T5" fmla="*/ 549884 h 3656647"/>
              <a:gd name="T6" fmla="*/ 0 w 3656647"/>
              <a:gd name="T7" fmla="*/ 549884 h 3656647"/>
              <a:gd name="T8" fmla="*/ 0 w 3656647"/>
              <a:gd name="T9" fmla="*/ 0 h 3656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6647" h="3656647">
                <a:moveTo>
                  <a:pt x="0" y="0"/>
                </a:moveTo>
                <a:lnTo>
                  <a:pt x="3656647" y="0"/>
                </a:lnTo>
                <a:lnTo>
                  <a:pt x="3656647" y="3656647"/>
                </a:lnTo>
                <a:lnTo>
                  <a:pt x="0" y="3656647"/>
                </a:lnTo>
                <a:lnTo>
                  <a:pt x="0" y="0"/>
                </a:lnTo>
                <a:close/>
              </a:path>
            </a:pathLst>
          </a:cu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 name="TextBox 23"/>
          <p:cNvSpPr txBox="1">
            <a:spLocks noChangeArrowheads="1"/>
          </p:cNvSpPr>
          <p:nvPr/>
        </p:nvSpPr>
        <p:spPr bwMode="auto">
          <a:xfrm>
            <a:off x="6299200" y="1550988"/>
            <a:ext cx="2517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9" tIns="91445" rIns="182889" bIns="9144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1400" b="1" dirty="0">
                <a:solidFill>
                  <a:schemeClr val="bg1"/>
                </a:solidFill>
                <a:latin typeface="Arial" panose="020B0604020202020204" pitchFamily="34" charset="0"/>
                <a:ea typeface="Lato Light"/>
                <a:cs typeface="Lato Light"/>
              </a:rPr>
              <a:t>丢三落四的年轻人</a:t>
            </a:r>
            <a:endParaRPr lang="id-ID" altLang="zh-CN" sz="1400" b="1" dirty="0">
              <a:solidFill>
                <a:schemeClr val="bg1"/>
              </a:solidFill>
              <a:latin typeface="Arial" panose="020B0604020202020204" pitchFamily="34" charset="0"/>
              <a:ea typeface="Lato Light"/>
              <a:cs typeface="Lato Light"/>
            </a:endParaRPr>
          </a:p>
        </p:txBody>
      </p:sp>
      <p:sp>
        <p:nvSpPr>
          <p:cNvPr id="23" name="Rectangle 24"/>
          <p:cNvSpPr/>
          <p:nvPr/>
        </p:nvSpPr>
        <p:spPr>
          <a:xfrm>
            <a:off x="6299200" y="1844675"/>
            <a:ext cx="2517775" cy="738674"/>
          </a:xfrm>
          <a:prstGeom prst="rect">
            <a:avLst/>
          </a:prstGeom>
        </p:spPr>
        <p:txBody>
          <a:bodyPr lIns="182889" tIns="91445" rIns="182889" bIns="91445">
            <a:spAutoFit/>
          </a:bodyPr>
          <a:lstStyle/>
          <a:p>
            <a:pPr>
              <a:defRPr/>
            </a:pPr>
            <a:r>
              <a:rPr lang="zh-CN" altLang="en-US" sz="1200" dirty="0">
                <a:solidFill>
                  <a:schemeClr val="bg1">
                    <a:lumMod val="85000"/>
                  </a:schemeClr>
                </a:solidFill>
                <a:ea typeface="Lato Light"/>
                <a:cs typeface="Lato Light"/>
              </a:rPr>
              <a:t>由于事情多，没有养成良好的习惯，很多年轻人会有丢三落四导致物品丢失的情况。</a:t>
            </a:r>
            <a:endParaRPr lang="en-US" sz="1200" dirty="0">
              <a:solidFill>
                <a:schemeClr val="bg1">
                  <a:lumMod val="85000"/>
                </a:schemeClr>
              </a:solidFill>
              <a:ea typeface="Lato Light"/>
              <a:cs typeface="Lato Light"/>
            </a:endParaRPr>
          </a:p>
        </p:txBody>
      </p:sp>
      <p:sp>
        <p:nvSpPr>
          <p:cNvPr id="10250" name="TextBox 25"/>
          <p:cNvSpPr txBox="1">
            <a:spLocks noChangeArrowheads="1"/>
          </p:cNvSpPr>
          <p:nvPr/>
        </p:nvSpPr>
        <p:spPr bwMode="auto">
          <a:xfrm>
            <a:off x="6299200" y="2968669"/>
            <a:ext cx="2517775" cy="61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9" tIns="91445" rIns="182889" bIns="9144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en-US" altLang="zh-CN" sz="1400" b="1" dirty="0">
                <a:solidFill>
                  <a:schemeClr val="bg1"/>
                </a:solidFill>
                <a:latin typeface="Arial" panose="020B0604020202020204" pitchFamily="34" charset="0"/>
                <a:ea typeface="Lato Light"/>
                <a:cs typeface="Lato Light"/>
              </a:rPr>
              <a:t>Young people who lost their lives</a:t>
            </a:r>
            <a:endParaRPr lang="id-ID" altLang="zh-CN" sz="1400" b="1" dirty="0">
              <a:solidFill>
                <a:schemeClr val="bg1"/>
              </a:solidFill>
              <a:latin typeface="Arial" panose="020B0604020202020204" pitchFamily="34" charset="0"/>
              <a:ea typeface="Lato Light"/>
              <a:cs typeface="Lato Light"/>
            </a:endParaRPr>
          </a:p>
        </p:txBody>
      </p:sp>
      <p:sp>
        <p:nvSpPr>
          <p:cNvPr id="25" name="Rectangle 26"/>
          <p:cNvSpPr/>
          <p:nvPr/>
        </p:nvSpPr>
        <p:spPr>
          <a:xfrm>
            <a:off x="6299200" y="3263944"/>
            <a:ext cx="2517775" cy="1108006"/>
          </a:xfrm>
          <a:prstGeom prst="rect">
            <a:avLst/>
          </a:prstGeom>
        </p:spPr>
        <p:txBody>
          <a:bodyPr lIns="182889" tIns="91445" rIns="182889" bIns="91445">
            <a:spAutoFit/>
          </a:bodyPr>
          <a:lstStyle/>
          <a:p>
            <a:pPr>
              <a:defRPr/>
            </a:pPr>
            <a:endParaRPr lang="en-US" sz="1200" dirty="0">
              <a:solidFill>
                <a:schemeClr val="bg1">
                  <a:lumMod val="85000"/>
                </a:schemeClr>
              </a:solidFill>
              <a:ea typeface="Lato Light"/>
              <a:cs typeface="Lato Light"/>
            </a:endParaRPr>
          </a:p>
          <a:p>
            <a:pPr>
              <a:defRPr/>
            </a:pPr>
            <a:r>
              <a:rPr lang="en-US" sz="1200" dirty="0">
                <a:solidFill>
                  <a:schemeClr val="bg1">
                    <a:lumMod val="85000"/>
                  </a:schemeClr>
                </a:solidFill>
                <a:ea typeface="Lato Light"/>
                <a:cs typeface="Lato Light"/>
              </a:rPr>
              <a:t>Because of the many things and the lack of good habits, many young people will lose their belongings.</a:t>
            </a:r>
          </a:p>
        </p:txBody>
      </p:sp>
      <p:sp>
        <p:nvSpPr>
          <p:cNvPr id="10252" name="TextBox 27"/>
          <p:cNvSpPr txBox="1">
            <a:spLocks noChangeArrowheads="1"/>
          </p:cNvSpPr>
          <p:nvPr/>
        </p:nvSpPr>
        <p:spPr bwMode="auto">
          <a:xfrm>
            <a:off x="295275" y="1550988"/>
            <a:ext cx="2519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9" tIns="91445" rIns="182889" bIns="9144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FontTx/>
              <a:buNone/>
            </a:pPr>
            <a:r>
              <a:rPr lang="zh-CN" altLang="en-US" sz="1400" b="1" dirty="0">
                <a:solidFill>
                  <a:schemeClr val="bg1"/>
                </a:solidFill>
                <a:latin typeface="Arial" panose="020B0604020202020204" pitchFamily="34" charset="0"/>
                <a:ea typeface="Lato Light"/>
                <a:cs typeface="Lato Light"/>
              </a:rPr>
              <a:t>人口老龄化严重</a:t>
            </a:r>
            <a:endParaRPr lang="id-ID" altLang="zh-CN" sz="1400" b="1" dirty="0">
              <a:solidFill>
                <a:schemeClr val="bg1"/>
              </a:solidFill>
              <a:latin typeface="Arial" panose="020B0604020202020204" pitchFamily="34" charset="0"/>
              <a:ea typeface="Lato Light"/>
              <a:cs typeface="Lato Light"/>
            </a:endParaRPr>
          </a:p>
        </p:txBody>
      </p:sp>
      <p:sp>
        <p:nvSpPr>
          <p:cNvPr id="27" name="Rectangle 28"/>
          <p:cNvSpPr/>
          <p:nvPr/>
        </p:nvSpPr>
        <p:spPr>
          <a:xfrm>
            <a:off x="295275" y="1844675"/>
            <a:ext cx="2519363" cy="923340"/>
          </a:xfrm>
          <a:prstGeom prst="rect">
            <a:avLst/>
          </a:prstGeom>
        </p:spPr>
        <p:txBody>
          <a:bodyPr wrap="square" lIns="182889" tIns="91445" rIns="182889" bIns="91445">
            <a:spAutoFit/>
          </a:bodyPr>
          <a:lstStyle/>
          <a:p>
            <a:pPr algn="just">
              <a:defRPr/>
            </a:pPr>
            <a:r>
              <a:rPr lang="zh-CN" altLang="zh-CN" sz="1200" dirty="0">
                <a:solidFill>
                  <a:schemeClr val="bg1"/>
                </a:solidFill>
              </a:rPr>
              <a:t>老年人是我们的潜在客户。因为随着年龄的增长，记忆力也会随着下降，所以对一些东西的摆放会忘却</a:t>
            </a:r>
            <a:r>
              <a:rPr lang="zh-CN" altLang="en-US" sz="1200" dirty="0">
                <a:solidFill>
                  <a:schemeClr val="bg1"/>
                </a:solidFill>
              </a:rPr>
              <a:t>。</a:t>
            </a:r>
            <a:endParaRPr lang="en-US" sz="1200" dirty="0">
              <a:solidFill>
                <a:schemeClr val="bg1">
                  <a:lumMod val="85000"/>
                </a:schemeClr>
              </a:solidFill>
              <a:ea typeface="Lato Light"/>
              <a:cs typeface="Lato Light"/>
            </a:endParaRPr>
          </a:p>
        </p:txBody>
      </p:sp>
      <p:sp>
        <p:nvSpPr>
          <p:cNvPr id="10254" name="TextBox 29"/>
          <p:cNvSpPr txBox="1">
            <a:spLocks noChangeArrowheads="1"/>
          </p:cNvSpPr>
          <p:nvPr/>
        </p:nvSpPr>
        <p:spPr bwMode="auto">
          <a:xfrm>
            <a:off x="295275" y="2931790"/>
            <a:ext cx="25193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9" tIns="91445" rIns="182889" bIns="9144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FontTx/>
              <a:buNone/>
            </a:pPr>
            <a:r>
              <a:rPr lang="en-US" altLang="zh-CN" sz="1400" b="1" dirty="0">
                <a:solidFill>
                  <a:schemeClr val="bg1"/>
                </a:solidFill>
                <a:latin typeface="Arial" panose="020B0604020202020204" pitchFamily="34" charset="0"/>
                <a:ea typeface="Lato Light"/>
                <a:cs typeface="Lato Light"/>
              </a:rPr>
              <a:t>Serious population aging</a:t>
            </a:r>
            <a:endParaRPr lang="id-ID" altLang="zh-CN" sz="1400" b="1" dirty="0">
              <a:solidFill>
                <a:schemeClr val="bg1"/>
              </a:solidFill>
              <a:latin typeface="Arial" panose="020B0604020202020204" pitchFamily="34" charset="0"/>
              <a:ea typeface="Lato Light"/>
              <a:cs typeface="Lato Light"/>
            </a:endParaRPr>
          </a:p>
        </p:txBody>
      </p:sp>
      <p:sp>
        <p:nvSpPr>
          <p:cNvPr id="29" name="Rectangle 30"/>
          <p:cNvSpPr/>
          <p:nvPr/>
        </p:nvSpPr>
        <p:spPr>
          <a:xfrm>
            <a:off x="295275" y="3227065"/>
            <a:ext cx="2519363" cy="1292672"/>
          </a:xfrm>
          <a:prstGeom prst="rect">
            <a:avLst/>
          </a:prstGeom>
        </p:spPr>
        <p:txBody>
          <a:bodyPr lIns="182889" tIns="91445" rIns="182889" bIns="91445">
            <a:spAutoFit/>
          </a:bodyPr>
          <a:lstStyle/>
          <a:p>
            <a:pPr algn="just">
              <a:defRPr/>
            </a:pPr>
            <a:r>
              <a:rPr lang="en-US" sz="1200" dirty="0">
                <a:solidFill>
                  <a:schemeClr val="bg1">
                    <a:lumMod val="85000"/>
                  </a:schemeClr>
                </a:solidFill>
                <a:ea typeface="Lato Light"/>
                <a:cs typeface="Lato Light"/>
              </a:rPr>
              <a:t>The elderly are our potential customers. Because with the increase of age, the memory will also decline, so the placement of some things will be forgotten.</a:t>
            </a:r>
          </a:p>
        </p:txBody>
      </p:sp>
      <p:sp>
        <p:nvSpPr>
          <p:cNvPr id="30" name="Freeform 67"/>
          <p:cNvSpPr>
            <a:spLocks noChangeArrowheads="1"/>
          </p:cNvSpPr>
          <p:nvPr/>
        </p:nvSpPr>
        <p:spPr bwMode="auto">
          <a:xfrm>
            <a:off x="3473450" y="1677988"/>
            <a:ext cx="576263" cy="671512"/>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a:ext uri="{91240B29-F687-4f45-9708-019B960494DF}"/>
            <a:ext uri="{AF507438-7753-43e0-B8FC-AC1667EBCBE1}"/>
          </a:extLst>
        </p:spPr>
        <p:txBody>
          <a:bodyPr wrap="none" lIns="34290" tIns="17145" rIns="34290" bIns="17145" anchor="ctr"/>
          <a:lstStyle/>
          <a:p>
            <a:pPr fontAlgn="auto">
              <a:spcBef>
                <a:spcPts val="0"/>
              </a:spcBef>
              <a:spcAft>
                <a:spcPts val="0"/>
              </a:spcAft>
              <a:defRPr/>
            </a:pPr>
            <a:endParaRPr lang="en-US" dirty="0">
              <a:latin typeface="+mn-lt"/>
              <a:ea typeface="+mn-ea"/>
            </a:endParaRPr>
          </a:p>
        </p:txBody>
      </p:sp>
      <p:sp>
        <p:nvSpPr>
          <p:cNvPr id="31" name="Freeform 74"/>
          <p:cNvSpPr>
            <a:spLocks noChangeArrowheads="1"/>
          </p:cNvSpPr>
          <p:nvPr/>
        </p:nvSpPr>
        <p:spPr bwMode="auto">
          <a:xfrm>
            <a:off x="5111750" y="1760538"/>
            <a:ext cx="681038" cy="601662"/>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a:ext uri="{91240B29-F687-4f45-9708-019B960494DF}"/>
            <a:ext uri="{AF507438-7753-43e0-B8FC-AC1667EBCBE1}"/>
          </a:extLst>
        </p:spPr>
        <p:txBody>
          <a:bodyPr wrap="none" lIns="34290" tIns="17145" rIns="34290" bIns="17145" anchor="ctr"/>
          <a:lstStyle/>
          <a:p>
            <a:pPr fontAlgn="auto">
              <a:spcBef>
                <a:spcPts val="0"/>
              </a:spcBef>
              <a:spcAft>
                <a:spcPts val="0"/>
              </a:spcAft>
              <a:defRPr/>
            </a:pPr>
            <a:endParaRPr lang="en-US" dirty="0">
              <a:latin typeface="+mn-lt"/>
              <a:ea typeface="+mn-ea"/>
            </a:endParaRPr>
          </a:p>
        </p:txBody>
      </p:sp>
      <p:sp>
        <p:nvSpPr>
          <p:cNvPr id="32" name="Freeform 116"/>
          <p:cNvSpPr>
            <a:spLocks noChangeArrowheads="1"/>
          </p:cNvSpPr>
          <p:nvPr/>
        </p:nvSpPr>
        <p:spPr bwMode="auto">
          <a:xfrm>
            <a:off x="3441700" y="3371850"/>
            <a:ext cx="576263" cy="59531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ext uri="{AF507438-7753-43e0-B8FC-AC1667EBCBE1}"/>
          </a:extLst>
        </p:spPr>
        <p:txBody>
          <a:bodyPr wrap="none" lIns="34290" tIns="17145" rIns="34290" bIns="17145" anchor="ctr"/>
          <a:lstStyle/>
          <a:p>
            <a:pPr fontAlgn="auto">
              <a:spcBef>
                <a:spcPts val="0"/>
              </a:spcBef>
              <a:spcAft>
                <a:spcPts val="0"/>
              </a:spcAft>
              <a:defRPr/>
            </a:pPr>
            <a:endParaRPr lang="en-US" dirty="0">
              <a:latin typeface="+mn-lt"/>
              <a:ea typeface="+mn-ea"/>
            </a:endParaRPr>
          </a:p>
        </p:txBody>
      </p:sp>
      <p:sp>
        <p:nvSpPr>
          <p:cNvPr id="33" name="Freeform 101"/>
          <p:cNvSpPr>
            <a:spLocks noChangeArrowheads="1"/>
          </p:cNvSpPr>
          <p:nvPr/>
        </p:nvSpPr>
        <p:spPr bwMode="auto">
          <a:xfrm>
            <a:off x="4983163" y="3371850"/>
            <a:ext cx="817562" cy="625475"/>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ext uri="{AF507438-7753-43e0-B8FC-AC1667EBCBE1}"/>
          </a:extLst>
        </p:spPr>
        <p:txBody>
          <a:bodyPr wrap="none" lIns="34290" tIns="17145" rIns="34290" bIns="17145" anchor="ctr"/>
          <a:lstStyle/>
          <a:p>
            <a:pPr fontAlgn="auto">
              <a:spcBef>
                <a:spcPts val="0"/>
              </a:spcBef>
              <a:spcAft>
                <a:spcPts val="0"/>
              </a:spcAft>
              <a:defRPr/>
            </a:pPr>
            <a:endParaRPr lang="en-US" dirty="0">
              <a:latin typeface="+mn-lt"/>
              <a:ea typeface="+mn-ea"/>
            </a:endParaRPr>
          </a:p>
        </p:txBody>
      </p:sp>
      <p:sp>
        <p:nvSpPr>
          <p:cNvPr id="10260" name="Rectangle 364"/>
          <p:cNvSpPr>
            <a:spLocks noChangeArrowheads="1"/>
          </p:cNvSpPr>
          <p:nvPr/>
        </p:nvSpPr>
        <p:spPr bwMode="auto">
          <a:xfrm>
            <a:off x="-1004888" y="500063"/>
            <a:ext cx="484188" cy="422275"/>
          </a:xfrm>
          <a:prstGeom prst="rect">
            <a:avLst/>
          </a:pr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0261" name="Rectangle 369"/>
          <p:cNvSpPr>
            <a:spLocks noChangeArrowheads="1"/>
          </p:cNvSpPr>
          <p:nvPr/>
        </p:nvSpPr>
        <p:spPr bwMode="auto">
          <a:xfrm>
            <a:off x="-1004888" y="1343025"/>
            <a:ext cx="484188" cy="422275"/>
          </a:xfrm>
          <a:prstGeom prst="rect">
            <a:avLst/>
          </a:pr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0262" name="Rectangle 374"/>
          <p:cNvSpPr>
            <a:spLocks noChangeArrowheads="1"/>
          </p:cNvSpPr>
          <p:nvPr/>
        </p:nvSpPr>
        <p:spPr bwMode="auto">
          <a:xfrm>
            <a:off x="-1004888" y="2178050"/>
            <a:ext cx="484188" cy="422275"/>
          </a:xfrm>
          <a:prstGeom prst="rect">
            <a:avLst/>
          </a:pr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0263" name="Rectangle 379"/>
          <p:cNvSpPr>
            <a:spLocks noChangeArrowheads="1"/>
          </p:cNvSpPr>
          <p:nvPr/>
        </p:nvSpPr>
        <p:spPr bwMode="auto">
          <a:xfrm>
            <a:off x="-1004888" y="3014663"/>
            <a:ext cx="484188" cy="420687"/>
          </a:xfrm>
          <a:prstGeom prst="rect">
            <a:avLst/>
          </a:pr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2" name="文本框 1">
            <a:extLst>
              <a:ext uri="{FF2B5EF4-FFF2-40B4-BE49-F238E27FC236}">
                <a16:creationId xmlns:a16="http://schemas.microsoft.com/office/drawing/2014/main" id="{CA94B9F2-2C4E-41B0-AA01-5E677DA1DD88}"/>
              </a:ext>
            </a:extLst>
          </p:cNvPr>
          <p:cNvSpPr txBox="1"/>
          <p:nvPr/>
        </p:nvSpPr>
        <p:spPr>
          <a:xfrm>
            <a:off x="3131840" y="-20538"/>
            <a:ext cx="4032448" cy="646331"/>
          </a:xfrm>
          <a:prstGeom prst="rect">
            <a:avLst/>
          </a:prstGeom>
          <a:noFill/>
        </p:spPr>
        <p:txBody>
          <a:bodyPr wrap="square" rtlCol="0">
            <a:spAutoFit/>
          </a:bodyPr>
          <a:lstStyle/>
          <a:p>
            <a:r>
              <a:rPr lang="zh-CN" altLang="en-US" sz="3600" b="1" dirty="0">
                <a:solidFill>
                  <a:schemeClr val="bg1"/>
                </a:solidFill>
              </a:rPr>
              <a:t>用户群体分析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5"/>
          <p:cNvGrpSpPr>
            <a:grpSpLocks/>
          </p:cNvGrpSpPr>
          <p:nvPr/>
        </p:nvGrpSpPr>
        <p:grpSpPr bwMode="auto">
          <a:xfrm>
            <a:off x="2286000" y="-30163"/>
            <a:ext cx="4572000" cy="646113"/>
            <a:chOff x="2286000" y="-30678"/>
            <a:chExt cx="4572000" cy="646684"/>
          </a:xfrm>
        </p:grpSpPr>
        <p:sp>
          <p:nvSpPr>
            <p:cNvPr id="11290" name="Freeform 152"/>
            <p:cNvSpPr>
              <a:spLocks noChangeArrowheads="1"/>
            </p:cNvSpPr>
            <p:nvPr/>
          </p:nvSpPr>
          <p:spPr bwMode="auto">
            <a:xfrm>
              <a:off x="2286000" y="-30678"/>
              <a:ext cx="4572000" cy="646684"/>
            </a:xfrm>
            <a:custGeom>
              <a:avLst/>
              <a:gdLst>
                <a:gd name="T0" fmla="*/ 0 w 1517"/>
                <a:gd name="T1" fmla="*/ 0 h 340"/>
                <a:gd name="T2" fmla="*/ 0 w 1517"/>
                <a:gd name="T3" fmla="*/ 2147483646 h 340"/>
                <a:gd name="T4" fmla="*/ 2147483646 w 1517"/>
                <a:gd name="T5" fmla="*/ 2147483646 h 340"/>
                <a:gd name="T6" fmla="*/ 2147483646 w 1517"/>
                <a:gd name="T7" fmla="*/ 2147483646 h 340"/>
                <a:gd name="T8" fmla="*/ 2147483646 w 1517"/>
                <a:gd name="T9" fmla="*/ 2147483646 h 340"/>
                <a:gd name="T10" fmla="*/ 2147483646 w 1517"/>
                <a:gd name="T11" fmla="*/ 0 h 340"/>
                <a:gd name="T12" fmla="*/ 2147483646 w 1517"/>
                <a:gd name="T13" fmla="*/ 0 h 340"/>
                <a:gd name="T14" fmla="*/ 0 w 1517"/>
                <a:gd name="T15" fmla="*/ 0 h 340"/>
                <a:gd name="T16" fmla="*/ 0 60000 65536"/>
                <a:gd name="T17" fmla="*/ 0 60000 65536"/>
                <a:gd name="T18" fmla="*/ 0 60000 65536"/>
                <a:gd name="T19" fmla="*/ 0 60000 65536"/>
                <a:gd name="T20" fmla="*/ 0 60000 65536"/>
                <a:gd name="T21" fmla="*/ 0 60000 65536"/>
                <a:gd name="T22" fmla="*/ 0 60000 65536"/>
                <a:gd name="T23" fmla="*/ 0 60000 65536"/>
                <a:gd name="T24" fmla="*/ 0 w 1517"/>
                <a:gd name="T25" fmla="*/ 0 h 340"/>
                <a:gd name="T26" fmla="*/ 1517 w 1517"/>
                <a:gd name="T27" fmla="*/ 340 h 3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7" h="340">
                  <a:moveTo>
                    <a:pt x="0" y="0"/>
                  </a:moveTo>
                  <a:cubicBezTo>
                    <a:pt x="0" y="231"/>
                    <a:pt x="0" y="231"/>
                    <a:pt x="0" y="231"/>
                  </a:cubicBezTo>
                  <a:cubicBezTo>
                    <a:pt x="0" y="291"/>
                    <a:pt x="49" y="340"/>
                    <a:pt x="110" y="340"/>
                  </a:cubicBezTo>
                  <a:cubicBezTo>
                    <a:pt x="1407" y="340"/>
                    <a:pt x="1407" y="340"/>
                    <a:pt x="1407" y="340"/>
                  </a:cubicBezTo>
                  <a:cubicBezTo>
                    <a:pt x="1468" y="340"/>
                    <a:pt x="1517" y="291"/>
                    <a:pt x="1517" y="231"/>
                  </a:cubicBezTo>
                  <a:cubicBezTo>
                    <a:pt x="1517" y="0"/>
                    <a:pt x="1517" y="0"/>
                    <a:pt x="1517" y="0"/>
                  </a:cubicBezTo>
                  <a:cubicBezTo>
                    <a:pt x="792" y="0"/>
                    <a:pt x="792" y="0"/>
                    <a:pt x="792" y="0"/>
                  </a:cubicBezTo>
                  <a:lnTo>
                    <a:pt x="0" y="0"/>
                  </a:lnTo>
                  <a:close/>
                </a:path>
              </a:pathLst>
            </a:custGeom>
            <a:solidFill>
              <a:srgbClr val="8EC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91" name="Freeform 153"/>
            <p:cNvSpPr>
              <a:spLocks noEditPoints="1" noChangeArrowheads="1"/>
            </p:cNvSpPr>
            <p:nvPr/>
          </p:nvSpPr>
          <p:spPr bwMode="auto">
            <a:xfrm>
              <a:off x="2343928" y="-1878"/>
              <a:ext cx="4460285" cy="591701"/>
            </a:xfrm>
            <a:custGeom>
              <a:avLst/>
              <a:gdLst>
                <a:gd name="T0" fmla="*/ 2147483646 w 1480"/>
                <a:gd name="T1" fmla="*/ 0 h 311"/>
                <a:gd name="T2" fmla="*/ 0 w 1480"/>
                <a:gd name="T3" fmla="*/ 0 h 311"/>
                <a:gd name="T4" fmla="*/ 0 w 1480"/>
                <a:gd name="T5" fmla="*/ 2147483646 h 311"/>
                <a:gd name="T6" fmla="*/ 2147483646 w 1480"/>
                <a:gd name="T7" fmla="*/ 2147483646 h 311"/>
                <a:gd name="T8" fmla="*/ 2147483646 w 1480"/>
                <a:gd name="T9" fmla="*/ 2147483646 h 311"/>
                <a:gd name="T10" fmla="*/ 2147483646 w 1480"/>
                <a:gd name="T11" fmla="*/ 2147483646 h 311"/>
                <a:gd name="T12" fmla="*/ 2147483646 w 1480"/>
                <a:gd name="T13" fmla="*/ 0 h 311"/>
                <a:gd name="T14" fmla="*/ 2147483646 w 1480"/>
                <a:gd name="T15" fmla="*/ 0 h 311"/>
                <a:gd name="T16" fmla="*/ 2147483646 w 1480"/>
                <a:gd name="T17" fmla="*/ 2147483646 h 311"/>
                <a:gd name="T18" fmla="*/ 2147483646 w 1480"/>
                <a:gd name="T19" fmla="*/ 2147483646 h 311"/>
                <a:gd name="T20" fmla="*/ 2147483646 w 1480"/>
                <a:gd name="T21" fmla="*/ 2147483646 h 311"/>
                <a:gd name="T22" fmla="*/ 2147483646 w 1480"/>
                <a:gd name="T23" fmla="*/ 2147483646 h 311"/>
                <a:gd name="T24" fmla="*/ 2147483646 w 1480"/>
                <a:gd name="T25" fmla="*/ 2147483646 h 311"/>
                <a:gd name="T26" fmla="*/ 2147483646 w 1480"/>
                <a:gd name="T27" fmla="*/ 2147483646 h 311"/>
                <a:gd name="T28" fmla="*/ 2147483646 w 1480"/>
                <a:gd name="T29" fmla="*/ 2147483646 h 311"/>
                <a:gd name="T30" fmla="*/ 2147483646 w 1480"/>
                <a:gd name="T31" fmla="*/ 2147483646 h 3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0"/>
                <a:gd name="T49" fmla="*/ 0 h 311"/>
                <a:gd name="T50" fmla="*/ 1480 w 1480"/>
                <a:gd name="T51" fmla="*/ 311 h 3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0" h="311">
                  <a:moveTo>
                    <a:pt x="772" y="0"/>
                  </a:moveTo>
                  <a:cubicBezTo>
                    <a:pt x="0" y="0"/>
                    <a:pt x="0" y="0"/>
                    <a:pt x="0" y="0"/>
                  </a:cubicBezTo>
                  <a:cubicBezTo>
                    <a:pt x="0" y="211"/>
                    <a:pt x="0" y="211"/>
                    <a:pt x="0" y="211"/>
                  </a:cubicBezTo>
                  <a:cubicBezTo>
                    <a:pt x="0" y="266"/>
                    <a:pt x="48" y="311"/>
                    <a:pt x="107" y="311"/>
                  </a:cubicBezTo>
                  <a:cubicBezTo>
                    <a:pt x="1372" y="311"/>
                    <a:pt x="1372" y="311"/>
                    <a:pt x="1372" y="311"/>
                  </a:cubicBezTo>
                  <a:cubicBezTo>
                    <a:pt x="1432" y="311"/>
                    <a:pt x="1480" y="266"/>
                    <a:pt x="1480" y="211"/>
                  </a:cubicBezTo>
                  <a:cubicBezTo>
                    <a:pt x="1480" y="0"/>
                    <a:pt x="1480" y="0"/>
                    <a:pt x="1480" y="0"/>
                  </a:cubicBezTo>
                  <a:lnTo>
                    <a:pt x="772" y="0"/>
                  </a:lnTo>
                  <a:close/>
                  <a:moveTo>
                    <a:pt x="1462" y="206"/>
                  </a:moveTo>
                  <a:cubicBezTo>
                    <a:pt x="1462" y="256"/>
                    <a:pt x="1415" y="297"/>
                    <a:pt x="1358" y="297"/>
                  </a:cubicBezTo>
                  <a:cubicBezTo>
                    <a:pt x="122" y="297"/>
                    <a:pt x="122" y="297"/>
                    <a:pt x="122" y="297"/>
                  </a:cubicBezTo>
                  <a:cubicBezTo>
                    <a:pt x="64" y="297"/>
                    <a:pt x="17" y="256"/>
                    <a:pt x="17" y="206"/>
                  </a:cubicBezTo>
                  <a:cubicBezTo>
                    <a:pt x="17" y="14"/>
                    <a:pt x="17" y="14"/>
                    <a:pt x="17" y="14"/>
                  </a:cubicBezTo>
                  <a:cubicBezTo>
                    <a:pt x="771" y="14"/>
                    <a:pt x="771" y="14"/>
                    <a:pt x="771" y="14"/>
                  </a:cubicBezTo>
                  <a:cubicBezTo>
                    <a:pt x="1462" y="14"/>
                    <a:pt x="1462" y="14"/>
                    <a:pt x="1462" y="14"/>
                  </a:cubicBezTo>
                  <a:lnTo>
                    <a:pt x="1462" y="2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1267" name="Rectangle 364"/>
          <p:cNvSpPr>
            <a:spLocks noChangeArrowheads="1"/>
          </p:cNvSpPr>
          <p:nvPr/>
        </p:nvSpPr>
        <p:spPr bwMode="auto">
          <a:xfrm>
            <a:off x="-1004888" y="500063"/>
            <a:ext cx="484188" cy="422275"/>
          </a:xfrm>
          <a:prstGeom prst="rect">
            <a:avLst/>
          </a:pr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1268" name="Rectangle 369"/>
          <p:cNvSpPr>
            <a:spLocks noChangeArrowheads="1"/>
          </p:cNvSpPr>
          <p:nvPr/>
        </p:nvSpPr>
        <p:spPr bwMode="auto">
          <a:xfrm>
            <a:off x="-1004888" y="1343025"/>
            <a:ext cx="484188" cy="422275"/>
          </a:xfrm>
          <a:prstGeom prst="rect">
            <a:avLst/>
          </a:pr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1269" name="Rectangle 374"/>
          <p:cNvSpPr>
            <a:spLocks noChangeArrowheads="1"/>
          </p:cNvSpPr>
          <p:nvPr/>
        </p:nvSpPr>
        <p:spPr bwMode="auto">
          <a:xfrm>
            <a:off x="-1004888" y="2178050"/>
            <a:ext cx="484188" cy="422275"/>
          </a:xfrm>
          <a:prstGeom prst="rect">
            <a:avLst/>
          </a:pr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sp>
        <p:nvSpPr>
          <p:cNvPr id="11270" name="Rectangle 379"/>
          <p:cNvSpPr>
            <a:spLocks noChangeArrowheads="1"/>
          </p:cNvSpPr>
          <p:nvPr/>
        </p:nvSpPr>
        <p:spPr bwMode="auto">
          <a:xfrm>
            <a:off x="-1004888" y="3014663"/>
            <a:ext cx="484188" cy="420687"/>
          </a:xfrm>
          <a:prstGeom prst="rect">
            <a:avLst/>
          </a:pr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b="1" i="1">
              <a:solidFill>
                <a:srgbClr val="000000"/>
              </a:solidFill>
              <a:sym typeface="宋体" panose="02010600030101010101" pitchFamily="2" charset="-122"/>
            </a:endParaRPr>
          </a:p>
        </p:txBody>
      </p:sp>
      <p:pic>
        <p:nvPicPr>
          <p:cNvPr id="40" name="图片 39">
            <a:extLst>
              <a:ext uri="{FF2B5EF4-FFF2-40B4-BE49-F238E27FC236}">
                <a16:creationId xmlns:a16="http://schemas.microsoft.com/office/drawing/2014/main" id="{DEB282D6-381C-4D0E-888D-6C32521056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3975" y="653983"/>
            <a:ext cx="3956050" cy="4470400"/>
          </a:xfrm>
          <a:prstGeom prst="rect">
            <a:avLst/>
          </a:prstGeom>
          <a:noFill/>
          <a:ln>
            <a:noFill/>
          </a:ln>
        </p:spPr>
      </p:pic>
      <p:sp>
        <p:nvSpPr>
          <p:cNvPr id="2" name="文本框 1">
            <a:extLst>
              <a:ext uri="{FF2B5EF4-FFF2-40B4-BE49-F238E27FC236}">
                <a16:creationId xmlns:a16="http://schemas.microsoft.com/office/drawing/2014/main" id="{E3312823-BE2C-45F8-A30F-D8192C36881B}"/>
              </a:ext>
            </a:extLst>
          </p:cNvPr>
          <p:cNvSpPr txBox="1"/>
          <p:nvPr/>
        </p:nvSpPr>
        <p:spPr>
          <a:xfrm>
            <a:off x="3059832" y="-20538"/>
            <a:ext cx="3456384" cy="646331"/>
          </a:xfrm>
          <a:prstGeom prst="rect">
            <a:avLst/>
          </a:prstGeom>
          <a:noFill/>
        </p:spPr>
        <p:txBody>
          <a:bodyPr wrap="square" rtlCol="0">
            <a:spAutoFit/>
          </a:bodyPr>
          <a:lstStyle/>
          <a:p>
            <a:r>
              <a:rPr lang="zh-CN" altLang="en-US" sz="3600" b="1" dirty="0">
                <a:solidFill>
                  <a:schemeClr val="bg1"/>
                </a:solidFill>
              </a:rPr>
              <a:t>产品操作流程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14"/>
          <p:cNvSpPr>
            <a:spLocks noChangeArrowheads="1"/>
          </p:cNvSpPr>
          <p:nvPr/>
        </p:nvSpPr>
        <p:spPr bwMode="auto">
          <a:xfrm>
            <a:off x="2287588" y="-30163"/>
            <a:ext cx="4572000" cy="715963"/>
          </a:xfrm>
          <a:custGeom>
            <a:avLst/>
            <a:gdLst>
              <a:gd name="T0" fmla="*/ 0 w 1517"/>
              <a:gd name="T1" fmla="*/ 0 h 341"/>
              <a:gd name="T2" fmla="*/ 0 w 1517"/>
              <a:gd name="T3" fmla="*/ 2147483646 h 341"/>
              <a:gd name="T4" fmla="*/ 2147483646 w 1517"/>
              <a:gd name="T5" fmla="*/ 2147483646 h 341"/>
              <a:gd name="T6" fmla="*/ 2147483646 w 1517"/>
              <a:gd name="T7" fmla="*/ 2147483646 h 341"/>
              <a:gd name="T8" fmla="*/ 2147483646 w 1517"/>
              <a:gd name="T9" fmla="*/ 2147483646 h 341"/>
              <a:gd name="T10" fmla="*/ 2147483646 w 1517"/>
              <a:gd name="T11" fmla="*/ 0 h 341"/>
              <a:gd name="T12" fmla="*/ 2147483646 w 1517"/>
              <a:gd name="T13" fmla="*/ 0 h 341"/>
              <a:gd name="T14" fmla="*/ 0 w 1517"/>
              <a:gd name="T15" fmla="*/ 0 h 341"/>
              <a:gd name="T16" fmla="*/ 0 60000 65536"/>
              <a:gd name="T17" fmla="*/ 0 60000 65536"/>
              <a:gd name="T18" fmla="*/ 0 60000 65536"/>
              <a:gd name="T19" fmla="*/ 0 60000 65536"/>
              <a:gd name="T20" fmla="*/ 0 60000 65536"/>
              <a:gd name="T21" fmla="*/ 0 60000 65536"/>
              <a:gd name="T22" fmla="*/ 0 60000 65536"/>
              <a:gd name="T23" fmla="*/ 0 60000 65536"/>
              <a:gd name="T24" fmla="*/ 0 w 1517"/>
              <a:gd name="T25" fmla="*/ 0 h 341"/>
              <a:gd name="T26" fmla="*/ 1517 w 1517"/>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7" h="341">
                <a:moveTo>
                  <a:pt x="0" y="0"/>
                </a:moveTo>
                <a:cubicBezTo>
                  <a:pt x="0" y="231"/>
                  <a:pt x="0" y="231"/>
                  <a:pt x="0" y="231"/>
                </a:cubicBezTo>
                <a:cubicBezTo>
                  <a:pt x="0" y="291"/>
                  <a:pt x="49" y="341"/>
                  <a:pt x="110" y="341"/>
                </a:cubicBezTo>
                <a:cubicBezTo>
                  <a:pt x="1407" y="341"/>
                  <a:pt x="1407" y="341"/>
                  <a:pt x="1407" y="341"/>
                </a:cubicBezTo>
                <a:cubicBezTo>
                  <a:pt x="1468" y="341"/>
                  <a:pt x="1517" y="291"/>
                  <a:pt x="1517" y="231"/>
                </a:cubicBezTo>
                <a:cubicBezTo>
                  <a:pt x="1517" y="0"/>
                  <a:pt x="1517" y="0"/>
                  <a:pt x="1517" y="0"/>
                </a:cubicBezTo>
                <a:cubicBezTo>
                  <a:pt x="791" y="0"/>
                  <a:pt x="791" y="0"/>
                  <a:pt x="791" y="0"/>
                </a:cubicBezTo>
                <a:lnTo>
                  <a:pt x="0" y="0"/>
                </a:lnTo>
                <a:close/>
              </a:path>
            </a:pathLst>
          </a:custGeom>
          <a:solidFill>
            <a:srgbClr val="70C8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5" name="Freeform 115"/>
          <p:cNvSpPr>
            <a:spLocks noEditPoints="1" noChangeArrowheads="1"/>
          </p:cNvSpPr>
          <p:nvPr/>
        </p:nvSpPr>
        <p:spPr bwMode="auto">
          <a:xfrm>
            <a:off x="2341563" y="4763"/>
            <a:ext cx="4460875" cy="649287"/>
          </a:xfrm>
          <a:custGeom>
            <a:avLst/>
            <a:gdLst>
              <a:gd name="T0" fmla="*/ 2147483646 w 1480"/>
              <a:gd name="T1" fmla="*/ 0 h 310"/>
              <a:gd name="T2" fmla="*/ 0 w 1480"/>
              <a:gd name="T3" fmla="*/ 0 h 310"/>
              <a:gd name="T4" fmla="*/ 0 w 1480"/>
              <a:gd name="T5" fmla="*/ 2147483646 h 310"/>
              <a:gd name="T6" fmla="*/ 2147483646 w 1480"/>
              <a:gd name="T7" fmla="*/ 2147483646 h 310"/>
              <a:gd name="T8" fmla="*/ 2147483646 w 1480"/>
              <a:gd name="T9" fmla="*/ 2147483646 h 310"/>
              <a:gd name="T10" fmla="*/ 2147483646 w 1480"/>
              <a:gd name="T11" fmla="*/ 2147483646 h 310"/>
              <a:gd name="T12" fmla="*/ 2147483646 w 1480"/>
              <a:gd name="T13" fmla="*/ 0 h 310"/>
              <a:gd name="T14" fmla="*/ 2147483646 w 1480"/>
              <a:gd name="T15" fmla="*/ 0 h 310"/>
              <a:gd name="T16" fmla="*/ 2147483646 w 1480"/>
              <a:gd name="T17" fmla="*/ 2147483646 h 310"/>
              <a:gd name="T18" fmla="*/ 2147483646 w 1480"/>
              <a:gd name="T19" fmla="*/ 2147483646 h 310"/>
              <a:gd name="T20" fmla="*/ 2147483646 w 1480"/>
              <a:gd name="T21" fmla="*/ 2147483646 h 310"/>
              <a:gd name="T22" fmla="*/ 2147483646 w 1480"/>
              <a:gd name="T23" fmla="*/ 2147483646 h 310"/>
              <a:gd name="T24" fmla="*/ 2147483646 w 1480"/>
              <a:gd name="T25" fmla="*/ 2147483646 h 310"/>
              <a:gd name="T26" fmla="*/ 2147483646 w 1480"/>
              <a:gd name="T27" fmla="*/ 2147483646 h 310"/>
              <a:gd name="T28" fmla="*/ 2147483646 w 1480"/>
              <a:gd name="T29" fmla="*/ 2147483646 h 310"/>
              <a:gd name="T30" fmla="*/ 2147483646 w 1480"/>
              <a:gd name="T31" fmla="*/ 2147483646 h 3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0"/>
              <a:gd name="T49" fmla="*/ 0 h 310"/>
              <a:gd name="T50" fmla="*/ 1480 w 1480"/>
              <a:gd name="T51" fmla="*/ 310 h 3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0" h="310">
                <a:moveTo>
                  <a:pt x="773" y="0"/>
                </a:moveTo>
                <a:cubicBezTo>
                  <a:pt x="0" y="0"/>
                  <a:pt x="0" y="0"/>
                  <a:pt x="0" y="0"/>
                </a:cubicBezTo>
                <a:cubicBezTo>
                  <a:pt x="0" y="210"/>
                  <a:pt x="0" y="210"/>
                  <a:pt x="0" y="210"/>
                </a:cubicBezTo>
                <a:cubicBezTo>
                  <a:pt x="0" y="265"/>
                  <a:pt x="48" y="310"/>
                  <a:pt x="108" y="310"/>
                </a:cubicBezTo>
                <a:cubicBezTo>
                  <a:pt x="1373" y="310"/>
                  <a:pt x="1373" y="310"/>
                  <a:pt x="1373" y="310"/>
                </a:cubicBezTo>
                <a:cubicBezTo>
                  <a:pt x="1432" y="310"/>
                  <a:pt x="1480" y="265"/>
                  <a:pt x="1480" y="210"/>
                </a:cubicBezTo>
                <a:cubicBezTo>
                  <a:pt x="1480" y="0"/>
                  <a:pt x="1480" y="0"/>
                  <a:pt x="1480" y="0"/>
                </a:cubicBezTo>
                <a:lnTo>
                  <a:pt x="773" y="0"/>
                </a:lnTo>
                <a:close/>
                <a:moveTo>
                  <a:pt x="1463" y="205"/>
                </a:moveTo>
                <a:cubicBezTo>
                  <a:pt x="1463" y="255"/>
                  <a:pt x="1416" y="296"/>
                  <a:pt x="1358" y="296"/>
                </a:cubicBezTo>
                <a:cubicBezTo>
                  <a:pt x="123" y="296"/>
                  <a:pt x="123" y="296"/>
                  <a:pt x="123" y="296"/>
                </a:cubicBezTo>
                <a:cubicBezTo>
                  <a:pt x="65" y="296"/>
                  <a:pt x="18" y="255"/>
                  <a:pt x="18" y="205"/>
                </a:cubicBezTo>
                <a:cubicBezTo>
                  <a:pt x="18" y="13"/>
                  <a:pt x="18" y="13"/>
                  <a:pt x="18" y="13"/>
                </a:cubicBezTo>
                <a:cubicBezTo>
                  <a:pt x="772" y="13"/>
                  <a:pt x="772" y="13"/>
                  <a:pt x="772" y="13"/>
                </a:cubicBezTo>
                <a:cubicBezTo>
                  <a:pt x="1463" y="13"/>
                  <a:pt x="1463" y="13"/>
                  <a:pt x="1463" y="13"/>
                </a:cubicBezTo>
                <a:lnTo>
                  <a:pt x="1463" y="20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0" name="Freeform 1"/>
          <p:cNvSpPr>
            <a:spLocks noChangeArrowheads="1"/>
          </p:cNvSpPr>
          <p:nvPr/>
        </p:nvSpPr>
        <p:spPr bwMode="auto">
          <a:xfrm>
            <a:off x="1946275" y="3005138"/>
            <a:ext cx="2005013" cy="1547812"/>
          </a:xfrm>
          <a:custGeom>
            <a:avLst/>
            <a:gdLst>
              <a:gd name="T0" fmla="*/ 0 w 9469"/>
              <a:gd name="T1" fmla="*/ 315211395 h 7313"/>
              <a:gd name="T2" fmla="*/ 0 w 9469"/>
              <a:gd name="T3" fmla="*/ 315211395 h 7313"/>
              <a:gd name="T4" fmla="*/ 0 w 9469"/>
              <a:gd name="T5" fmla="*/ 12597746 h 7313"/>
              <a:gd name="T6" fmla="*/ 11210837 w 9469"/>
              <a:gd name="T7" fmla="*/ 0 h 7313"/>
              <a:gd name="T8" fmla="*/ 411978823 w 9469"/>
              <a:gd name="T9" fmla="*/ 0 h 7313"/>
              <a:gd name="T10" fmla="*/ 424579766 w 9469"/>
              <a:gd name="T11" fmla="*/ 12597746 h 7313"/>
              <a:gd name="T12" fmla="*/ 424579766 w 9469"/>
              <a:gd name="T13" fmla="*/ 315211395 h 7313"/>
              <a:gd name="T14" fmla="*/ 411978823 w 9469"/>
              <a:gd name="T15" fmla="*/ 327809141 h 7313"/>
              <a:gd name="T16" fmla="*/ 11210837 w 9469"/>
              <a:gd name="T17" fmla="*/ 327809141 h 7313"/>
              <a:gd name="T18" fmla="*/ 0 w 9469"/>
              <a:gd name="T19" fmla="*/ 315211395 h 73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469" h="7313">
                <a:moveTo>
                  <a:pt x="0" y="7031"/>
                </a:moveTo>
                <a:lnTo>
                  <a:pt x="0" y="7031"/>
                </a:lnTo>
                <a:cubicBezTo>
                  <a:pt x="0" y="281"/>
                  <a:pt x="0" y="281"/>
                  <a:pt x="0" y="281"/>
                </a:cubicBezTo>
                <a:cubicBezTo>
                  <a:pt x="0" y="125"/>
                  <a:pt x="125" y="0"/>
                  <a:pt x="250" y="0"/>
                </a:cubicBezTo>
                <a:cubicBezTo>
                  <a:pt x="9187" y="0"/>
                  <a:pt x="9187" y="0"/>
                  <a:pt x="9187" y="0"/>
                </a:cubicBezTo>
                <a:cubicBezTo>
                  <a:pt x="9343" y="0"/>
                  <a:pt x="9468" y="125"/>
                  <a:pt x="9468" y="281"/>
                </a:cubicBezTo>
                <a:cubicBezTo>
                  <a:pt x="9468" y="7031"/>
                  <a:pt x="9468" y="7031"/>
                  <a:pt x="9468" y="7031"/>
                </a:cubicBezTo>
                <a:cubicBezTo>
                  <a:pt x="9468" y="7187"/>
                  <a:pt x="9343" y="7312"/>
                  <a:pt x="9187" y="7312"/>
                </a:cubicBezTo>
                <a:cubicBezTo>
                  <a:pt x="250" y="7312"/>
                  <a:pt x="250" y="7312"/>
                  <a:pt x="250" y="7312"/>
                </a:cubicBezTo>
                <a:cubicBezTo>
                  <a:pt x="125" y="7312"/>
                  <a:pt x="0" y="7187"/>
                  <a:pt x="0" y="7031"/>
                </a:cubicBezTo>
              </a:path>
            </a:pathLst>
          </a:custGeom>
          <a:solidFill>
            <a:srgbClr val="716F76"/>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21" name="Freeform 2"/>
          <p:cNvSpPr>
            <a:spLocks noChangeArrowheads="1"/>
          </p:cNvSpPr>
          <p:nvPr/>
        </p:nvSpPr>
        <p:spPr bwMode="auto">
          <a:xfrm>
            <a:off x="2906713" y="3044825"/>
            <a:ext cx="79375" cy="79375"/>
          </a:xfrm>
          <a:custGeom>
            <a:avLst/>
            <a:gdLst>
              <a:gd name="T0" fmla="*/ 0 w 375"/>
              <a:gd name="T1" fmla="*/ 8382296 h 376"/>
              <a:gd name="T2" fmla="*/ 0 w 375"/>
              <a:gd name="T3" fmla="*/ 8382296 h 376"/>
              <a:gd name="T4" fmla="*/ 8380095 w 375"/>
              <a:gd name="T5" fmla="*/ 0 h 376"/>
              <a:gd name="T6" fmla="*/ 16759978 w 375"/>
              <a:gd name="T7" fmla="*/ 8382296 h 376"/>
              <a:gd name="T8" fmla="*/ 8380095 w 375"/>
              <a:gd name="T9" fmla="*/ 16719837 h 376"/>
              <a:gd name="T10" fmla="*/ 0 w 375"/>
              <a:gd name="T11" fmla="*/ 8382296 h 3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376">
                <a:moveTo>
                  <a:pt x="0" y="188"/>
                </a:moveTo>
                <a:lnTo>
                  <a:pt x="0" y="188"/>
                </a:lnTo>
                <a:cubicBezTo>
                  <a:pt x="0" y="94"/>
                  <a:pt x="93" y="0"/>
                  <a:pt x="187" y="0"/>
                </a:cubicBezTo>
                <a:cubicBezTo>
                  <a:pt x="281" y="0"/>
                  <a:pt x="374" y="94"/>
                  <a:pt x="374" y="188"/>
                </a:cubicBezTo>
                <a:cubicBezTo>
                  <a:pt x="374" y="281"/>
                  <a:pt x="281" y="375"/>
                  <a:pt x="187" y="375"/>
                </a:cubicBezTo>
                <a:cubicBezTo>
                  <a:pt x="93" y="375"/>
                  <a:pt x="0" y="281"/>
                  <a:pt x="0" y="188"/>
                </a:cubicBezTo>
              </a:path>
            </a:pathLst>
          </a:custGeom>
          <a:solidFill>
            <a:srgbClr val="716F76"/>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 name="Freeform 3"/>
          <p:cNvSpPr>
            <a:spLocks noChangeArrowheads="1"/>
          </p:cNvSpPr>
          <p:nvPr/>
        </p:nvSpPr>
        <p:spPr bwMode="auto">
          <a:xfrm>
            <a:off x="2124075" y="3149600"/>
            <a:ext cx="1649413" cy="1258888"/>
          </a:xfrm>
          <a:custGeom>
            <a:avLst/>
            <a:gdLst>
              <a:gd name="T0" fmla="*/ 0 w 7781"/>
              <a:gd name="T1" fmla="*/ 0 h 5939"/>
              <a:gd name="T2" fmla="*/ 7780 w 7781"/>
              <a:gd name="T3" fmla="*/ 0 h 5939"/>
              <a:gd name="T4" fmla="*/ 7780 w 7781"/>
              <a:gd name="T5" fmla="*/ 5938 h 5939"/>
              <a:gd name="T6" fmla="*/ 0 w 7781"/>
              <a:gd name="T7" fmla="*/ 5938 h 5939"/>
              <a:gd name="T8" fmla="*/ 0 w 7781"/>
              <a:gd name="T9" fmla="*/ 0 h 5939"/>
            </a:gdLst>
            <a:ahLst/>
            <a:cxnLst>
              <a:cxn ang="0">
                <a:pos x="T0" y="T1"/>
              </a:cxn>
              <a:cxn ang="0">
                <a:pos x="T2" y="T3"/>
              </a:cxn>
              <a:cxn ang="0">
                <a:pos x="T4" y="T5"/>
              </a:cxn>
              <a:cxn ang="0">
                <a:pos x="T6" y="T7"/>
              </a:cxn>
              <a:cxn ang="0">
                <a:pos x="T8" y="T9"/>
              </a:cxn>
            </a:cxnLst>
            <a:rect l="0" t="0" r="r" b="b"/>
            <a:pathLst>
              <a:path w="7781" h="5939">
                <a:moveTo>
                  <a:pt x="0" y="0"/>
                </a:moveTo>
                <a:lnTo>
                  <a:pt x="7780" y="0"/>
                </a:lnTo>
                <a:lnTo>
                  <a:pt x="7780" y="5938"/>
                </a:lnTo>
                <a:lnTo>
                  <a:pt x="0" y="5938"/>
                </a:lnTo>
                <a:lnTo>
                  <a:pt x="0" y="0"/>
                </a:lnTo>
              </a:path>
            </a:pathLst>
          </a:custGeom>
          <a:solidFill>
            <a:schemeClr val="bg2">
              <a:lumMod val="75000"/>
              <a:lumOff val="25000"/>
            </a:schemeClr>
          </a:solidFill>
          <a:ln>
            <a:noFill/>
          </a:ln>
          <a:effectLst/>
        </p:spPr>
        <p:txBody>
          <a:bodyPr wrap="none" lIns="243852" tIns="121926" rIns="243852" bIns="121926" anchor="ctr"/>
          <a:lstStyle/>
          <a:p>
            <a:pPr>
              <a:defRPr/>
            </a:pPr>
            <a:endParaRPr lang="en-US" dirty="0">
              <a:latin typeface="Lato Light"/>
              <a:cs typeface="Lato Light"/>
            </a:endParaRPr>
          </a:p>
        </p:txBody>
      </p:sp>
      <p:grpSp>
        <p:nvGrpSpPr>
          <p:cNvPr id="13323" name="组合 87"/>
          <p:cNvGrpSpPr>
            <a:grpSpLocks/>
          </p:cNvGrpSpPr>
          <p:nvPr/>
        </p:nvGrpSpPr>
        <p:grpSpPr bwMode="auto">
          <a:xfrm>
            <a:off x="5172075" y="3797300"/>
            <a:ext cx="484188" cy="860425"/>
            <a:chOff x="5171723" y="3453321"/>
            <a:chExt cx="483807" cy="861786"/>
          </a:xfrm>
        </p:grpSpPr>
        <p:sp>
          <p:nvSpPr>
            <p:cNvPr id="13383" name="Rectangle 168"/>
            <p:cNvSpPr>
              <a:spLocks noChangeArrowheads="1"/>
            </p:cNvSpPr>
            <p:nvPr/>
          </p:nvSpPr>
          <p:spPr bwMode="auto">
            <a:xfrm>
              <a:off x="5171723" y="3694477"/>
              <a:ext cx="483807" cy="483935"/>
            </a:xfrm>
            <a:prstGeom prst="rect">
              <a:avLst/>
            </a:pr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en-US" altLang="zh-CN" sz="1800" b="1" i="1">
                <a:solidFill>
                  <a:srgbClr val="000000"/>
                </a:solidFill>
              </a:endParaRPr>
            </a:p>
          </p:txBody>
        </p:sp>
        <p:sp>
          <p:nvSpPr>
            <p:cNvPr id="13384" name="TextBox 169"/>
            <p:cNvSpPr txBox="1">
              <a:spLocks noChangeArrowheads="1"/>
            </p:cNvSpPr>
            <p:nvPr/>
          </p:nvSpPr>
          <p:spPr bwMode="auto">
            <a:xfrm>
              <a:off x="5204091" y="3453321"/>
              <a:ext cx="419070" cy="8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4000">
                  <a:solidFill>
                    <a:schemeClr val="bg1"/>
                  </a:solidFill>
                  <a:latin typeface="Lato Light"/>
                  <a:ea typeface="Lato Light"/>
                  <a:cs typeface="Lato Light"/>
                </a:rPr>
                <a:t>4</a:t>
              </a:r>
            </a:p>
          </p:txBody>
        </p:sp>
      </p:grpSp>
      <p:grpSp>
        <p:nvGrpSpPr>
          <p:cNvPr id="13324" name="组合 88"/>
          <p:cNvGrpSpPr>
            <a:grpSpLocks/>
          </p:cNvGrpSpPr>
          <p:nvPr/>
        </p:nvGrpSpPr>
        <p:grpSpPr bwMode="auto">
          <a:xfrm>
            <a:off x="5176838" y="2897188"/>
            <a:ext cx="484187" cy="862012"/>
            <a:chOff x="5177351" y="2661350"/>
            <a:chExt cx="483807" cy="861786"/>
          </a:xfrm>
        </p:grpSpPr>
        <p:sp>
          <p:nvSpPr>
            <p:cNvPr id="13381" name="Rectangle 175"/>
            <p:cNvSpPr>
              <a:spLocks noChangeArrowheads="1"/>
            </p:cNvSpPr>
            <p:nvPr/>
          </p:nvSpPr>
          <p:spPr bwMode="auto">
            <a:xfrm>
              <a:off x="5177351" y="2899132"/>
              <a:ext cx="483807" cy="483935"/>
            </a:xfrm>
            <a:prstGeom prst="rect">
              <a:avLst/>
            </a:pr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en-US" altLang="zh-CN" sz="1800" b="1" i="1">
                <a:solidFill>
                  <a:srgbClr val="000000"/>
                </a:solidFill>
              </a:endParaRPr>
            </a:p>
          </p:txBody>
        </p:sp>
        <p:sp>
          <p:nvSpPr>
            <p:cNvPr id="13382" name="TextBox 176"/>
            <p:cNvSpPr txBox="1">
              <a:spLocks noChangeArrowheads="1"/>
            </p:cNvSpPr>
            <p:nvPr/>
          </p:nvSpPr>
          <p:spPr bwMode="auto">
            <a:xfrm>
              <a:off x="5221649" y="2661350"/>
              <a:ext cx="405737" cy="8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4000">
                  <a:solidFill>
                    <a:schemeClr val="bg1"/>
                  </a:solidFill>
                  <a:latin typeface="Lato Light"/>
                  <a:ea typeface="Lato Light"/>
                  <a:cs typeface="Lato Light"/>
                </a:rPr>
                <a:t>3</a:t>
              </a:r>
            </a:p>
          </p:txBody>
        </p:sp>
      </p:grpSp>
      <p:grpSp>
        <p:nvGrpSpPr>
          <p:cNvPr id="13325" name="组合 89"/>
          <p:cNvGrpSpPr>
            <a:grpSpLocks/>
          </p:cNvGrpSpPr>
          <p:nvPr/>
        </p:nvGrpSpPr>
        <p:grpSpPr bwMode="auto">
          <a:xfrm>
            <a:off x="5176838" y="1998663"/>
            <a:ext cx="484187" cy="860425"/>
            <a:chOff x="5177351" y="1822573"/>
            <a:chExt cx="483807" cy="861786"/>
          </a:xfrm>
        </p:grpSpPr>
        <p:sp>
          <p:nvSpPr>
            <p:cNvPr id="13379" name="Rectangle 179"/>
            <p:cNvSpPr>
              <a:spLocks noChangeArrowheads="1"/>
            </p:cNvSpPr>
            <p:nvPr/>
          </p:nvSpPr>
          <p:spPr bwMode="auto">
            <a:xfrm>
              <a:off x="5177351" y="2042659"/>
              <a:ext cx="483807" cy="483935"/>
            </a:xfrm>
            <a:prstGeom prst="rect">
              <a:avLst/>
            </a:pr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en-US" altLang="zh-CN" sz="1800" b="1" i="1">
                <a:solidFill>
                  <a:srgbClr val="000000"/>
                </a:solidFill>
              </a:endParaRPr>
            </a:p>
          </p:txBody>
        </p:sp>
        <p:sp>
          <p:nvSpPr>
            <p:cNvPr id="13380" name="TextBox 180"/>
            <p:cNvSpPr txBox="1">
              <a:spLocks noChangeArrowheads="1"/>
            </p:cNvSpPr>
            <p:nvPr/>
          </p:nvSpPr>
          <p:spPr bwMode="auto">
            <a:xfrm>
              <a:off x="5214042" y="1822573"/>
              <a:ext cx="405737" cy="8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4000">
                  <a:solidFill>
                    <a:schemeClr val="bg1"/>
                  </a:solidFill>
                  <a:latin typeface="Lato Light"/>
                  <a:ea typeface="Lato Light"/>
                  <a:cs typeface="Lato Light"/>
                </a:rPr>
                <a:t>2</a:t>
              </a:r>
            </a:p>
          </p:txBody>
        </p:sp>
      </p:grpSp>
      <p:grpSp>
        <p:nvGrpSpPr>
          <p:cNvPr id="13326" name="组合 90"/>
          <p:cNvGrpSpPr>
            <a:grpSpLocks/>
          </p:cNvGrpSpPr>
          <p:nvPr/>
        </p:nvGrpSpPr>
        <p:grpSpPr bwMode="auto">
          <a:xfrm>
            <a:off x="5183188" y="1098550"/>
            <a:ext cx="484187" cy="862013"/>
            <a:chOff x="5182981" y="959955"/>
            <a:chExt cx="483807" cy="861786"/>
          </a:xfrm>
        </p:grpSpPr>
        <p:sp>
          <p:nvSpPr>
            <p:cNvPr id="13377" name="Rectangle 183"/>
            <p:cNvSpPr>
              <a:spLocks noChangeArrowheads="1"/>
            </p:cNvSpPr>
            <p:nvPr/>
          </p:nvSpPr>
          <p:spPr bwMode="auto">
            <a:xfrm>
              <a:off x="5182981" y="1203050"/>
              <a:ext cx="483807" cy="483935"/>
            </a:xfrm>
            <a:prstGeom prst="rect">
              <a:avLst/>
            </a:pr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en-US" altLang="zh-CN" sz="1800" b="1" i="1">
                <a:solidFill>
                  <a:srgbClr val="000000"/>
                </a:solidFill>
              </a:endParaRPr>
            </a:p>
          </p:txBody>
        </p:sp>
        <p:sp>
          <p:nvSpPr>
            <p:cNvPr id="13378" name="TextBox 184"/>
            <p:cNvSpPr txBox="1">
              <a:spLocks noChangeArrowheads="1"/>
            </p:cNvSpPr>
            <p:nvPr/>
          </p:nvSpPr>
          <p:spPr bwMode="auto">
            <a:xfrm>
              <a:off x="5256905" y="959955"/>
              <a:ext cx="343824" cy="8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4000">
                  <a:solidFill>
                    <a:schemeClr val="bg1"/>
                  </a:solidFill>
                  <a:latin typeface="Lato Light"/>
                  <a:ea typeface="Lato Light"/>
                  <a:cs typeface="Lato Light"/>
                </a:rPr>
                <a:t>1</a:t>
              </a:r>
            </a:p>
          </p:txBody>
        </p:sp>
      </p:grpSp>
      <p:sp>
        <p:nvSpPr>
          <p:cNvPr id="13327" name="Subtitle 2"/>
          <p:cNvSpPr txBox="1">
            <a:spLocks/>
          </p:cNvSpPr>
          <p:nvPr/>
        </p:nvSpPr>
        <p:spPr bwMode="auto">
          <a:xfrm>
            <a:off x="5667375" y="1219993"/>
            <a:ext cx="23907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buFont typeface="Arial" panose="020B0604020202020204" pitchFamily="34" charset="0"/>
              <a:buNone/>
            </a:pPr>
            <a:r>
              <a:rPr lang="zh-CN" altLang="en-US" sz="1400" dirty="0">
                <a:solidFill>
                  <a:schemeClr val="bg1"/>
                </a:solidFill>
                <a:latin typeface="+mn-ea"/>
                <a:ea typeface="+mn-ea"/>
                <a:cs typeface="Lato Light"/>
              </a:rPr>
              <a:t>邀请同学与亲戚进行</a:t>
            </a:r>
            <a:r>
              <a:rPr lang="en-US" altLang="zh-CN" sz="1400" dirty="0">
                <a:solidFill>
                  <a:schemeClr val="bg1"/>
                </a:solidFill>
                <a:latin typeface="+mn-ea"/>
                <a:ea typeface="+mn-ea"/>
                <a:cs typeface="Lato Light"/>
              </a:rPr>
              <a:t>app</a:t>
            </a:r>
            <a:r>
              <a:rPr lang="zh-CN" altLang="en-US" sz="1400" dirty="0">
                <a:solidFill>
                  <a:schemeClr val="bg1"/>
                </a:solidFill>
                <a:latin typeface="+mn-ea"/>
                <a:ea typeface="+mn-ea"/>
                <a:cs typeface="Lato Light"/>
              </a:rPr>
              <a:t>的体验</a:t>
            </a:r>
            <a:endParaRPr lang="en-US" altLang="zh-CN" sz="1400" dirty="0">
              <a:solidFill>
                <a:schemeClr val="bg1"/>
              </a:solidFill>
              <a:latin typeface="+mn-ea"/>
              <a:ea typeface="+mn-ea"/>
              <a:cs typeface="Lato Light"/>
            </a:endParaRPr>
          </a:p>
        </p:txBody>
      </p:sp>
      <p:sp>
        <p:nvSpPr>
          <p:cNvPr id="13328" name="Subtitle 2"/>
          <p:cNvSpPr txBox="1">
            <a:spLocks/>
          </p:cNvSpPr>
          <p:nvPr/>
        </p:nvSpPr>
        <p:spPr bwMode="auto">
          <a:xfrm>
            <a:off x="5673725" y="2067694"/>
            <a:ext cx="2516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buFont typeface="Arial" panose="020B0604020202020204" pitchFamily="34" charset="0"/>
              <a:buNone/>
            </a:pPr>
            <a:r>
              <a:rPr lang="zh-CN" altLang="en-US" sz="1400" dirty="0">
                <a:solidFill>
                  <a:schemeClr val="bg1"/>
                </a:solidFill>
                <a:latin typeface="+mn-ea"/>
                <a:ea typeface="+mn-ea"/>
                <a:cs typeface="Lato Light"/>
              </a:rPr>
              <a:t>对邀请新用户进行相应的奖励措施，累计用户数量</a:t>
            </a:r>
            <a:endParaRPr lang="en-US" altLang="zh-CN" sz="1400" dirty="0">
              <a:solidFill>
                <a:schemeClr val="bg1"/>
              </a:solidFill>
              <a:latin typeface="+mn-ea"/>
              <a:ea typeface="+mn-ea"/>
              <a:cs typeface="Lato Light"/>
            </a:endParaRPr>
          </a:p>
        </p:txBody>
      </p:sp>
      <p:sp>
        <p:nvSpPr>
          <p:cNvPr id="13329" name="Subtitle 2"/>
          <p:cNvSpPr txBox="1">
            <a:spLocks/>
          </p:cNvSpPr>
          <p:nvPr/>
        </p:nvSpPr>
        <p:spPr bwMode="auto">
          <a:xfrm>
            <a:off x="5673725" y="2989263"/>
            <a:ext cx="23907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buFont typeface="Arial" panose="020B0604020202020204" pitchFamily="34" charset="0"/>
              <a:buNone/>
            </a:pPr>
            <a:r>
              <a:rPr lang="zh-CN" altLang="en-US" sz="1400" dirty="0">
                <a:solidFill>
                  <a:schemeClr val="bg1"/>
                </a:solidFill>
                <a:latin typeface="+mn-ea"/>
                <a:ea typeface="+mn-ea"/>
                <a:cs typeface="Lato Light"/>
              </a:rPr>
              <a:t>寻找合伙人一起运营</a:t>
            </a:r>
            <a:endParaRPr lang="en-US" altLang="zh-CN" sz="1400" dirty="0">
              <a:solidFill>
                <a:schemeClr val="bg1"/>
              </a:solidFill>
              <a:latin typeface="+mn-ea"/>
              <a:ea typeface="+mn-ea"/>
              <a:cs typeface="Lato Light"/>
            </a:endParaRPr>
          </a:p>
        </p:txBody>
      </p:sp>
      <p:sp>
        <p:nvSpPr>
          <p:cNvPr id="13330" name="Subtitle 2"/>
          <p:cNvSpPr txBox="1">
            <a:spLocks/>
          </p:cNvSpPr>
          <p:nvPr/>
        </p:nvSpPr>
        <p:spPr bwMode="auto">
          <a:xfrm>
            <a:off x="5662612" y="3867150"/>
            <a:ext cx="265380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buNone/>
            </a:pPr>
            <a:r>
              <a:rPr lang="zh-CN" altLang="zh-CN" sz="1400" dirty="0">
                <a:solidFill>
                  <a:schemeClr val="bg1"/>
                </a:solidFill>
                <a:latin typeface="+mn-ea"/>
                <a:ea typeface="+mn-ea"/>
              </a:rPr>
              <a:t>通过广告、传单、鼓励用户传播等方式扩大</a:t>
            </a:r>
            <a:r>
              <a:rPr lang="en-US" altLang="zh-CN" sz="1400" dirty="0">
                <a:solidFill>
                  <a:schemeClr val="bg1"/>
                </a:solidFill>
                <a:latin typeface="+mn-ea"/>
                <a:ea typeface="+mn-ea"/>
              </a:rPr>
              <a:t>app</a:t>
            </a:r>
            <a:r>
              <a:rPr lang="zh-CN" altLang="zh-CN" sz="1400" dirty="0">
                <a:solidFill>
                  <a:schemeClr val="bg1"/>
                </a:solidFill>
                <a:latin typeface="+mn-ea"/>
                <a:ea typeface="+mn-ea"/>
              </a:rPr>
              <a:t>的使用</a:t>
            </a:r>
            <a:endParaRPr lang="en-US" altLang="zh-CN" sz="1400" dirty="0">
              <a:solidFill>
                <a:schemeClr val="bg1"/>
              </a:solidFill>
              <a:latin typeface="+mn-ea"/>
              <a:ea typeface="+mn-ea"/>
              <a:cs typeface="Lato Light"/>
            </a:endParaRPr>
          </a:p>
        </p:txBody>
      </p:sp>
      <p:sp>
        <p:nvSpPr>
          <p:cNvPr id="29" name="Oval 3"/>
          <p:cNvSpPr/>
          <p:nvPr/>
        </p:nvSpPr>
        <p:spPr>
          <a:xfrm>
            <a:off x="3811588" y="3770313"/>
            <a:ext cx="100012" cy="9525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a:solidFill>
                <a:srgbClr val="FFFFFF"/>
              </a:solidFill>
              <a:latin typeface="Lato Light"/>
              <a:ea typeface="Lato Light"/>
              <a:cs typeface="Lato Light"/>
            </a:endParaRPr>
          </a:p>
        </p:txBody>
      </p:sp>
      <p:sp>
        <p:nvSpPr>
          <p:cNvPr id="13332" name="Freeform 5"/>
          <p:cNvSpPr>
            <a:spLocks noChangeArrowheads="1"/>
          </p:cNvSpPr>
          <p:nvPr/>
        </p:nvSpPr>
        <p:spPr bwMode="auto">
          <a:xfrm>
            <a:off x="3159125" y="1514475"/>
            <a:ext cx="331788" cy="323850"/>
          </a:xfrm>
          <a:custGeom>
            <a:avLst/>
            <a:gdLst>
              <a:gd name="T0" fmla="*/ 35125827 w 1564"/>
              <a:gd name="T1" fmla="*/ 68486242 h 1532"/>
              <a:gd name="T2" fmla="*/ 35125827 w 1564"/>
              <a:gd name="T3" fmla="*/ 68486242 h 1532"/>
              <a:gd name="T4" fmla="*/ 70296628 w 1564"/>
              <a:gd name="T5" fmla="*/ 33549761 h 1532"/>
              <a:gd name="T6" fmla="*/ 35125827 w 1564"/>
              <a:gd name="T7" fmla="*/ 0 h 1532"/>
              <a:gd name="T8" fmla="*/ 0 w 1564"/>
              <a:gd name="T9" fmla="*/ 33549761 h 1532"/>
              <a:gd name="T10" fmla="*/ 35125827 w 1564"/>
              <a:gd name="T11" fmla="*/ 68486242 h 15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4" h="1532">
                <a:moveTo>
                  <a:pt x="781" y="1531"/>
                </a:moveTo>
                <a:lnTo>
                  <a:pt x="781" y="1531"/>
                </a:lnTo>
                <a:cubicBezTo>
                  <a:pt x="1188" y="1531"/>
                  <a:pt x="1563" y="1188"/>
                  <a:pt x="1563" y="750"/>
                </a:cubicBezTo>
                <a:cubicBezTo>
                  <a:pt x="1563" y="344"/>
                  <a:pt x="1188" y="0"/>
                  <a:pt x="781" y="0"/>
                </a:cubicBezTo>
                <a:cubicBezTo>
                  <a:pt x="344" y="0"/>
                  <a:pt x="0" y="344"/>
                  <a:pt x="0" y="750"/>
                </a:cubicBezTo>
                <a:cubicBezTo>
                  <a:pt x="0" y="1188"/>
                  <a:pt x="344" y="1531"/>
                  <a:pt x="781" y="1531"/>
                </a:cubicBezTo>
              </a:path>
            </a:pathLst>
          </a:cu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3333" name="组合 86"/>
          <p:cNvGrpSpPr>
            <a:grpSpLocks/>
          </p:cNvGrpSpPr>
          <p:nvPr/>
        </p:nvGrpSpPr>
        <p:grpSpPr bwMode="auto">
          <a:xfrm>
            <a:off x="3217863" y="1584325"/>
            <a:ext cx="212725" cy="171450"/>
            <a:chOff x="3329134" y="1410149"/>
            <a:chExt cx="212024" cy="171906"/>
          </a:xfrm>
        </p:grpSpPr>
        <p:sp>
          <p:nvSpPr>
            <p:cNvPr id="13374" name="Freeform 6"/>
            <p:cNvSpPr>
              <a:spLocks noChangeArrowheads="1"/>
            </p:cNvSpPr>
            <p:nvPr/>
          </p:nvSpPr>
          <p:spPr bwMode="auto">
            <a:xfrm>
              <a:off x="3329134" y="1482088"/>
              <a:ext cx="212024" cy="99967"/>
            </a:xfrm>
            <a:custGeom>
              <a:avLst/>
              <a:gdLst>
                <a:gd name="T0" fmla="*/ 39256424 w 1001"/>
                <a:gd name="T1" fmla="*/ 0 h 470"/>
                <a:gd name="T2" fmla="*/ 39256424 w 1001"/>
                <a:gd name="T3" fmla="*/ 7102549 h 470"/>
                <a:gd name="T4" fmla="*/ 39256424 w 1001"/>
                <a:gd name="T5" fmla="*/ 7102549 h 470"/>
                <a:gd name="T6" fmla="*/ 39256424 w 1001"/>
                <a:gd name="T7" fmla="*/ 4252426 h 470"/>
                <a:gd name="T8" fmla="*/ 39256424 w 1001"/>
                <a:gd name="T9" fmla="*/ 9907368 h 470"/>
                <a:gd name="T10" fmla="*/ 36474694 w 1001"/>
                <a:gd name="T11" fmla="*/ 15562310 h 470"/>
                <a:gd name="T12" fmla="*/ 36474694 w 1001"/>
                <a:gd name="T13" fmla="*/ 19814948 h 470"/>
                <a:gd name="T14" fmla="*/ 36474694 w 1001"/>
                <a:gd name="T15" fmla="*/ 19814948 h 470"/>
                <a:gd name="T16" fmla="*/ 33648272 w 1001"/>
                <a:gd name="T17" fmla="*/ 0 h 470"/>
                <a:gd name="T18" fmla="*/ 33648272 w 1001"/>
                <a:gd name="T19" fmla="*/ 7102549 h 470"/>
                <a:gd name="T20" fmla="*/ 35083935 w 1001"/>
                <a:gd name="T21" fmla="*/ 12757491 h 470"/>
                <a:gd name="T22" fmla="*/ 30866755 w 1001"/>
                <a:gd name="T23" fmla="*/ 21217251 h 470"/>
                <a:gd name="T24" fmla="*/ 30866755 w 1001"/>
                <a:gd name="T25" fmla="*/ 21217251 h 470"/>
                <a:gd name="T26" fmla="*/ 32257514 w 1001"/>
                <a:gd name="T27" fmla="*/ 9907368 h 470"/>
                <a:gd name="T28" fmla="*/ 33648272 w 1001"/>
                <a:gd name="T29" fmla="*/ 15562310 h 470"/>
                <a:gd name="T30" fmla="*/ 32257514 w 1001"/>
                <a:gd name="T31" fmla="*/ 4252426 h 470"/>
                <a:gd name="T32" fmla="*/ 30866755 w 1001"/>
                <a:gd name="T33" fmla="*/ 21217251 h 470"/>
                <a:gd name="T34" fmla="*/ 30866755 w 1001"/>
                <a:gd name="T35" fmla="*/ 0 h 470"/>
                <a:gd name="T36" fmla="*/ 29475996 w 1001"/>
                <a:gd name="T37" fmla="*/ 7102549 h 470"/>
                <a:gd name="T38" fmla="*/ 30866755 w 1001"/>
                <a:gd name="T39" fmla="*/ 12757491 h 470"/>
                <a:gd name="T40" fmla="*/ 30866755 w 1001"/>
                <a:gd name="T41" fmla="*/ 9907368 h 470"/>
                <a:gd name="T42" fmla="*/ 28040333 w 1001"/>
                <a:gd name="T43" fmla="*/ 19814948 h 470"/>
                <a:gd name="T44" fmla="*/ 25258603 w 1001"/>
                <a:gd name="T45" fmla="*/ 0 h 470"/>
                <a:gd name="T46" fmla="*/ 25258603 w 1001"/>
                <a:gd name="T47" fmla="*/ 12757491 h 470"/>
                <a:gd name="T48" fmla="*/ 26649362 w 1001"/>
                <a:gd name="T49" fmla="*/ 7102549 h 470"/>
                <a:gd name="T50" fmla="*/ 28040333 w 1001"/>
                <a:gd name="T51" fmla="*/ 0 h 470"/>
                <a:gd name="T52" fmla="*/ 22432182 w 1001"/>
                <a:gd name="T53" fmla="*/ 19814948 h 470"/>
                <a:gd name="T54" fmla="*/ 22432182 w 1001"/>
                <a:gd name="T55" fmla="*/ 4252426 h 470"/>
                <a:gd name="T56" fmla="*/ 22432182 w 1001"/>
                <a:gd name="T57" fmla="*/ 15562310 h 470"/>
                <a:gd name="T58" fmla="*/ 22432182 w 1001"/>
                <a:gd name="T59" fmla="*/ 12757491 h 470"/>
                <a:gd name="T60" fmla="*/ 19650664 w 1001"/>
                <a:gd name="T61" fmla="*/ 21217251 h 470"/>
                <a:gd name="T62" fmla="*/ 19650664 w 1001"/>
                <a:gd name="T63" fmla="*/ 21217251 h 470"/>
                <a:gd name="T64" fmla="*/ 21041423 w 1001"/>
                <a:gd name="T65" fmla="*/ 9907368 h 470"/>
                <a:gd name="T66" fmla="*/ 22432182 w 1001"/>
                <a:gd name="T67" fmla="*/ 15562310 h 470"/>
                <a:gd name="T68" fmla="*/ 19650664 w 1001"/>
                <a:gd name="T69" fmla="*/ 4252426 h 470"/>
                <a:gd name="T70" fmla="*/ 19650664 w 1001"/>
                <a:gd name="T71" fmla="*/ 21217251 h 470"/>
                <a:gd name="T72" fmla="*/ 19650664 w 1001"/>
                <a:gd name="T73" fmla="*/ 0 h 470"/>
                <a:gd name="T74" fmla="*/ 18259905 w 1001"/>
                <a:gd name="T75" fmla="*/ 7102549 h 470"/>
                <a:gd name="T76" fmla="*/ 19650664 w 1001"/>
                <a:gd name="T77" fmla="*/ 12757491 h 470"/>
                <a:gd name="T78" fmla="*/ 19650664 w 1001"/>
                <a:gd name="T79" fmla="*/ 9907368 h 470"/>
                <a:gd name="T80" fmla="*/ 16824242 w 1001"/>
                <a:gd name="T81" fmla="*/ 19814948 h 470"/>
                <a:gd name="T82" fmla="*/ 14042513 w 1001"/>
                <a:gd name="T83" fmla="*/ 0 h 470"/>
                <a:gd name="T84" fmla="*/ 14042513 w 1001"/>
                <a:gd name="T85" fmla="*/ 12757491 h 470"/>
                <a:gd name="T86" fmla="*/ 14042513 w 1001"/>
                <a:gd name="T87" fmla="*/ 7102549 h 470"/>
                <a:gd name="T88" fmla="*/ 16824242 w 1001"/>
                <a:gd name="T89" fmla="*/ 0 h 470"/>
                <a:gd name="T90" fmla="*/ 9825332 w 1001"/>
                <a:gd name="T91" fmla="*/ 19814948 h 470"/>
                <a:gd name="T92" fmla="*/ 9825332 w 1001"/>
                <a:gd name="T93" fmla="*/ 4252426 h 470"/>
                <a:gd name="T94" fmla="*/ 9825332 w 1001"/>
                <a:gd name="T95" fmla="*/ 15562310 h 470"/>
                <a:gd name="T96" fmla="*/ 11216091 w 1001"/>
                <a:gd name="T97" fmla="*/ 12757491 h 470"/>
                <a:gd name="T98" fmla="*/ 7043814 w 1001"/>
                <a:gd name="T99" fmla="*/ 21217251 h 470"/>
                <a:gd name="T100" fmla="*/ 7043814 w 1001"/>
                <a:gd name="T101" fmla="*/ 21217251 h 470"/>
                <a:gd name="T102" fmla="*/ 9825332 w 1001"/>
                <a:gd name="T103" fmla="*/ 9907368 h 470"/>
                <a:gd name="T104" fmla="*/ 9825332 w 1001"/>
                <a:gd name="T105" fmla="*/ 15562310 h 470"/>
                <a:gd name="T106" fmla="*/ 8434573 w 1001"/>
                <a:gd name="T107" fmla="*/ 4252426 h 470"/>
                <a:gd name="T108" fmla="*/ 7043814 w 1001"/>
                <a:gd name="T109" fmla="*/ 21217251 h 470"/>
                <a:gd name="T110" fmla="*/ 7043814 w 1001"/>
                <a:gd name="T111" fmla="*/ 15562310 h 470"/>
                <a:gd name="T112" fmla="*/ 5608151 w 1001"/>
                <a:gd name="T113" fmla="*/ 9907368 h 470"/>
                <a:gd name="T114" fmla="*/ 4217181 w 1001"/>
                <a:gd name="T115" fmla="*/ 4252426 h 470"/>
                <a:gd name="T116" fmla="*/ 4217181 w 1001"/>
                <a:gd name="T117" fmla="*/ 21217251 h 470"/>
                <a:gd name="T118" fmla="*/ 2826422 w 1001"/>
                <a:gd name="T119" fmla="*/ 7102549 h 470"/>
                <a:gd name="T120" fmla="*/ 4217181 w 1001"/>
                <a:gd name="T121" fmla="*/ 0 h 4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001" h="470">
                  <a:moveTo>
                    <a:pt x="875" y="469"/>
                  </a:moveTo>
                  <a:lnTo>
                    <a:pt x="1000" y="469"/>
                  </a:lnTo>
                  <a:lnTo>
                    <a:pt x="1000" y="0"/>
                  </a:lnTo>
                  <a:lnTo>
                    <a:pt x="875" y="0"/>
                  </a:lnTo>
                  <a:lnTo>
                    <a:pt x="875" y="94"/>
                  </a:lnTo>
                  <a:lnTo>
                    <a:pt x="938" y="94"/>
                  </a:lnTo>
                  <a:lnTo>
                    <a:pt x="938" y="157"/>
                  </a:lnTo>
                  <a:lnTo>
                    <a:pt x="875" y="157"/>
                  </a:lnTo>
                  <a:lnTo>
                    <a:pt x="875" y="469"/>
                  </a:lnTo>
                  <a:close/>
                  <a:moveTo>
                    <a:pt x="813" y="469"/>
                  </a:moveTo>
                  <a:lnTo>
                    <a:pt x="875" y="469"/>
                  </a:lnTo>
                  <a:lnTo>
                    <a:pt x="875" y="157"/>
                  </a:lnTo>
                  <a:lnTo>
                    <a:pt x="844" y="157"/>
                  </a:lnTo>
                  <a:lnTo>
                    <a:pt x="844" y="94"/>
                  </a:lnTo>
                  <a:lnTo>
                    <a:pt x="875" y="94"/>
                  </a:lnTo>
                  <a:lnTo>
                    <a:pt x="875" y="0"/>
                  </a:lnTo>
                  <a:lnTo>
                    <a:pt x="813" y="0"/>
                  </a:lnTo>
                  <a:lnTo>
                    <a:pt x="813" y="219"/>
                  </a:lnTo>
                  <a:lnTo>
                    <a:pt x="875" y="219"/>
                  </a:lnTo>
                  <a:lnTo>
                    <a:pt x="875" y="282"/>
                  </a:lnTo>
                  <a:lnTo>
                    <a:pt x="813" y="282"/>
                  </a:lnTo>
                  <a:lnTo>
                    <a:pt x="813" y="344"/>
                  </a:lnTo>
                  <a:lnTo>
                    <a:pt x="813" y="438"/>
                  </a:lnTo>
                  <a:lnTo>
                    <a:pt x="813" y="469"/>
                  </a:lnTo>
                  <a:close/>
                  <a:moveTo>
                    <a:pt x="750" y="469"/>
                  </a:moveTo>
                  <a:lnTo>
                    <a:pt x="813" y="469"/>
                  </a:lnTo>
                  <a:lnTo>
                    <a:pt x="813" y="438"/>
                  </a:lnTo>
                  <a:lnTo>
                    <a:pt x="750" y="438"/>
                  </a:lnTo>
                  <a:lnTo>
                    <a:pt x="750" y="469"/>
                  </a:lnTo>
                  <a:close/>
                  <a:moveTo>
                    <a:pt x="813" y="0"/>
                  </a:moveTo>
                  <a:lnTo>
                    <a:pt x="750" y="0"/>
                  </a:lnTo>
                  <a:lnTo>
                    <a:pt x="750" y="94"/>
                  </a:lnTo>
                  <a:lnTo>
                    <a:pt x="782" y="94"/>
                  </a:lnTo>
                  <a:lnTo>
                    <a:pt x="782" y="157"/>
                  </a:lnTo>
                  <a:lnTo>
                    <a:pt x="750" y="157"/>
                  </a:lnTo>
                  <a:lnTo>
                    <a:pt x="750" y="344"/>
                  </a:lnTo>
                  <a:lnTo>
                    <a:pt x="813" y="344"/>
                  </a:lnTo>
                  <a:lnTo>
                    <a:pt x="813" y="282"/>
                  </a:lnTo>
                  <a:lnTo>
                    <a:pt x="782" y="282"/>
                  </a:lnTo>
                  <a:lnTo>
                    <a:pt x="782" y="219"/>
                  </a:lnTo>
                  <a:lnTo>
                    <a:pt x="813" y="219"/>
                  </a:lnTo>
                  <a:lnTo>
                    <a:pt x="813" y="0"/>
                  </a:lnTo>
                  <a:close/>
                  <a:moveTo>
                    <a:pt x="688" y="469"/>
                  </a:moveTo>
                  <a:lnTo>
                    <a:pt x="750" y="469"/>
                  </a:lnTo>
                  <a:lnTo>
                    <a:pt x="750" y="438"/>
                  </a:lnTo>
                  <a:lnTo>
                    <a:pt x="688" y="438"/>
                  </a:lnTo>
                  <a:lnTo>
                    <a:pt x="688" y="469"/>
                  </a:lnTo>
                  <a:close/>
                  <a:moveTo>
                    <a:pt x="750" y="0"/>
                  </a:moveTo>
                  <a:lnTo>
                    <a:pt x="688" y="0"/>
                  </a:lnTo>
                  <a:lnTo>
                    <a:pt x="688" y="219"/>
                  </a:lnTo>
                  <a:lnTo>
                    <a:pt x="719" y="219"/>
                  </a:lnTo>
                  <a:lnTo>
                    <a:pt x="719" y="282"/>
                  </a:lnTo>
                  <a:lnTo>
                    <a:pt x="688" y="282"/>
                  </a:lnTo>
                  <a:lnTo>
                    <a:pt x="688" y="344"/>
                  </a:lnTo>
                  <a:lnTo>
                    <a:pt x="750" y="344"/>
                  </a:lnTo>
                  <a:lnTo>
                    <a:pt x="750" y="157"/>
                  </a:lnTo>
                  <a:lnTo>
                    <a:pt x="719" y="157"/>
                  </a:lnTo>
                  <a:lnTo>
                    <a:pt x="719" y="94"/>
                  </a:lnTo>
                  <a:lnTo>
                    <a:pt x="750" y="94"/>
                  </a:lnTo>
                  <a:lnTo>
                    <a:pt x="750" y="0"/>
                  </a:lnTo>
                  <a:close/>
                  <a:moveTo>
                    <a:pt x="625" y="469"/>
                  </a:moveTo>
                  <a:lnTo>
                    <a:pt x="688" y="469"/>
                  </a:lnTo>
                  <a:lnTo>
                    <a:pt x="688" y="438"/>
                  </a:lnTo>
                  <a:lnTo>
                    <a:pt x="625" y="438"/>
                  </a:lnTo>
                  <a:lnTo>
                    <a:pt x="625" y="469"/>
                  </a:lnTo>
                  <a:close/>
                  <a:moveTo>
                    <a:pt x="688" y="0"/>
                  </a:moveTo>
                  <a:lnTo>
                    <a:pt x="625" y="0"/>
                  </a:lnTo>
                  <a:lnTo>
                    <a:pt x="625" y="94"/>
                  </a:lnTo>
                  <a:lnTo>
                    <a:pt x="657" y="94"/>
                  </a:lnTo>
                  <a:lnTo>
                    <a:pt x="657" y="157"/>
                  </a:lnTo>
                  <a:lnTo>
                    <a:pt x="625" y="157"/>
                  </a:lnTo>
                  <a:lnTo>
                    <a:pt x="625" y="344"/>
                  </a:lnTo>
                  <a:lnTo>
                    <a:pt x="688" y="344"/>
                  </a:lnTo>
                  <a:lnTo>
                    <a:pt x="688" y="282"/>
                  </a:lnTo>
                  <a:lnTo>
                    <a:pt x="657" y="282"/>
                  </a:lnTo>
                  <a:lnTo>
                    <a:pt x="657" y="219"/>
                  </a:lnTo>
                  <a:lnTo>
                    <a:pt x="688" y="219"/>
                  </a:lnTo>
                  <a:lnTo>
                    <a:pt x="688" y="0"/>
                  </a:lnTo>
                  <a:close/>
                  <a:moveTo>
                    <a:pt x="563" y="469"/>
                  </a:moveTo>
                  <a:lnTo>
                    <a:pt x="625" y="469"/>
                  </a:lnTo>
                  <a:lnTo>
                    <a:pt x="625" y="438"/>
                  </a:lnTo>
                  <a:lnTo>
                    <a:pt x="563" y="438"/>
                  </a:lnTo>
                  <a:lnTo>
                    <a:pt x="563" y="469"/>
                  </a:lnTo>
                  <a:close/>
                  <a:moveTo>
                    <a:pt x="625" y="0"/>
                  </a:moveTo>
                  <a:lnTo>
                    <a:pt x="563" y="0"/>
                  </a:lnTo>
                  <a:lnTo>
                    <a:pt x="563" y="219"/>
                  </a:lnTo>
                  <a:lnTo>
                    <a:pt x="594" y="219"/>
                  </a:lnTo>
                  <a:lnTo>
                    <a:pt x="594" y="282"/>
                  </a:lnTo>
                  <a:lnTo>
                    <a:pt x="563" y="282"/>
                  </a:lnTo>
                  <a:lnTo>
                    <a:pt x="563" y="344"/>
                  </a:lnTo>
                  <a:lnTo>
                    <a:pt x="625" y="344"/>
                  </a:lnTo>
                  <a:lnTo>
                    <a:pt x="625" y="157"/>
                  </a:lnTo>
                  <a:lnTo>
                    <a:pt x="594" y="157"/>
                  </a:lnTo>
                  <a:lnTo>
                    <a:pt x="594" y="94"/>
                  </a:lnTo>
                  <a:lnTo>
                    <a:pt x="625" y="94"/>
                  </a:lnTo>
                  <a:lnTo>
                    <a:pt x="625" y="0"/>
                  </a:lnTo>
                  <a:close/>
                  <a:moveTo>
                    <a:pt x="500" y="469"/>
                  </a:moveTo>
                  <a:lnTo>
                    <a:pt x="563" y="469"/>
                  </a:lnTo>
                  <a:lnTo>
                    <a:pt x="563" y="438"/>
                  </a:lnTo>
                  <a:lnTo>
                    <a:pt x="500" y="438"/>
                  </a:lnTo>
                  <a:lnTo>
                    <a:pt x="500" y="469"/>
                  </a:lnTo>
                  <a:close/>
                  <a:moveTo>
                    <a:pt x="563" y="0"/>
                  </a:moveTo>
                  <a:lnTo>
                    <a:pt x="500" y="0"/>
                  </a:lnTo>
                  <a:lnTo>
                    <a:pt x="500" y="94"/>
                  </a:lnTo>
                  <a:lnTo>
                    <a:pt x="532" y="94"/>
                  </a:lnTo>
                  <a:lnTo>
                    <a:pt x="532" y="157"/>
                  </a:lnTo>
                  <a:lnTo>
                    <a:pt x="500" y="157"/>
                  </a:lnTo>
                  <a:lnTo>
                    <a:pt x="500" y="344"/>
                  </a:lnTo>
                  <a:lnTo>
                    <a:pt x="563" y="344"/>
                  </a:lnTo>
                  <a:lnTo>
                    <a:pt x="563" y="282"/>
                  </a:lnTo>
                  <a:lnTo>
                    <a:pt x="500" y="282"/>
                  </a:lnTo>
                  <a:lnTo>
                    <a:pt x="500" y="219"/>
                  </a:lnTo>
                  <a:lnTo>
                    <a:pt x="563" y="219"/>
                  </a:lnTo>
                  <a:lnTo>
                    <a:pt x="563" y="0"/>
                  </a:lnTo>
                  <a:close/>
                  <a:moveTo>
                    <a:pt x="438" y="469"/>
                  </a:moveTo>
                  <a:lnTo>
                    <a:pt x="500" y="469"/>
                  </a:lnTo>
                  <a:lnTo>
                    <a:pt x="500" y="438"/>
                  </a:lnTo>
                  <a:lnTo>
                    <a:pt x="438" y="438"/>
                  </a:lnTo>
                  <a:lnTo>
                    <a:pt x="438" y="469"/>
                  </a:lnTo>
                  <a:close/>
                  <a:moveTo>
                    <a:pt x="500" y="0"/>
                  </a:moveTo>
                  <a:lnTo>
                    <a:pt x="438" y="0"/>
                  </a:lnTo>
                  <a:lnTo>
                    <a:pt x="438" y="219"/>
                  </a:lnTo>
                  <a:lnTo>
                    <a:pt x="469" y="219"/>
                  </a:lnTo>
                  <a:lnTo>
                    <a:pt x="469" y="282"/>
                  </a:lnTo>
                  <a:lnTo>
                    <a:pt x="438" y="282"/>
                  </a:lnTo>
                  <a:lnTo>
                    <a:pt x="438" y="344"/>
                  </a:lnTo>
                  <a:lnTo>
                    <a:pt x="500" y="344"/>
                  </a:lnTo>
                  <a:lnTo>
                    <a:pt x="500" y="157"/>
                  </a:lnTo>
                  <a:lnTo>
                    <a:pt x="438" y="157"/>
                  </a:lnTo>
                  <a:lnTo>
                    <a:pt x="438" y="94"/>
                  </a:lnTo>
                  <a:lnTo>
                    <a:pt x="500" y="94"/>
                  </a:lnTo>
                  <a:lnTo>
                    <a:pt x="500" y="0"/>
                  </a:lnTo>
                  <a:close/>
                  <a:moveTo>
                    <a:pt x="375" y="469"/>
                  </a:moveTo>
                  <a:lnTo>
                    <a:pt x="438" y="469"/>
                  </a:lnTo>
                  <a:lnTo>
                    <a:pt x="438" y="438"/>
                  </a:lnTo>
                  <a:lnTo>
                    <a:pt x="375" y="438"/>
                  </a:lnTo>
                  <a:lnTo>
                    <a:pt x="375" y="469"/>
                  </a:lnTo>
                  <a:close/>
                  <a:moveTo>
                    <a:pt x="438" y="0"/>
                  </a:moveTo>
                  <a:lnTo>
                    <a:pt x="375" y="0"/>
                  </a:lnTo>
                  <a:lnTo>
                    <a:pt x="375" y="94"/>
                  </a:lnTo>
                  <a:lnTo>
                    <a:pt x="407" y="94"/>
                  </a:lnTo>
                  <a:lnTo>
                    <a:pt x="407" y="157"/>
                  </a:lnTo>
                  <a:lnTo>
                    <a:pt x="375" y="157"/>
                  </a:lnTo>
                  <a:lnTo>
                    <a:pt x="375" y="344"/>
                  </a:lnTo>
                  <a:lnTo>
                    <a:pt x="438" y="344"/>
                  </a:lnTo>
                  <a:lnTo>
                    <a:pt x="438" y="282"/>
                  </a:lnTo>
                  <a:lnTo>
                    <a:pt x="375" y="282"/>
                  </a:lnTo>
                  <a:lnTo>
                    <a:pt x="375" y="219"/>
                  </a:lnTo>
                  <a:lnTo>
                    <a:pt x="438" y="219"/>
                  </a:lnTo>
                  <a:lnTo>
                    <a:pt x="438" y="0"/>
                  </a:lnTo>
                  <a:close/>
                  <a:moveTo>
                    <a:pt x="313" y="469"/>
                  </a:moveTo>
                  <a:lnTo>
                    <a:pt x="375" y="469"/>
                  </a:lnTo>
                  <a:lnTo>
                    <a:pt x="375" y="438"/>
                  </a:lnTo>
                  <a:lnTo>
                    <a:pt x="313" y="438"/>
                  </a:lnTo>
                  <a:lnTo>
                    <a:pt x="313" y="469"/>
                  </a:lnTo>
                  <a:close/>
                  <a:moveTo>
                    <a:pt x="375" y="0"/>
                  </a:moveTo>
                  <a:lnTo>
                    <a:pt x="313" y="0"/>
                  </a:lnTo>
                  <a:lnTo>
                    <a:pt x="313" y="219"/>
                  </a:lnTo>
                  <a:lnTo>
                    <a:pt x="344" y="219"/>
                  </a:lnTo>
                  <a:lnTo>
                    <a:pt x="344" y="282"/>
                  </a:lnTo>
                  <a:lnTo>
                    <a:pt x="313" y="282"/>
                  </a:lnTo>
                  <a:lnTo>
                    <a:pt x="313" y="344"/>
                  </a:lnTo>
                  <a:lnTo>
                    <a:pt x="375" y="344"/>
                  </a:lnTo>
                  <a:lnTo>
                    <a:pt x="375" y="157"/>
                  </a:lnTo>
                  <a:lnTo>
                    <a:pt x="313" y="157"/>
                  </a:lnTo>
                  <a:lnTo>
                    <a:pt x="313" y="94"/>
                  </a:lnTo>
                  <a:lnTo>
                    <a:pt x="375" y="94"/>
                  </a:lnTo>
                  <a:lnTo>
                    <a:pt x="375" y="0"/>
                  </a:lnTo>
                  <a:close/>
                  <a:moveTo>
                    <a:pt x="219" y="469"/>
                  </a:moveTo>
                  <a:lnTo>
                    <a:pt x="313" y="469"/>
                  </a:lnTo>
                  <a:lnTo>
                    <a:pt x="313" y="438"/>
                  </a:lnTo>
                  <a:lnTo>
                    <a:pt x="219" y="438"/>
                  </a:lnTo>
                  <a:lnTo>
                    <a:pt x="219" y="469"/>
                  </a:lnTo>
                  <a:close/>
                  <a:moveTo>
                    <a:pt x="313" y="0"/>
                  </a:moveTo>
                  <a:lnTo>
                    <a:pt x="219" y="0"/>
                  </a:lnTo>
                  <a:lnTo>
                    <a:pt x="219" y="94"/>
                  </a:lnTo>
                  <a:lnTo>
                    <a:pt x="282" y="94"/>
                  </a:lnTo>
                  <a:lnTo>
                    <a:pt x="282" y="157"/>
                  </a:lnTo>
                  <a:lnTo>
                    <a:pt x="219" y="157"/>
                  </a:lnTo>
                  <a:lnTo>
                    <a:pt x="219" y="344"/>
                  </a:lnTo>
                  <a:lnTo>
                    <a:pt x="313" y="344"/>
                  </a:lnTo>
                  <a:lnTo>
                    <a:pt x="313" y="282"/>
                  </a:lnTo>
                  <a:lnTo>
                    <a:pt x="250" y="282"/>
                  </a:lnTo>
                  <a:lnTo>
                    <a:pt x="250" y="219"/>
                  </a:lnTo>
                  <a:lnTo>
                    <a:pt x="313" y="219"/>
                  </a:lnTo>
                  <a:lnTo>
                    <a:pt x="313" y="0"/>
                  </a:lnTo>
                  <a:close/>
                  <a:moveTo>
                    <a:pt x="157" y="469"/>
                  </a:moveTo>
                  <a:lnTo>
                    <a:pt x="219" y="469"/>
                  </a:lnTo>
                  <a:lnTo>
                    <a:pt x="219" y="438"/>
                  </a:lnTo>
                  <a:lnTo>
                    <a:pt x="157" y="438"/>
                  </a:lnTo>
                  <a:lnTo>
                    <a:pt x="157" y="469"/>
                  </a:lnTo>
                  <a:close/>
                  <a:moveTo>
                    <a:pt x="219" y="0"/>
                  </a:moveTo>
                  <a:lnTo>
                    <a:pt x="157" y="0"/>
                  </a:lnTo>
                  <a:lnTo>
                    <a:pt x="157" y="219"/>
                  </a:lnTo>
                  <a:lnTo>
                    <a:pt x="219" y="219"/>
                  </a:lnTo>
                  <a:lnTo>
                    <a:pt x="219" y="282"/>
                  </a:lnTo>
                  <a:lnTo>
                    <a:pt x="157" y="282"/>
                  </a:lnTo>
                  <a:lnTo>
                    <a:pt x="157" y="344"/>
                  </a:lnTo>
                  <a:lnTo>
                    <a:pt x="219" y="344"/>
                  </a:lnTo>
                  <a:lnTo>
                    <a:pt x="219" y="157"/>
                  </a:lnTo>
                  <a:lnTo>
                    <a:pt x="188" y="157"/>
                  </a:lnTo>
                  <a:lnTo>
                    <a:pt x="188" y="94"/>
                  </a:lnTo>
                  <a:lnTo>
                    <a:pt x="219" y="94"/>
                  </a:lnTo>
                  <a:lnTo>
                    <a:pt x="219" y="0"/>
                  </a:lnTo>
                  <a:close/>
                  <a:moveTo>
                    <a:pt x="94" y="469"/>
                  </a:moveTo>
                  <a:lnTo>
                    <a:pt x="157" y="469"/>
                  </a:lnTo>
                  <a:lnTo>
                    <a:pt x="157" y="438"/>
                  </a:lnTo>
                  <a:lnTo>
                    <a:pt x="157" y="344"/>
                  </a:lnTo>
                  <a:lnTo>
                    <a:pt x="157" y="282"/>
                  </a:lnTo>
                  <a:lnTo>
                    <a:pt x="125" y="282"/>
                  </a:lnTo>
                  <a:lnTo>
                    <a:pt x="125" y="219"/>
                  </a:lnTo>
                  <a:lnTo>
                    <a:pt x="157" y="219"/>
                  </a:lnTo>
                  <a:lnTo>
                    <a:pt x="157" y="0"/>
                  </a:lnTo>
                  <a:lnTo>
                    <a:pt x="94" y="0"/>
                  </a:lnTo>
                  <a:lnTo>
                    <a:pt x="94" y="94"/>
                  </a:lnTo>
                  <a:lnTo>
                    <a:pt x="157" y="94"/>
                  </a:lnTo>
                  <a:lnTo>
                    <a:pt x="157" y="157"/>
                  </a:lnTo>
                  <a:lnTo>
                    <a:pt x="94" y="157"/>
                  </a:lnTo>
                  <a:lnTo>
                    <a:pt x="94" y="469"/>
                  </a:lnTo>
                  <a:close/>
                  <a:moveTo>
                    <a:pt x="0" y="469"/>
                  </a:moveTo>
                  <a:lnTo>
                    <a:pt x="94" y="469"/>
                  </a:lnTo>
                  <a:lnTo>
                    <a:pt x="94" y="157"/>
                  </a:lnTo>
                  <a:lnTo>
                    <a:pt x="63" y="157"/>
                  </a:lnTo>
                  <a:lnTo>
                    <a:pt x="63" y="94"/>
                  </a:lnTo>
                  <a:lnTo>
                    <a:pt x="94" y="94"/>
                  </a:lnTo>
                  <a:lnTo>
                    <a:pt x="94" y="0"/>
                  </a:lnTo>
                  <a:lnTo>
                    <a:pt x="0" y="0"/>
                  </a:lnTo>
                  <a:lnTo>
                    <a:pt x="0" y="4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75" name="Freeform 7"/>
            <p:cNvSpPr>
              <a:spLocks noChangeArrowheads="1"/>
            </p:cNvSpPr>
            <p:nvPr/>
          </p:nvSpPr>
          <p:spPr bwMode="auto">
            <a:xfrm>
              <a:off x="3369297" y="1442849"/>
              <a:ext cx="119555" cy="27094"/>
            </a:xfrm>
            <a:custGeom>
              <a:avLst/>
              <a:gdLst>
                <a:gd name="T0" fmla="*/ 0 w 563"/>
                <a:gd name="T1" fmla="*/ 2866803 h 126"/>
                <a:gd name="T2" fmla="*/ 0 w 563"/>
                <a:gd name="T3" fmla="*/ 2866803 h 126"/>
                <a:gd name="T4" fmla="*/ 1397923 w 563"/>
                <a:gd name="T5" fmla="*/ 5779838 h 126"/>
                <a:gd name="T6" fmla="*/ 12671344 w 563"/>
                <a:gd name="T7" fmla="*/ 2866803 h 126"/>
                <a:gd name="T8" fmla="*/ 23944977 w 563"/>
                <a:gd name="T9" fmla="*/ 5779838 h 126"/>
                <a:gd name="T10" fmla="*/ 25342899 w 563"/>
                <a:gd name="T11" fmla="*/ 2866803 h 126"/>
                <a:gd name="T12" fmla="*/ 12671344 w 563"/>
                <a:gd name="T13" fmla="*/ 0 h 126"/>
                <a:gd name="T14" fmla="*/ 0 w 563"/>
                <a:gd name="T15" fmla="*/ 2866803 h 1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3" h="126">
                  <a:moveTo>
                    <a:pt x="0" y="62"/>
                  </a:moveTo>
                  <a:lnTo>
                    <a:pt x="0" y="62"/>
                  </a:lnTo>
                  <a:cubicBezTo>
                    <a:pt x="31" y="125"/>
                    <a:pt x="31" y="125"/>
                    <a:pt x="31" y="125"/>
                  </a:cubicBezTo>
                  <a:cubicBezTo>
                    <a:pt x="94" y="94"/>
                    <a:pt x="187" y="62"/>
                    <a:pt x="281" y="62"/>
                  </a:cubicBezTo>
                  <a:cubicBezTo>
                    <a:pt x="375" y="62"/>
                    <a:pt x="469" y="94"/>
                    <a:pt x="531" y="125"/>
                  </a:cubicBezTo>
                  <a:cubicBezTo>
                    <a:pt x="562" y="62"/>
                    <a:pt x="562" y="62"/>
                    <a:pt x="562" y="62"/>
                  </a:cubicBezTo>
                  <a:cubicBezTo>
                    <a:pt x="500" y="0"/>
                    <a:pt x="375" y="0"/>
                    <a:pt x="281" y="0"/>
                  </a:cubicBezTo>
                  <a:cubicBezTo>
                    <a:pt x="187" y="0"/>
                    <a:pt x="94" y="0"/>
                    <a:pt x="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76" name="Freeform 8"/>
            <p:cNvSpPr>
              <a:spLocks noChangeArrowheads="1"/>
            </p:cNvSpPr>
            <p:nvPr/>
          </p:nvSpPr>
          <p:spPr bwMode="auto">
            <a:xfrm>
              <a:off x="3348749" y="1410149"/>
              <a:ext cx="158785" cy="33634"/>
            </a:xfrm>
            <a:custGeom>
              <a:avLst/>
              <a:gdLst>
                <a:gd name="T0" fmla="*/ 33527527 w 751"/>
                <a:gd name="T1" fmla="*/ 4268090 h 157"/>
                <a:gd name="T2" fmla="*/ 33527527 w 751"/>
                <a:gd name="T3" fmla="*/ 4268090 h 157"/>
                <a:gd name="T4" fmla="*/ 16763763 w 751"/>
                <a:gd name="T5" fmla="*/ 0 h 157"/>
                <a:gd name="T6" fmla="*/ 0 w 751"/>
                <a:gd name="T7" fmla="*/ 4268090 h 157"/>
                <a:gd name="T8" fmla="*/ 1385722 w 751"/>
                <a:gd name="T9" fmla="*/ 7159543 h 157"/>
                <a:gd name="T10" fmla="*/ 16763763 w 751"/>
                <a:gd name="T11" fmla="*/ 2845394 h 157"/>
                <a:gd name="T12" fmla="*/ 32141594 w 751"/>
                <a:gd name="T13" fmla="*/ 7159543 h 157"/>
                <a:gd name="T14" fmla="*/ 33527527 w 751"/>
                <a:gd name="T15" fmla="*/ 4268090 h 1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1" h="157">
                  <a:moveTo>
                    <a:pt x="750" y="93"/>
                  </a:moveTo>
                  <a:lnTo>
                    <a:pt x="750" y="93"/>
                  </a:lnTo>
                  <a:cubicBezTo>
                    <a:pt x="656" y="31"/>
                    <a:pt x="500" y="0"/>
                    <a:pt x="375" y="0"/>
                  </a:cubicBezTo>
                  <a:cubicBezTo>
                    <a:pt x="250" y="0"/>
                    <a:pt x="94" y="31"/>
                    <a:pt x="0" y="93"/>
                  </a:cubicBezTo>
                  <a:cubicBezTo>
                    <a:pt x="31" y="156"/>
                    <a:pt x="31" y="156"/>
                    <a:pt x="31" y="156"/>
                  </a:cubicBezTo>
                  <a:cubicBezTo>
                    <a:pt x="125" y="93"/>
                    <a:pt x="250" y="62"/>
                    <a:pt x="375" y="62"/>
                  </a:cubicBezTo>
                  <a:cubicBezTo>
                    <a:pt x="500" y="62"/>
                    <a:pt x="625" y="93"/>
                    <a:pt x="719" y="156"/>
                  </a:cubicBezTo>
                  <a:lnTo>
                    <a:pt x="750" y="93"/>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grpSp>
      <p:sp>
        <p:nvSpPr>
          <p:cNvPr id="13334" name="Freeform 10"/>
          <p:cNvSpPr>
            <a:spLocks noChangeArrowheads="1"/>
          </p:cNvSpPr>
          <p:nvPr/>
        </p:nvSpPr>
        <p:spPr bwMode="auto">
          <a:xfrm>
            <a:off x="2284413" y="1489075"/>
            <a:ext cx="330200" cy="325438"/>
          </a:xfrm>
          <a:custGeom>
            <a:avLst/>
            <a:gdLst>
              <a:gd name="T0" fmla="*/ 34904020 w 1563"/>
              <a:gd name="T1" fmla="*/ 68975448 h 1533"/>
              <a:gd name="T2" fmla="*/ 34904020 w 1563"/>
              <a:gd name="T3" fmla="*/ 68975448 h 1533"/>
              <a:gd name="T4" fmla="*/ 69807829 w 1563"/>
              <a:gd name="T5" fmla="*/ 33767430 h 1533"/>
              <a:gd name="T6" fmla="*/ 34904020 w 1563"/>
              <a:gd name="T7" fmla="*/ 0 h 1533"/>
              <a:gd name="T8" fmla="*/ 0 w 1563"/>
              <a:gd name="T9" fmla="*/ 33767430 h 1533"/>
              <a:gd name="T10" fmla="*/ 34904020 w 1563"/>
              <a:gd name="T11" fmla="*/ 68975448 h 15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3" h="1533">
                <a:moveTo>
                  <a:pt x="781" y="1532"/>
                </a:moveTo>
                <a:lnTo>
                  <a:pt x="781" y="1532"/>
                </a:lnTo>
                <a:cubicBezTo>
                  <a:pt x="1219" y="1532"/>
                  <a:pt x="1562" y="1188"/>
                  <a:pt x="1562" y="750"/>
                </a:cubicBezTo>
                <a:cubicBezTo>
                  <a:pt x="1562" y="344"/>
                  <a:pt x="1219" y="0"/>
                  <a:pt x="781" y="0"/>
                </a:cubicBezTo>
                <a:cubicBezTo>
                  <a:pt x="375" y="0"/>
                  <a:pt x="0" y="344"/>
                  <a:pt x="0" y="750"/>
                </a:cubicBezTo>
                <a:cubicBezTo>
                  <a:pt x="0" y="1188"/>
                  <a:pt x="375" y="1532"/>
                  <a:pt x="781" y="1532"/>
                </a:cubicBezTo>
              </a:path>
            </a:pathLst>
          </a:cu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35" name="Freeform 11"/>
          <p:cNvSpPr>
            <a:spLocks noChangeArrowheads="1"/>
          </p:cNvSpPr>
          <p:nvPr/>
        </p:nvSpPr>
        <p:spPr bwMode="auto">
          <a:xfrm>
            <a:off x="2382838" y="1541463"/>
            <a:ext cx="133350" cy="219075"/>
          </a:xfrm>
          <a:custGeom>
            <a:avLst/>
            <a:gdLst>
              <a:gd name="T0" fmla="*/ 28207998 w 626"/>
              <a:gd name="T1" fmla="*/ 46319199 h 1033"/>
              <a:gd name="T2" fmla="*/ 25364619 w 626"/>
              <a:gd name="T3" fmla="*/ 1436182 h 1033"/>
              <a:gd name="T4" fmla="*/ 22566399 w 626"/>
              <a:gd name="T5" fmla="*/ 0 h 1033"/>
              <a:gd name="T6" fmla="*/ 25364619 w 626"/>
              <a:gd name="T7" fmla="*/ 4219049 h 1033"/>
              <a:gd name="T8" fmla="*/ 25364619 w 626"/>
              <a:gd name="T9" fmla="*/ 29488174 h 1033"/>
              <a:gd name="T10" fmla="*/ 22566399 w 626"/>
              <a:gd name="T11" fmla="*/ 32270829 h 1033"/>
              <a:gd name="T12" fmla="*/ 25364619 w 626"/>
              <a:gd name="T13" fmla="*/ 36489879 h 1033"/>
              <a:gd name="T14" fmla="*/ 22566399 w 626"/>
              <a:gd name="T15" fmla="*/ 36489879 h 1033"/>
              <a:gd name="T16" fmla="*/ 25364619 w 626"/>
              <a:gd name="T17" fmla="*/ 39272746 h 1033"/>
              <a:gd name="T18" fmla="*/ 25364619 w 626"/>
              <a:gd name="T19" fmla="*/ 42100362 h 1033"/>
              <a:gd name="T20" fmla="*/ 22566399 w 626"/>
              <a:gd name="T21" fmla="*/ 46319199 h 1033"/>
              <a:gd name="T22" fmla="*/ 19723019 w 626"/>
              <a:gd name="T23" fmla="*/ 1436182 h 1033"/>
              <a:gd name="T24" fmla="*/ 14081419 w 626"/>
              <a:gd name="T25" fmla="*/ 4219049 h 1033"/>
              <a:gd name="T26" fmla="*/ 22566399 w 626"/>
              <a:gd name="T27" fmla="*/ 0 h 1033"/>
              <a:gd name="T28" fmla="*/ 14081419 w 626"/>
              <a:gd name="T29" fmla="*/ 46319199 h 1033"/>
              <a:gd name="T30" fmla="*/ 22566399 w 626"/>
              <a:gd name="T31" fmla="*/ 42100362 h 1033"/>
              <a:gd name="T32" fmla="*/ 19723019 w 626"/>
              <a:gd name="T33" fmla="*/ 39272746 h 1033"/>
              <a:gd name="T34" fmla="*/ 22566399 w 626"/>
              <a:gd name="T35" fmla="*/ 36489879 h 1033"/>
              <a:gd name="T36" fmla="*/ 19723019 w 626"/>
              <a:gd name="T37" fmla="*/ 32270829 h 1033"/>
              <a:gd name="T38" fmla="*/ 22566399 w 626"/>
              <a:gd name="T39" fmla="*/ 29488174 h 1033"/>
              <a:gd name="T40" fmla="*/ 14081419 w 626"/>
              <a:gd name="T41" fmla="*/ 32270829 h 1033"/>
              <a:gd name="T42" fmla="*/ 16924799 w 626"/>
              <a:gd name="T43" fmla="*/ 36489879 h 1033"/>
              <a:gd name="T44" fmla="*/ 14081419 w 626"/>
              <a:gd name="T45" fmla="*/ 36489879 h 1033"/>
              <a:gd name="T46" fmla="*/ 16924799 w 626"/>
              <a:gd name="T47" fmla="*/ 39272746 h 1033"/>
              <a:gd name="T48" fmla="*/ 16924799 w 626"/>
              <a:gd name="T49" fmla="*/ 42100362 h 1033"/>
              <a:gd name="T50" fmla="*/ 14081419 w 626"/>
              <a:gd name="T51" fmla="*/ 46319199 h 1033"/>
              <a:gd name="T52" fmla="*/ 5641600 w 626"/>
              <a:gd name="T53" fmla="*/ 1436182 h 1033"/>
              <a:gd name="T54" fmla="*/ 14081419 w 626"/>
              <a:gd name="T55" fmla="*/ 4219049 h 1033"/>
              <a:gd name="T56" fmla="*/ 5641600 w 626"/>
              <a:gd name="T57" fmla="*/ 46319199 h 1033"/>
              <a:gd name="T58" fmla="*/ 14081419 w 626"/>
              <a:gd name="T59" fmla="*/ 42100362 h 1033"/>
              <a:gd name="T60" fmla="*/ 11283199 w 626"/>
              <a:gd name="T61" fmla="*/ 39272746 h 1033"/>
              <a:gd name="T62" fmla="*/ 14081419 w 626"/>
              <a:gd name="T63" fmla="*/ 36489879 h 1033"/>
              <a:gd name="T64" fmla="*/ 11283199 w 626"/>
              <a:gd name="T65" fmla="*/ 32270829 h 1033"/>
              <a:gd name="T66" fmla="*/ 14081419 w 626"/>
              <a:gd name="T67" fmla="*/ 29488174 h 1033"/>
              <a:gd name="T68" fmla="*/ 5641600 w 626"/>
              <a:gd name="T69" fmla="*/ 32270829 h 1033"/>
              <a:gd name="T70" fmla="*/ 8439819 w 626"/>
              <a:gd name="T71" fmla="*/ 36489879 h 1033"/>
              <a:gd name="T72" fmla="*/ 5641600 w 626"/>
              <a:gd name="T73" fmla="*/ 36489879 h 1033"/>
              <a:gd name="T74" fmla="*/ 8439819 w 626"/>
              <a:gd name="T75" fmla="*/ 39272746 h 1033"/>
              <a:gd name="T76" fmla="*/ 8439819 w 626"/>
              <a:gd name="T77" fmla="*/ 42100362 h 1033"/>
              <a:gd name="T78" fmla="*/ 5641600 w 626"/>
              <a:gd name="T79" fmla="*/ 46319199 h 1033"/>
              <a:gd name="T80" fmla="*/ 0 w 626"/>
              <a:gd name="T81" fmla="*/ 1436182 h 1033"/>
              <a:gd name="T82" fmla="*/ 5641600 w 626"/>
              <a:gd name="T83" fmla="*/ 46319199 h 1033"/>
              <a:gd name="T84" fmla="*/ 2798220 w 626"/>
              <a:gd name="T85" fmla="*/ 42100362 h 1033"/>
              <a:gd name="T86" fmla="*/ 5641600 w 626"/>
              <a:gd name="T87" fmla="*/ 39272746 h 1033"/>
              <a:gd name="T88" fmla="*/ 2798220 w 626"/>
              <a:gd name="T89" fmla="*/ 36489879 h 1033"/>
              <a:gd name="T90" fmla="*/ 5641600 w 626"/>
              <a:gd name="T91" fmla="*/ 32270829 h 1033"/>
              <a:gd name="T92" fmla="*/ 2798220 w 626"/>
              <a:gd name="T93" fmla="*/ 29488174 h 1033"/>
              <a:gd name="T94" fmla="*/ 5641600 w 626"/>
              <a:gd name="T95" fmla="*/ 4219049 h 10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6" h="1033">
                <a:moveTo>
                  <a:pt x="500" y="1032"/>
                </a:moveTo>
                <a:lnTo>
                  <a:pt x="625" y="1032"/>
                </a:lnTo>
                <a:lnTo>
                  <a:pt x="625" y="32"/>
                </a:lnTo>
                <a:lnTo>
                  <a:pt x="562" y="32"/>
                </a:lnTo>
                <a:lnTo>
                  <a:pt x="562" y="0"/>
                </a:lnTo>
                <a:lnTo>
                  <a:pt x="500" y="0"/>
                </a:lnTo>
                <a:lnTo>
                  <a:pt x="500" y="94"/>
                </a:lnTo>
                <a:lnTo>
                  <a:pt x="562" y="94"/>
                </a:lnTo>
                <a:lnTo>
                  <a:pt x="562" y="657"/>
                </a:lnTo>
                <a:lnTo>
                  <a:pt x="500" y="657"/>
                </a:lnTo>
                <a:lnTo>
                  <a:pt x="500" y="719"/>
                </a:lnTo>
                <a:lnTo>
                  <a:pt x="562" y="719"/>
                </a:lnTo>
                <a:lnTo>
                  <a:pt x="562" y="813"/>
                </a:lnTo>
                <a:lnTo>
                  <a:pt x="500" y="813"/>
                </a:lnTo>
                <a:lnTo>
                  <a:pt x="500" y="875"/>
                </a:lnTo>
                <a:lnTo>
                  <a:pt x="562" y="875"/>
                </a:lnTo>
                <a:lnTo>
                  <a:pt x="562" y="938"/>
                </a:lnTo>
                <a:lnTo>
                  <a:pt x="500" y="938"/>
                </a:lnTo>
                <a:lnTo>
                  <a:pt x="500" y="1032"/>
                </a:lnTo>
                <a:close/>
                <a:moveTo>
                  <a:pt x="437" y="0"/>
                </a:moveTo>
                <a:lnTo>
                  <a:pt x="437" y="32"/>
                </a:lnTo>
                <a:lnTo>
                  <a:pt x="312" y="32"/>
                </a:lnTo>
                <a:lnTo>
                  <a:pt x="312" y="94"/>
                </a:lnTo>
                <a:lnTo>
                  <a:pt x="500" y="94"/>
                </a:lnTo>
                <a:lnTo>
                  <a:pt x="500" y="0"/>
                </a:lnTo>
                <a:lnTo>
                  <a:pt x="437" y="0"/>
                </a:lnTo>
                <a:close/>
                <a:moveTo>
                  <a:pt x="312" y="1032"/>
                </a:moveTo>
                <a:lnTo>
                  <a:pt x="500" y="1032"/>
                </a:lnTo>
                <a:lnTo>
                  <a:pt x="500" y="938"/>
                </a:lnTo>
                <a:lnTo>
                  <a:pt x="437" y="938"/>
                </a:lnTo>
                <a:lnTo>
                  <a:pt x="437" y="875"/>
                </a:lnTo>
                <a:lnTo>
                  <a:pt x="500" y="875"/>
                </a:lnTo>
                <a:lnTo>
                  <a:pt x="500" y="813"/>
                </a:lnTo>
                <a:lnTo>
                  <a:pt x="437" y="813"/>
                </a:lnTo>
                <a:lnTo>
                  <a:pt x="437" y="719"/>
                </a:lnTo>
                <a:lnTo>
                  <a:pt x="500" y="719"/>
                </a:lnTo>
                <a:lnTo>
                  <a:pt x="500" y="657"/>
                </a:lnTo>
                <a:lnTo>
                  <a:pt x="312" y="657"/>
                </a:lnTo>
                <a:lnTo>
                  <a:pt x="312" y="719"/>
                </a:lnTo>
                <a:lnTo>
                  <a:pt x="375" y="719"/>
                </a:lnTo>
                <a:lnTo>
                  <a:pt x="375" y="813"/>
                </a:lnTo>
                <a:lnTo>
                  <a:pt x="312" y="813"/>
                </a:lnTo>
                <a:lnTo>
                  <a:pt x="312" y="875"/>
                </a:lnTo>
                <a:lnTo>
                  <a:pt x="375" y="875"/>
                </a:lnTo>
                <a:lnTo>
                  <a:pt x="375" y="938"/>
                </a:lnTo>
                <a:lnTo>
                  <a:pt x="312" y="938"/>
                </a:lnTo>
                <a:lnTo>
                  <a:pt x="312" y="1032"/>
                </a:lnTo>
                <a:close/>
                <a:moveTo>
                  <a:pt x="312" y="32"/>
                </a:moveTo>
                <a:lnTo>
                  <a:pt x="125" y="32"/>
                </a:lnTo>
                <a:lnTo>
                  <a:pt x="125" y="94"/>
                </a:lnTo>
                <a:lnTo>
                  <a:pt x="312" y="94"/>
                </a:lnTo>
                <a:lnTo>
                  <a:pt x="312" y="32"/>
                </a:lnTo>
                <a:close/>
                <a:moveTo>
                  <a:pt x="125" y="1032"/>
                </a:moveTo>
                <a:lnTo>
                  <a:pt x="312" y="1032"/>
                </a:lnTo>
                <a:lnTo>
                  <a:pt x="312" y="938"/>
                </a:lnTo>
                <a:lnTo>
                  <a:pt x="250" y="938"/>
                </a:lnTo>
                <a:lnTo>
                  <a:pt x="250" y="875"/>
                </a:lnTo>
                <a:lnTo>
                  <a:pt x="312" y="875"/>
                </a:lnTo>
                <a:lnTo>
                  <a:pt x="312" y="813"/>
                </a:lnTo>
                <a:lnTo>
                  <a:pt x="250" y="813"/>
                </a:lnTo>
                <a:lnTo>
                  <a:pt x="250" y="719"/>
                </a:lnTo>
                <a:lnTo>
                  <a:pt x="312" y="719"/>
                </a:lnTo>
                <a:lnTo>
                  <a:pt x="312" y="657"/>
                </a:lnTo>
                <a:lnTo>
                  <a:pt x="125" y="657"/>
                </a:lnTo>
                <a:lnTo>
                  <a:pt x="125" y="719"/>
                </a:lnTo>
                <a:lnTo>
                  <a:pt x="187" y="719"/>
                </a:lnTo>
                <a:lnTo>
                  <a:pt x="187" y="813"/>
                </a:lnTo>
                <a:lnTo>
                  <a:pt x="125" y="813"/>
                </a:lnTo>
                <a:lnTo>
                  <a:pt x="125" y="875"/>
                </a:lnTo>
                <a:lnTo>
                  <a:pt x="187" y="875"/>
                </a:lnTo>
                <a:lnTo>
                  <a:pt x="187" y="938"/>
                </a:lnTo>
                <a:lnTo>
                  <a:pt x="125" y="938"/>
                </a:lnTo>
                <a:lnTo>
                  <a:pt x="125" y="1032"/>
                </a:lnTo>
                <a:close/>
                <a:moveTo>
                  <a:pt x="125" y="32"/>
                </a:moveTo>
                <a:lnTo>
                  <a:pt x="0" y="32"/>
                </a:lnTo>
                <a:lnTo>
                  <a:pt x="0" y="1032"/>
                </a:lnTo>
                <a:lnTo>
                  <a:pt x="125" y="1032"/>
                </a:lnTo>
                <a:lnTo>
                  <a:pt x="125" y="938"/>
                </a:lnTo>
                <a:lnTo>
                  <a:pt x="62" y="938"/>
                </a:lnTo>
                <a:lnTo>
                  <a:pt x="62" y="875"/>
                </a:lnTo>
                <a:lnTo>
                  <a:pt x="125" y="875"/>
                </a:lnTo>
                <a:lnTo>
                  <a:pt x="125" y="813"/>
                </a:lnTo>
                <a:lnTo>
                  <a:pt x="62" y="813"/>
                </a:lnTo>
                <a:lnTo>
                  <a:pt x="62" y="719"/>
                </a:lnTo>
                <a:lnTo>
                  <a:pt x="125" y="719"/>
                </a:lnTo>
                <a:lnTo>
                  <a:pt x="125" y="657"/>
                </a:lnTo>
                <a:lnTo>
                  <a:pt x="62" y="657"/>
                </a:lnTo>
                <a:lnTo>
                  <a:pt x="62" y="94"/>
                </a:lnTo>
                <a:lnTo>
                  <a:pt x="125" y="94"/>
                </a:lnTo>
                <a:lnTo>
                  <a:pt x="12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36" name="Freeform 13"/>
          <p:cNvSpPr>
            <a:spLocks noChangeArrowheads="1"/>
          </p:cNvSpPr>
          <p:nvPr/>
        </p:nvSpPr>
        <p:spPr bwMode="auto">
          <a:xfrm>
            <a:off x="3548063" y="2019300"/>
            <a:ext cx="390525" cy="390525"/>
          </a:xfrm>
          <a:custGeom>
            <a:avLst/>
            <a:gdLst>
              <a:gd name="T0" fmla="*/ 40624766 w 1844"/>
              <a:gd name="T1" fmla="*/ 82616252 h 1845"/>
              <a:gd name="T2" fmla="*/ 40624766 w 1844"/>
              <a:gd name="T3" fmla="*/ 82616252 h 1845"/>
              <a:gd name="T4" fmla="*/ 82639664 w 1844"/>
              <a:gd name="T5" fmla="*/ 42024935 h 1845"/>
              <a:gd name="T6" fmla="*/ 40624766 w 1844"/>
              <a:gd name="T7" fmla="*/ 0 h 1845"/>
              <a:gd name="T8" fmla="*/ 0 w 1844"/>
              <a:gd name="T9" fmla="*/ 42024935 h 1845"/>
              <a:gd name="T10" fmla="*/ 40624766 w 1844"/>
              <a:gd name="T11" fmla="*/ 82616252 h 18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44" h="1845">
                <a:moveTo>
                  <a:pt x="906" y="1844"/>
                </a:moveTo>
                <a:lnTo>
                  <a:pt x="906" y="1844"/>
                </a:lnTo>
                <a:cubicBezTo>
                  <a:pt x="1437" y="1844"/>
                  <a:pt x="1843" y="1438"/>
                  <a:pt x="1843" y="938"/>
                </a:cubicBezTo>
                <a:cubicBezTo>
                  <a:pt x="1843" y="407"/>
                  <a:pt x="1437" y="0"/>
                  <a:pt x="906" y="0"/>
                </a:cubicBezTo>
                <a:cubicBezTo>
                  <a:pt x="406" y="0"/>
                  <a:pt x="0" y="407"/>
                  <a:pt x="0" y="938"/>
                </a:cubicBezTo>
                <a:cubicBezTo>
                  <a:pt x="0" y="1438"/>
                  <a:pt x="406" y="1844"/>
                  <a:pt x="906" y="1844"/>
                </a:cubicBezTo>
              </a:path>
            </a:pathLst>
          </a:cu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37" name="Freeform 14"/>
          <p:cNvSpPr>
            <a:spLocks noChangeArrowheads="1"/>
          </p:cNvSpPr>
          <p:nvPr/>
        </p:nvSpPr>
        <p:spPr bwMode="auto">
          <a:xfrm>
            <a:off x="3621088" y="2236788"/>
            <a:ext cx="244475" cy="66675"/>
          </a:xfrm>
          <a:custGeom>
            <a:avLst/>
            <a:gdLst>
              <a:gd name="T0" fmla="*/ 33588712 w 1158"/>
              <a:gd name="T1" fmla="*/ 7042627 h 313"/>
              <a:gd name="T2" fmla="*/ 18227532 w 1158"/>
              <a:gd name="T3" fmla="*/ 7042627 h 313"/>
              <a:gd name="T4" fmla="*/ 18227532 w 1158"/>
              <a:gd name="T5" fmla="*/ 0 h 313"/>
              <a:gd name="T6" fmla="*/ 0 w 1158"/>
              <a:gd name="T7" fmla="*/ 0 h 313"/>
              <a:gd name="T8" fmla="*/ 0 w 1158"/>
              <a:gd name="T9" fmla="*/ 14085040 h 313"/>
              <a:gd name="T10" fmla="*/ 51816244 w 1158"/>
              <a:gd name="T11" fmla="*/ 14085040 h 313"/>
              <a:gd name="T12" fmla="*/ 51816244 w 1158"/>
              <a:gd name="T13" fmla="*/ 0 h 313"/>
              <a:gd name="T14" fmla="*/ 33588712 w 1158"/>
              <a:gd name="T15" fmla="*/ 0 h 313"/>
              <a:gd name="T16" fmla="*/ 33588712 w 1158"/>
              <a:gd name="T17" fmla="*/ 7042627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8" h="313">
                <a:moveTo>
                  <a:pt x="750" y="156"/>
                </a:moveTo>
                <a:lnTo>
                  <a:pt x="407" y="156"/>
                </a:lnTo>
                <a:lnTo>
                  <a:pt x="407" y="0"/>
                </a:lnTo>
                <a:lnTo>
                  <a:pt x="0" y="0"/>
                </a:lnTo>
                <a:lnTo>
                  <a:pt x="0" y="312"/>
                </a:lnTo>
                <a:lnTo>
                  <a:pt x="1157" y="312"/>
                </a:lnTo>
                <a:lnTo>
                  <a:pt x="1157" y="0"/>
                </a:lnTo>
                <a:lnTo>
                  <a:pt x="750" y="0"/>
                </a:lnTo>
                <a:lnTo>
                  <a:pt x="750" y="156"/>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38" name="Freeform 15"/>
          <p:cNvSpPr>
            <a:spLocks noChangeArrowheads="1"/>
          </p:cNvSpPr>
          <p:nvPr/>
        </p:nvSpPr>
        <p:spPr bwMode="auto">
          <a:xfrm>
            <a:off x="3719513" y="2236788"/>
            <a:ext cx="46037" cy="20637"/>
          </a:xfrm>
          <a:custGeom>
            <a:avLst/>
            <a:gdLst>
              <a:gd name="T0" fmla="*/ 0 w 220"/>
              <a:gd name="T1" fmla="*/ 0 h 94"/>
              <a:gd name="T2" fmla="*/ 9728246 w 220"/>
              <a:gd name="T3" fmla="*/ 0 h 94"/>
              <a:gd name="T4" fmla="*/ 9728246 w 220"/>
              <a:gd name="T5" fmla="*/ 4261541 h 94"/>
              <a:gd name="T6" fmla="*/ 0 w 220"/>
              <a:gd name="T7" fmla="*/ 4261541 h 94"/>
              <a:gd name="T8" fmla="*/ 0 w 2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0" h="94">
                <a:moveTo>
                  <a:pt x="0" y="0"/>
                </a:moveTo>
                <a:lnTo>
                  <a:pt x="219" y="0"/>
                </a:lnTo>
                <a:lnTo>
                  <a:pt x="219" y="93"/>
                </a:lnTo>
                <a:lnTo>
                  <a:pt x="0" y="93"/>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39" name="Freeform 16"/>
          <p:cNvSpPr>
            <a:spLocks noChangeArrowheads="1"/>
          </p:cNvSpPr>
          <p:nvPr/>
        </p:nvSpPr>
        <p:spPr bwMode="auto">
          <a:xfrm>
            <a:off x="3621088" y="2098675"/>
            <a:ext cx="244475" cy="125413"/>
          </a:xfrm>
          <a:custGeom>
            <a:avLst/>
            <a:gdLst>
              <a:gd name="T0" fmla="*/ 37798622 w 1158"/>
              <a:gd name="T1" fmla="*/ 0 h 595"/>
              <a:gd name="T2" fmla="*/ 25213859 w 1158"/>
              <a:gd name="T3" fmla="*/ 0 h 595"/>
              <a:gd name="T4" fmla="*/ 25213859 w 1158"/>
              <a:gd name="T5" fmla="*/ 4199965 h 595"/>
              <a:gd name="T6" fmla="*/ 33588712 w 1158"/>
              <a:gd name="T7" fmla="*/ 4199965 h 595"/>
              <a:gd name="T8" fmla="*/ 33588712 w 1158"/>
              <a:gd name="T9" fmla="*/ 9784954 h 595"/>
              <a:gd name="T10" fmla="*/ 25213859 w 1158"/>
              <a:gd name="T11" fmla="*/ 9784954 h 595"/>
              <a:gd name="T12" fmla="*/ 25213859 w 1158"/>
              <a:gd name="T13" fmla="*/ 26540131 h 595"/>
              <a:gd name="T14" fmla="*/ 33588712 w 1158"/>
              <a:gd name="T15" fmla="*/ 26540131 h 595"/>
              <a:gd name="T16" fmla="*/ 51816244 w 1158"/>
              <a:gd name="T17" fmla="*/ 26540131 h 595"/>
              <a:gd name="T18" fmla="*/ 51816244 w 1158"/>
              <a:gd name="T19" fmla="*/ 9784954 h 595"/>
              <a:gd name="T20" fmla="*/ 37798622 w 1158"/>
              <a:gd name="T21" fmla="*/ 9784954 h 595"/>
              <a:gd name="T22" fmla="*/ 37798622 w 1158"/>
              <a:gd name="T23" fmla="*/ 0 h 595"/>
              <a:gd name="T24" fmla="*/ 25213859 w 1158"/>
              <a:gd name="T25" fmla="*/ 0 h 595"/>
              <a:gd name="T26" fmla="*/ 12629308 w 1158"/>
              <a:gd name="T27" fmla="*/ 0 h 595"/>
              <a:gd name="T28" fmla="*/ 12629308 w 1158"/>
              <a:gd name="T29" fmla="*/ 9784954 h 595"/>
              <a:gd name="T30" fmla="*/ 0 w 1158"/>
              <a:gd name="T31" fmla="*/ 9784954 h 595"/>
              <a:gd name="T32" fmla="*/ 0 w 1158"/>
              <a:gd name="T33" fmla="*/ 26540131 h 595"/>
              <a:gd name="T34" fmla="*/ 18227532 w 1158"/>
              <a:gd name="T35" fmla="*/ 26540131 h 595"/>
              <a:gd name="T36" fmla="*/ 25213859 w 1158"/>
              <a:gd name="T37" fmla="*/ 26540131 h 595"/>
              <a:gd name="T38" fmla="*/ 25213859 w 1158"/>
              <a:gd name="T39" fmla="*/ 9784954 h 595"/>
              <a:gd name="T40" fmla="*/ 16794461 w 1158"/>
              <a:gd name="T41" fmla="*/ 9784954 h 595"/>
              <a:gd name="T42" fmla="*/ 16794461 w 1158"/>
              <a:gd name="T43" fmla="*/ 9784954 h 595"/>
              <a:gd name="T44" fmla="*/ 16794461 w 1158"/>
              <a:gd name="T45" fmla="*/ 4199965 h 595"/>
              <a:gd name="T46" fmla="*/ 25213859 w 1158"/>
              <a:gd name="T47" fmla="*/ 4199965 h 595"/>
              <a:gd name="T48" fmla="*/ 25213859 w 1158"/>
              <a:gd name="T49" fmla="*/ 0 h 5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58" h="595">
                <a:moveTo>
                  <a:pt x="844" y="0"/>
                </a:moveTo>
                <a:lnTo>
                  <a:pt x="563" y="0"/>
                </a:lnTo>
                <a:lnTo>
                  <a:pt x="563" y="94"/>
                </a:lnTo>
                <a:lnTo>
                  <a:pt x="750" y="94"/>
                </a:lnTo>
                <a:lnTo>
                  <a:pt x="750" y="219"/>
                </a:lnTo>
                <a:lnTo>
                  <a:pt x="563" y="219"/>
                </a:lnTo>
                <a:lnTo>
                  <a:pt x="563" y="594"/>
                </a:lnTo>
                <a:lnTo>
                  <a:pt x="750" y="594"/>
                </a:lnTo>
                <a:lnTo>
                  <a:pt x="1157" y="594"/>
                </a:lnTo>
                <a:lnTo>
                  <a:pt x="1157" y="219"/>
                </a:lnTo>
                <a:lnTo>
                  <a:pt x="844" y="219"/>
                </a:lnTo>
                <a:lnTo>
                  <a:pt x="844" y="0"/>
                </a:lnTo>
                <a:close/>
                <a:moveTo>
                  <a:pt x="563" y="0"/>
                </a:moveTo>
                <a:lnTo>
                  <a:pt x="282" y="0"/>
                </a:lnTo>
                <a:lnTo>
                  <a:pt x="282" y="219"/>
                </a:lnTo>
                <a:lnTo>
                  <a:pt x="0" y="219"/>
                </a:lnTo>
                <a:lnTo>
                  <a:pt x="0" y="594"/>
                </a:lnTo>
                <a:lnTo>
                  <a:pt x="407" y="594"/>
                </a:lnTo>
                <a:lnTo>
                  <a:pt x="563" y="594"/>
                </a:lnTo>
                <a:lnTo>
                  <a:pt x="563" y="219"/>
                </a:lnTo>
                <a:lnTo>
                  <a:pt x="375" y="219"/>
                </a:lnTo>
                <a:lnTo>
                  <a:pt x="375" y="94"/>
                </a:lnTo>
                <a:lnTo>
                  <a:pt x="563" y="94"/>
                </a:lnTo>
                <a:lnTo>
                  <a:pt x="5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0" name="Freeform 18"/>
          <p:cNvSpPr>
            <a:spLocks noChangeArrowheads="1"/>
          </p:cNvSpPr>
          <p:nvPr/>
        </p:nvSpPr>
        <p:spPr bwMode="auto">
          <a:xfrm>
            <a:off x="1495425" y="1349375"/>
            <a:ext cx="206375" cy="206375"/>
          </a:xfrm>
          <a:custGeom>
            <a:avLst/>
            <a:gdLst>
              <a:gd name="T0" fmla="*/ 22535512 w 970"/>
              <a:gd name="T1" fmla="*/ 43685120 h 970"/>
              <a:gd name="T2" fmla="*/ 22535512 w 970"/>
              <a:gd name="T3" fmla="*/ 43685120 h 970"/>
              <a:gd name="T4" fmla="*/ 43673631 w 970"/>
              <a:gd name="T5" fmla="*/ 21143863 h 970"/>
              <a:gd name="T6" fmla="*/ 22535512 w 970"/>
              <a:gd name="T7" fmla="*/ 0 h 970"/>
              <a:gd name="T8" fmla="*/ 0 w 970"/>
              <a:gd name="T9" fmla="*/ 21143863 h 970"/>
              <a:gd name="T10" fmla="*/ 22535512 w 970"/>
              <a:gd name="T11" fmla="*/ 43685120 h 9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0" h="970">
                <a:moveTo>
                  <a:pt x="500" y="969"/>
                </a:moveTo>
                <a:lnTo>
                  <a:pt x="500" y="969"/>
                </a:lnTo>
                <a:cubicBezTo>
                  <a:pt x="750" y="969"/>
                  <a:pt x="969" y="750"/>
                  <a:pt x="969" y="469"/>
                </a:cubicBezTo>
                <a:cubicBezTo>
                  <a:pt x="969" y="219"/>
                  <a:pt x="750" y="0"/>
                  <a:pt x="500" y="0"/>
                </a:cubicBezTo>
                <a:cubicBezTo>
                  <a:pt x="219" y="0"/>
                  <a:pt x="0" y="219"/>
                  <a:pt x="0" y="469"/>
                </a:cubicBezTo>
                <a:cubicBezTo>
                  <a:pt x="0" y="750"/>
                  <a:pt x="219" y="969"/>
                  <a:pt x="500" y="96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1" name="Freeform 19"/>
          <p:cNvSpPr>
            <a:spLocks noChangeArrowheads="1"/>
          </p:cNvSpPr>
          <p:nvPr/>
        </p:nvSpPr>
        <p:spPr bwMode="auto">
          <a:xfrm>
            <a:off x="1535113" y="1376363"/>
            <a:ext cx="133350" cy="138112"/>
          </a:xfrm>
          <a:custGeom>
            <a:avLst/>
            <a:gdLst>
              <a:gd name="T0" fmla="*/ 14081419 w 626"/>
              <a:gd name="T1" fmla="*/ 0 h 657"/>
              <a:gd name="T2" fmla="*/ 14081419 w 626"/>
              <a:gd name="T3" fmla="*/ 0 h 657"/>
              <a:gd name="T4" fmla="*/ 11283199 w 626"/>
              <a:gd name="T5" fmla="*/ 5567574 h 657"/>
              <a:gd name="T6" fmla="*/ 11283199 w 626"/>
              <a:gd name="T7" fmla="*/ 11135149 h 657"/>
              <a:gd name="T8" fmla="*/ 0 w 626"/>
              <a:gd name="T9" fmla="*/ 15322023 h 657"/>
              <a:gd name="T10" fmla="*/ 0 w 626"/>
              <a:gd name="T11" fmla="*/ 18083633 h 657"/>
              <a:gd name="T12" fmla="*/ 11283199 w 626"/>
              <a:gd name="T13" fmla="*/ 16702723 h 657"/>
              <a:gd name="T14" fmla="*/ 11283199 w 626"/>
              <a:gd name="T15" fmla="*/ 22270507 h 657"/>
              <a:gd name="T16" fmla="*/ 5641600 w 626"/>
              <a:gd name="T17" fmla="*/ 26457172 h 657"/>
              <a:gd name="T18" fmla="*/ 5641600 w 626"/>
              <a:gd name="T19" fmla="*/ 29218781 h 657"/>
              <a:gd name="T20" fmla="*/ 14081419 w 626"/>
              <a:gd name="T21" fmla="*/ 26457172 h 657"/>
              <a:gd name="T22" fmla="*/ 21122129 w 626"/>
              <a:gd name="T23" fmla="*/ 29218781 h 657"/>
              <a:gd name="T24" fmla="*/ 21122129 w 626"/>
              <a:gd name="T25" fmla="*/ 26457172 h 657"/>
              <a:gd name="T26" fmla="*/ 16924799 w 626"/>
              <a:gd name="T27" fmla="*/ 22270507 h 657"/>
              <a:gd name="T28" fmla="*/ 16924799 w 626"/>
              <a:gd name="T29" fmla="*/ 16702723 h 657"/>
              <a:gd name="T30" fmla="*/ 28207998 w 626"/>
              <a:gd name="T31" fmla="*/ 18083633 h 657"/>
              <a:gd name="T32" fmla="*/ 28207998 w 626"/>
              <a:gd name="T33" fmla="*/ 15322023 h 657"/>
              <a:gd name="T34" fmla="*/ 16924799 w 626"/>
              <a:gd name="T35" fmla="*/ 11135149 h 657"/>
              <a:gd name="T36" fmla="*/ 16924799 w 626"/>
              <a:gd name="T37" fmla="*/ 5567574 h 657"/>
              <a:gd name="T38" fmla="*/ 14081419 w 626"/>
              <a:gd name="T39" fmla="*/ 0 h 6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6" h="657">
                <a:moveTo>
                  <a:pt x="312" y="0"/>
                </a:moveTo>
                <a:lnTo>
                  <a:pt x="312" y="0"/>
                </a:lnTo>
                <a:cubicBezTo>
                  <a:pt x="281" y="0"/>
                  <a:pt x="250" y="94"/>
                  <a:pt x="250" y="125"/>
                </a:cubicBezTo>
                <a:cubicBezTo>
                  <a:pt x="250" y="250"/>
                  <a:pt x="250" y="250"/>
                  <a:pt x="250" y="250"/>
                </a:cubicBezTo>
                <a:cubicBezTo>
                  <a:pt x="0" y="344"/>
                  <a:pt x="0" y="344"/>
                  <a:pt x="0" y="344"/>
                </a:cubicBezTo>
                <a:cubicBezTo>
                  <a:pt x="0" y="406"/>
                  <a:pt x="0" y="406"/>
                  <a:pt x="0" y="406"/>
                </a:cubicBezTo>
                <a:cubicBezTo>
                  <a:pt x="250" y="375"/>
                  <a:pt x="250" y="375"/>
                  <a:pt x="250" y="375"/>
                </a:cubicBezTo>
                <a:cubicBezTo>
                  <a:pt x="250" y="500"/>
                  <a:pt x="250" y="500"/>
                  <a:pt x="250" y="500"/>
                </a:cubicBezTo>
                <a:cubicBezTo>
                  <a:pt x="125" y="594"/>
                  <a:pt x="125" y="594"/>
                  <a:pt x="125" y="594"/>
                </a:cubicBezTo>
                <a:cubicBezTo>
                  <a:pt x="125" y="656"/>
                  <a:pt x="125" y="656"/>
                  <a:pt x="125" y="656"/>
                </a:cubicBezTo>
                <a:cubicBezTo>
                  <a:pt x="312" y="594"/>
                  <a:pt x="312" y="594"/>
                  <a:pt x="312" y="594"/>
                </a:cubicBezTo>
                <a:cubicBezTo>
                  <a:pt x="468" y="656"/>
                  <a:pt x="468" y="656"/>
                  <a:pt x="468" y="656"/>
                </a:cubicBezTo>
                <a:cubicBezTo>
                  <a:pt x="468" y="594"/>
                  <a:pt x="468" y="594"/>
                  <a:pt x="468" y="594"/>
                </a:cubicBezTo>
                <a:cubicBezTo>
                  <a:pt x="375" y="500"/>
                  <a:pt x="375" y="500"/>
                  <a:pt x="375" y="500"/>
                </a:cubicBezTo>
                <a:cubicBezTo>
                  <a:pt x="375" y="375"/>
                  <a:pt x="375" y="375"/>
                  <a:pt x="375" y="375"/>
                </a:cubicBezTo>
                <a:cubicBezTo>
                  <a:pt x="625" y="406"/>
                  <a:pt x="625" y="406"/>
                  <a:pt x="625" y="406"/>
                </a:cubicBezTo>
                <a:cubicBezTo>
                  <a:pt x="625" y="344"/>
                  <a:pt x="625" y="344"/>
                  <a:pt x="625" y="344"/>
                </a:cubicBezTo>
                <a:cubicBezTo>
                  <a:pt x="375" y="250"/>
                  <a:pt x="375" y="250"/>
                  <a:pt x="375" y="250"/>
                </a:cubicBezTo>
                <a:cubicBezTo>
                  <a:pt x="375" y="125"/>
                  <a:pt x="375" y="125"/>
                  <a:pt x="375" y="125"/>
                </a:cubicBezTo>
                <a:cubicBezTo>
                  <a:pt x="375" y="94"/>
                  <a:pt x="343" y="0"/>
                  <a:pt x="3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2" name="Freeform 21"/>
          <p:cNvSpPr>
            <a:spLocks noChangeArrowheads="1"/>
          </p:cNvSpPr>
          <p:nvPr/>
        </p:nvSpPr>
        <p:spPr bwMode="auto">
          <a:xfrm>
            <a:off x="4381500" y="2289175"/>
            <a:ext cx="244475" cy="244475"/>
          </a:xfrm>
          <a:custGeom>
            <a:avLst/>
            <a:gdLst>
              <a:gd name="T0" fmla="*/ 25161485 w 1157"/>
              <a:gd name="T1" fmla="*/ 51677197 h 1157"/>
              <a:gd name="T2" fmla="*/ 25161485 w 1157"/>
              <a:gd name="T3" fmla="*/ 51677197 h 1157"/>
              <a:gd name="T4" fmla="*/ 51663674 w 1157"/>
              <a:gd name="T5" fmla="*/ 26509162 h 1157"/>
              <a:gd name="T6" fmla="*/ 25161485 w 1157"/>
              <a:gd name="T7" fmla="*/ 0 h 1157"/>
              <a:gd name="T8" fmla="*/ 0 w 1157"/>
              <a:gd name="T9" fmla="*/ 26509162 h 1157"/>
              <a:gd name="T10" fmla="*/ 25161485 w 1157"/>
              <a:gd name="T11" fmla="*/ 51677197 h 1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7" h="1157">
                <a:moveTo>
                  <a:pt x="563" y="1156"/>
                </a:moveTo>
                <a:lnTo>
                  <a:pt x="563" y="1156"/>
                </a:lnTo>
                <a:cubicBezTo>
                  <a:pt x="906" y="1156"/>
                  <a:pt x="1156" y="906"/>
                  <a:pt x="1156" y="593"/>
                </a:cubicBezTo>
                <a:cubicBezTo>
                  <a:pt x="1156" y="250"/>
                  <a:pt x="906" y="0"/>
                  <a:pt x="563" y="0"/>
                </a:cubicBezTo>
                <a:cubicBezTo>
                  <a:pt x="250" y="0"/>
                  <a:pt x="0" y="250"/>
                  <a:pt x="0" y="593"/>
                </a:cubicBezTo>
                <a:cubicBezTo>
                  <a:pt x="0" y="906"/>
                  <a:pt x="250" y="1156"/>
                  <a:pt x="563" y="1156"/>
                </a:cubicBezTo>
              </a:path>
            </a:pathLst>
          </a:cu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43" name="Freeform 23"/>
          <p:cNvSpPr>
            <a:spLocks noChangeArrowheads="1"/>
          </p:cNvSpPr>
          <p:nvPr/>
        </p:nvSpPr>
        <p:spPr bwMode="auto">
          <a:xfrm>
            <a:off x="4110038" y="1397000"/>
            <a:ext cx="330200" cy="323850"/>
          </a:xfrm>
          <a:custGeom>
            <a:avLst/>
            <a:gdLst>
              <a:gd name="T0" fmla="*/ 34904020 w 1563"/>
              <a:gd name="T1" fmla="*/ 68486242 h 1532"/>
              <a:gd name="T2" fmla="*/ 34904020 w 1563"/>
              <a:gd name="T3" fmla="*/ 68486242 h 1532"/>
              <a:gd name="T4" fmla="*/ 69807829 w 1563"/>
              <a:gd name="T5" fmla="*/ 34936481 h 1532"/>
              <a:gd name="T6" fmla="*/ 34904020 w 1563"/>
              <a:gd name="T7" fmla="*/ 0 h 1532"/>
              <a:gd name="T8" fmla="*/ 0 w 1563"/>
              <a:gd name="T9" fmla="*/ 34936481 h 1532"/>
              <a:gd name="T10" fmla="*/ 34904020 w 1563"/>
              <a:gd name="T11" fmla="*/ 68486242 h 15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3" h="1532">
                <a:moveTo>
                  <a:pt x="781" y="1531"/>
                </a:moveTo>
                <a:lnTo>
                  <a:pt x="781" y="1531"/>
                </a:lnTo>
                <a:cubicBezTo>
                  <a:pt x="1219" y="1531"/>
                  <a:pt x="1562" y="1187"/>
                  <a:pt x="1562" y="781"/>
                </a:cubicBezTo>
                <a:cubicBezTo>
                  <a:pt x="1562" y="344"/>
                  <a:pt x="1219" y="0"/>
                  <a:pt x="781" y="0"/>
                </a:cubicBezTo>
                <a:cubicBezTo>
                  <a:pt x="375" y="0"/>
                  <a:pt x="0" y="344"/>
                  <a:pt x="0" y="781"/>
                </a:cubicBezTo>
                <a:cubicBezTo>
                  <a:pt x="0" y="1187"/>
                  <a:pt x="375" y="1531"/>
                  <a:pt x="781" y="1531"/>
                </a:cubicBezTo>
              </a:path>
            </a:pathLst>
          </a:cu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44" name="Freeform 24"/>
          <p:cNvSpPr>
            <a:spLocks noChangeArrowheads="1"/>
          </p:cNvSpPr>
          <p:nvPr/>
        </p:nvSpPr>
        <p:spPr bwMode="auto">
          <a:xfrm>
            <a:off x="4164013" y="1489075"/>
            <a:ext cx="223837" cy="26988"/>
          </a:xfrm>
          <a:custGeom>
            <a:avLst/>
            <a:gdLst>
              <a:gd name="T0" fmla="*/ 0 w 1063"/>
              <a:gd name="T1" fmla="*/ 0 h 126"/>
              <a:gd name="T2" fmla="*/ 47355107 w 1063"/>
              <a:gd name="T3" fmla="*/ 0 h 126"/>
              <a:gd name="T4" fmla="*/ 47355107 w 1063"/>
              <a:gd name="T5" fmla="*/ 5757226 h 126"/>
              <a:gd name="T6" fmla="*/ 0 w 1063"/>
              <a:gd name="T7" fmla="*/ 5757226 h 126"/>
              <a:gd name="T8" fmla="*/ 0 w 1063"/>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3" h="126">
                <a:moveTo>
                  <a:pt x="0" y="0"/>
                </a:moveTo>
                <a:lnTo>
                  <a:pt x="1062" y="0"/>
                </a:lnTo>
                <a:lnTo>
                  <a:pt x="1062" y="125"/>
                </a:lnTo>
                <a:lnTo>
                  <a:pt x="0" y="125"/>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5" name="Freeform 25"/>
          <p:cNvSpPr>
            <a:spLocks noChangeArrowheads="1"/>
          </p:cNvSpPr>
          <p:nvPr/>
        </p:nvSpPr>
        <p:spPr bwMode="auto">
          <a:xfrm>
            <a:off x="4164013" y="1541463"/>
            <a:ext cx="223837" cy="93662"/>
          </a:xfrm>
          <a:custGeom>
            <a:avLst/>
            <a:gdLst>
              <a:gd name="T0" fmla="*/ 40399104 w 1063"/>
              <a:gd name="T1" fmla="*/ 19887494 h 439"/>
              <a:gd name="T2" fmla="*/ 47355107 w 1063"/>
              <a:gd name="T3" fmla="*/ 19887494 h 439"/>
              <a:gd name="T4" fmla="*/ 47355107 w 1063"/>
              <a:gd name="T5" fmla="*/ 0 h 439"/>
              <a:gd name="T6" fmla="*/ 40399104 w 1063"/>
              <a:gd name="T7" fmla="*/ 0 h 439"/>
              <a:gd name="T8" fmla="*/ 40399104 w 1063"/>
              <a:gd name="T9" fmla="*/ 9943747 h 439"/>
              <a:gd name="T10" fmla="*/ 40399104 w 1063"/>
              <a:gd name="T11" fmla="*/ 9943747 h 439"/>
              <a:gd name="T12" fmla="*/ 44590520 w 1063"/>
              <a:gd name="T13" fmla="*/ 12804385 h 439"/>
              <a:gd name="T14" fmla="*/ 40399104 w 1063"/>
              <a:gd name="T15" fmla="*/ 17027069 h 439"/>
              <a:gd name="T16" fmla="*/ 40399104 w 1063"/>
              <a:gd name="T17" fmla="*/ 19887494 h 439"/>
              <a:gd name="T18" fmla="*/ 0 w 1063"/>
              <a:gd name="T19" fmla="*/ 19887494 h 439"/>
              <a:gd name="T20" fmla="*/ 40399104 w 1063"/>
              <a:gd name="T21" fmla="*/ 19887494 h 439"/>
              <a:gd name="T22" fmla="*/ 40399104 w 1063"/>
              <a:gd name="T23" fmla="*/ 17027069 h 439"/>
              <a:gd name="T24" fmla="*/ 37634517 w 1063"/>
              <a:gd name="T25" fmla="*/ 12804385 h 439"/>
              <a:gd name="T26" fmla="*/ 40399104 w 1063"/>
              <a:gd name="T27" fmla="*/ 9943747 h 439"/>
              <a:gd name="T28" fmla="*/ 40399104 w 1063"/>
              <a:gd name="T29" fmla="*/ 0 h 439"/>
              <a:gd name="T30" fmla="*/ 0 w 1063"/>
              <a:gd name="T31" fmla="*/ 0 h 439"/>
              <a:gd name="T32" fmla="*/ 0 w 1063"/>
              <a:gd name="T33" fmla="*/ 19887494 h 439"/>
              <a:gd name="T34" fmla="*/ 40399104 w 1063"/>
              <a:gd name="T35" fmla="*/ 9943747 h 439"/>
              <a:gd name="T36" fmla="*/ 40399104 w 1063"/>
              <a:gd name="T37" fmla="*/ 9943747 h 4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63" h="439">
                <a:moveTo>
                  <a:pt x="906" y="438"/>
                </a:moveTo>
                <a:lnTo>
                  <a:pt x="1062" y="438"/>
                </a:lnTo>
                <a:lnTo>
                  <a:pt x="1062" y="0"/>
                </a:lnTo>
                <a:lnTo>
                  <a:pt x="906" y="0"/>
                </a:lnTo>
                <a:lnTo>
                  <a:pt x="906" y="219"/>
                </a:lnTo>
                <a:lnTo>
                  <a:pt x="1000" y="282"/>
                </a:lnTo>
                <a:lnTo>
                  <a:pt x="906" y="375"/>
                </a:lnTo>
                <a:lnTo>
                  <a:pt x="906" y="438"/>
                </a:lnTo>
                <a:close/>
                <a:moveTo>
                  <a:pt x="0" y="438"/>
                </a:moveTo>
                <a:lnTo>
                  <a:pt x="906" y="438"/>
                </a:lnTo>
                <a:lnTo>
                  <a:pt x="906" y="375"/>
                </a:lnTo>
                <a:lnTo>
                  <a:pt x="844" y="282"/>
                </a:lnTo>
                <a:lnTo>
                  <a:pt x="906" y="219"/>
                </a:lnTo>
                <a:lnTo>
                  <a:pt x="906" y="0"/>
                </a:lnTo>
                <a:lnTo>
                  <a:pt x="0" y="0"/>
                </a:lnTo>
                <a:lnTo>
                  <a:pt x="0" y="438"/>
                </a:lnTo>
                <a:close/>
                <a:moveTo>
                  <a:pt x="906" y="219"/>
                </a:moveTo>
                <a:lnTo>
                  <a:pt x="906"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6" name="Freeform 26"/>
          <p:cNvSpPr>
            <a:spLocks noChangeArrowheads="1"/>
          </p:cNvSpPr>
          <p:nvPr/>
        </p:nvSpPr>
        <p:spPr bwMode="auto">
          <a:xfrm>
            <a:off x="4354513" y="1541463"/>
            <a:ext cx="33337" cy="93662"/>
          </a:xfrm>
          <a:custGeom>
            <a:avLst/>
            <a:gdLst>
              <a:gd name="T0" fmla="*/ 0 w 157"/>
              <a:gd name="T1" fmla="*/ 19887494 h 439"/>
              <a:gd name="T2" fmla="*/ 7094411 w 157"/>
              <a:gd name="T3" fmla="*/ 19887494 h 439"/>
              <a:gd name="T4" fmla="*/ 7094411 w 157"/>
              <a:gd name="T5" fmla="*/ 0 h 439"/>
              <a:gd name="T6" fmla="*/ 0 w 157"/>
              <a:gd name="T7" fmla="*/ 0 h 439"/>
              <a:gd name="T8" fmla="*/ 0 w 157"/>
              <a:gd name="T9" fmla="*/ 9943747 h 439"/>
              <a:gd name="T10" fmla="*/ 0 w 157"/>
              <a:gd name="T11" fmla="*/ 9943747 h 439"/>
              <a:gd name="T12" fmla="*/ 4274780 w 157"/>
              <a:gd name="T13" fmla="*/ 12804385 h 439"/>
              <a:gd name="T14" fmla="*/ 0 w 157"/>
              <a:gd name="T15" fmla="*/ 17027069 h 439"/>
              <a:gd name="T16" fmla="*/ 0 w 157"/>
              <a:gd name="T17" fmla="*/ 19887494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 h="439">
                <a:moveTo>
                  <a:pt x="0" y="438"/>
                </a:moveTo>
                <a:lnTo>
                  <a:pt x="156" y="438"/>
                </a:lnTo>
                <a:lnTo>
                  <a:pt x="156" y="0"/>
                </a:lnTo>
                <a:lnTo>
                  <a:pt x="0" y="0"/>
                </a:lnTo>
                <a:lnTo>
                  <a:pt x="0" y="219"/>
                </a:lnTo>
                <a:lnTo>
                  <a:pt x="94" y="282"/>
                </a:lnTo>
                <a:lnTo>
                  <a:pt x="0" y="375"/>
                </a:lnTo>
                <a:lnTo>
                  <a:pt x="0" y="43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7" name="Freeform 27"/>
          <p:cNvSpPr>
            <a:spLocks noChangeArrowheads="1"/>
          </p:cNvSpPr>
          <p:nvPr/>
        </p:nvSpPr>
        <p:spPr bwMode="auto">
          <a:xfrm>
            <a:off x="4164013" y="1541463"/>
            <a:ext cx="192087" cy="93662"/>
          </a:xfrm>
          <a:custGeom>
            <a:avLst/>
            <a:gdLst>
              <a:gd name="T0" fmla="*/ 0 w 907"/>
              <a:gd name="T1" fmla="*/ 19887494 h 439"/>
              <a:gd name="T2" fmla="*/ 40704231 w 907"/>
              <a:gd name="T3" fmla="*/ 19887494 h 439"/>
              <a:gd name="T4" fmla="*/ 40704231 w 907"/>
              <a:gd name="T5" fmla="*/ 17027069 h 439"/>
              <a:gd name="T6" fmla="*/ 37918652 w 907"/>
              <a:gd name="T7" fmla="*/ 12804385 h 439"/>
              <a:gd name="T8" fmla="*/ 40704231 w 907"/>
              <a:gd name="T9" fmla="*/ 9943747 h 439"/>
              <a:gd name="T10" fmla="*/ 40704231 w 907"/>
              <a:gd name="T11" fmla="*/ 0 h 439"/>
              <a:gd name="T12" fmla="*/ 0 w 907"/>
              <a:gd name="T13" fmla="*/ 0 h 439"/>
              <a:gd name="T14" fmla="*/ 0 w 907"/>
              <a:gd name="T15" fmla="*/ 19887494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7" h="439">
                <a:moveTo>
                  <a:pt x="0" y="438"/>
                </a:moveTo>
                <a:lnTo>
                  <a:pt x="906" y="438"/>
                </a:lnTo>
                <a:lnTo>
                  <a:pt x="906" y="375"/>
                </a:lnTo>
                <a:lnTo>
                  <a:pt x="844" y="282"/>
                </a:lnTo>
                <a:lnTo>
                  <a:pt x="906" y="219"/>
                </a:lnTo>
                <a:lnTo>
                  <a:pt x="906" y="0"/>
                </a:lnTo>
                <a:lnTo>
                  <a:pt x="0" y="0"/>
                </a:lnTo>
                <a:lnTo>
                  <a:pt x="0" y="43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8" name="Freeform 28"/>
          <p:cNvSpPr>
            <a:spLocks noChangeArrowheads="1"/>
          </p:cNvSpPr>
          <p:nvPr/>
        </p:nvSpPr>
        <p:spPr bwMode="auto">
          <a:xfrm>
            <a:off x="4354513" y="1587500"/>
            <a:ext cx="1587" cy="1588"/>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49" name="Freeform 30"/>
          <p:cNvSpPr>
            <a:spLocks noChangeArrowheads="1"/>
          </p:cNvSpPr>
          <p:nvPr/>
        </p:nvSpPr>
        <p:spPr bwMode="auto">
          <a:xfrm>
            <a:off x="2747963" y="2071688"/>
            <a:ext cx="449262" cy="449262"/>
          </a:xfrm>
          <a:custGeom>
            <a:avLst/>
            <a:gdLst>
              <a:gd name="T0" fmla="*/ 47567861 w 2125"/>
              <a:gd name="T1" fmla="*/ 95115697 h 2126"/>
              <a:gd name="T2" fmla="*/ 47567861 w 2125"/>
              <a:gd name="T3" fmla="*/ 95115697 h 2126"/>
              <a:gd name="T4" fmla="*/ 95135721 w 2125"/>
              <a:gd name="T5" fmla="*/ 47580354 h 2126"/>
              <a:gd name="T6" fmla="*/ 47567861 w 2125"/>
              <a:gd name="T7" fmla="*/ 0 h 2126"/>
              <a:gd name="T8" fmla="*/ 0 w 2125"/>
              <a:gd name="T9" fmla="*/ 47580354 h 2126"/>
              <a:gd name="T10" fmla="*/ 47567861 w 2125"/>
              <a:gd name="T11" fmla="*/ 95115697 h 2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5" h="2126">
                <a:moveTo>
                  <a:pt x="1062" y="2125"/>
                </a:moveTo>
                <a:lnTo>
                  <a:pt x="1062" y="2125"/>
                </a:lnTo>
                <a:cubicBezTo>
                  <a:pt x="1655" y="2125"/>
                  <a:pt x="2124" y="1657"/>
                  <a:pt x="2124" y="1063"/>
                </a:cubicBezTo>
                <a:cubicBezTo>
                  <a:pt x="2124" y="469"/>
                  <a:pt x="1655" y="0"/>
                  <a:pt x="1062" y="0"/>
                </a:cubicBezTo>
                <a:cubicBezTo>
                  <a:pt x="500" y="0"/>
                  <a:pt x="0" y="469"/>
                  <a:pt x="0" y="1063"/>
                </a:cubicBezTo>
                <a:cubicBezTo>
                  <a:pt x="0" y="1657"/>
                  <a:pt x="500" y="2125"/>
                  <a:pt x="1062" y="2125"/>
                </a:cubicBezTo>
              </a:path>
            </a:pathLst>
          </a:custGeom>
          <a:solidFill>
            <a:srgbClr val="D9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50" name="Freeform 31"/>
          <p:cNvSpPr>
            <a:spLocks noChangeArrowheads="1"/>
          </p:cNvSpPr>
          <p:nvPr/>
        </p:nvSpPr>
        <p:spPr bwMode="auto">
          <a:xfrm>
            <a:off x="2925763" y="2362200"/>
            <a:ext cx="93662" cy="33338"/>
          </a:xfrm>
          <a:custGeom>
            <a:avLst/>
            <a:gdLst>
              <a:gd name="T0" fmla="*/ 0 w 439"/>
              <a:gd name="T1" fmla="*/ 0 h 158"/>
              <a:gd name="T2" fmla="*/ 0 w 439"/>
              <a:gd name="T3" fmla="*/ 7051831 h 158"/>
              <a:gd name="T4" fmla="*/ 19882373 w 439"/>
              <a:gd name="T5" fmla="*/ 7051831 h 158"/>
              <a:gd name="T6" fmla="*/ 19882373 w 439"/>
              <a:gd name="T7" fmla="*/ 0 h 158"/>
              <a:gd name="T8" fmla="*/ 0 w 439"/>
              <a:gd name="T9" fmla="*/ 0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158">
                <a:moveTo>
                  <a:pt x="0" y="0"/>
                </a:moveTo>
                <a:lnTo>
                  <a:pt x="0" y="157"/>
                </a:lnTo>
                <a:lnTo>
                  <a:pt x="438" y="157"/>
                </a:lnTo>
                <a:lnTo>
                  <a:pt x="438" y="0"/>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1" name="Freeform 32"/>
          <p:cNvSpPr>
            <a:spLocks noChangeArrowheads="1"/>
          </p:cNvSpPr>
          <p:nvPr/>
        </p:nvSpPr>
        <p:spPr bwMode="auto">
          <a:xfrm>
            <a:off x="2840038" y="2190750"/>
            <a:ext cx="263525" cy="165100"/>
          </a:xfrm>
          <a:custGeom>
            <a:avLst/>
            <a:gdLst>
              <a:gd name="T0" fmla="*/ 37581616 w 1250"/>
              <a:gd name="T1" fmla="*/ 34868191 h 782"/>
              <a:gd name="T2" fmla="*/ 55681568 w 1250"/>
              <a:gd name="T3" fmla="*/ 34868191 h 782"/>
              <a:gd name="T4" fmla="*/ 55681568 w 1250"/>
              <a:gd name="T5" fmla="*/ 0 h 782"/>
              <a:gd name="T6" fmla="*/ 27818542 w 1250"/>
              <a:gd name="T7" fmla="*/ 0 h 782"/>
              <a:gd name="T8" fmla="*/ 27818542 w 1250"/>
              <a:gd name="T9" fmla="*/ 4196749 h 782"/>
              <a:gd name="T10" fmla="*/ 51490888 w 1250"/>
              <a:gd name="T11" fmla="*/ 4196749 h 782"/>
              <a:gd name="T12" fmla="*/ 51490888 w 1250"/>
              <a:gd name="T13" fmla="*/ 30671442 h 782"/>
              <a:gd name="T14" fmla="*/ 37581616 w 1250"/>
              <a:gd name="T15" fmla="*/ 30671442 h 782"/>
              <a:gd name="T16" fmla="*/ 27818542 w 1250"/>
              <a:gd name="T17" fmla="*/ 30671442 h 782"/>
              <a:gd name="T18" fmla="*/ 27818542 w 1250"/>
              <a:gd name="T19" fmla="*/ 34868191 h 782"/>
              <a:gd name="T20" fmla="*/ 37581616 w 1250"/>
              <a:gd name="T21" fmla="*/ 34868191 h 782"/>
              <a:gd name="T22" fmla="*/ 27818542 w 1250"/>
              <a:gd name="T23" fmla="*/ 0 h 782"/>
              <a:gd name="T24" fmla="*/ 0 w 1250"/>
              <a:gd name="T25" fmla="*/ 0 h 782"/>
              <a:gd name="T26" fmla="*/ 0 w 1250"/>
              <a:gd name="T27" fmla="*/ 34868191 h 782"/>
              <a:gd name="T28" fmla="*/ 18055257 w 1250"/>
              <a:gd name="T29" fmla="*/ 34868191 h 782"/>
              <a:gd name="T30" fmla="*/ 27818542 w 1250"/>
              <a:gd name="T31" fmla="*/ 34868191 h 782"/>
              <a:gd name="T32" fmla="*/ 27818542 w 1250"/>
              <a:gd name="T33" fmla="*/ 30671442 h 782"/>
              <a:gd name="T34" fmla="*/ 18055257 w 1250"/>
              <a:gd name="T35" fmla="*/ 30671442 h 782"/>
              <a:gd name="T36" fmla="*/ 4190680 w 1250"/>
              <a:gd name="T37" fmla="*/ 30671442 h 782"/>
              <a:gd name="T38" fmla="*/ 4190680 w 1250"/>
              <a:gd name="T39" fmla="*/ 30671442 h 782"/>
              <a:gd name="T40" fmla="*/ 4190680 w 1250"/>
              <a:gd name="T41" fmla="*/ 4196749 h 782"/>
              <a:gd name="T42" fmla="*/ 27818542 w 1250"/>
              <a:gd name="T43" fmla="*/ 4196749 h 782"/>
              <a:gd name="T44" fmla="*/ 27818542 w 1250"/>
              <a:gd name="T45" fmla="*/ 0 h 7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0" h="782">
                <a:moveTo>
                  <a:pt x="843" y="781"/>
                </a:moveTo>
                <a:lnTo>
                  <a:pt x="1249" y="781"/>
                </a:lnTo>
                <a:lnTo>
                  <a:pt x="1249" y="0"/>
                </a:lnTo>
                <a:lnTo>
                  <a:pt x="624" y="0"/>
                </a:lnTo>
                <a:lnTo>
                  <a:pt x="624" y="94"/>
                </a:lnTo>
                <a:lnTo>
                  <a:pt x="1155" y="94"/>
                </a:lnTo>
                <a:lnTo>
                  <a:pt x="1155" y="687"/>
                </a:lnTo>
                <a:lnTo>
                  <a:pt x="843" y="687"/>
                </a:lnTo>
                <a:lnTo>
                  <a:pt x="624" y="687"/>
                </a:lnTo>
                <a:lnTo>
                  <a:pt x="624" y="781"/>
                </a:lnTo>
                <a:lnTo>
                  <a:pt x="843" y="781"/>
                </a:lnTo>
                <a:close/>
                <a:moveTo>
                  <a:pt x="624" y="0"/>
                </a:moveTo>
                <a:lnTo>
                  <a:pt x="0" y="0"/>
                </a:lnTo>
                <a:lnTo>
                  <a:pt x="0" y="781"/>
                </a:lnTo>
                <a:lnTo>
                  <a:pt x="405" y="781"/>
                </a:lnTo>
                <a:lnTo>
                  <a:pt x="624" y="781"/>
                </a:lnTo>
                <a:lnTo>
                  <a:pt x="624" y="687"/>
                </a:lnTo>
                <a:lnTo>
                  <a:pt x="405" y="687"/>
                </a:lnTo>
                <a:lnTo>
                  <a:pt x="94" y="687"/>
                </a:lnTo>
                <a:lnTo>
                  <a:pt x="94" y="94"/>
                </a:lnTo>
                <a:lnTo>
                  <a:pt x="624" y="94"/>
                </a:lnTo>
                <a:lnTo>
                  <a:pt x="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2" name="Freeform 33"/>
          <p:cNvSpPr>
            <a:spLocks noChangeArrowheads="1"/>
          </p:cNvSpPr>
          <p:nvPr/>
        </p:nvSpPr>
        <p:spPr bwMode="auto">
          <a:xfrm>
            <a:off x="2906713" y="2409825"/>
            <a:ext cx="131762" cy="12700"/>
          </a:xfrm>
          <a:custGeom>
            <a:avLst/>
            <a:gdLst>
              <a:gd name="T0" fmla="*/ 0 w 625"/>
              <a:gd name="T1" fmla="*/ 0 h 64"/>
              <a:gd name="T2" fmla="*/ 0 w 625"/>
              <a:gd name="T3" fmla="*/ 2737247 h 64"/>
              <a:gd name="T4" fmla="*/ 27916678 w 625"/>
              <a:gd name="T5" fmla="*/ 2737247 h 64"/>
              <a:gd name="T6" fmla="*/ 27916678 w 625"/>
              <a:gd name="T7" fmla="*/ 0 h 64"/>
              <a:gd name="T8" fmla="*/ 23755951 w 625"/>
              <a:gd name="T9" fmla="*/ 0 h 64"/>
              <a:gd name="T10" fmla="*/ 4160728 w 625"/>
              <a:gd name="T11" fmla="*/ 0 h 64"/>
              <a:gd name="T12" fmla="*/ 0 w 625"/>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5" h="64">
                <a:moveTo>
                  <a:pt x="0" y="0"/>
                </a:moveTo>
                <a:lnTo>
                  <a:pt x="0" y="63"/>
                </a:lnTo>
                <a:lnTo>
                  <a:pt x="624" y="63"/>
                </a:lnTo>
                <a:lnTo>
                  <a:pt x="624" y="0"/>
                </a:lnTo>
                <a:lnTo>
                  <a:pt x="531" y="0"/>
                </a:lnTo>
                <a:lnTo>
                  <a:pt x="93" y="0"/>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3" name="Freeform 35"/>
          <p:cNvSpPr>
            <a:spLocks noChangeArrowheads="1"/>
          </p:cNvSpPr>
          <p:nvPr/>
        </p:nvSpPr>
        <p:spPr bwMode="auto">
          <a:xfrm>
            <a:off x="1654175" y="2216150"/>
            <a:ext cx="331788" cy="325438"/>
          </a:xfrm>
          <a:custGeom>
            <a:avLst/>
            <a:gdLst>
              <a:gd name="T0" fmla="*/ 35125827 w 1564"/>
              <a:gd name="T1" fmla="*/ 68822065 h 1532"/>
              <a:gd name="T2" fmla="*/ 35125827 w 1564"/>
              <a:gd name="T3" fmla="*/ 68822065 h 1532"/>
              <a:gd name="T4" fmla="*/ 70296628 w 1564"/>
              <a:gd name="T5" fmla="*/ 35107793 h 1532"/>
              <a:gd name="T6" fmla="*/ 35125827 w 1564"/>
              <a:gd name="T7" fmla="*/ 0 h 1532"/>
              <a:gd name="T8" fmla="*/ 0 w 1564"/>
              <a:gd name="T9" fmla="*/ 35107793 h 1532"/>
              <a:gd name="T10" fmla="*/ 35125827 w 1564"/>
              <a:gd name="T11" fmla="*/ 68822065 h 15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4" h="1532">
                <a:moveTo>
                  <a:pt x="781" y="1531"/>
                </a:moveTo>
                <a:lnTo>
                  <a:pt x="781" y="1531"/>
                </a:lnTo>
                <a:cubicBezTo>
                  <a:pt x="1219" y="1531"/>
                  <a:pt x="1563" y="1187"/>
                  <a:pt x="1563" y="781"/>
                </a:cubicBezTo>
                <a:cubicBezTo>
                  <a:pt x="1563" y="344"/>
                  <a:pt x="1219" y="0"/>
                  <a:pt x="781" y="0"/>
                </a:cubicBezTo>
                <a:cubicBezTo>
                  <a:pt x="344" y="0"/>
                  <a:pt x="0" y="344"/>
                  <a:pt x="0" y="781"/>
                </a:cubicBezTo>
                <a:cubicBezTo>
                  <a:pt x="0" y="1187"/>
                  <a:pt x="344" y="1531"/>
                  <a:pt x="781" y="1531"/>
                </a:cubicBezTo>
              </a:path>
            </a:pathLst>
          </a:custGeom>
          <a:solidFill>
            <a:srgbClr val="4B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54" name="Freeform 38"/>
          <p:cNvSpPr>
            <a:spLocks noChangeArrowheads="1"/>
          </p:cNvSpPr>
          <p:nvPr/>
        </p:nvSpPr>
        <p:spPr bwMode="auto">
          <a:xfrm>
            <a:off x="1190625" y="1793875"/>
            <a:ext cx="317500" cy="317500"/>
          </a:xfrm>
          <a:custGeom>
            <a:avLst/>
            <a:gdLst>
              <a:gd name="T0" fmla="*/ 33564679 w 1501"/>
              <a:gd name="T1" fmla="*/ 67146702 h 1501"/>
              <a:gd name="T2" fmla="*/ 33564679 w 1501"/>
              <a:gd name="T3" fmla="*/ 67146702 h 1501"/>
              <a:gd name="T4" fmla="*/ 67129357 w 1501"/>
              <a:gd name="T5" fmla="*/ 33573351 h 1501"/>
              <a:gd name="T6" fmla="*/ 33564679 w 1501"/>
              <a:gd name="T7" fmla="*/ 0 h 1501"/>
              <a:gd name="T8" fmla="*/ 0 w 1501"/>
              <a:gd name="T9" fmla="*/ 33573351 h 1501"/>
              <a:gd name="T10" fmla="*/ 33564679 w 1501"/>
              <a:gd name="T11" fmla="*/ 67146702 h 15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01" h="1501">
                <a:moveTo>
                  <a:pt x="750" y="1500"/>
                </a:moveTo>
                <a:lnTo>
                  <a:pt x="750" y="1500"/>
                </a:lnTo>
                <a:cubicBezTo>
                  <a:pt x="1156" y="1500"/>
                  <a:pt x="1500" y="1156"/>
                  <a:pt x="1500" y="750"/>
                </a:cubicBezTo>
                <a:cubicBezTo>
                  <a:pt x="1500" y="312"/>
                  <a:pt x="1156" y="0"/>
                  <a:pt x="750" y="0"/>
                </a:cubicBezTo>
                <a:cubicBezTo>
                  <a:pt x="343" y="0"/>
                  <a:pt x="0" y="312"/>
                  <a:pt x="0" y="750"/>
                </a:cubicBezTo>
                <a:cubicBezTo>
                  <a:pt x="0" y="1156"/>
                  <a:pt x="343" y="1500"/>
                  <a:pt x="750" y="1500"/>
                </a:cubicBezTo>
              </a:path>
            </a:pathLst>
          </a:custGeom>
          <a:solidFill>
            <a:srgbClr val="87AB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55" name="Freeform 39"/>
          <p:cNvSpPr>
            <a:spLocks noChangeArrowheads="1"/>
          </p:cNvSpPr>
          <p:nvPr/>
        </p:nvSpPr>
        <p:spPr bwMode="auto">
          <a:xfrm>
            <a:off x="1244600" y="1846263"/>
            <a:ext cx="211138" cy="204787"/>
          </a:xfrm>
          <a:custGeom>
            <a:avLst/>
            <a:gdLst>
              <a:gd name="T0" fmla="*/ 32078000 w 1001"/>
              <a:gd name="T1" fmla="*/ 41917365 h 970"/>
              <a:gd name="T2" fmla="*/ 40477327 w 1001"/>
              <a:gd name="T3" fmla="*/ 33551922 h 970"/>
              <a:gd name="T4" fmla="*/ 43247221 w 1001"/>
              <a:gd name="T5" fmla="*/ 27959970 h 970"/>
              <a:gd name="T6" fmla="*/ 43247221 w 1001"/>
              <a:gd name="T7" fmla="*/ 18162707 h 970"/>
              <a:gd name="T8" fmla="*/ 41862274 w 1001"/>
              <a:gd name="T9" fmla="*/ 12570755 h 970"/>
              <a:gd name="T10" fmla="*/ 34892611 w 1001"/>
              <a:gd name="T11" fmla="*/ 4205100 h 970"/>
              <a:gd name="T12" fmla="*/ 30693053 w 1001"/>
              <a:gd name="T13" fmla="*/ 1386851 h 970"/>
              <a:gd name="T14" fmla="*/ 26493495 w 1001"/>
              <a:gd name="T15" fmla="*/ 0 h 970"/>
              <a:gd name="T16" fmla="*/ 23723390 w 1001"/>
              <a:gd name="T17" fmla="*/ 1386851 h 970"/>
              <a:gd name="T18" fmla="*/ 27923159 w 1001"/>
              <a:gd name="T19" fmla="*/ 1386851 h 970"/>
              <a:gd name="T20" fmla="*/ 30693053 w 1001"/>
              <a:gd name="T21" fmla="*/ 2773703 h 970"/>
              <a:gd name="T22" fmla="*/ 29308106 w 1001"/>
              <a:gd name="T23" fmla="*/ 2773703 h 970"/>
              <a:gd name="T24" fmla="*/ 26493495 w 1001"/>
              <a:gd name="T25" fmla="*/ 4205100 h 970"/>
              <a:gd name="T26" fmla="*/ 25108337 w 1001"/>
              <a:gd name="T27" fmla="*/ 6978803 h 970"/>
              <a:gd name="T28" fmla="*/ 27923159 w 1001"/>
              <a:gd name="T29" fmla="*/ 8365655 h 970"/>
              <a:gd name="T30" fmla="*/ 30693053 w 1001"/>
              <a:gd name="T31" fmla="*/ 4205100 h 970"/>
              <a:gd name="T32" fmla="*/ 33507664 w 1001"/>
              <a:gd name="T33" fmla="*/ 4205100 h 970"/>
              <a:gd name="T34" fmla="*/ 34892611 w 1001"/>
              <a:gd name="T35" fmla="*/ 5591952 h 970"/>
              <a:gd name="T36" fmla="*/ 36277558 w 1001"/>
              <a:gd name="T37" fmla="*/ 8365655 h 970"/>
              <a:gd name="T38" fmla="*/ 36277558 w 1001"/>
              <a:gd name="T39" fmla="*/ 11183904 h 970"/>
              <a:gd name="T40" fmla="*/ 34892611 w 1001"/>
              <a:gd name="T41" fmla="*/ 9797052 h 970"/>
              <a:gd name="T42" fmla="*/ 32078000 w 1001"/>
              <a:gd name="T43" fmla="*/ 9797052 h 970"/>
              <a:gd name="T44" fmla="*/ 33507664 w 1001"/>
              <a:gd name="T45" fmla="*/ 11183904 h 970"/>
              <a:gd name="T46" fmla="*/ 30693053 w 1001"/>
              <a:gd name="T47" fmla="*/ 12570755 h 970"/>
              <a:gd name="T48" fmla="*/ 27923159 w 1001"/>
              <a:gd name="T49" fmla="*/ 13957606 h 970"/>
              <a:gd name="T50" fmla="*/ 25108337 w 1001"/>
              <a:gd name="T51" fmla="*/ 16775855 h 970"/>
              <a:gd name="T52" fmla="*/ 25108337 w 1001"/>
              <a:gd name="T53" fmla="*/ 26573119 h 970"/>
              <a:gd name="T54" fmla="*/ 27923159 w 1001"/>
              <a:gd name="T55" fmla="*/ 26573119 h 970"/>
              <a:gd name="T56" fmla="*/ 30693053 w 1001"/>
              <a:gd name="T57" fmla="*/ 26573119 h 970"/>
              <a:gd name="T58" fmla="*/ 33507664 w 1001"/>
              <a:gd name="T59" fmla="*/ 29346610 h 970"/>
              <a:gd name="T60" fmla="*/ 36277558 w 1001"/>
              <a:gd name="T61" fmla="*/ 32165071 h 970"/>
              <a:gd name="T62" fmla="*/ 39092380 w 1001"/>
              <a:gd name="T63" fmla="*/ 32165071 h 970"/>
              <a:gd name="T64" fmla="*/ 26493495 w 1001"/>
              <a:gd name="T65" fmla="*/ 39143874 h 970"/>
              <a:gd name="T66" fmla="*/ 1384947 w 1001"/>
              <a:gd name="T67" fmla="*/ 18162707 h 970"/>
              <a:gd name="T68" fmla="*/ 0 w 1001"/>
              <a:gd name="T69" fmla="*/ 25141510 h 970"/>
              <a:gd name="T70" fmla="*/ 2769894 w 1001"/>
              <a:gd name="T71" fmla="*/ 32165071 h 970"/>
              <a:gd name="T72" fmla="*/ 11169221 w 1001"/>
              <a:gd name="T73" fmla="*/ 40530725 h 970"/>
              <a:gd name="T74" fmla="*/ 23723390 w 1001"/>
              <a:gd name="T75" fmla="*/ 36325414 h 970"/>
              <a:gd name="T76" fmla="*/ 22338443 w 1001"/>
              <a:gd name="T77" fmla="*/ 32165071 h 970"/>
              <a:gd name="T78" fmla="*/ 23723390 w 1001"/>
              <a:gd name="T79" fmla="*/ 29346610 h 970"/>
              <a:gd name="T80" fmla="*/ 20908779 w 1001"/>
              <a:gd name="T81" fmla="*/ 27959970 h 970"/>
              <a:gd name="T82" fmla="*/ 18138885 w 1001"/>
              <a:gd name="T83" fmla="*/ 25141510 h 970"/>
              <a:gd name="T84" fmla="*/ 13939116 w 1001"/>
              <a:gd name="T85" fmla="*/ 23754659 h 970"/>
              <a:gd name="T86" fmla="*/ 11169221 w 1001"/>
              <a:gd name="T87" fmla="*/ 20981167 h 970"/>
              <a:gd name="T88" fmla="*/ 9739558 w 1001"/>
              <a:gd name="T89" fmla="*/ 18162707 h 970"/>
              <a:gd name="T90" fmla="*/ 9739558 w 1001"/>
              <a:gd name="T91" fmla="*/ 20981167 h 970"/>
              <a:gd name="T92" fmla="*/ 8354610 w 1001"/>
              <a:gd name="T93" fmla="*/ 18162707 h 970"/>
              <a:gd name="T94" fmla="*/ 6969663 w 1001"/>
              <a:gd name="T95" fmla="*/ 13957606 h 970"/>
              <a:gd name="T96" fmla="*/ 9739558 w 1001"/>
              <a:gd name="T97" fmla="*/ 9797052 h 970"/>
              <a:gd name="T98" fmla="*/ 9739558 w 1001"/>
              <a:gd name="T99" fmla="*/ 6978803 h 970"/>
              <a:gd name="T100" fmla="*/ 18138885 w 1001"/>
              <a:gd name="T101" fmla="*/ 1386851 h 970"/>
              <a:gd name="T102" fmla="*/ 22338443 w 1001"/>
              <a:gd name="T103" fmla="*/ 1386851 h 970"/>
              <a:gd name="T104" fmla="*/ 15324274 w 1001"/>
              <a:gd name="T105" fmla="*/ 1386851 h 970"/>
              <a:gd name="T106" fmla="*/ 8354610 w 1001"/>
              <a:gd name="T107" fmla="*/ 5591952 h 970"/>
              <a:gd name="T108" fmla="*/ 2769894 w 1001"/>
              <a:gd name="T109" fmla="*/ 12570755 h 970"/>
              <a:gd name="T110" fmla="*/ 23723390 w 1001"/>
              <a:gd name="T111" fmla="*/ 16775855 h 970"/>
              <a:gd name="T112" fmla="*/ 20908779 w 1001"/>
              <a:gd name="T113" fmla="*/ 26573119 h 970"/>
              <a:gd name="T114" fmla="*/ 19523832 w 1001"/>
              <a:gd name="T115" fmla="*/ 23754659 h 970"/>
              <a:gd name="T116" fmla="*/ 18138885 w 1001"/>
              <a:gd name="T117" fmla="*/ 23754659 h 970"/>
              <a:gd name="T118" fmla="*/ 15324274 w 1001"/>
              <a:gd name="T119" fmla="*/ 19549558 h 970"/>
              <a:gd name="T120" fmla="*/ 19523832 w 1001"/>
              <a:gd name="T121" fmla="*/ 18162707 h 970"/>
              <a:gd name="T122" fmla="*/ 23723390 w 1001"/>
              <a:gd name="T123" fmla="*/ 19549558 h 9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01" h="970">
                <a:moveTo>
                  <a:pt x="531" y="969"/>
                </a:moveTo>
                <a:lnTo>
                  <a:pt x="531" y="969"/>
                </a:lnTo>
                <a:cubicBezTo>
                  <a:pt x="562" y="969"/>
                  <a:pt x="593" y="969"/>
                  <a:pt x="593" y="969"/>
                </a:cubicBezTo>
                <a:cubicBezTo>
                  <a:pt x="625" y="969"/>
                  <a:pt x="625" y="969"/>
                  <a:pt x="656" y="969"/>
                </a:cubicBezTo>
                <a:cubicBezTo>
                  <a:pt x="656" y="969"/>
                  <a:pt x="656" y="937"/>
                  <a:pt x="687" y="937"/>
                </a:cubicBezTo>
                <a:lnTo>
                  <a:pt x="718" y="937"/>
                </a:lnTo>
                <a:cubicBezTo>
                  <a:pt x="718" y="937"/>
                  <a:pt x="718" y="906"/>
                  <a:pt x="750" y="906"/>
                </a:cubicBezTo>
                <a:cubicBezTo>
                  <a:pt x="781" y="906"/>
                  <a:pt x="812" y="875"/>
                  <a:pt x="812" y="844"/>
                </a:cubicBezTo>
                <a:cubicBezTo>
                  <a:pt x="843" y="844"/>
                  <a:pt x="843" y="844"/>
                  <a:pt x="843" y="844"/>
                </a:cubicBezTo>
                <a:cubicBezTo>
                  <a:pt x="843" y="844"/>
                  <a:pt x="843" y="812"/>
                  <a:pt x="875" y="812"/>
                </a:cubicBezTo>
                <a:cubicBezTo>
                  <a:pt x="875" y="812"/>
                  <a:pt x="875" y="812"/>
                  <a:pt x="875" y="781"/>
                </a:cubicBezTo>
                <a:cubicBezTo>
                  <a:pt x="906" y="781"/>
                  <a:pt x="906" y="750"/>
                  <a:pt x="906" y="750"/>
                </a:cubicBezTo>
                <a:cubicBezTo>
                  <a:pt x="906" y="750"/>
                  <a:pt x="906" y="750"/>
                  <a:pt x="937" y="750"/>
                </a:cubicBezTo>
                <a:cubicBezTo>
                  <a:pt x="937" y="719"/>
                  <a:pt x="937" y="719"/>
                  <a:pt x="937" y="719"/>
                </a:cubicBezTo>
                <a:cubicBezTo>
                  <a:pt x="937" y="687"/>
                  <a:pt x="937" y="687"/>
                  <a:pt x="937" y="687"/>
                </a:cubicBezTo>
                <a:lnTo>
                  <a:pt x="968" y="656"/>
                </a:lnTo>
                <a:lnTo>
                  <a:pt x="968" y="625"/>
                </a:lnTo>
                <a:cubicBezTo>
                  <a:pt x="968" y="594"/>
                  <a:pt x="968" y="594"/>
                  <a:pt x="968" y="594"/>
                </a:cubicBezTo>
                <a:lnTo>
                  <a:pt x="968" y="562"/>
                </a:lnTo>
                <a:cubicBezTo>
                  <a:pt x="968" y="562"/>
                  <a:pt x="968" y="562"/>
                  <a:pt x="1000" y="531"/>
                </a:cubicBezTo>
                <a:lnTo>
                  <a:pt x="1000" y="500"/>
                </a:lnTo>
                <a:cubicBezTo>
                  <a:pt x="1000" y="469"/>
                  <a:pt x="1000" y="469"/>
                  <a:pt x="1000" y="437"/>
                </a:cubicBezTo>
                <a:cubicBezTo>
                  <a:pt x="968" y="437"/>
                  <a:pt x="968" y="437"/>
                  <a:pt x="968" y="406"/>
                </a:cubicBezTo>
                <a:cubicBezTo>
                  <a:pt x="968" y="375"/>
                  <a:pt x="968" y="375"/>
                  <a:pt x="968" y="375"/>
                </a:cubicBezTo>
                <a:cubicBezTo>
                  <a:pt x="968" y="344"/>
                  <a:pt x="968" y="344"/>
                  <a:pt x="968" y="312"/>
                </a:cubicBezTo>
                <a:cubicBezTo>
                  <a:pt x="968" y="312"/>
                  <a:pt x="968" y="312"/>
                  <a:pt x="937" y="312"/>
                </a:cubicBezTo>
                <a:lnTo>
                  <a:pt x="937" y="281"/>
                </a:lnTo>
                <a:cubicBezTo>
                  <a:pt x="937" y="250"/>
                  <a:pt x="937" y="250"/>
                  <a:pt x="937" y="250"/>
                </a:cubicBezTo>
                <a:cubicBezTo>
                  <a:pt x="906" y="219"/>
                  <a:pt x="906" y="219"/>
                  <a:pt x="875" y="187"/>
                </a:cubicBezTo>
                <a:lnTo>
                  <a:pt x="875" y="156"/>
                </a:lnTo>
                <a:cubicBezTo>
                  <a:pt x="843" y="156"/>
                  <a:pt x="843" y="156"/>
                  <a:pt x="843" y="156"/>
                </a:cubicBezTo>
                <a:cubicBezTo>
                  <a:pt x="843" y="125"/>
                  <a:pt x="843" y="125"/>
                  <a:pt x="812" y="125"/>
                </a:cubicBezTo>
                <a:cubicBezTo>
                  <a:pt x="812" y="125"/>
                  <a:pt x="812" y="94"/>
                  <a:pt x="781" y="94"/>
                </a:cubicBezTo>
                <a:lnTo>
                  <a:pt x="750" y="62"/>
                </a:lnTo>
                <a:cubicBezTo>
                  <a:pt x="718" y="62"/>
                  <a:pt x="718" y="62"/>
                  <a:pt x="718" y="62"/>
                </a:cubicBezTo>
                <a:lnTo>
                  <a:pt x="687" y="31"/>
                </a:lnTo>
                <a:cubicBezTo>
                  <a:pt x="656" y="31"/>
                  <a:pt x="656" y="31"/>
                  <a:pt x="656" y="31"/>
                </a:cubicBezTo>
                <a:cubicBezTo>
                  <a:pt x="625" y="31"/>
                  <a:pt x="625" y="31"/>
                  <a:pt x="625" y="0"/>
                </a:cubicBezTo>
                <a:cubicBezTo>
                  <a:pt x="593" y="0"/>
                  <a:pt x="593" y="0"/>
                  <a:pt x="593" y="0"/>
                </a:cubicBezTo>
                <a:cubicBezTo>
                  <a:pt x="562" y="0"/>
                  <a:pt x="562" y="0"/>
                  <a:pt x="531" y="0"/>
                </a:cubicBezTo>
                <a:cubicBezTo>
                  <a:pt x="531" y="31"/>
                  <a:pt x="531" y="31"/>
                  <a:pt x="531" y="31"/>
                </a:cubicBezTo>
                <a:cubicBezTo>
                  <a:pt x="562" y="31"/>
                  <a:pt x="562" y="31"/>
                  <a:pt x="593" y="31"/>
                </a:cubicBezTo>
                <a:cubicBezTo>
                  <a:pt x="562" y="31"/>
                  <a:pt x="562" y="31"/>
                  <a:pt x="562" y="31"/>
                </a:cubicBezTo>
                <a:cubicBezTo>
                  <a:pt x="562" y="62"/>
                  <a:pt x="562" y="31"/>
                  <a:pt x="531" y="31"/>
                </a:cubicBezTo>
                <a:lnTo>
                  <a:pt x="562" y="62"/>
                </a:lnTo>
                <a:cubicBezTo>
                  <a:pt x="593" y="62"/>
                  <a:pt x="593" y="62"/>
                  <a:pt x="593" y="62"/>
                </a:cubicBezTo>
                <a:lnTo>
                  <a:pt x="593" y="31"/>
                </a:lnTo>
                <a:lnTo>
                  <a:pt x="625" y="31"/>
                </a:lnTo>
                <a:cubicBezTo>
                  <a:pt x="625" y="62"/>
                  <a:pt x="625" y="31"/>
                  <a:pt x="625" y="62"/>
                </a:cubicBezTo>
                <a:cubicBezTo>
                  <a:pt x="625" y="62"/>
                  <a:pt x="625" y="62"/>
                  <a:pt x="625" y="31"/>
                </a:cubicBezTo>
                <a:cubicBezTo>
                  <a:pt x="625" y="31"/>
                  <a:pt x="625" y="31"/>
                  <a:pt x="625" y="62"/>
                </a:cubicBezTo>
                <a:lnTo>
                  <a:pt x="656" y="62"/>
                </a:lnTo>
                <a:lnTo>
                  <a:pt x="687" y="62"/>
                </a:lnTo>
                <a:cubicBezTo>
                  <a:pt x="687" y="62"/>
                  <a:pt x="687" y="62"/>
                  <a:pt x="656" y="62"/>
                </a:cubicBezTo>
                <a:lnTo>
                  <a:pt x="687" y="62"/>
                </a:lnTo>
                <a:cubicBezTo>
                  <a:pt x="687" y="94"/>
                  <a:pt x="687" y="94"/>
                  <a:pt x="687" y="94"/>
                </a:cubicBezTo>
                <a:cubicBezTo>
                  <a:pt x="687" y="94"/>
                  <a:pt x="687" y="94"/>
                  <a:pt x="656" y="94"/>
                </a:cubicBezTo>
                <a:cubicBezTo>
                  <a:pt x="656" y="94"/>
                  <a:pt x="656" y="94"/>
                  <a:pt x="656" y="62"/>
                </a:cubicBezTo>
                <a:lnTo>
                  <a:pt x="656" y="94"/>
                </a:lnTo>
                <a:cubicBezTo>
                  <a:pt x="625" y="94"/>
                  <a:pt x="625" y="94"/>
                  <a:pt x="625" y="94"/>
                </a:cubicBezTo>
                <a:cubicBezTo>
                  <a:pt x="625" y="94"/>
                  <a:pt x="625" y="94"/>
                  <a:pt x="593" y="94"/>
                </a:cubicBezTo>
                <a:cubicBezTo>
                  <a:pt x="593" y="94"/>
                  <a:pt x="593" y="94"/>
                  <a:pt x="562" y="94"/>
                </a:cubicBezTo>
                <a:cubicBezTo>
                  <a:pt x="562" y="125"/>
                  <a:pt x="562" y="125"/>
                  <a:pt x="562" y="125"/>
                </a:cubicBezTo>
                <a:lnTo>
                  <a:pt x="562" y="156"/>
                </a:lnTo>
                <a:lnTo>
                  <a:pt x="593" y="156"/>
                </a:lnTo>
                <a:lnTo>
                  <a:pt x="625" y="156"/>
                </a:lnTo>
                <a:cubicBezTo>
                  <a:pt x="625" y="187"/>
                  <a:pt x="625" y="187"/>
                  <a:pt x="625" y="187"/>
                </a:cubicBezTo>
                <a:lnTo>
                  <a:pt x="593" y="187"/>
                </a:lnTo>
                <a:lnTo>
                  <a:pt x="625" y="187"/>
                </a:lnTo>
                <a:cubicBezTo>
                  <a:pt x="625" y="187"/>
                  <a:pt x="625" y="187"/>
                  <a:pt x="625" y="156"/>
                </a:cubicBezTo>
                <a:cubicBezTo>
                  <a:pt x="656" y="156"/>
                  <a:pt x="687" y="156"/>
                  <a:pt x="687" y="125"/>
                </a:cubicBezTo>
                <a:cubicBezTo>
                  <a:pt x="687" y="125"/>
                  <a:pt x="687" y="125"/>
                  <a:pt x="687" y="94"/>
                </a:cubicBezTo>
                <a:cubicBezTo>
                  <a:pt x="718" y="94"/>
                  <a:pt x="718" y="94"/>
                  <a:pt x="718" y="94"/>
                </a:cubicBezTo>
                <a:cubicBezTo>
                  <a:pt x="750" y="94"/>
                  <a:pt x="750" y="94"/>
                  <a:pt x="750" y="94"/>
                </a:cubicBezTo>
                <a:cubicBezTo>
                  <a:pt x="750" y="125"/>
                  <a:pt x="750" y="125"/>
                  <a:pt x="750" y="125"/>
                </a:cubicBezTo>
                <a:cubicBezTo>
                  <a:pt x="750" y="125"/>
                  <a:pt x="750" y="125"/>
                  <a:pt x="781" y="125"/>
                </a:cubicBezTo>
                <a:cubicBezTo>
                  <a:pt x="781" y="125"/>
                  <a:pt x="781" y="125"/>
                  <a:pt x="781" y="156"/>
                </a:cubicBezTo>
                <a:lnTo>
                  <a:pt x="812" y="156"/>
                </a:lnTo>
                <a:lnTo>
                  <a:pt x="812" y="187"/>
                </a:lnTo>
                <a:cubicBezTo>
                  <a:pt x="812" y="219"/>
                  <a:pt x="812" y="219"/>
                  <a:pt x="812" y="219"/>
                </a:cubicBezTo>
                <a:cubicBezTo>
                  <a:pt x="812" y="250"/>
                  <a:pt x="812" y="250"/>
                  <a:pt x="812" y="250"/>
                </a:cubicBezTo>
                <a:lnTo>
                  <a:pt x="781" y="250"/>
                </a:lnTo>
                <a:cubicBezTo>
                  <a:pt x="781" y="250"/>
                  <a:pt x="781" y="250"/>
                  <a:pt x="781" y="219"/>
                </a:cubicBezTo>
                <a:cubicBezTo>
                  <a:pt x="781" y="219"/>
                  <a:pt x="781" y="219"/>
                  <a:pt x="812" y="219"/>
                </a:cubicBezTo>
                <a:cubicBezTo>
                  <a:pt x="812" y="219"/>
                  <a:pt x="812" y="219"/>
                  <a:pt x="812" y="187"/>
                </a:cubicBezTo>
                <a:cubicBezTo>
                  <a:pt x="812" y="187"/>
                  <a:pt x="781" y="187"/>
                  <a:pt x="781" y="219"/>
                </a:cubicBezTo>
                <a:lnTo>
                  <a:pt x="750" y="219"/>
                </a:lnTo>
                <a:lnTo>
                  <a:pt x="718" y="219"/>
                </a:lnTo>
                <a:lnTo>
                  <a:pt x="718" y="250"/>
                </a:lnTo>
                <a:cubicBezTo>
                  <a:pt x="718" y="250"/>
                  <a:pt x="718" y="250"/>
                  <a:pt x="750" y="250"/>
                </a:cubicBezTo>
                <a:cubicBezTo>
                  <a:pt x="718" y="250"/>
                  <a:pt x="718" y="250"/>
                  <a:pt x="718" y="281"/>
                </a:cubicBezTo>
                <a:lnTo>
                  <a:pt x="687" y="281"/>
                </a:lnTo>
                <a:cubicBezTo>
                  <a:pt x="687" y="250"/>
                  <a:pt x="718" y="281"/>
                  <a:pt x="718" y="250"/>
                </a:cubicBezTo>
                <a:cubicBezTo>
                  <a:pt x="687" y="250"/>
                  <a:pt x="687" y="250"/>
                  <a:pt x="687" y="281"/>
                </a:cubicBezTo>
                <a:lnTo>
                  <a:pt x="656" y="281"/>
                </a:lnTo>
                <a:cubicBezTo>
                  <a:pt x="656" y="281"/>
                  <a:pt x="656" y="281"/>
                  <a:pt x="625" y="281"/>
                </a:cubicBezTo>
                <a:cubicBezTo>
                  <a:pt x="625" y="312"/>
                  <a:pt x="625" y="312"/>
                  <a:pt x="625" y="312"/>
                </a:cubicBezTo>
                <a:cubicBezTo>
                  <a:pt x="593" y="312"/>
                  <a:pt x="593" y="312"/>
                  <a:pt x="593" y="312"/>
                </a:cubicBezTo>
                <a:cubicBezTo>
                  <a:pt x="593" y="312"/>
                  <a:pt x="593" y="312"/>
                  <a:pt x="593" y="344"/>
                </a:cubicBezTo>
                <a:cubicBezTo>
                  <a:pt x="593" y="344"/>
                  <a:pt x="593" y="312"/>
                  <a:pt x="593" y="344"/>
                </a:cubicBezTo>
                <a:lnTo>
                  <a:pt x="562" y="375"/>
                </a:lnTo>
                <a:cubicBezTo>
                  <a:pt x="531" y="375"/>
                  <a:pt x="531" y="375"/>
                  <a:pt x="531" y="375"/>
                </a:cubicBezTo>
                <a:cubicBezTo>
                  <a:pt x="531" y="625"/>
                  <a:pt x="531" y="625"/>
                  <a:pt x="531" y="625"/>
                </a:cubicBezTo>
                <a:lnTo>
                  <a:pt x="531" y="594"/>
                </a:lnTo>
                <a:cubicBezTo>
                  <a:pt x="562" y="594"/>
                  <a:pt x="562" y="594"/>
                  <a:pt x="562" y="594"/>
                </a:cubicBezTo>
                <a:cubicBezTo>
                  <a:pt x="562" y="594"/>
                  <a:pt x="562" y="562"/>
                  <a:pt x="593" y="594"/>
                </a:cubicBezTo>
                <a:cubicBezTo>
                  <a:pt x="593" y="594"/>
                  <a:pt x="562" y="594"/>
                  <a:pt x="593" y="594"/>
                </a:cubicBezTo>
                <a:cubicBezTo>
                  <a:pt x="625" y="594"/>
                  <a:pt x="625" y="594"/>
                  <a:pt x="625" y="594"/>
                </a:cubicBezTo>
                <a:cubicBezTo>
                  <a:pt x="656" y="594"/>
                  <a:pt x="656" y="594"/>
                  <a:pt x="656" y="594"/>
                </a:cubicBezTo>
                <a:cubicBezTo>
                  <a:pt x="687" y="594"/>
                  <a:pt x="687" y="594"/>
                  <a:pt x="687" y="594"/>
                </a:cubicBezTo>
                <a:cubicBezTo>
                  <a:pt x="687" y="625"/>
                  <a:pt x="687" y="625"/>
                  <a:pt x="687" y="625"/>
                </a:cubicBezTo>
                <a:cubicBezTo>
                  <a:pt x="687" y="625"/>
                  <a:pt x="687" y="625"/>
                  <a:pt x="718" y="625"/>
                </a:cubicBezTo>
                <a:lnTo>
                  <a:pt x="718" y="656"/>
                </a:lnTo>
                <a:cubicBezTo>
                  <a:pt x="718" y="656"/>
                  <a:pt x="718" y="625"/>
                  <a:pt x="750" y="625"/>
                </a:cubicBezTo>
                <a:cubicBezTo>
                  <a:pt x="750" y="656"/>
                  <a:pt x="750" y="656"/>
                  <a:pt x="750" y="656"/>
                </a:cubicBezTo>
                <a:cubicBezTo>
                  <a:pt x="781" y="656"/>
                  <a:pt x="781" y="656"/>
                  <a:pt x="781" y="656"/>
                </a:cubicBezTo>
                <a:cubicBezTo>
                  <a:pt x="781" y="656"/>
                  <a:pt x="781" y="656"/>
                  <a:pt x="781" y="687"/>
                </a:cubicBezTo>
                <a:cubicBezTo>
                  <a:pt x="781" y="687"/>
                  <a:pt x="781" y="719"/>
                  <a:pt x="812" y="719"/>
                </a:cubicBezTo>
                <a:lnTo>
                  <a:pt x="843" y="719"/>
                </a:lnTo>
                <a:lnTo>
                  <a:pt x="875" y="719"/>
                </a:lnTo>
                <a:cubicBezTo>
                  <a:pt x="875" y="719"/>
                  <a:pt x="875" y="719"/>
                  <a:pt x="906" y="750"/>
                </a:cubicBezTo>
                <a:cubicBezTo>
                  <a:pt x="812" y="844"/>
                  <a:pt x="718" y="906"/>
                  <a:pt x="593" y="937"/>
                </a:cubicBezTo>
                <a:cubicBezTo>
                  <a:pt x="593" y="906"/>
                  <a:pt x="593" y="906"/>
                  <a:pt x="593" y="906"/>
                </a:cubicBezTo>
                <a:lnTo>
                  <a:pt x="593" y="875"/>
                </a:lnTo>
                <a:cubicBezTo>
                  <a:pt x="562" y="875"/>
                  <a:pt x="562" y="875"/>
                  <a:pt x="562" y="844"/>
                </a:cubicBezTo>
                <a:lnTo>
                  <a:pt x="531" y="844"/>
                </a:lnTo>
                <a:cubicBezTo>
                  <a:pt x="531" y="812"/>
                  <a:pt x="531" y="812"/>
                  <a:pt x="531" y="812"/>
                </a:cubicBezTo>
                <a:lnTo>
                  <a:pt x="531" y="969"/>
                </a:lnTo>
                <a:close/>
                <a:moveTo>
                  <a:pt x="31" y="406"/>
                </a:moveTo>
                <a:lnTo>
                  <a:pt x="31" y="406"/>
                </a:lnTo>
                <a:cubicBezTo>
                  <a:pt x="0" y="406"/>
                  <a:pt x="0" y="406"/>
                  <a:pt x="0" y="406"/>
                </a:cubicBezTo>
                <a:cubicBezTo>
                  <a:pt x="0" y="437"/>
                  <a:pt x="0" y="437"/>
                  <a:pt x="0" y="437"/>
                </a:cubicBezTo>
                <a:cubicBezTo>
                  <a:pt x="0" y="469"/>
                  <a:pt x="0" y="469"/>
                  <a:pt x="0" y="500"/>
                </a:cubicBezTo>
                <a:lnTo>
                  <a:pt x="0" y="531"/>
                </a:lnTo>
                <a:cubicBezTo>
                  <a:pt x="0" y="562"/>
                  <a:pt x="0" y="562"/>
                  <a:pt x="0" y="562"/>
                </a:cubicBezTo>
                <a:cubicBezTo>
                  <a:pt x="0" y="562"/>
                  <a:pt x="0" y="594"/>
                  <a:pt x="31" y="594"/>
                </a:cubicBezTo>
                <a:cubicBezTo>
                  <a:pt x="31" y="594"/>
                  <a:pt x="31" y="594"/>
                  <a:pt x="31" y="625"/>
                </a:cubicBezTo>
                <a:lnTo>
                  <a:pt x="31" y="656"/>
                </a:lnTo>
                <a:lnTo>
                  <a:pt x="31" y="687"/>
                </a:lnTo>
                <a:cubicBezTo>
                  <a:pt x="62" y="687"/>
                  <a:pt x="62" y="687"/>
                  <a:pt x="62" y="719"/>
                </a:cubicBezTo>
                <a:cubicBezTo>
                  <a:pt x="62" y="719"/>
                  <a:pt x="62" y="719"/>
                  <a:pt x="62" y="750"/>
                </a:cubicBezTo>
                <a:cubicBezTo>
                  <a:pt x="93" y="750"/>
                  <a:pt x="93" y="781"/>
                  <a:pt x="125" y="781"/>
                </a:cubicBezTo>
                <a:cubicBezTo>
                  <a:pt x="125" y="812"/>
                  <a:pt x="125" y="812"/>
                  <a:pt x="125" y="812"/>
                </a:cubicBezTo>
                <a:lnTo>
                  <a:pt x="156" y="844"/>
                </a:lnTo>
                <a:cubicBezTo>
                  <a:pt x="187" y="875"/>
                  <a:pt x="218" y="906"/>
                  <a:pt x="250" y="906"/>
                </a:cubicBezTo>
                <a:lnTo>
                  <a:pt x="281" y="937"/>
                </a:lnTo>
                <a:lnTo>
                  <a:pt x="312" y="937"/>
                </a:lnTo>
                <a:lnTo>
                  <a:pt x="343" y="969"/>
                </a:lnTo>
                <a:cubicBezTo>
                  <a:pt x="375" y="969"/>
                  <a:pt x="437" y="969"/>
                  <a:pt x="500" y="969"/>
                </a:cubicBezTo>
                <a:lnTo>
                  <a:pt x="531" y="969"/>
                </a:lnTo>
                <a:cubicBezTo>
                  <a:pt x="531" y="812"/>
                  <a:pt x="531" y="812"/>
                  <a:pt x="531" y="812"/>
                </a:cubicBezTo>
                <a:lnTo>
                  <a:pt x="500" y="781"/>
                </a:lnTo>
                <a:cubicBezTo>
                  <a:pt x="500" y="750"/>
                  <a:pt x="500" y="750"/>
                  <a:pt x="500" y="750"/>
                </a:cubicBezTo>
                <a:lnTo>
                  <a:pt x="468" y="750"/>
                </a:lnTo>
                <a:lnTo>
                  <a:pt x="500" y="719"/>
                </a:lnTo>
                <a:cubicBezTo>
                  <a:pt x="468" y="719"/>
                  <a:pt x="500" y="719"/>
                  <a:pt x="500" y="687"/>
                </a:cubicBezTo>
                <a:lnTo>
                  <a:pt x="531" y="656"/>
                </a:lnTo>
                <a:cubicBezTo>
                  <a:pt x="531" y="656"/>
                  <a:pt x="531" y="656"/>
                  <a:pt x="531" y="625"/>
                </a:cubicBezTo>
                <a:lnTo>
                  <a:pt x="500" y="625"/>
                </a:lnTo>
                <a:lnTo>
                  <a:pt x="468" y="625"/>
                </a:lnTo>
                <a:lnTo>
                  <a:pt x="468" y="594"/>
                </a:lnTo>
                <a:cubicBezTo>
                  <a:pt x="437" y="594"/>
                  <a:pt x="437" y="594"/>
                  <a:pt x="437" y="594"/>
                </a:cubicBezTo>
                <a:lnTo>
                  <a:pt x="437" y="562"/>
                </a:lnTo>
                <a:cubicBezTo>
                  <a:pt x="406" y="562"/>
                  <a:pt x="406" y="562"/>
                  <a:pt x="406" y="562"/>
                </a:cubicBezTo>
                <a:cubicBezTo>
                  <a:pt x="375" y="562"/>
                  <a:pt x="375" y="531"/>
                  <a:pt x="375" y="531"/>
                </a:cubicBezTo>
                <a:cubicBezTo>
                  <a:pt x="343" y="531"/>
                  <a:pt x="343" y="531"/>
                  <a:pt x="343" y="531"/>
                </a:cubicBezTo>
                <a:cubicBezTo>
                  <a:pt x="343" y="531"/>
                  <a:pt x="343" y="531"/>
                  <a:pt x="312" y="531"/>
                </a:cubicBezTo>
                <a:cubicBezTo>
                  <a:pt x="281" y="531"/>
                  <a:pt x="281" y="531"/>
                  <a:pt x="281" y="531"/>
                </a:cubicBezTo>
                <a:cubicBezTo>
                  <a:pt x="281" y="531"/>
                  <a:pt x="281" y="531"/>
                  <a:pt x="281" y="500"/>
                </a:cubicBezTo>
                <a:cubicBezTo>
                  <a:pt x="281" y="469"/>
                  <a:pt x="250" y="469"/>
                  <a:pt x="250" y="469"/>
                </a:cubicBezTo>
                <a:lnTo>
                  <a:pt x="250" y="437"/>
                </a:lnTo>
                <a:cubicBezTo>
                  <a:pt x="218" y="437"/>
                  <a:pt x="218" y="406"/>
                  <a:pt x="218" y="406"/>
                </a:cubicBezTo>
                <a:cubicBezTo>
                  <a:pt x="218" y="375"/>
                  <a:pt x="218" y="406"/>
                  <a:pt x="218" y="406"/>
                </a:cubicBezTo>
                <a:lnTo>
                  <a:pt x="218" y="437"/>
                </a:lnTo>
                <a:lnTo>
                  <a:pt x="218" y="469"/>
                </a:lnTo>
                <a:lnTo>
                  <a:pt x="250" y="469"/>
                </a:lnTo>
                <a:cubicBezTo>
                  <a:pt x="218" y="469"/>
                  <a:pt x="218" y="469"/>
                  <a:pt x="218" y="469"/>
                </a:cubicBezTo>
                <a:lnTo>
                  <a:pt x="218" y="437"/>
                </a:lnTo>
                <a:lnTo>
                  <a:pt x="187" y="437"/>
                </a:lnTo>
                <a:cubicBezTo>
                  <a:pt x="187" y="437"/>
                  <a:pt x="218" y="437"/>
                  <a:pt x="218" y="406"/>
                </a:cubicBezTo>
                <a:lnTo>
                  <a:pt x="187" y="406"/>
                </a:lnTo>
                <a:cubicBezTo>
                  <a:pt x="187" y="375"/>
                  <a:pt x="187" y="375"/>
                  <a:pt x="187" y="375"/>
                </a:cubicBezTo>
                <a:cubicBezTo>
                  <a:pt x="187" y="344"/>
                  <a:pt x="156" y="344"/>
                  <a:pt x="156" y="344"/>
                </a:cubicBezTo>
                <a:cubicBezTo>
                  <a:pt x="156" y="344"/>
                  <a:pt x="156" y="344"/>
                  <a:pt x="156" y="312"/>
                </a:cubicBezTo>
                <a:cubicBezTo>
                  <a:pt x="187" y="312"/>
                  <a:pt x="187" y="312"/>
                  <a:pt x="187" y="281"/>
                </a:cubicBezTo>
                <a:cubicBezTo>
                  <a:pt x="187" y="281"/>
                  <a:pt x="187" y="281"/>
                  <a:pt x="187" y="250"/>
                </a:cubicBezTo>
                <a:cubicBezTo>
                  <a:pt x="218" y="250"/>
                  <a:pt x="218" y="250"/>
                  <a:pt x="218" y="250"/>
                </a:cubicBezTo>
                <a:lnTo>
                  <a:pt x="218" y="219"/>
                </a:lnTo>
                <a:cubicBezTo>
                  <a:pt x="218" y="187"/>
                  <a:pt x="218" y="187"/>
                  <a:pt x="218" y="187"/>
                </a:cubicBezTo>
                <a:lnTo>
                  <a:pt x="218" y="156"/>
                </a:lnTo>
                <a:cubicBezTo>
                  <a:pt x="218" y="156"/>
                  <a:pt x="218" y="156"/>
                  <a:pt x="218" y="125"/>
                </a:cubicBezTo>
                <a:cubicBezTo>
                  <a:pt x="281" y="94"/>
                  <a:pt x="343" y="62"/>
                  <a:pt x="406" y="31"/>
                </a:cubicBezTo>
                <a:cubicBezTo>
                  <a:pt x="437" y="31"/>
                  <a:pt x="437" y="31"/>
                  <a:pt x="437" y="31"/>
                </a:cubicBezTo>
                <a:cubicBezTo>
                  <a:pt x="468" y="31"/>
                  <a:pt x="468" y="62"/>
                  <a:pt x="468" y="31"/>
                </a:cubicBezTo>
                <a:cubicBezTo>
                  <a:pt x="468" y="31"/>
                  <a:pt x="468" y="31"/>
                  <a:pt x="500" y="31"/>
                </a:cubicBezTo>
                <a:lnTo>
                  <a:pt x="531" y="31"/>
                </a:lnTo>
                <a:cubicBezTo>
                  <a:pt x="531" y="0"/>
                  <a:pt x="531" y="0"/>
                  <a:pt x="531" y="0"/>
                </a:cubicBezTo>
                <a:lnTo>
                  <a:pt x="500" y="0"/>
                </a:lnTo>
                <a:cubicBezTo>
                  <a:pt x="500" y="0"/>
                  <a:pt x="500" y="0"/>
                  <a:pt x="468" y="0"/>
                </a:cubicBezTo>
                <a:cubicBezTo>
                  <a:pt x="437" y="0"/>
                  <a:pt x="375" y="0"/>
                  <a:pt x="343" y="31"/>
                </a:cubicBezTo>
                <a:lnTo>
                  <a:pt x="312" y="31"/>
                </a:lnTo>
                <a:cubicBezTo>
                  <a:pt x="312" y="31"/>
                  <a:pt x="312" y="31"/>
                  <a:pt x="281" y="31"/>
                </a:cubicBezTo>
                <a:cubicBezTo>
                  <a:pt x="281" y="62"/>
                  <a:pt x="281" y="62"/>
                  <a:pt x="281" y="62"/>
                </a:cubicBezTo>
                <a:lnTo>
                  <a:pt x="250" y="62"/>
                </a:lnTo>
                <a:cubicBezTo>
                  <a:pt x="218" y="94"/>
                  <a:pt x="187" y="94"/>
                  <a:pt x="187" y="125"/>
                </a:cubicBezTo>
                <a:lnTo>
                  <a:pt x="156" y="125"/>
                </a:lnTo>
                <a:cubicBezTo>
                  <a:pt x="156" y="125"/>
                  <a:pt x="156" y="125"/>
                  <a:pt x="156" y="156"/>
                </a:cubicBezTo>
                <a:lnTo>
                  <a:pt x="125" y="156"/>
                </a:lnTo>
                <a:lnTo>
                  <a:pt x="125" y="187"/>
                </a:lnTo>
                <a:cubicBezTo>
                  <a:pt x="93" y="219"/>
                  <a:pt x="93" y="219"/>
                  <a:pt x="62" y="250"/>
                </a:cubicBezTo>
                <a:cubicBezTo>
                  <a:pt x="62" y="250"/>
                  <a:pt x="62" y="250"/>
                  <a:pt x="62" y="281"/>
                </a:cubicBezTo>
                <a:lnTo>
                  <a:pt x="31" y="312"/>
                </a:lnTo>
                <a:cubicBezTo>
                  <a:pt x="31" y="344"/>
                  <a:pt x="31" y="344"/>
                  <a:pt x="31" y="375"/>
                </a:cubicBezTo>
                <a:cubicBezTo>
                  <a:pt x="31" y="375"/>
                  <a:pt x="31" y="375"/>
                  <a:pt x="31" y="406"/>
                </a:cubicBezTo>
                <a:close/>
                <a:moveTo>
                  <a:pt x="531" y="375"/>
                </a:moveTo>
                <a:lnTo>
                  <a:pt x="531" y="375"/>
                </a:lnTo>
                <a:cubicBezTo>
                  <a:pt x="531" y="625"/>
                  <a:pt x="531" y="625"/>
                  <a:pt x="531" y="625"/>
                </a:cubicBezTo>
                <a:cubicBezTo>
                  <a:pt x="531" y="625"/>
                  <a:pt x="531" y="625"/>
                  <a:pt x="500" y="594"/>
                </a:cubicBezTo>
                <a:lnTo>
                  <a:pt x="500" y="625"/>
                </a:lnTo>
                <a:cubicBezTo>
                  <a:pt x="468" y="625"/>
                  <a:pt x="468" y="594"/>
                  <a:pt x="468" y="594"/>
                </a:cubicBezTo>
                <a:lnTo>
                  <a:pt x="468" y="562"/>
                </a:lnTo>
                <a:lnTo>
                  <a:pt x="468" y="531"/>
                </a:lnTo>
                <a:cubicBezTo>
                  <a:pt x="437" y="531"/>
                  <a:pt x="437" y="562"/>
                  <a:pt x="437" y="531"/>
                </a:cubicBezTo>
                <a:cubicBezTo>
                  <a:pt x="406" y="531"/>
                  <a:pt x="437" y="531"/>
                  <a:pt x="437" y="531"/>
                </a:cubicBezTo>
                <a:cubicBezTo>
                  <a:pt x="437" y="500"/>
                  <a:pt x="437" y="500"/>
                  <a:pt x="437" y="500"/>
                </a:cubicBezTo>
                <a:cubicBezTo>
                  <a:pt x="437" y="500"/>
                  <a:pt x="437" y="500"/>
                  <a:pt x="406" y="500"/>
                </a:cubicBezTo>
                <a:cubicBezTo>
                  <a:pt x="406" y="500"/>
                  <a:pt x="406" y="500"/>
                  <a:pt x="406" y="531"/>
                </a:cubicBezTo>
                <a:lnTo>
                  <a:pt x="375" y="531"/>
                </a:lnTo>
                <a:cubicBezTo>
                  <a:pt x="375" y="531"/>
                  <a:pt x="343" y="531"/>
                  <a:pt x="343" y="500"/>
                </a:cubicBezTo>
                <a:cubicBezTo>
                  <a:pt x="343" y="469"/>
                  <a:pt x="343" y="469"/>
                  <a:pt x="343" y="469"/>
                </a:cubicBezTo>
                <a:cubicBezTo>
                  <a:pt x="343" y="437"/>
                  <a:pt x="343" y="437"/>
                  <a:pt x="343" y="437"/>
                </a:cubicBezTo>
                <a:cubicBezTo>
                  <a:pt x="375" y="437"/>
                  <a:pt x="343" y="437"/>
                  <a:pt x="375" y="437"/>
                </a:cubicBezTo>
                <a:cubicBezTo>
                  <a:pt x="375" y="437"/>
                  <a:pt x="375" y="437"/>
                  <a:pt x="375" y="406"/>
                </a:cubicBezTo>
                <a:lnTo>
                  <a:pt x="406" y="406"/>
                </a:lnTo>
                <a:lnTo>
                  <a:pt x="437" y="406"/>
                </a:lnTo>
                <a:cubicBezTo>
                  <a:pt x="468" y="406"/>
                  <a:pt x="468" y="406"/>
                  <a:pt x="468" y="406"/>
                </a:cubicBezTo>
                <a:lnTo>
                  <a:pt x="500" y="406"/>
                </a:lnTo>
                <a:cubicBezTo>
                  <a:pt x="500" y="437"/>
                  <a:pt x="500" y="437"/>
                  <a:pt x="500" y="437"/>
                </a:cubicBezTo>
                <a:cubicBezTo>
                  <a:pt x="500" y="437"/>
                  <a:pt x="500" y="437"/>
                  <a:pt x="531" y="437"/>
                </a:cubicBezTo>
                <a:cubicBezTo>
                  <a:pt x="531" y="406"/>
                  <a:pt x="531" y="406"/>
                  <a:pt x="531" y="406"/>
                </a:cubicBezTo>
                <a:lnTo>
                  <a:pt x="531" y="3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6" name="Freeform 41"/>
          <p:cNvSpPr>
            <a:spLocks noChangeArrowheads="1"/>
          </p:cNvSpPr>
          <p:nvPr/>
        </p:nvSpPr>
        <p:spPr bwMode="auto">
          <a:xfrm>
            <a:off x="3990975" y="1912938"/>
            <a:ext cx="238125" cy="238125"/>
          </a:xfrm>
          <a:custGeom>
            <a:avLst/>
            <a:gdLst>
              <a:gd name="T0" fmla="*/ 25184785 w 1126"/>
              <a:gd name="T1" fmla="*/ 50337637 h 1126"/>
              <a:gd name="T2" fmla="*/ 25184785 w 1126"/>
              <a:gd name="T3" fmla="*/ 50337637 h 1126"/>
              <a:gd name="T4" fmla="*/ 50324737 w 1126"/>
              <a:gd name="T5" fmla="*/ 25191341 h 1126"/>
              <a:gd name="T6" fmla="*/ 25184785 w 1126"/>
              <a:gd name="T7" fmla="*/ 0 h 1126"/>
              <a:gd name="T8" fmla="*/ 0 w 1126"/>
              <a:gd name="T9" fmla="*/ 25191341 h 1126"/>
              <a:gd name="T10" fmla="*/ 25184785 w 1126"/>
              <a:gd name="T11" fmla="*/ 50337637 h 1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6" h="1126">
                <a:moveTo>
                  <a:pt x="563" y="1125"/>
                </a:moveTo>
                <a:lnTo>
                  <a:pt x="563" y="1125"/>
                </a:lnTo>
                <a:cubicBezTo>
                  <a:pt x="875" y="1125"/>
                  <a:pt x="1125" y="875"/>
                  <a:pt x="1125" y="563"/>
                </a:cubicBezTo>
                <a:cubicBezTo>
                  <a:pt x="1125" y="250"/>
                  <a:pt x="875" y="0"/>
                  <a:pt x="563" y="0"/>
                </a:cubicBezTo>
                <a:cubicBezTo>
                  <a:pt x="250" y="0"/>
                  <a:pt x="0" y="250"/>
                  <a:pt x="0" y="563"/>
                </a:cubicBezTo>
                <a:cubicBezTo>
                  <a:pt x="0" y="875"/>
                  <a:pt x="250" y="1125"/>
                  <a:pt x="563" y="112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7" name="Freeform 48"/>
          <p:cNvSpPr>
            <a:spLocks noChangeArrowheads="1"/>
          </p:cNvSpPr>
          <p:nvPr/>
        </p:nvSpPr>
        <p:spPr bwMode="auto">
          <a:xfrm>
            <a:off x="1866900" y="1812925"/>
            <a:ext cx="390525" cy="390525"/>
          </a:xfrm>
          <a:custGeom>
            <a:avLst/>
            <a:gdLst>
              <a:gd name="T0" fmla="*/ 42014140 w 1845"/>
              <a:gd name="T1" fmla="*/ 82661054 h 1844"/>
              <a:gd name="T2" fmla="*/ 42014140 w 1845"/>
              <a:gd name="T3" fmla="*/ 82661054 h 1844"/>
              <a:gd name="T4" fmla="*/ 82594873 w 1845"/>
              <a:gd name="T5" fmla="*/ 40635355 h 1844"/>
              <a:gd name="T6" fmla="*/ 42014140 w 1845"/>
              <a:gd name="T7" fmla="*/ 0 h 1844"/>
              <a:gd name="T8" fmla="*/ 0 w 1845"/>
              <a:gd name="T9" fmla="*/ 40635355 h 1844"/>
              <a:gd name="T10" fmla="*/ 42014140 w 1845"/>
              <a:gd name="T11" fmla="*/ 82661054 h 18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45" h="1844">
                <a:moveTo>
                  <a:pt x="938" y="1843"/>
                </a:moveTo>
                <a:lnTo>
                  <a:pt x="938" y="1843"/>
                </a:lnTo>
                <a:cubicBezTo>
                  <a:pt x="1438" y="1843"/>
                  <a:pt x="1844" y="1437"/>
                  <a:pt x="1844" y="906"/>
                </a:cubicBezTo>
                <a:cubicBezTo>
                  <a:pt x="1844" y="406"/>
                  <a:pt x="1438" y="0"/>
                  <a:pt x="938" y="0"/>
                </a:cubicBezTo>
                <a:cubicBezTo>
                  <a:pt x="406" y="0"/>
                  <a:pt x="0" y="406"/>
                  <a:pt x="0" y="906"/>
                </a:cubicBezTo>
                <a:cubicBezTo>
                  <a:pt x="0" y="1437"/>
                  <a:pt x="406" y="1843"/>
                  <a:pt x="938" y="1843"/>
                </a:cubicBezTo>
              </a:path>
            </a:pathLst>
          </a:custGeom>
          <a:solidFill>
            <a:srgbClr val="EB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58" name="Freeform 50"/>
          <p:cNvSpPr>
            <a:spLocks noChangeArrowheads="1"/>
          </p:cNvSpPr>
          <p:nvPr/>
        </p:nvSpPr>
        <p:spPr bwMode="auto">
          <a:xfrm>
            <a:off x="4527550" y="2336800"/>
            <a:ext cx="26988" cy="26988"/>
          </a:xfrm>
          <a:custGeom>
            <a:avLst/>
            <a:gdLst>
              <a:gd name="T0" fmla="*/ 2854945 w 126"/>
              <a:gd name="T1" fmla="*/ 0 h 126"/>
              <a:gd name="T2" fmla="*/ 2854945 w 126"/>
              <a:gd name="T3" fmla="*/ 0 h 126"/>
              <a:gd name="T4" fmla="*/ 5755726 w 126"/>
              <a:gd name="T5" fmla="*/ 2901638 h 126"/>
              <a:gd name="T6" fmla="*/ 2854945 w 126"/>
              <a:gd name="T7" fmla="*/ 5757226 h 126"/>
              <a:gd name="T8" fmla="*/ 0 w 126"/>
              <a:gd name="T9" fmla="*/ 2901638 h 126"/>
              <a:gd name="T10" fmla="*/ 2854945 w 126"/>
              <a:gd name="T11" fmla="*/ 0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6" h="126">
                <a:moveTo>
                  <a:pt x="62" y="0"/>
                </a:moveTo>
                <a:lnTo>
                  <a:pt x="62" y="0"/>
                </a:lnTo>
                <a:cubicBezTo>
                  <a:pt x="93" y="0"/>
                  <a:pt x="125" y="32"/>
                  <a:pt x="125" y="63"/>
                </a:cubicBezTo>
                <a:cubicBezTo>
                  <a:pt x="125" y="94"/>
                  <a:pt x="93" y="125"/>
                  <a:pt x="62" y="125"/>
                </a:cubicBezTo>
                <a:cubicBezTo>
                  <a:pt x="31" y="125"/>
                  <a:pt x="0" y="94"/>
                  <a:pt x="0" y="63"/>
                </a:cubicBezTo>
                <a:cubicBezTo>
                  <a:pt x="0" y="32"/>
                  <a:pt x="31"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59" name="Freeform 51"/>
          <p:cNvSpPr>
            <a:spLocks noChangeArrowheads="1"/>
          </p:cNvSpPr>
          <p:nvPr/>
        </p:nvSpPr>
        <p:spPr bwMode="auto">
          <a:xfrm>
            <a:off x="4421188" y="2416175"/>
            <a:ext cx="60325" cy="58738"/>
          </a:xfrm>
          <a:custGeom>
            <a:avLst/>
            <a:gdLst>
              <a:gd name="T0" fmla="*/ 5668197 w 282"/>
              <a:gd name="T1" fmla="*/ 12366736 h 283"/>
              <a:gd name="T2" fmla="*/ 5668197 w 282"/>
              <a:gd name="T3" fmla="*/ 12366736 h 283"/>
              <a:gd name="T4" fmla="*/ 12742052 w 282"/>
              <a:gd name="T5" fmla="*/ 6885007 h 283"/>
              <a:gd name="T6" fmla="*/ 5668197 w 282"/>
              <a:gd name="T7" fmla="*/ 0 h 283"/>
              <a:gd name="T8" fmla="*/ 5668197 w 282"/>
              <a:gd name="T9" fmla="*/ 2762762 h 283"/>
              <a:gd name="T10" fmla="*/ 9885385 w 282"/>
              <a:gd name="T11" fmla="*/ 6885007 h 283"/>
              <a:gd name="T12" fmla="*/ 5668197 w 282"/>
              <a:gd name="T13" fmla="*/ 9603974 h 283"/>
              <a:gd name="T14" fmla="*/ 5668197 w 282"/>
              <a:gd name="T15" fmla="*/ 12366736 h 283"/>
              <a:gd name="T16" fmla="*/ 5668197 w 282"/>
              <a:gd name="T17" fmla="*/ 9603974 h 283"/>
              <a:gd name="T18" fmla="*/ 5668197 w 282"/>
              <a:gd name="T19" fmla="*/ 9603974 h 283"/>
              <a:gd name="T20" fmla="*/ 5668197 w 282"/>
              <a:gd name="T21" fmla="*/ 9603974 h 283"/>
              <a:gd name="T22" fmla="*/ 5668197 w 282"/>
              <a:gd name="T23" fmla="*/ 0 h 283"/>
              <a:gd name="T24" fmla="*/ 5668197 w 282"/>
              <a:gd name="T25" fmla="*/ 0 h 283"/>
              <a:gd name="T26" fmla="*/ 0 w 282"/>
              <a:gd name="T27" fmla="*/ 6885007 h 283"/>
              <a:gd name="T28" fmla="*/ 5668197 w 282"/>
              <a:gd name="T29" fmla="*/ 12366736 h 283"/>
              <a:gd name="T30" fmla="*/ 5668197 w 282"/>
              <a:gd name="T31" fmla="*/ 9603974 h 283"/>
              <a:gd name="T32" fmla="*/ 5668197 w 282"/>
              <a:gd name="T33" fmla="*/ 9603974 h 283"/>
              <a:gd name="T34" fmla="*/ 2811316 w 282"/>
              <a:gd name="T35" fmla="*/ 6885007 h 283"/>
              <a:gd name="T36" fmla="*/ 5668197 w 282"/>
              <a:gd name="T37" fmla="*/ 2762762 h 283"/>
              <a:gd name="T38" fmla="*/ 5668197 w 282"/>
              <a:gd name="T39" fmla="*/ 9603974 h 2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283">
                <a:moveTo>
                  <a:pt x="125" y="282"/>
                </a:moveTo>
                <a:lnTo>
                  <a:pt x="125" y="282"/>
                </a:lnTo>
                <a:cubicBezTo>
                  <a:pt x="218" y="282"/>
                  <a:pt x="281" y="219"/>
                  <a:pt x="281" y="157"/>
                </a:cubicBezTo>
                <a:cubicBezTo>
                  <a:pt x="281" y="63"/>
                  <a:pt x="218" y="0"/>
                  <a:pt x="125" y="0"/>
                </a:cubicBezTo>
                <a:cubicBezTo>
                  <a:pt x="125" y="63"/>
                  <a:pt x="125" y="63"/>
                  <a:pt x="125" y="63"/>
                </a:cubicBezTo>
                <a:cubicBezTo>
                  <a:pt x="187" y="63"/>
                  <a:pt x="218" y="94"/>
                  <a:pt x="218" y="157"/>
                </a:cubicBezTo>
                <a:cubicBezTo>
                  <a:pt x="218" y="188"/>
                  <a:pt x="187" y="219"/>
                  <a:pt x="125" y="219"/>
                </a:cubicBezTo>
                <a:cubicBezTo>
                  <a:pt x="125" y="282"/>
                  <a:pt x="125" y="282"/>
                  <a:pt x="125" y="282"/>
                </a:cubicBezTo>
                <a:close/>
                <a:moveTo>
                  <a:pt x="125" y="219"/>
                </a:moveTo>
                <a:lnTo>
                  <a:pt x="125" y="219"/>
                </a:lnTo>
                <a:lnTo>
                  <a:pt x="125" y="0"/>
                </a:lnTo>
                <a:cubicBezTo>
                  <a:pt x="62" y="0"/>
                  <a:pt x="0" y="63"/>
                  <a:pt x="0" y="157"/>
                </a:cubicBezTo>
                <a:cubicBezTo>
                  <a:pt x="0" y="219"/>
                  <a:pt x="62" y="282"/>
                  <a:pt x="125" y="282"/>
                </a:cubicBezTo>
                <a:cubicBezTo>
                  <a:pt x="125" y="219"/>
                  <a:pt x="125" y="219"/>
                  <a:pt x="125" y="219"/>
                </a:cubicBezTo>
                <a:cubicBezTo>
                  <a:pt x="93" y="219"/>
                  <a:pt x="62" y="188"/>
                  <a:pt x="62" y="157"/>
                </a:cubicBezTo>
                <a:cubicBezTo>
                  <a:pt x="62" y="94"/>
                  <a:pt x="93" y="63"/>
                  <a:pt x="125" y="63"/>
                </a:cubicBezTo>
                <a:lnTo>
                  <a:pt x="125"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60" name="Freeform 52"/>
          <p:cNvSpPr>
            <a:spLocks noChangeArrowheads="1"/>
          </p:cNvSpPr>
          <p:nvPr/>
        </p:nvSpPr>
        <p:spPr bwMode="auto">
          <a:xfrm>
            <a:off x="4414838" y="2403475"/>
            <a:ext cx="73025" cy="26988"/>
          </a:xfrm>
          <a:custGeom>
            <a:avLst/>
            <a:gdLst>
              <a:gd name="T0" fmla="*/ 1430232 w 345"/>
              <a:gd name="T1" fmla="*/ 5757226 h 126"/>
              <a:gd name="T2" fmla="*/ 1430232 w 345"/>
              <a:gd name="T3" fmla="*/ 5757226 h 126"/>
              <a:gd name="T4" fmla="*/ 1430232 w 345"/>
              <a:gd name="T5" fmla="*/ 5757226 h 126"/>
              <a:gd name="T6" fmla="*/ 7017597 w 345"/>
              <a:gd name="T7" fmla="*/ 1427794 h 126"/>
              <a:gd name="T8" fmla="*/ 12604750 w 345"/>
              <a:gd name="T9" fmla="*/ 5757226 h 126"/>
              <a:gd name="T10" fmla="*/ 13990532 w 345"/>
              <a:gd name="T11" fmla="*/ 5757226 h 126"/>
              <a:gd name="T12" fmla="*/ 13990532 w 345"/>
              <a:gd name="T13" fmla="*/ 4329432 h 126"/>
              <a:gd name="T14" fmla="*/ 7017597 w 345"/>
              <a:gd name="T15" fmla="*/ 0 h 126"/>
              <a:gd name="T16" fmla="*/ 0 w 345"/>
              <a:gd name="T17" fmla="*/ 4329432 h 126"/>
              <a:gd name="T18" fmla="*/ 0 w 345"/>
              <a:gd name="T19" fmla="*/ 5757226 h 126"/>
              <a:gd name="T20" fmla="*/ 1430232 w 345"/>
              <a:gd name="T21" fmla="*/ 5757226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5" h="126">
                <a:moveTo>
                  <a:pt x="32" y="125"/>
                </a:moveTo>
                <a:lnTo>
                  <a:pt x="32" y="125"/>
                </a:lnTo>
                <a:cubicBezTo>
                  <a:pt x="63" y="62"/>
                  <a:pt x="125" y="31"/>
                  <a:pt x="157" y="31"/>
                </a:cubicBezTo>
                <a:cubicBezTo>
                  <a:pt x="219" y="31"/>
                  <a:pt x="250" y="62"/>
                  <a:pt x="282" y="125"/>
                </a:cubicBezTo>
                <a:lnTo>
                  <a:pt x="313" y="125"/>
                </a:lnTo>
                <a:cubicBezTo>
                  <a:pt x="344" y="125"/>
                  <a:pt x="344" y="94"/>
                  <a:pt x="313" y="94"/>
                </a:cubicBezTo>
                <a:cubicBezTo>
                  <a:pt x="282" y="31"/>
                  <a:pt x="219" y="0"/>
                  <a:pt x="157" y="0"/>
                </a:cubicBezTo>
                <a:cubicBezTo>
                  <a:pt x="94" y="0"/>
                  <a:pt x="32" y="31"/>
                  <a:pt x="0" y="94"/>
                </a:cubicBezTo>
                <a:lnTo>
                  <a:pt x="0" y="125"/>
                </a:lnTo>
                <a:cubicBezTo>
                  <a:pt x="0" y="125"/>
                  <a:pt x="0" y="125"/>
                  <a:pt x="32"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61" name="Freeform 53"/>
          <p:cNvSpPr>
            <a:spLocks noChangeArrowheads="1"/>
          </p:cNvSpPr>
          <p:nvPr/>
        </p:nvSpPr>
        <p:spPr bwMode="auto">
          <a:xfrm>
            <a:off x="4527550" y="2416175"/>
            <a:ext cx="60325" cy="58738"/>
          </a:xfrm>
          <a:custGeom>
            <a:avLst/>
            <a:gdLst>
              <a:gd name="T0" fmla="*/ 7073855 w 282"/>
              <a:gd name="T1" fmla="*/ 0 h 283"/>
              <a:gd name="T2" fmla="*/ 7073855 w 282"/>
              <a:gd name="T3" fmla="*/ 0 h 283"/>
              <a:gd name="T4" fmla="*/ 7073855 w 282"/>
              <a:gd name="T5" fmla="*/ 0 h 283"/>
              <a:gd name="T6" fmla="*/ 7073855 w 282"/>
              <a:gd name="T7" fmla="*/ 2762762 h 283"/>
              <a:gd name="T8" fmla="*/ 7073855 w 282"/>
              <a:gd name="T9" fmla="*/ 2762762 h 283"/>
              <a:gd name="T10" fmla="*/ 9885385 w 282"/>
              <a:gd name="T11" fmla="*/ 6885007 h 283"/>
              <a:gd name="T12" fmla="*/ 7073855 w 282"/>
              <a:gd name="T13" fmla="*/ 9603974 h 283"/>
              <a:gd name="T14" fmla="*/ 7073855 w 282"/>
              <a:gd name="T15" fmla="*/ 9603974 h 283"/>
              <a:gd name="T16" fmla="*/ 7073855 w 282"/>
              <a:gd name="T17" fmla="*/ 9603974 h 283"/>
              <a:gd name="T18" fmla="*/ 7073855 w 282"/>
              <a:gd name="T19" fmla="*/ 12366736 h 283"/>
              <a:gd name="T20" fmla="*/ 7073855 w 282"/>
              <a:gd name="T21" fmla="*/ 12366736 h 283"/>
              <a:gd name="T22" fmla="*/ 12742052 w 282"/>
              <a:gd name="T23" fmla="*/ 6885007 h 283"/>
              <a:gd name="T24" fmla="*/ 7073855 w 282"/>
              <a:gd name="T25" fmla="*/ 0 h 283"/>
              <a:gd name="T26" fmla="*/ 7073855 w 282"/>
              <a:gd name="T27" fmla="*/ 0 h 283"/>
              <a:gd name="T28" fmla="*/ 7073855 w 282"/>
              <a:gd name="T29" fmla="*/ 0 h 283"/>
              <a:gd name="T30" fmla="*/ 0 w 282"/>
              <a:gd name="T31" fmla="*/ 6885007 h 283"/>
              <a:gd name="T32" fmla="*/ 7073855 w 282"/>
              <a:gd name="T33" fmla="*/ 12366736 h 283"/>
              <a:gd name="T34" fmla="*/ 7073855 w 282"/>
              <a:gd name="T35" fmla="*/ 9603974 h 283"/>
              <a:gd name="T36" fmla="*/ 2811316 w 282"/>
              <a:gd name="T37" fmla="*/ 6885007 h 283"/>
              <a:gd name="T38" fmla="*/ 7073855 w 282"/>
              <a:gd name="T39" fmla="*/ 2762762 h 283"/>
              <a:gd name="T40" fmla="*/ 7073855 w 282"/>
              <a:gd name="T41" fmla="*/ 0 h 2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2" h="283">
                <a:moveTo>
                  <a:pt x="156" y="0"/>
                </a:moveTo>
                <a:lnTo>
                  <a:pt x="156" y="0"/>
                </a:lnTo>
                <a:cubicBezTo>
                  <a:pt x="156" y="63"/>
                  <a:pt x="156" y="63"/>
                  <a:pt x="156" y="63"/>
                </a:cubicBezTo>
                <a:cubicBezTo>
                  <a:pt x="187" y="63"/>
                  <a:pt x="218" y="94"/>
                  <a:pt x="218" y="157"/>
                </a:cubicBezTo>
                <a:cubicBezTo>
                  <a:pt x="218" y="188"/>
                  <a:pt x="187" y="219"/>
                  <a:pt x="156" y="219"/>
                </a:cubicBezTo>
                <a:cubicBezTo>
                  <a:pt x="156" y="282"/>
                  <a:pt x="156" y="282"/>
                  <a:pt x="156" y="282"/>
                </a:cubicBezTo>
                <a:cubicBezTo>
                  <a:pt x="218" y="282"/>
                  <a:pt x="281" y="219"/>
                  <a:pt x="281" y="157"/>
                </a:cubicBezTo>
                <a:cubicBezTo>
                  <a:pt x="281" y="63"/>
                  <a:pt x="218" y="0"/>
                  <a:pt x="156" y="0"/>
                </a:cubicBezTo>
                <a:close/>
                <a:moveTo>
                  <a:pt x="156" y="0"/>
                </a:moveTo>
                <a:lnTo>
                  <a:pt x="156" y="0"/>
                </a:lnTo>
                <a:cubicBezTo>
                  <a:pt x="62" y="0"/>
                  <a:pt x="0" y="63"/>
                  <a:pt x="0" y="157"/>
                </a:cubicBezTo>
                <a:cubicBezTo>
                  <a:pt x="0" y="219"/>
                  <a:pt x="62" y="282"/>
                  <a:pt x="156" y="282"/>
                </a:cubicBezTo>
                <a:cubicBezTo>
                  <a:pt x="156" y="219"/>
                  <a:pt x="156" y="219"/>
                  <a:pt x="156" y="219"/>
                </a:cubicBezTo>
                <a:cubicBezTo>
                  <a:pt x="93" y="219"/>
                  <a:pt x="62" y="188"/>
                  <a:pt x="62" y="157"/>
                </a:cubicBezTo>
                <a:cubicBezTo>
                  <a:pt x="62" y="94"/>
                  <a:pt x="93" y="63"/>
                  <a:pt x="156" y="63"/>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62" name="Freeform 54"/>
          <p:cNvSpPr>
            <a:spLocks noChangeArrowheads="1"/>
          </p:cNvSpPr>
          <p:nvPr/>
        </p:nvSpPr>
        <p:spPr bwMode="auto">
          <a:xfrm>
            <a:off x="4519613" y="2403475"/>
            <a:ext cx="73025" cy="26988"/>
          </a:xfrm>
          <a:custGeom>
            <a:avLst/>
            <a:gdLst>
              <a:gd name="T0" fmla="*/ 8403167 w 345"/>
              <a:gd name="T1" fmla="*/ 0 h 126"/>
              <a:gd name="T2" fmla="*/ 8403167 w 345"/>
              <a:gd name="T3" fmla="*/ 0 h 126"/>
              <a:gd name="T4" fmla="*/ 1430232 w 345"/>
              <a:gd name="T5" fmla="*/ 4329432 h 126"/>
              <a:gd name="T6" fmla="*/ 1430232 w 345"/>
              <a:gd name="T7" fmla="*/ 5757226 h 126"/>
              <a:gd name="T8" fmla="*/ 1430232 w 345"/>
              <a:gd name="T9" fmla="*/ 5757226 h 126"/>
              <a:gd name="T10" fmla="*/ 2816013 w 345"/>
              <a:gd name="T11" fmla="*/ 5757226 h 126"/>
              <a:gd name="T12" fmla="*/ 8403167 w 345"/>
              <a:gd name="T13" fmla="*/ 1427794 h 126"/>
              <a:gd name="T14" fmla="*/ 13990532 w 345"/>
              <a:gd name="T15" fmla="*/ 5757226 h 126"/>
              <a:gd name="T16" fmla="*/ 15376102 w 345"/>
              <a:gd name="T17" fmla="*/ 5757226 h 126"/>
              <a:gd name="T18" fmla="*/ 15376102 w 345"/>
              <a:gd name="T19" fmla="*/ 4329432 h 126"/>
              <a:gd name="T20" fmla="*/ 8403167 w 34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5" h="126">
                <a:moveTo>
                  <a:pt x="188" y="0"/>
                </a:moveTo>
                <a:lnTo>
                  <a:pt x="188" y="0"/>
                </a:lnTo>
                <a:cubicBezTo>
                  <a:pt x="125" y="0"/>
                  <a:pt x="63" y="31"/>
                  <a:pt x="32" y="94"/>
                </a:cubicBezTo>
                <a:cubicBezTo>
                  <a:pt x="0" y="94"/>
                  <a:pt x="0" y="125"/>
                  <a:pt x="32" y="125"/>
                </a:cubicBezTo>
                <a:lnTo>
                  <a:pt x="63" y="125"/>
                </a:lnTo>
                <a:cubicBezTo>
                  <a:pt x="94" y="62"/>
                  <a:pt x="125" y="31"/>
                  <a:pt x="188" y="31"/>
                </a:cubicBezTo>
                <a:cubicBezTo>
                  <a:pt x="219" y="31"/>
                  <a:pt x="282" y="62"/>
                  <a:pt x="313" y="125"/>
                </a:cubicBezTo>
                <a:cubicBezTo>
                  <a:pt x="313" y="125"/>
                  <a:pt x="313" y="125"/>
                  <a:pt x="344" y="125"/>
                </a:cubicBezTo>
                <a:lnTo>
                  <a:pt x="344" y="94"/>
                </a:lnTo>
                <a:cubicBezTo>
                  <a:pt x="313" y="31"/>
                  <a:pt x="250" y="0"/>
                  <a:pt x="18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63" name="Freeform 55"/>
          <p:cNvSpPr>
            <a:spLocks noChangeArrowheads="1"/>
          </p:cNvSpPr>
          <p:nvPr/>
        </p:nvSpPr>
        <p:spPr bwMode="auto">
          <a:xfrm>
            <a:off x="4467225" y="2349500"/>
            <a:ext cx="106363" cy="125413"/>
          </a:xfrm>
          <a:custGeom>
            <a:avLst/>
            <a:gdLst>
              <a:gd name="T0" fmla="*/ 15521780 w 501"/>
              <a:gd name="T1" fmla="*/ 9784954 h 595"/>
              <a:gd name="T2" fmla="*/ 15521780 w 501"/>
              <a:gd name="T3" fmla="*/ 9784954 h 595"/>
              <a:gd name="T4" fmla="*/ 15521780 w 501"/>
              <a:gd name="T5" fmla="*/ 9784954 h 595"/>
              <a:gd name="T6" fmla="*/ 22560633 w 501"/>
              <a:gd name="T7" fmla="*/ 6970012 h 595"/>
              <a:gd name="T8" fmla="*/ 22560633 w 501"/>
              <a:gd name="T9" fmla="*/ 5584989 h 595"/>
              <a:gd name="T10" fmla="*/ 21161991 w 501"/>
              <a:gd name="T11" fmla="*/ 4199965 h 595"/>
              <a:gd name="T12" fmla="*/ 16920634 w 501"/>
              <a:gd name="T13" fmla="*/ 6970012 h 595"/>
              <a:gd name="T14" fmla="*/ 16920634 w 501"/>
              <a:gd name="T15" fmla="*/ 6970012 h 595"/>
              <a:gd name="T16" fmla="*/ 9881569 w 501"/>
              <a:gd name="T17" fmla="*/ 0 h 595"/>
              <a:gd name="T18" fmla="*/ 9881569 w 501"/>
              <a:gd name="T19" fmla="*/ 0 h 595"/>
              <a:gd name="T20" fmla="*/ 0 w 501"/>
              <a:gd name="T21" fmla="*/ 9784954 h 595"/>
              <a:gd name="T22" fmla="*/ 0 w 501"/>
              <a:gd name="T23" fmla="*/ 9784954 h 595"/>
              <a:gd name="T24" fmla="*/ 7084073 w 501"/>
              <a:gd name="T25" fmla="*/ 15369943 h 595"/>
              <a:gd name="T26" fmla="*/ 7084073 w 501"/>
              <a:gd name="T27" fmla="*/ 15369943 h 595"/>
              <a:gd name="T28" fmla="*/ 4241357 w 501"/>
              <a:gd name="T29" fmla="*/ 22339955 h 595"/>
              <a:gd name="T30" fmla="*/ 4241357 w 501"/>
              <a:gd name="T31" fmla="*/ 22339955 h 595"/>
              <a:gd name="T32" fmla="*/ 5640211 w 501"/>
              <a:gd name="T33" fmla="*/ 25110212 h 595"/>
              <a:gd name="T34" fmla="*/ 7084073 w 501"/>
              <a:gd name="T35" fmla="*/ 26539920 h 595"/>
              <a:gd name="T36" fmla="*/ 8482927 w 501"/>
              <a:gd name="T37" fmla="*/ 26539920 h 595"/>
              <a:gd name="T38" fmla="*/ 8482927 w 501"/>
              <a:gd name="T39" fmla="*/ 23725189 h 595"/>
              <a:gd name="T40" fmla="*/ 8482927 w 501"/>
              <a:gd name="T41" fmla="*/ 22339955 h 595"/>
              <a:gd name="T42" fmla="*/ 8482927 w 501"/>
              <a:gd name="T43" fmla="*/ 22339955 h 595"/>
              <a:gd name="T44" fmla="*/ 11280422 w 501"/>
              <a:gd name="T45" fmla="*/ 13940235 h 595"/>
              <a:gd name="T46" fmla="*/ 11280422 w 501"/>
              <a:gd name="T47" fmla="*/ 13940235 h 595"/>
              <a:gd name="T48" fmla="*/ 7084073 w 501"/>
              <a:gd name="T49" fmla="*/ 11169977 h 595"/>
              <a:gd name="T50" fmla="*/ 7084073 w 501"/>
              <a:gd name="T51" fmla="*/ 9784954 h 595"/>
              <a:gd name="T52" fmla="*/ 11280422 w 501"/>
              <a:gd name="T53" fmla="*/ 6970012 h 595"/>
              <a:gd name="T54" fmla="*/ 11280422 w 501"/>
              <a:gd name="T55" fmla="*/ 6970012 h 595"/>
              <a:gd name="T56" fmla="*/ 15521780 w 501"/>
              <a:gd name="T57" fmla="*/ 9784954 h 5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01" h="595">
                <a:moveTo>
                  <a:pt x="344" y="219"/>
                </a:moveTo>
                <a:lnTo>
                  <a:pt x="344" y="219"/>
                </a:lnTo>
                <a:cubicBezTo>
                  <a:pt x="500" y="156"/>
                  <a:pt x="500" y="156"/>
                  <a:pt x="500" y="156"/>
                </a:cubicBezTo>
                <a:lnTo>
                  <a:pt x="500" y="125"/>
                </a:lnTo>
                <a:cubicBezTo>
                  <a:pt x="500" y="94"/>
                  <a:pt x="469" y="94"/>
                  <a:pt x="469" y="94"/>
                </a:cubicBezTo>
                <a:cubicBezTo>
                  <a:pt x="375" y="156"/>
                  <a:pt x="375" y="156"/>
                  <a:pt x="375" y="156"/>
                </a:cubicBezTo>
                <a:cubicBezTo>
                  <a:pt x="219" y="0"/>
                  <a:pt x="219" y="0"/>
                  <a:pt x="219" y="0"/>
                </a:cubicBezTo>
                <a:cubicBezTo>
                  <a:pt x="0" y="219"/>
                  <a:pt x="0" y="219"/>
                  <a:pt x="0" y="219"/>
                </a:cubicBezTo>
                <a:cubicBezTo>
                  <a:pt x="32" y="250"/>
                  <a:pt x="125" y="312"/>
                  <a:pt x="157" y="344"/>
                </a:cubicBezTo>
                <a:cubicBezTo>
                  <a:pt x="94" y="500"/>
                  <a:pt x="94" y="500"/>
                  <a:pt x="94" y="500"/>
                </a:cubicBezTo>
                <a:cubicBezTo>
                  <a:pt x="63" y="500"/>
                  <a:pt x="63" y="500"/>
                  <a:pt x="94" y="500"/>
                </a:cubicBezTo>
                <a:cubicBezTo>
                  <a:pt x="125" y="562"/>
                  <a:pt x="125" y="562"/>
                  <a:pt x="125" y="562"/>
                </a:cubicBezTo>
                <a:cubicBezTo>
                  <a:pt x="125" y="594"/>
                  <a:pt x="157" y="594"/>
                  <a:pt x="157" y="594"/>
                </a:cubicBezTo>
                <a:lnTo>
                  <a:pt x="188" y="594"/>
                </a:lnTo>
                <a:cubicBezTo>
                  <a:pt x="219" y="562"/>
                  <a:pt x="219" y="531"/>
                  <a:pt x="188" y="531"/>
                </a:cubicBezTo>
                <a:cubicBezTo>
                  <a:pt x="188" y="500"/>
                  <a:pt x="188" y="500"/>
                  <a:pt x="188" y="500"/>
                </a:cubicBezTo>
                <a:cubicBezTo>
                  <a:pt x="250" y="312"/>
                  <a:pt x="250" y="312"/>
                  <a:pt x="250" y="312"/>
                </a:cubicBezTo>
                <a:cubicBezTo>
                  <a:pt x="219" y="281"/>
                  <a:pt x="188" y="250"/>
                  <a:pt x="157" y="250"/>
                </a:cubicBezTo>
                <a:lnTo>
                  <a:pt x="157" y="219"/>
                </a:lnTo>
                <a:cubicBezTo>
                  <a:pt x="250" y="156"/>
                  <a:pt x="250" y="156"/>
                  <a:pt x="250" y="156"/>
                </a:cubicBezTo>
                <a:cubicBezTo>
                  <a:pt x="250" y="125"/>
                  <a:pt x="250" y="156"/>
                  <a:pt x="250" y="156"/>
                </a:cubicBezTo>
                <a:lnTo>
                  <a:pt x="344" y="21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243852" tIns="121926" rIns="243852" bIns="121926" anchor="ctr"/>
          <a:lstStyle/>
          <a:p>
            <a:endParaRPr lang="zh-CN" altLang="en-US"/>
          </a:p>
        </p:txBody>
      </p:sp>
      <p:sp>
        <p:nvSpPr>
          <p:cNvPr id="13364" name="TextBox 87"/>
          <p:cNvSpPr txBox="1">
            <a:spLocks noChangeArrowheads="1"/>
          </p:cNvSpPr>
          <p:nvPr/>
        </p:nvSpPr>
        <p:spPr bwMode="auto">
          <a:xfrm>
            <a:off x="4017963" y="1795463"/>
            <a:ext cx="19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1400">
                <a:solidFill>
                  <a:schemeClr val="bg1"/>
                </a:solidFill>
                <a:latin typeface="Lato Light"/>
                <a:ea typeface="Lato Light"/>
                <a:cs typeface="Lato Light"/>
              </a:rPr>
              <a:t>b</a:t>
            </a:r>
            <a:endParaRPr lang="ru-RU" altLang="zh-CN" sz="1400">
              <a:solidFill>
                <a:schemeClr val="bg1"/>
              </a:solidFill>
              <a:latin typeface="Lato Light"/>
              <a:ea typeface="Lato Light"/>
              <a:cs typeface="Lato Light"/>
            </a:endParaRPr>
          </a:p>
        </p:txBody>
      </p:sp>
      <p:sp>
        <p:nvSpPr>
          <p:cNvPr id="13365" name="TextBox 88"/>
          <p:cNvSpPr txBox="1">
            <a:spLocks noChangeArrowheads="1"/>
          </p:cNvSpPr>
          <p:nvPr/>
        </p:nvSpPr>
        <p:spPr bwMode="auto">
          <a:xfrm>
            <a:off x="1654175" y="2098675"/>
            <a:ext cx="317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1600">
                <a:solidFill>
                  <a:schemeClr val="bg1"/>
                </a:solidFill>
                <a:latin typeface="Lato Light"/>
                <a:ea typeface="Lato Light"/>
                <a:cs typeface="Lato Light"/>
              </a:rPr>
              <a:t>m</a:t>
            </a:r>
            <a:endParaRPr lang="ru-RU" altLang="zh-CN" sz="1600">
              <a:solidFill>
                <a:schemeClr val="bg1"/>
              </a:solidFill>
              <a:latin typeface="Lato Light"/>
              <a:ea typeface="Lato Light"/>
              <a:cs typeface="Lato Light"/>
            </a:endParaRPr>
          </a:p>
        </p:txBody>
      </p:sp>
      <p:sp>
        <p:nvSpPr>
          <p:cNvPr id="13366" name="TextBox 89"/>
          <p:cNvSpPr txBox="1">
            <a:spLocks noChangeArrowheads="1"/>
          </p:cNvSpPr>
          <p:nvPr/>
        </p:nvSpPr>
        <p:spPr bwMode="auto">
          <a:xfrm>
            <a:off x="1890713" y="1736725"/>
            <a:ext cx="3730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en-US" altLang="zh-CN" sz="1600">
                <a:solidFill>
                  <a:schemeClr val="bg1"/>
                </a:solidFill>
                <a:latin typeface="Lato Light"/>
                <a:ea typeface="Lato Light"/>
                <a:cs typeface="Lato Light"/>
              </a:rPr>
              <a:t>h</a:t>
            </a:r>
            <a:endParaRPr lang="ru-RU" altLang="zh-CN" sz="1600">
              <a:solidFill>
                <a:schemeClr val="bg1"/>
              </a:solidFill>
              <a:latin typeface="Lato Light"/>
              <a:ea typeface="Lato Light"/>
              <a:cs typeface="Lato Light"/>
            </a:endParaRPr>
          </a:p>
        </p:txBody>
      </p:sp>
      <p:sp>
        <p:nvSpPr>
          <p:cNvPr id="13367" name="Freeform 21"/>
          <p:cNvSpPr>
            <a:spLocks noChangeArrowheads="1"/>
          </p:cNvSpPr>
          <p:nvPr/>
        </p:nvSpPr>
        <p:spPr bwMode="auto">
          <a:xfrm>
            <a:off x="1223963" y="2462213"/>
            <a:ext cx="244475" cy="244475"/>
          </a:xfrm>
          <a:custGeom>
            <a:avLst/>
            <a:gdLst>
              <a:gd name="T0" fmla="*/ 25161485 w 1157"/>
              <a:gd name="T1" fmla="*/ 51677197 h 1157"/>
              <a:gd name="T2" fmla="*/ 25161485 w 1157"/>
              <a:gd name="T3" fmla="*/ 51677197 h 1157"/>
              <a:gd name="T4" fmla="*/ 51663674 w 1157"/>
              <a:gd name="T5" fmla="*/ 26509162 h 1157"/>
              <a:gd name="T6" fmla="*/ 25161485 w 1157"/>
              <a:gd name="T7" fmla="*/ 0 h 1157"/>
              <a:gd name="T8" fmla="*/ 0 w 1157"/>
              <a:gd name="T9" fmla="*/ 26509162 h 1157"/>
              <a:gd name="T10" fmla="*/ 25161485 w 1157"/>
              <a:gd name="T11" fmla="*/ 51677197 h 1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7" h="1157">
                <a:moveTo>
                  <a:pt x="563" y="1156"/>
                </a:moveTo>
                <a:lnTo>
                  <a:pt x="563" y="1156"/>
                </a:lnTo>
                <a:cubicBezTo>
                  <a:pt x="906" y="1156"/>
                  <a:pt x="1156" y="906"/>
                  <a:pt x="1156" y="593"/>
                </a:cubicBezTo>
                <a:cubicBezTo>
                  <a:pt x="1156" y="250"/>
                  <a:pt x="906" y="0"/>
                  <a:pt x="563" y="0"/>
                </a:cubicBezTo>
                <a:cubicBezTo>
                  <a:pt x="250" y="0"/>
                  <a:pt x="0" y="250"/>
                  <a:pt x="0" y="593"/>
                </a:cubicBezTo>
                <a:cubicBezTo>
                  <a:pt x="0" y="906"/>
                  <a:pt x="250" y="1156"/>
                  <a:pt x="563" y="115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68" name="Freeform 50"/>
          <p:cNvSpPr>
            <a:spLocks noChangeArrowheads="1"/>
          </p:cNvSpPr>
          <p:nvPr/>
        </p:nvSpPr>
        <p:spPr bwMode="auto">
          <a:xfrm>
            <a:off x="1370013" y="2509838"/>
            <a:ext cx="26987" cy="26987"/>
          </a:xfrm>
          <a:custGeom>
            <a:avLst/>
            <a:gdLst>
              <a:gd name="T0" fmla="*/ 2854839 w 126"/>
              <a:gd name="T1" fmla="*/ 0 h 126"/>
              <a:gd name="T2" fmla="*/ 2854839 w 126"/>
              <a:gd name="T3" fmla="*/ 0 h 126"/>
              <a:gd name="T4" fmla="*/ 5755513 w 126"/>
              <a:gd name="T5" fmla="*/ 2901531 h 126"/>
              <a:gd name="T6" fmla="*/ 2854839 w 126"/>
              <a:gd name="T7" fmla="*/ 5757012 h 126"/>
              <a:gd name="T8" fmla="*/ 0 w 126"/>
              <a:gd name="T9" fmla="*/ 2901531 h 126"/>
              <a:gd name="T10" fmla="*/ 2854839 w 126"/>
              <a:gd name="T11" fmla="*/ 0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6" h="126">
                <a:moveTo>
                  <a:pt x="62" y="0"/>
                </a:moveTo>
                <a:lnTo>
                  <a:pt x="62" y="0"/>
                </a:lnTo>
                <a:cubicBezTo>
                  <a:pt x="93" y="0"/>
                  <a:pt x="125" y="32"/>
                  <a:pt x="125" y="63"/>
                </a:cubicBezTo>
                <a:cubicBezTo>
                  <a:pt x="125" y="94"/>
                  <a:pt x="93" y="125"/>
                  <a:pt x="62" y="125"/>
                </a:cubicBezTo>
                <a:cubicBezTo>
                  <a:pt x="31" y="125"/>
                  <a:pt x="0" y="94"/>
                  <a:pt x="0" y="63"/>
                </a:cubicBezTo>
                <a:cubicBezTo>
                  <a:pt x="0" y="32"/>
                  <a:pt x="31"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69" name="Freeform 51"/>
          <p:cNvSpPr>
            <a:spLocks noChangeArrowheads="1"/>
          </p:cNvSpPr>
          <p:nvPr/>
        </p:nvSpPr>
        <p:spPr bwMode="auto">
          <a:xfrm>
            <a:off x="1263650" y="2589213"/>
            <a:ext cx="58738" cy="58737"/>
          </a:xfrm>
          <a:custGeom>
            <a:avLst/>
            <a:gdLst>
              <a:gd name="T0" fmla="*/ 5519081 w 282"/>
              <a:gd name="T1" fmla="*/ 12366525 h 283"/>
              <a:gd name="T2" fmla="*/ 5519081 w 282"/>
              <a:gd name="T3" fmla="*/ 12366525 h 283"/>
              <a:gd name="T4" fmla="*/ 12406840 w 282"/>
              <a:gd name="T5" fmla="*/ 6884890 h 283"/>
              <a:gd name="T6" fmla="*/ 5519081 w 282"/>
              <a:gd name="T7" fmla="*/ 0 h 283"/>
              <a:gd name="T8" fmla="*/ 5519081 w 282"/>
              <a:gd name="T9" fmla="*/ 2762715 h 283"/>
              <a:gd name="T10" fmla="*/ 9625325 w 282"/>
              <a:gd name="T11" fmla="*/ 6884890 h 283"/>
              <a:gd name="T12" fmla="*/ 5519081 w 282"/>
              <a:gd name="T13" fmla="*/ 9603811 h 283"/>
              <a:gd name="T14" fmla="*/ 5519081 w 282"/>
              <a:gd name="T15" fmla="*/ 12366525 h 283"/>
              <a:gd name="T16" fmla="*/ 5519081 w 282"/>
              <a:gd name="T17" fmla="*/ 9603811 h 283"/>
              <a:gd name="T18" fmla="*/ 5519081 w 282"/>
              <a:gd name="T19" fmla="*/ 9603811 h 283"/>
              <a:gd name="T20" fmla="*/ 5519081 w 282"/>
              <a:gd name="T21" fmla="*/ 9603811 h 283"/>
              <a:gd name="T22" fmla="*/ 5519081 w 282"/>
              <a:gd name="T23" fmla="*/ 0 h 283"/>
              <a:gd name="T24" fmla="*/ 5519081 w 282"/>
              <a:gd name="T25" fmla="*/ 0 h 283"/>
              <a:gd name="T26" fmla="*/ 0 w 282"/>
              <a:gd name="T27" fmla="*/ 6884890 h 283"/>
              <a:gd name="T28" fmla="*/ 5519081 w 282"/>
              <a:gd name="T29" fmla="*/ 12366525 h 283"/>
              <a:gd name="T30" fmla="*/ 5519081 w 282"/>
              <a:gd name="T31" fmla="*/ 9603811 h 283"/>
              <a:gd name="T32" fmla="*/ 5519081 w 282"/>
              <a:gd name="T33" fmla="*/ 9603811 h 283"/>
              <a:gd name="T34" fmla="*/ 2737357 w 282"/>
              <a:gd name="T35" fmla="*/ 6884890 h 283"/>
              <a:gd name="T36" fmla="*/ 5519081 w 282"/>
              <a:gd name="T37" fmla="*/ 2762715 h 283"/>
              <a:gd name="T38" fmla="*/ 5519081 w 282"/>
              <a:gd name="T39" fmla="*/ 9603811 h 2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283">
                <a:moveTo>
                  <a:pt x="125" y="282"/>
                </a:moveTo>
                <a:lnTo>
                  <a:pt x="125" y="282"/>
                </a:lnTo>
                <a:cubicBezTo>
                  <a:pt x="218" y="282"/>
                  <a:pt x="281" y="219"/>
                  <a:pt x="281" y="157"/>
                </a:cubicBezTo>
                <a:cubicBezTo>
                  <a:pt x="281" y="63"/>
                  <a:pt x="218" y="0"/>
                  <a:pt x="125" y="0"/>
                </a:cubicBezTo>
                <a:cubicBezTo>
                  <a:pt x="125" y="63"/>
                  <a:pt x="125" y="63"/>
                  <a:pt x="125" y="63"/>
                </a:cubicBezTo>
                <a:cubicBezTo>
                  <a:pt x="187" y="63"/>
                  <a:pt x="218" y="94"/>
                  <a:pt x="218" y="157"/>
                </a:cubicBezTo>
                <a:cubicBezTo>
                  <a:pt x="218" y="188"/>
                  <a:pt x="187" y="219"/>
                  <a:pt x="125" y="219"/>
                </a:cubicBezTo>
                <a:cubicBezTo>
                  <a:pt x="125" y="282"/>
                  <a:pt x="125" y="282"/>
                  <a:pt x="125" y="282"/>
                </a:cubicBezTo>
                <a:close/>
                <a:moveTo>
                  <a:pt x="125" y="219"/>
                </a:moveTo>
                <a:lnTo>
                  <a:pt x="125" y="219"/>
                </a:lnTo>
                <a:lnTo>
                  <a:pt x="125" y="0"/>
                </a:lnTo>
                <a:cubicBezTo>
                  <a:pt x="62" y="0"/>
                  <a:pt x="0" y="63"/>
                  <a:pt x="0" y="157"/>
                </a:cubicBezTo>
                <a:cubicBezTo>
                  <a:pt x="0" y="219"/>
                  <a:pt x="62" y="282"/>
                  <a:pt x="125" y="282"/>
                </a:cubicBezTo>
                <a:cubicBezTo>
                  <a:pt x="125" y="219"/>
                  <a:pt x="125" y="219"/>
                  <a:pt x="125" y="219"/>
                </a:cubicBezTo>
                <a:cubicBezTo>
                  <a:pt x="93" y="219"/>
                  <a:pt x="62" y="188"/>
                  <a:pt x="62" y="157"/>
                </a:cubicBezTo>
                <a:cubicBezTo>
                  <a:pt x="62" y="94"/>
                  <a:pt x="93" y="63"/>
                  <a:pt x="125" y="63"/>
                </a:cubicBezTo>
                <a:lnTo>
                  <a:pt x="125"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70" name="Freeform 52"/>
          <p:cNvSpPr>
            <a:spLocks noChangeArrowheads="1"/>
          </p:cNvSpPr>
          <p:nvPr/>
        </p:nvSpPr>
        <p:spPr bwMode="auto">
          <a:xfrm>
            <a:off x="1255713" y="2574925"/>
            <a:ext cx="73025" cy="26988"/>
          </a:xfrm>
          <a:custGeom>
            <a:avLst/>
            <a:gdLst>
              <a:gd name="T0" fmla="*/ 1430232 w 345"/>
              <a:gd name="T1" fmla="*/ 5757226 h 126"/>
              <a:gd name="T2" fmla="*/ 1430232 w 345"/>
              <a:gd name="T3" fmla="*/ 5757226 h 126"/>
              <a:gd name="T4" fmla="*/ 1430232 w 345"/>
              <a:gd name="T5" fmla="*/ 5757226 h 126"/>
              <a:gd name="T6" fmla="*/ 7017597 w 345"/>
              <a:gd name="T7" fmla="*/ 1427794 h 126"/>
              <a:gd name="T8" fmla="*/ 12604750 w 345"/>
              <a:gd name="T9" fmla="*/ 5757226 h 126"/>
              <a:gd name="T10" fmla="*/ 13990532 w 345"/>
              <a:gd name="T11" fmla="*/ 5757226 h 126"/>
              <a:gd name="T12" fmla="*/ 13990532 w 345"/>
              <a:gd name="T13" fmla="*/ 4329432 h 126"/>
              <a:gd name="T14" fmla="*/ 7017597 w 345"/>
              <a:gd name="T15" fmla="*/ 0 h 126"/>
              <a:gd name="T16" fmla="*/ 0 w 345"/>
              <a:gd name="T17" fmla="*/ 4329432 h 126"/>
              <a:gd name="T18" fmla="*/ 0 w 345"/>
              <a:gd name="T19" fmla="*/ 5757226 h 126"/>
              <a:gd name="T20" fmla="*/ 1430232 w 345"/>
              <a:gd name="T21" fmla="*/ 5757226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5" h="126">
                <a:moveTo>
                  <a:pt x="32" y="125"/>
                </a:moveTo>
                <a:lnTo>
                  <a:pt x="32" y="125"/>
                </a:lnTo>
                <a:cubicBezTo>
                  <a:pt x="63" y="62"/>
                  <a:pt x="125" y="31"/>
                  <a:pt x="157" y="31"/>
                </a:cubicBezTo>
                <a:cubicBezTo>
                  <a:pt x="219" y="31"/>
                  <a:pt x="250" y="62"/>
                  <a:pt x="282" y="125"/>
                </a:cubicBezTo>
                <a:lnTo>
                  <a:pt x="313" y="125"/>
                </a:lnTo>
                <a:cubicBezTo>
                  <a:pt x="344" y="125"/>
                  <a:pt x="344" y="94"/>
                  <a:pt x="313" y="94"/>
                </a:cubicBezTo>
                <a:cubicBezTo>
                  <a:pt x="282" y="31"/>
                  <a:pt x="219" y="0"/>
                  <a:pt x="157" y="0"/>
                </a:cubicBezTo>
                <a:cubicBezTo>
                  <a:pt x="94" y="0"/>
                  <a:pt x="32" y="31"/>
                  <a:pt x="0" y="94"/>
                </a:cubicBezTo>
                <a:lnTo>
                  <a:pt x="0" y="125"/>
                </a:lnTo>
                <a:cubicBezTo>
                  <a:pt x="0" y="125"/>
                  <a:pt x="0" y="125"/>
                  <a:pt x="32"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71" name="Freeform 53"/>
          <p:cNvSpPr>
            <a:spLocks noChangeArrowheads="1"/>
          </p:cNvSpPr>
          <p:nvPr/>
        </p:nvSpPr>
        <p:spPr bwMode="auto">
          <a:xfrm>
            <a:off x="1370013" y="2589213"/>
            <a:ext cx="58737" cy="58737"/>
          </a:xfrm>
          <a:custGeom>
            <a:avLst/>
            <a:gdLst>
              <a:gd name="T0" fmla="*/ 6887642 w 282"/>
              <a:gd name="T1" fmla="*/ 0 h 283"/>
              <a:gd name="T2" fmla="*/ 6887642 w 282"/>
              <a:gd name="T3" fmla="*/ 0 h 283"/>
              <a:gd name="T4" fmla="*/ 6887642 w 282"/>
              <a:gd name="T5" fmla="*/ 0 h 283"/>
              <a:gd name="T6" fmla="*/ 6887642 w 282"/>
              <a:gd name="T7" fmla="*/ 2762715 h 283"/>
              <a:gd name="T8" fmla="*/ 6887642 w 282"/>
              <a:gd name="T9" fmla="*/ 2762715 h 283"/>
              <a:gd name="T10" fmla="*/ 9625161 w 282"/>
              <a:gd name="T11" fmla="*/ 6884890 h 283"/>
              <a:gd name="T12" fmla="*/ 6887642 w 282"/>
              <a:gd name="T13" fmla="*/ 9603811 h 283"/>
              <a:gd name="T14" fmla="*/ 6887642 w 282"/>
              <a:gd name="T15" fmla="*/ 9603811 h 283"/>
              <a:gd name="T16" fmla="*/ 6887642 w 282"/>
              <a:gd name="T17" fmla="*/ 9603811 h 283"/>
              <a:gd name="T18" fmla="*/ 6887642 w 282"/>
              <a:gd name="T19" fmla="*/ 12366525 h 283"/>
              <a:gd name="T20" fmla="*/ 6887642 w 282"/>
              <a:gd name="T21" fmla="*/ 12366525 h 283"/>
              <a:gd name="T22" fmla="*/ 12406629 w 282"/>
              <a:gd name="T23" fmla="*/ 6884890 h 283"/>
              <a:gd name="T24" fmla="*/ 6887642 w 282"/>
              <a:gd name="T25" fmla="*/ 0 h 283"/>
              <a:gd name="T26" fmla="*/ 6887642 w 282"/>
              <a:gd name="T27" fmla="*/ 0 h 283"/>
              <a:gd name="T28" fmla="*/ 6887642 w 282"/>
              <a:gd name="T29" fmla="*/ 0 h 283"/>
              <a:gd name="T30" fmla="*/ 0 w 282"/>
              <a:gd name="T31" fmla="*/ 6884890 h 283"/>
              <a:gd name="T32" fmla="*/ 6887642 w 282"/>
              <a:gd name="T33" fmla="*/ 12366525 h 283"/>
              <a:gd name="T34" fmla="*/ 6887642 w 282"/>
              <a:gd name="T35" fmla="*/ 9603811 h 283"/>
              <a:gd name="T36" fmla="*/ 2737311 w 282"/>
              <a:gd name="T37" fmla="*/ 6884890 h 283"/>
              <a:gd name="T38" fmla="*/ 6887642 w 282"/>
              <a:gd name="T39" fmla="*/ 2762715 h 283"/>
              <a:gd name="T40" fmla="*/ 6887642 w 282"/>
              <a:gd name="T41" fmla="*/ 0 h 2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2" h="283">
                <a:moveTo>
                  <a:pt x="156" y="0"/>
                </a:moveTo>
                <a:lnTo>
                  <a:pt x="156" y="0"/>
                </a:lnTo>
                <a:cubicBezTo>
                  <a:pt x="156" y="63"/>
                  <a:pt x="156" y="63"/>
                  <a:pt x="156" y="63"/>
                </a:cubicBezTo>
                <a:cubicBezTo>
                  <a:pt x="187" y="63"/>
                  <a:pt x="218" y="94"/>
                  <a:pt x="218" y="157"/>
                </a:cubicBezTo>
                <a:cubicBezTo>
                  <a:pt x="218" y="188"/>
                  <a:pt x="187" y="219"/>
                  <a:pt x="156" y="219"/>
                </a:cubicBezTo>
                <a:cubicBezTo>
                  <a:pt x="156" y="282"/>
                  <a:pt x="156" y="282"/>
                  <a:pt x="156" y="282"/>
                </a:cubicBezTo>
                <a:cubicBezTo>
                  <a:pt x="218" y="282"/>
                  <a:pt x="281" y="219"/>
                  <a:pt x="281" y="157"/>
                </a:cubicBezTo>
                <a:cubicBezTo>
                  <a:pt x="281" y="63"/>
                  <a:pt x="218" y="0"/>
                  <a:pt x="156" y="0"/>
                </a:cubicBezTo>
                <a:close/>
                <a:moveTo>
                  <a:pt x="156" y="0"/>
                </a:moveTo>
                <a:lnTo>
                  <a:pt x="156" y="0"/>
                </a:lnTo>
                <a:cubicBezTo>
                  <a:pt x="62" y="0"/>
                  <a:pt x="0" y="63"/>
                  <a:pt x="0" y="157"/>
                </a:cubicBezTo>
                <a:cubicBezTo>
                  <a:pt x="0" y="219"/>
                  <a:pt x="62" y="282"/>
                  <a:pt x="156" y="282"/>
                </a:cubicBezTo>
                <a:cubicBezTo>
                  <a:pt x="156" y="219"/>
                  <a:pt x="156" y="219"/>
                  <a:pt x="156" y="219"/>
                </a:cubicBezTo>
                <a:cubicBezTo>
                  <a:pt x="93" y="219"/>
                  <a:pt x="62" y="188"/>
                  <a:pt x="62" y="157"/>
                </a:cubicBezTo>
                <a:cubicBezTo>
                  <a:pt x="62" y="94"/>
                  <a:pt x="93" y="63"/>
                  <a:pt x="156" y="63"/>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72" name="Freeform 54"/>
          <p:cNvSpPr>
            <a:spLocks noChangeArrowheads="1"/>
          </p:cNvSpPr>
          <p:nvPr/>
        </p:nvSpPr>
        <p:spPr bwMode="auto">
          <a:xfrm>
            <a:off x="1362075" y="2574925"/>
            <a:ext cx="73025" cy="26988"/>
          </a:xfrm>
          <a:custGeom>
            <a:avLst/>
            <a:gdLst>
              <a:gd name="T0" fmla="*/ 8403167 w 345"/>
              <a:gd name="T1" fmla="*/ 0 h 126"/>
              <a:gd name="T2" fmla="*/ 8403167 w 345"/>
              <a:gd name="T3" fmla="*/ 0 h 126"/>
              <a:gd name="T4" fmla="*/ 1430232 w 345"/>
              <a:gd name="T5" fmla="*/ 4329432 h 126"/>
              <a:gd name="T6" fmla="*/ 1430232 w 345"/>
              <a:gd name="T7" fmla="*/ 5757226 h 126"/>
              <a:gd name="T8" fmla="*/ 1430232 w 345"/>
              <a:gd name="T9" fmla="*/ 5757226 h 126"/>
              <a:gd name="T10" fmla="*/ 2816013 w 345"/>
              <a:gd name="T11" fmla="*/ 5757226 h 126"/>
              <a:gd name="T12" fmla="*/ 8403167 w 345"/>
              <a:gd name="T13" fmla="*/ 1427794 h 126"/>
              <a:gd name="T14" fmla="*/ 13990532 w 345"/>
              <a:gd name="T15" fmla="*/ 5757226 h 126"/>
              <a:gd name="T16" fmla="*/ 15376102 w 345"/>
              <a:gd name="T17" fmla="*/ 5757226 h 126"/>
              <a:gd name="T18" fmla="*/ 15376102 w 345"/>
              <a:gd name="T19" fmla="*/ 4329432 h 126"/>
              <a:gd name="T20" fmla="*/ 8403167 w 34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5" h="126">
                <a:moveTo>
                  <a:pt x="188" y="0"/>
                </a:moveTo>
                <a:lnTo>
                  <a:pt x="188" y="0"/>
                </a:lnTo>
                <a:cubicBezTo>
                  <a:pt x="125" y="0"/>
                  <a:pt x="63" y="31"/>
                  <a:pt x="32" y="94"/>
                </a:cubicBezTo>
                <a:cubicBezTo>
                  <a:pt x="0" y="94"/>
                  <a:pt x="0" y="125"/>
                  <a:pt x="32" y="125"/>
                </a:cubicBezTo>
                <a:lnTo>
                  <a:pt x="63" y="125"/>
                </a:lnTo>
                <a:cubicBezTo>
                  <a:pt x="94" y="62"/>
                  <a:pt x="125" y="31"/>
                  <a:pt x="188" y="31"/>
                </a:cubicBezTo>
                <a:cubicBezTo>
                  <a:pt x="219" y="31"/>
                  <a:pt x="282" y="62"/>
                  <a:pt x="313" y="125"/>
                </a:cubicBezTo>
                <a:cubicBezTo>
                  <a:pt x="313" y="125"/>
                  <a:pt x="313" y="125"/>
                  <a:pt x="344" y="125"/>
                </a:cubicBezTo>
                <a:lnTo>
                  <a:pt x="344" y="94"/>
                </a:lnTo>
                <a:cubicBezTo>
                  <a:pt x="313" y="31"/>
                  <a:pt x="250" y="0"/>
                  <a:pt x="18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73" name="Freeform 55"/>
          <p:cNvSpPr>
            <a:spLocks noChangeArrowheads="1"/>
          </p:cNvSpPr>
          <p:nvPr/>
        </p:nvSpPr>
        <p:spPr bwMode="auto">
          <a:xfrm>
            <a:off x="1309688" y="2522538"/>
            <a:ext cx="106362" cy="125412"/>
          </a:xfrm>
          <a:custGeom>
            <a:avLst/>
            <a:gdLst>
              <a:gd name="T0" fmla="*/ 15521634 w 501"/>
              <a:gd name="T1" fmla="*/ 9784876 h 595"/>
              <a:gd name="T2" fmla="*/ 15521634 w 501"/>
              <a:gd name="T3" fmla="*/ 9784876 h 595"/>
              <a:gd name="T4" fmla="*/ 15521634 w 501"/>
              <a:gd name="T5" fmla="*/ 9784876 h 595"/>
              <a:gd name="T6" fmla="*/ 22560420 w 501"/>
              <a:gd name="T7" fmla="*/ 6969956 h 595"/>
              <a:gd name="T8" fmla="*/ 22560420 w 501"/>
              <a:gd name="T9" fmla="*/ 5584944 h 595"/>
              <a:gd name="T10" fmla="*/ 21161792 w 501"/>
              <a:gd name="T11" fmla="*/ 4199932 h 595"/>
              <a:gd name="T12" fmla="*/ 16920475 w 501"/>
              <a:gd name="T13" fmla="*/ 6969956 h 595"/>
              <a:gd name="T14" fmla="*/ 16920475 w 501"/>
              <a:gd name="T15" fmla="*/ 6969956 h 595"/>
              <a:gd name="T16" fmla="*/ 9881476 w 501"/>
              <a:gd name="T17" fmla="*/ 0 h 595"/>
              <a:gd name="T18" fmla="*/ 9881476 w 501"/>
              <a:gd name="T19" fmla="*/ 0 h 595"/>
              <a:gd name="T20" fmla="*/ 0 w 501"/>
              <a:gd name="T21" fmla="*/ 9784876 h 595"/>
              <a:gd name="T22" fmla="*/ 0 w 501"/>
              <a:gd name="T23" fmla="*/ 9784876 h 595"/>
              <a:gd name="T24" fmla="*/ 7084006 w 501"/>
              <a:gd name="T25" fmla="*/ 15369820 h 595"/>
              <a:gd name="T26" fmla="*/ 7084006 w 501"/>
              <a:gd name="T27" fmla="*/ 15369820 h 595"/>
              <a:gd name="T28" fmla="*/ 4241317 w 501"/>
              <a:gd name="T29" fmla="*/ 22339777 h 595"/>
              <a:gd name="T30" fmla="*/ 4241317 w 501"/>
              <a:gd name="T31" fmla="*/ 22339777 h 595"/>
              <a:gd name="T32" fmla="*/ 5640158 w 501"/>
              <a:gd name="T33" fmla="*/ 25110012 h 595"/>
              <a:gd name="T34" fmla="*/ 7084006 w 501"/>
              <a:gd name="T35" fmla="*/ 26539709 h 595"/>
              <a:gd name="T36" fmla="*/ 8482847 w 501"/>
              <a:gd name="T37" fmla="*/ 26539709 h 595"/>
              <a:gd name="T38" fmla="*/ 8482847 w 501"/>
              <a:gd name="T39" fmla="*/ 23725000 h 595"/>
              <a:gd name="T40" fmla="*/ 8482847 w 501"/>
              <a:gd name="T41" fmla="*/ 22339777 h 595"/>
              <a:gd name="T42" fmla="*/ 8482847 w 501"/>
              <a:gd name="T43" fmla="*/ 22339777 h 595"/>
              <a:gd name="T44" fmla="*/ 11280316 w 501"/>
              <a:gd name="T45" fmla="*/ 13940123 h 595"/>
              <a:gd name="T46" fmla="*/ 11280316 w 501"/>
              <a:gd name="T47" fmla="*/ 13940123 h 595"/>
              <a:gd name="T48" fmla="*/ 7084006 w 501"/>
              <a:gd name="T49" fmla="*/ 11169888 h 595"/>
              <a:gd name="T50" fmla="*/ 7084006 w 501"/>
              <a:gd name="T51" fmla="*/ 9784876 h 595"/>
              <a:gd name="T52" fmla="*/ 11280316 w 501"/>
              <a:gd name="T53" fmla="*/ 6969956 h 595"/>
              <a:gd name="T54" fmla="*/ 11280316 w 501"/>
              <a:gd name="T55" fmla="*/ 6969956 h 595"/>
              <a:gd name="T56" fmla="*/ 15521634 w 501"/>
              <a:gd name="T57" fmla="*/ 9784876 h 5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01" h="595">
                <a:moveTo>
                  <a:pt x="344" y="219"/>
                </a:moveTo>
                <a:lnTo>
                  <a:pt x="344" y="219"/>
                </a:lnTo>
                <a:cubicBezTo>
                  <a:pt x="500" y="156"/>
                  <a:pt x="500" y="156"/>
                  <a:pt x="500" y="156"/>
                </a:cubicBezTo>
                <a:lnTo>
                  <a:pt x="500" y="125"/>
                </a:lnTo>
                <a:cubicBezTo>
                  <a:pt x="500" y="94"/>
                  <a:pt x="469" y="94"/>
                  <a:pt x="469" y="94"/>
                </a:cubicBezTo>
                <a:cubicBezTo>
                  <a:pt x="375" y="156"/>
                  <a:pt x="375" y="156"/>
                  <a:pt x="375" y="156"/>
                </a:cubicBezTo>
                <a:cubicBezTo>
                  <a:pt x="219" y="0"/>
                  <a:pt x="219" y="0"/>
                  <a:pt x="219" y="0"/>
                </a:cubicBezTo>
                <a:cubicBezTo>
                  <a:pt x="0" y="219"/>
                  <a:pt x="0" y="219"/>
                  <a:pt x="0" y="219"/>
                </a:cubicBezTo>
                <a:cubicBezTo>
                  <a:pt x="32" y="250"/>
                  <a:pt x="125" y="312"/>
                  <a:pt x="157" y="344"/>
                </a:cubicBezTo>
                <a:cubicBezTo>
                  <a:pt x="94" y="500"/>
                  <a:pt x="94" y="500"/>
                  <a:pt x="94" y="500"/>
                </a:cubicBezTo>
                <a:cubicBezTo>
                  <a:pt x="63" y="500"/>
                  <a:pt x="63" y="500"/>
                  <a:pt x="94" y="500"/>
                </a:cubicBezTo>
                <a:cubicBezTo>
                  <a:pt x="125" y="562"/>
                  <a:pt x="125" y="562"/>
                  <a:pt x="125" y="562"/>
                </a:cubicBezTo>
                <a:cubicBezTo>
                  <a:pt x="125" y="594"/>
                  <a:pt x="157" y="594"/>
                  <a:pt x="157" y="594"/>
                </a:cubicBezTo>
                <a:lnTo>
                  <a:pt x="188" y="594"/>
                </a:lnTo>
                <a:cubicBezTo>
                  <a:pt x="219" y="562"/>
                  <a:pt x="219" y="531"/>
                  <a:pt x="188" y="531"/>
                </a:cubicBezTo>
                <a:cubicBezTo>
                  <a:pt x="188" y="500"/>
                  <a:pt x="188" y="500"/>
                  <a:pt x="188" y="500"/>
                </a:cubicBezTo>
                <a:cubicBezTo>
                  <a:pt x="250" y="312"/>
                  <a:pt x="250" y="312"/>
                  <a:pt x="250" y="312"/>
                </a:cubicBezTo>
                <a:cubicBezTo>
                  <a:pt x="219" y="281"/>
                  <a:pt x="188" y="250"/>
                  <a:pt x="157" y="250"/>
                </a:cubicBezTo>
                <a:lnTo>
                  <a:pt x="157" y="219"/>
                </a:lnTo>
                <a:cubicBezTo>
                  <a:pt x="250" y="156"/>
                  <a:pt x="250" y="156"/>
                  <a:pt x="250" y="156"/>
                </a:cubicBezTo>
                <a:cubicBezTo>
                  <a:pt x="250" y="125"/>
                  <a:pt x="250" y="156"/>
                  <a:pt x="250" y="156"/>
                </a:cubicBezTo>
                <a:lnTo>
                  <a:pt x="344" y="21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 name="文本框 1">
            <a:extLst>
              <a:ext uri="{FF2B5EF4-FFF2-40B4-BE49-F238E27FC236}">
                <a16:creationId xmlns:a16="http://schemas.microsoft.com/office/drawing/2014/main" id="{6AF1F14F-3683-4885-A0F7-13DFF774205B}"/>
              </a:ext>
            </a:extLst>
          </p:cNvPr>
          <p:cNvSpPr txBox="1"/>
          <p:nvPr/>
        </p:nvSpPr>
        <p:spPr>
          <a:xfrm>
            <a:off x="3542333" y="51470"/>
            <a:ext cx="2109787" cy="646331"/>
          </a:xfrm>
          <a:prstGeom prst="rect">
            <a:avLst/>
          </a:prstGeom>
          <a:noFill/>
        </p:spPr>
        <p:txBody>
          <a:bodyPr wrap="square" rtlCol="0">
            <a:spAutoFit/>
          </a:bodyPr>
          <a:lstStyle/>
          <a:p>
            <a:r>
              <a:rPr lang="zh-CN" altLang="en-US" sz="3600" b="1" dirty="0">
                <a:solidFill>
                  <a:schemeClr val="bg1"/>
                </a:solidFill>
              </a:rPr>
              <a:t>推广方案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476"/>
          <p:cNvSpPr>
            <a:spLocks noChangeArrowheads="1"/>
          </p:cNvSpPr>
          <p:nvPr/>
        </p:nvSpPr>
        <p:spPr bwMode="auto">
          <a:xfrm>
            <a:off x="2405063" y="-22225"/>
            <a:ext cx="4333875" cy="706438"/>
          </a:xfrm>
          <a:custGeom>
            <a:avLst/>
            <a:gdLst>
              <a:gd name="T0" fmla="*/ 0 w 1494"/>
              <a:gd name="T1" fmla="*/ 0 h 335"/>
              <a:gd name="T2" fmla="*/ 0 w 1494"/>
              <a:gd name="T3" fmla="*/ 2147483646 h 335"/>
              <a:gd name="T4" fmla="*/ 2147483646 w 1494"/>
              <a:gd name="T5" fmla="*/ 2147483646 h 335"/>
              <a:gd name="T6" fmla="*/ 2147483646 w 1494"/>
              <a:gd name="T7" fmla="*/ 2147483646 h 335"/>
              <a:gd name="T8" fmla="*/ 2147483646 w 1494"/>
              <a:gd name="T9" fmla="*/ 2147483646 h 335"/>
              <a:gd name="T10" fmla="*/ 2147483646 w 1494"/>
              <a:gd name="T11" fmla="*/ 0 h 335"/>
              <a:gd name="T12" fmla="*/ 2147483646 w 1494"/>
              <a:gd name="T13" fmla="*/ 0 h 335"/>
              <a:gd name="T14" fmla="*/ 0 w 1494"/>
              <a:gd name="T15" fmla="*/ 0 h 335"/>
              <a:gd name="T16" fmla="*/ 0 60000 65536"/>
              <a:gd name="T17" fmla="*/ 0 60000 65536"/>
              <a:gd name="T18" fmla="*/ 0 60000 65536"/>
              <a:gd name="T19" fmla="*/ 0 60000 65536"/>
              <a:gd name="T20" fmla="*/ 0 60000 65536"/>
              <a:gd name="T21" fmla="*/ 0 60000 65536"/>
              <a:gd name="T22" fmla="*/ 0 60000 65536"/>
              <a:gd name="T23" fmla="*/ 0 60000 65536"/>
              <a:gd name="T24" fmla="*/ 0 w 1494"/>
              <a:gd name="T25" fmla="*/ 0 h 335"/>
              <a:gd name="T26" fmla="*/ 1494 w 1494"/>
              <a:gd name="T27" fmla="*/ 335 h 3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4" h="335">
                <a:moveTo>
                  <a:pt x="0" y="0"/>
                </a:moveTo>
                <a:cubicBezTo>
                  <a:pt x="0" y="227"/>
                  <a:pt x="0" y="227"/>
                  <a:pt x="0" y="227"/>
                </a:cubicBezTo>
                <a:cubicBezTo>
                  <a:pt x="0" y="287"/>
                  <a:pt x="48" y="335"/>
                  <a:pt x="108" y="335"/>
                </a:cubicBezTo>
                <a:cubicBezTo>
                  <a:pt x="1386" y="335"/>
                  <a:pt x="1386" y="335"/>
                  <a:pt x="1386" y="335"/>
                </a:cubicBezTo>
                <a:cubicBezTo>
                  <a:pt x="1446" y="335"/>
                  <a:pt x="1494" y="287"/>
                  <a:pt x="1494" y="227"/>
                </a:cubicBezTo>
                <a:cubicBezTo>
                  <a:pt x="1494" y="0"/>
                  <a:pt x="1494" y="0"/>
                  <a:pt x="1494" y="0"/>
                </a:cubicBezTo>
                <a:cubicBezTo>
                  <a:pt x="780" y="0"/>
                  <a:pt x="780" y="0"/>
                  <a:pt x="780" y="0"/>
                </a:cubicBezTo>
                <a:lnTo>
                  <a:pt x="0" y="0"/>
                </a:lnTo>
                <a:close/>
              </a:path>
            </a:pathLst>
          </a:custGeom>
          <a:solidFill>
            <a:srgbClr val="A00E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3" name="Freeform 477"/>
          <p:cNvSpPr>
            <a:spLocks noEditPoints="1" noChangeArrowheads="1"/>
          </p:cNvSpPr>
          <p:nvPr/>
        </p:nvSpPr>
        <p:spPr bwMode="auto">
          <a:xfrm>
            <a:off x="2455863" y="9525"/>
            <a:ext cx="4232275" cy="646113"/>
          </a:xfrm>
          <a:custGeom>
            <a:avLst/>
            <a:gdLst>
              <a:gd name="T0" fmla="*/ 2147483646 w 1458"/>
              <a:gd name="T1" fmla="*/ 0 h 306"/>
              <a:gd name="T2" fmla="*/ 0 w 1458"/>
              <a:gd name="T3" fmla="*/ 0 h 306"/>
              <a:gd name="T4" fmla="*/ 0 w 1458"/>
              <a:gd name="T5" fmla="*/ 2147483646 h 306"/>
              <a:gd name="T6" fmla="*/ 2147483646 w 1458"/>
              <a:gd name="T7" fmla="*/ 2147483646 h 306"/>
              <a:gd name="T8" fmla="*/ 2147483646 w 1458"/>
              <a:gd name="T9" fmla="*/ 2147483646 h 306"/>
              <a:gd name="T10" fmla="*/ 2147483646 w 1458"/>
              <a:gd name="T11" fmla="*/ 2147483646 h 306"/>
              <a:gd name="T12" fmla="*/ 2147483646 w 1458"/>
              <a:gd name="T13" fmla="*/ 0 h 306"/>
              <a:gd name="T14" fmla="*/ 2147483646 w 1458"/>
              <a:gd name="T15" fmla="*/ 0 h 306"/>
              <a:gd name="T16" fmla="*/ 2147483646 w 1458"/>
              <a:gd name="T17" fmla="*/ 2147483646 h 306"/>
              <a:gd name="T18" fmla="*/ 2147483646 w 1458"/>
              <a:gd name="T19" fmla="*/ 2147483646 h 306"/>
              <a:gd name="T20" fmla="*/ 2147483646 w 1458"/>
              <a:gd name="T21" fmla="*/ 2147483646 h 306"/>
              <a:gd name="T22" fmla="*/ 2147483646 w 1458"/>
              <a:gd name="T23" fmla="*/ 2147483646 h 306"/>
              <a:gd name="T24" fmla="*/ 2147483646 w 1458"/>
              <a:gd name="T25" fmla="*/ 2147483646 h 306"/>
              <a:gd name="T26" fmla="*/ 2147483646 w 1458"/>
              <a:gd name="T27" fmla="*/ 2147483646 h 306"/>
              <a:gd name="T28" fmla="*/ 2147483646 w 1458"/>
              <a:gd name="T29" fmla="*/ 2147483646 h 306"/>
              <a:gd name="T30" fmla="*/ 2147483646 w 1458"/>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58"/>
              <a:gd name="T49" fmla="*/ 0 h 306"/>
              <a:gd name="T50" fmla="*/ 1458 w 1458"/>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58" h="306">
                <a:moveTo>
                  <a:pt x="761" y="0"/>
                </a:moveTo>
                <a:cubicBezTo>
                  <a:pt x="0" y="0"/>
                  <a:pt x="0" y="0"/>
                  <a:pt x="0" y="0"/>
                </a:cubicBezTo>
                <a:cubicBezTo>
                  <a:pt x="0" y="208"/>
                  <a:pt x="0" y="208"/>
                  <a:pt x="0" y="208"/>
                </a:cubicBezTo>
                <a:cubicBezTo>
                  <a:pt x="0" y="262"/>
                  <a:pt x="47" y="306"/>
                  <a:pt x="106" y="306"/>
                </a:cubicBezTo>
                <a:cubicBezTo>
                  <a:pt x="1352" y="306"/>
                  <a:pt x="1352" y="306"/>
                  <a:pt x="1352" y="306"/>
                </a:cubicBezTo>
                <a:cubicBezTo>
                  <a:pt x="1411" y="306"/>
                  <a:pt x="1458" y="262"/>
                  <a:pt x="1458" y="208"/>
                </a:cubicBezTo>
                <a:cubicBezTo>
                  <a:pt x="1458" y="0"/>
                  <a:pt x="1458" y="0"/>
                  <a:pt x="1458" y="0"/>
                </a:cubicBezTo>
                <a:lnTo>
                  <a:pt x="761" y="0"/>
                </a:lnTo>
                <a:close/>
                <a:moveTo>
                  <a:pt x="1441" y="203"/>
                </a:moveTo>
                <a:cubicBezTo>
                  <a:pt x="1441" y="252"/>
                  <a:pt x="1395" y="293"/>
                  <a:pt x="1338" y="293"/>
                </a:cubicBezTo>
                <a:cubicBezTo>
                  <a:pt x="120" y="293"/>
                  <a:pt x="120" y="293"/>
                  <a:pt x="120" y="293"/>
                </a:cubicBezTo>
                <a:cubicBezTo>
                  <a:pt x="63" y="293"/>
                  <a:pt x="17" y="252"/>
                  <a:pt x="17" y="203"/>
                </a:cubicBezTo>
                <a:cubicBezTo>
                  <a:pt x="17" y="14"/>
                  <a:pt x="17" y="14"/>
                  <a:pt x="17" y="14"/>
                </a:cubicBezTo>
                <a:cubicBezTo>
                  <a:pt x="760" y="14"/>
                  <a:pt x="760" y="14"/>
                  <a:pt x="760" y="14"/>
                </a:cubicBezTo>
                <a:cubicBezTo>
                  <a:pt x="1441" y="14"/>
                  <a:pt x="1441" y="14"/>
                  <a:pt x="1441" y="14"/>
                </a:cubicBezTo>
                <a:lnTo>
                  <a:pt x="1441" y="2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文本框 1">
            <a:extLst>
              <a:ext uri="{FF2B5EF4-FFF2-40B4-BE49-F238E27FC236}">
                <a16:creationId xmlns:a16="http://schemas.microsoft.com/office/drawing/2014/main" id="{288CB0EA-6CD0-47E8-9480-8F2CBC103674}"/>
              </a:ext>
            </a:extLst>
          </p:cNvPr>
          <p:cNvSpPr txBox="1"/>
          <p:nvPr/>
        </p:nvSpPr>
        <p:spPr>
          <a:xfrm>
            <a:off x="3635896" y="51470"/>
            <a:ext cx="2115666" cy="646331"/>
          </a:xfrm>
          <a:prstGeom prst="rect">
            <a:avLst/>
          </a:prstGeom>
          <a:noFill/>
        </p:spPr>
        <p:txBody>
          <a:bodyPr wrap="square" rtlCol="0">
            <a:spAutoFit/>
          </a:bodyPr>
          <a:lstStyle/>
          <a:p>
            <a:r>
              <a:rPr lang="zh-CN" altLang="en-US" sz="3600" b="1" dirty="0">
                <a:solidFill>
                  <a:schemeClr val="bg1"/>
                </a:solidFill>
              </a:rPr>
              <a:t>运营方案</a:t>
            </a:r>
          </a:p>
        </p:txBody>
      </p:sp>
      <p:pic>
        <p:nvPicPr>
          <p:cNvPr id="36" name="图片 35" descr="总经理">
            <a:extLst>
              <a:ext uri="{FF2B5EF4-FFF2-40B4-BE49-F238E27FC236}">
                <a16:creationId xmlns:a16="http://schemas.microsoft.com/office/drawing/2014/main" id="{142D8D41-A125-411F-9561-1463B337F0AA}"/>
              </a:ext>
            </a:extLst>
          </p:cNvPr>
          <p:cNvPicPr/>
          <p:nvPr/>
        </p:nvPicPr>
        <p:blipFill>
          <a:blip r:embed="rId2"/>
          <a:stretch>
            <a:fillRect/>
          </a:stretch>
        </p:blipFill>
        <p:spPr>
          <a:xfrm>
            <a:off x="1007604" y="1203598"/>
            <a:ext cx="7128792" cy="36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32"/>
          <p:cNvSpPr>
            <a:spLocks noChangeArrowheads="1"/>
          </p:cNvSpPr>
          <p:nvPr/>
        </p:nvSpPr>
        <p:spPr bwMode="auto">
          <a:xfrm>
            <a:off x="0" y="411163"/>
            <a:ext cx="9144000" cy="4321175"/>
          </a:xfrm>
          <a:prstGeom prst="rect">
            <a:avLst/>
          </a:prstGeom>
          <a:solidFill>
            <a:srgbClr val="595959"/>
          </a:solidFill>
          <a:ln w="6350">
            <a:solidFill>
              <a:srgbClr val="595959"/>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6387" name="Freeform 8"/>
          <p:cNvSpPr>
            <a:spLocks noEditPoints="1" noChangeArrowheads="1"/>
          </p:cNvSpPr>
          <p:nvPr/>
        </p:nvSpPr>
        <p:spPr bwMode="auto">
          <a:xfrm>
            <a:off x="3744069" y="1484313"/>
            <a:ext cx="2124075" cy="2173287"/>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
              <a:gd name="T151" fmla="*/ 0 h 107"/>
              <a:gd name="T152" fmla="*/ 108 w 108"/>
              <a:gd name="T153" fmla="*/ 107 h 1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Freeform 50"/>
          <p:cNvSpPr>
            <a:spLocks noEditPoints="1" noChangeArrowheads="1"/>
          </p:cNvSpPr>
          <p:nvPr/>
        </p:nvSpPr>
        <p:spPr bwMode="auto">
          <a:xfrm>
            <a:off x="755650" y="2028825"/>
            <a:ext cx="1058863" cy="974725"/>
          </a:xfrm>
          <a:custGeom>
            <a:avLst/>
            <a:gdLst>
              <a:gd name="T0" fmla="*/ 2147483646 w 109"/>
              <a:gd name="T1" fmla="*/ 2147483646 h 104"/>
              <a:gd name="T2" fmla="*/ 2147483646 w 109"/>
              <a:gd name="T3" fmla="*/ 2147483646 h 104"/>
              <a:gd name="T4" fmla="*/ 2147483646 w 109"/>
              <a:gd name="T5" fmla="*/ 2147483646 h 104"/>
              <a:gd name="T6" fmla="*/ 2147483646 w 109"/>
              <a:gd name="T7" fmla="*/ 2147483646 h 104"/>
              <a:gd name="T8" fmla="*/ 2147483646 w 109"/>
              <a:gd name="T9" fmla="*/ 2147483646 h 104"/>
              <a:gd name="T10" fmla="*/ 2147483646 w 109"/>
              <a:gd name="T11" fmla="*/ 2147483646 h 104"/>
              <a:gd name="T12" fmla="*/ 2147483646 w 109"/>
              <a:gd name="T13" fmla="*/ 2147483646 h 104"/>
              <a:gd name="T14" fmla="*/ 2147483646 w 109"/>
              <a:gd name="T15" fmla="*/ 2147483646 h 104"/>
              <a:gd name="T16" fmla="*/ 2147483646 w 109"/>
              <a:gd name="T17" fmla="*/ 2147483646 h 104"/>
              <a:gd name="T18" fmla="*/ 2147483646 w 109"/>
              <a:gd name="T19" fmla="*/ 0 h 104"/>
              <a:gd name="T20" fmla="*/ 2147483646 w 109"/>
              <a:gd name="T21" fmla="*/ 2147483646 h 104"/>
              <a:gd name="T22" fmla="*/ 2147483646 w 109"/>
              <a:gd name="T23" fmla="*/ 2147483646 h 104"/>
              <a:gd name="T24" fmla="*/ 2147483646 w 109"/>
              <a:gd name="T25" fmla="*/ 2147483646 h 104"/>
              <a:gd name="T26" fmla="*/ 2147483646 w 109"/>
              <a:gd name="T27" fmla="*/ 2147483646 h 104"/>
              <a:gd name="T28" fmla="*/ 2147483646 w 109"/>
              <a:gd name="T29" fmla="*/ 2147483646 h 104"/>
              <a:gd name="T30" fmla="*/ 2147483646 w 109"/>
              <a:gd name="T31" fmla="*/ 2147483646 h 104"/>
              <a:gd name="T32" fmla="*/ 2147483646 w 109"/>
              <a:gd name="T33" fmla="*/ 2147483646 h 104"/>
              <a:gd name="T34" fmla="*/ 2147483646 w 109"/>
              <a:gd name="T35" fmla="*/ 2147483646 h 104"/>
              <a:gd name="T36" fmla="*/ 2147483646 w 109"/>
              <a:gd name="T37" fmla="*/ 2147483646 h 104"/>
              <a:gd name="T38" fmla="*/ 2147483646 w 109"/>
              <a:gd name="T39" fmla="*/ 2147483646 h 104"/>
              <a:gd name="T40" fmla="*/ 2147483646 w 109"/>
              <a:gd name="T41" fmla="*/ 2147483646 h 104"/>
              <a:gd name="T42" fmla="*/ 2147483646 w 109"/>
              <a:gd name="T43" fmla="*/ 2147483646 h 104"/>
              <a:gd name="T44" fmla="*/ 2147483646 w 109"/>
              <a:gd name="T45" fmla="*/ 2147483646 h 104"/>
              <a:gd name="T46" fmla="*/ 2147483646 w 109"/>
              <a:gd name="T47" fmla="*/ 2147483646 h 104"/>
              <a:gd name="T48" fmla="*/ 2147483646 w 109"/>
              <a:gd name="T49" fmla="*/ 2147483646 h 104"/>
              <a:gd name="T50" fmla="*/ 2147483646 w 109"/>
              <a:gd name="T51" fmla="*/ 2147483646 h 104"/>
              <a:gd name="T52" fmla="*/ 2147483646 w 109"/>
              <a:gd name="T53" fmla="*/ 2147483646 h 104"/>
              <a:gd name="T54" fmla="*/ 2147483646 w 109"/>
              <a:gd name="T55" fmla="*/ 2147483646 h 104"/>
              <a:gd name="T56" fmla="*/ 2147483646 w 109"/>
              <a:gd name="T57" fmla="*/ 2147483646 h 104"/>
              <a:gd name="T58" fmla="*/ 2147483646 w 109"/>
              <a:gd name="T59" fmla="*/ 2147483646 h 104"/>
              <a:gd name="T60" fmla="*/ 2147483646 w 109"/>
              <a:gd name="T61" fmla="*/ 2147483646 h 104"/>
              <a:gd name="T62" fmla="*/ 2147483646 w 109"/>
              <a:gd name="T63" fmla="*/ 2147483646 h 104"/>
              <a:gd name="T64" fmla="*/ 2147483646 w 109"/>
              <a:gd name="T65" fmla="*/ 2147483646 h 104"/>
              <a:gd name="T66" fmla="*/ 2147483646 w 109"/>
              <a:gd name="T67" fmla="*/ 2147483646 h 104"/>
              <a:gd name="T68" fmla="*/ 2147483646 w 109"/>
              <a:gd name="T69" fmla="*/ 2147483646 h 104"/>
              <a:gd name="T70" fmla="*/ 2147483646 w 109"/>
              <a:gd name="T71" fmla="*/ 2147483646 h 104"/>
              <a:gd name="T72" fmla="*/ 2147483646 w 109"/>
              <a:gd name="T73" fmla="*/ 2147483646 h 104"/>
              <a:gd name="T74" fmla="*/ 2147483646 w 109"/>
              <a:gd name="T75" fmla="*/ 2147483646 h 104"/>
              <a:gd name="T76" fmla="*/ 2147483646 w 109"/>
              <a:gd name="T77" fmla="*/ 2147483646 h 104"/>
              <a:gd name="T78" fmla="*/ 2147483646 w 109"/>
              <a:gd name="T79" fmla="*/ 2147483646 h 104"/>
              <a:gd name="T80" fmla="*/ 2147483646 w 109"/>
              <a:gd name="T81" fmla="*/ 2147483646 h 104"/>
              <a:gd name="T82" fmla="*/ 2147483646 w 109"/>
              <a:gd name="T83" fmla="*/ 2147483646 h 104"/>
              <a:gd name="T84" fmla="*/ 2147483646 w 109"/>
              <a:gd name="T85" fmla="*/ 2147483646 h 104"/>
              <a:gd name="T86" fmla="*/ 2147483646 w 109"/>
              <a:gd name="T87" fmla="*/ 2147483646 h 104"/>
              <a:gd name="T88" fmla="*/ 2147483646 w 109"/>
              <a:gd name="T89" fmla="*/ 2147483646 h 104"/>
              <a:gd name="T90" fmla="*/ 2147483646 w 109"/>
              <a:gd name="T91" fmla="*/ 2147483646 h 104"/>
              <a:gd name="T92" fmla="*/ 2147483646 w 109"/>
              <a:gd name="T93" fmla="*/ 2147483646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9"/>
              <a:gd name="T142" fmla="*/ 0 h 104"/>
              <a:gd name="T143" fmla="*/ 109 w 109"/>
              <a:gd name="T144" fmla="*/ 104 h 1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9" name="矩形 35"/>
          <p:cNvSpPr>
            <a:spLocks noChangeArrowheads="1"/>
          </p:cNvSpPr>
          <p:nvPr/>
        </p:nvSpPr>
        <p:spPr bwMode="auto">
          <a:xfrm>
            <a:off x="1662559" y="1923678"/>
            <a:ext cx="19733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Storage box</a:t>
            </a:r>
            <a:endParaRPr lang="zh-CN" altLang="en-US" sz="3600" dirty="0">
              <a:solidFill>
                <a:schemeClr val="bg1"/>
              </a:solidFill>
              <a:sym typeface="宋体" panose="02010600030101010101" pitchFamily="2" charset="-122"/>
            </a:endParaRPr>
          </a:p>
        </p:txBody>
      </p:sp>
      <p:sp>
        <p:nvSpPr>
          <p:cNvPr id="16390" name="矩形 36"/>
          <p:cNvSpPr>
            <a:spLocks noChangeArrowheads="1"/>
          </p:cNvSpPr>
          <p:nvPr/>
        </p:nvSpPr>
        <p:spPr bwMode="auto">
          <a:xfrm>
            <a:off x="6083301" y="2139702"/>
            <a:ext cx="273717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a:t>
            </a:r>
            <a:endParaRPr lang="zh-CN" altLang="en-US" sz="3600" dirty="0">
              <a:solidFill>
                <a:schemeClr val="bg1"/>
              </a:solidFill>
              <a:sym typeface="宋体" panose="02010600030101010101" pitchFamily="2" charset="-122"/>
            </a:endParaRPr>
          </a:p>
        </p:txBody>
      </p:sp>
      <p:sp>
        <p:nvSpPr>
          <p:cNvPr id="16391" name="Freeform 104"/>
          <p:cNvSpPr>
            <a:spLocks noEditPoints="1" noChangeArrowheads="1"/>
          </p:cNvSpPr>
          <p:nvPr/>
        </p:nvSpPr>
        <p:spPr bwMode="auto">
          <a:xfrm>
            <a:off x="4591298" y="2187575"/>
            <a:ext cx="412750" cy="444500"/>
          </a:xfrm>
          <a:custGeom>
            <a:avLst/>
            <a:gdLst>
              <a:gd name="T0" fmla="*/ 2147483646 w 82"/>
              <a:gd name="T1" fmla="*/ 2147483646 h 80"/>
              <a:gd name="T2" fmla="*/ 2147483646 w 82"/>
              <a:gd name="T3" fmla="*/ 2147483646 h 80"/>
              <a:gd name="T4" fmla="*/ 2147483646 w 82"/>
              <a:gd name="T5" fmla="*/ 2147483646 h 80"/>
              <a:gd name="T6" fmla="*/ 2147483646 w 82"/>
              <a:gd name="T7" fmla="*/ 2147483646 h 80"/>
              <a:gd name="T8" fmla="*/ 2147483646 w 82"/>
              <a:gd name="T9" fmla="*/ 2147483646 h 80"/>
              <a:gd name="T10" fmla="*/ 2147483646 w 82"/>
              <a:gd name="T11" fmla="*/ 2147483646 h 80"/>
              <a:gd name="T12" fmla="*/ 2147483646 w 82"/>
              <a:gd name="T13" fmla="*/ 2147483646 h 80"/>
              <a:gd name="T14" fmla="*/ 2147483646 w 82"/>
              <a:gd name="T15" fmla="*/ 2147483646 h 80"/>
              <a:gd name="T16" fmla="*/ 2147483646 w 82"/>
              <a:gd name="T17" fmla="*/ 2147483646 h 80"/>
              <a:gd name="T18" fmla="*/ 2147483646 w 82"/>
              <a:gd name="T19" fmla="*/ 2147483646 h 80"/>
              <a:gd name="T20" fmla="*/ 2147483646 w 82"/>
              <a:gd name="T21" fmla="*/ 2147483646 h 80"/>
              <a:gd name="T22" fmla="*/ 2147483646 w 82"/>
              <a:gd name="T23" fmla="*/ 2147483646 h 80"/>
              <a:gd name="T24" fmla="*/ 2147483646 w 82"/>
              <a:gd name="T25" fmla="*/ 2147483646 h 80"/>
              <a:gd name="T26" fmla="*/ 2147483646 w 82"/>
              <a:gd name="T27" fmla="*/ 2147483646 h 80"/>
              <a:gd name="T28" fmla="*/ 2147483646 w 82"/>
              <a:gd name="T29" fmla="*/ 2147483646 h 80"/>
              <a:gd name="T30" fmla="*/ 2147483646 w 82"/>
              <a:gd name="T31" fmla="*/ 2147483646 h 80"/>
              <a:gd name="T32" fmla="*/ 2147483646 w 82"/>
              <a:gd name="T33" fmla="*/ 2147483646 h 80"/>
              <a:gd name="T34" fmla="*/ 0 w 82"/>
              <a:gd name="T35" fmla="*/ 2147483646 h 80"/>
              <a:gd name="T36" fmla="*/ 2147483646 w 82"/>
              <a:gd name="T37" fmla="*/ 2147483646 h 80"/>
              <a:gd name="T38" fmla="*/ 2147483646 w 82"/>
              <a:gd name="T39" fmla="*/ 2147483646 h 80"/>
              <a:gd name="T40" fmla="*/ 2147483646 w 82"/>
              <a:gd name="T41" fmla="*/ 2147483646 h 80"/>
              <a:gd name="T42" fmla="*/ 2147483646 w 82"/>
              <a:gd name="T43" fmla="*/ 2147483646 h 80"/>
              <a:gd name="T44" fmla="*/ 2147483646 w 82"/>
              <a:gd name="T45" fmla="*/ 2147483646 h 80"/>
              <a:gd name="T46" fmla="*/ 2147483646 w 82"/>
              <a:gd name="T47" fmla="*/ 2147483646 h 80"/>
              <a:gd name="T48" fmla="*/ 2147483646 w 82"/>
              <a:gd name="T49" fmla="*/ 2147483646 h 80"/>
              <a:gd name="T50" fmla="*/ 2147483646 w 82"/>
              <a:gd name="T51" fmla="*/ 2147483646 h 80"/>
              <a:gd name="T52" fmla="*/ 2147483646 w 82"/>
              <a:gd name="T53" fmla="*/ 2147483646 h 80"/>
              <a:gd name="T54" fmla="*/ 2147483646 w 82"/>
              <a:gd name="T55" fmla="*/ 0 h 80"/>
              <a:gd name="T56" fmla="*/ 2147483646 w 82"/>
              <a:gd name="T57" fmla="*/ 2147483646 h 80"/>
              <a:gd name="T58" fmla="*/ 2147483646 w 82"/>
              <a:gd name="T59" fmla="*/ 2147483646 h 80"/>
              <a:gd name="T60" fmla="*/ 2147483646 w 82"/>
              <a:gd name="T61" fmla="*/ 2147483646 h 80"/>
              <a:gd name="T62" fmla="*/ 2147483646 w 82"/>
              <a:gd name="T63" fmla="*/ 0 h 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2"/>
              <a:gd name="T97" fmla="*/ 0 h 80"/>
              <a:gd name="T98" fmla="*/ 82 w 82"/>
              <a:gd name="T99" fmla="*/ 80 h 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264ce6c72ca68f462f77f22124784ab12c583d"/>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315</Words>
  <Application>Microsoft Office PowerPoint</Application>
  <PresentationFormat>全屏显示(16:9)</PresentationFormat>
  <Paragraphs>41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Lato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zhihao liao</cp:lastModifiedBy>
  <cp:revision>21</cp:revision>
  <dcterms:modified xsi:type="dcterms:W3CDTF">2019-10-16T03:19:45Z</dcterms:modified>
</cp:coreProperties>
</file>