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  <p:sldMasterId id="2147483705" r:id="rId2"/>
    <p:sldMasterId id="2147483717" r:id="rId3"/>
    <p:sldMasterId id="2147483730" r:id="rId4"/>
  </p:sldMasterIdLst>
  <p:notesMasterIdLst>
    <p:notesMasterId r:id="rId21"/>
  </p:notesMasterIdLst>
  <p:sldIdLst>
    <p:sldId id="11088358" r:id="rId5"/>
    <p:sldId id="11088400" r:id="rId6"/>
    <p:sldId id="11088336" r:id="rId7"/>
    <p:sldId id="11088395" r:id="rId8"/>
    <p:sldId id="11088397" r:id="rId9"/>
    <p:sldId id="11088365" r:id="rId10"/>
    <p:sldId id="11088339" r:id="rId11"/>
    <p:sldId id="11088366" r:id="rId12"/>
    <p:sldId id="11088338" r:id="rId13"/>
    <p:sldId id="11088341" r:id="rId14"/>
    <p:sldId id="11088367" r:id="rId15"/>
    <p:sldId id="11088363" r:id="rId16"/>
    <p:sldId id="11088401" r:id="rId17"/>
    <p:sldId id="11088390" r:id="rId18"/>
    <p:sldId id="11088392" r:id="rId19"/>
    <p:sldId id="11088382" r:id="rId20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8689"/>
    <a:srgbClr val="FBFBFB"/>
    <a:srgbClr val="E19520"/>
    <a:srgbClr val="E7D6B6"/>
    <a:srgbClr val="C4A159"/>
    <a:srgbClr val="9B7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2508A-B75B-418D-9F64-3E5B6F927B6A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7D089-AC8F-4832-A3C3-D9AF30F4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0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37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3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45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74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80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05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91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0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3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6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6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5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9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6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200"/>
            <a:ext cx="6858000" cy="1655763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90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2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9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1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08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23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80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0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73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90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3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44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2187444"/>
            <a:ext cx="7886700" cy="2483115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59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5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55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2" y="1451085"/>
            <a:ext cx="8499413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>
            <a:off x="4327620" y="6656158"/>
            <a:ext cx="519193" cy="126133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9" y="1041338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5" y="3104038"/>
            <a:ext cx="1836773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5" y="1036736"/>
            <a:ext cx="1836773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9" y="3881535"/>
            <a:ext cx="1836773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924636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30" y="1924636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3" y="1924636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924634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6202" y="1639791"/>
            <a:ext cx="1049445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1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239" indent="-129064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9098" y="1639791"/>
            <a:ext cx="1049445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1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239" indent="-129064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21995" y="1639791"/>
            <a:ext cx="1049445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1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239" indent="-129064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1"/>
            <a:ext cx="77724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224892" y="1639789"/>
            <a:ext cx="1049445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1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239" indent="-129064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712955" y="1425780"/>
            <a:ext cx="772756" cy="670987"/>
            <a:chOff x="258713" y="282778"/>
            <a:chExt cx="1030341" cy="670986"/>
          </a:xfrm>
        </p:grpSpPr>
        <p:sp>
          <p:nvSpPr>
            <p:cNvPr id="8" name="矩形: 圆角 7"/>
            <p:cNvSpPr/>
            <p:nvPr userDrawn="1"/>
          </p:nvSpPr>
          <p:spPr>
            <a:xfrm>
              <a:off x="499915" y="613451"/>
              <a:ext cx="789139" cy="3403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6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58713" y="282778"/>
              <a:ext cx="948117" cy="3076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99" i="0" dirty="0">
                  <a:solidFill>
                    <a:schemeClr val="bg1"/>
                  </a:solidFill>
                  <a:latin typeface="Agency FB" panose="020B0503020202020204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78896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2"/>
            <a:ext cx="4572000" cy="685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5867554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257175"/>
            <a:r>
              <a:rPr lang="zh-CN" altLang="en-US" sz="1350" dirty="0">
                <a:solidFill>
                  <a:prstClr val="white">
                    <a:lumMod val="8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不得将觅知网的</a:t>
            </a:r>
            <a:r>
              <a:rPr lang="en-US" altLang="zh-CN" sz="1350" dirty="0">
                <a:solidFill>
                  <a:prstClr val="white">
                    <a:lumMod val="8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350" dirty="0">
                <a:solidFill>
                  <a:prstClr val="white">
                    <a:lumMod val="8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模板、</a:t>
            </a:r>
            <a:r>
              <a:rPr lang="en-US" altLang="zh-CN" sz="1350" dirty="0">
                <a:solidFill>
                  <a:prstClr val="white">
                    <a:lumMod val="8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350" dirty="0">
                <a:solidFill>
                  <a:prstClr val="white">
                    <a:lumMod val="8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sz="1350" dirty="0">
              <a:solidFill>
                <a:prstClr val="white">
                  <a:lumMod val="8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6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6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4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1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8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3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2159000"/>
            <a:ext cx="4286250" cy="1382450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3733202"/>
            <a:ext cx="4286250" cy="118593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713674"/>
            <a:ext cx="3511241" cy="142816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30DF7D72-7D96-4C56-8B6C-A68AA97D166D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3355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3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92" r:id="rId18"/>
    <p:sldLayoutId id="2147483693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DD04-3380-456C-A4C5-9C1D0E1592E4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5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828" y="1019592"/>
            <a:ext cx="4815243" cy="4818817"/>
          </a:xfrm>
          <a:prstGeom prst="rect">
            <a:avLst/>
          </a:prstGeom>
        </p:spPr>
      </p:pic>
      <p:sp>
        <p:nvSpPr>
          <p:cNvPr id="7" name="PA_矩形 30"/>
          <p:cNvSpPr/>
          <p:nvPr>
            <p:custDataLst>
              <p:tags r:id="rId2"/>
            </p:custDataLst>
          </p:nvPr>
        </p:nvSpPr>
        <p:spPr>
          <a:xfrm>
            <a:off x="3599248" y="2841120"/>
            <a:ext cx="2146233" cy="13388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50" b="1" dirty="0">
                <a:solidFill>
                  <a:srgbClr val="2C38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Storage</a:t>
            </a:r>
          </a:p>
          <a:p>
            <a:pPr algn="ctr"/>
            <a:r>
              <a:rPr lang="en-US" altLang="zh-CN" sz="4050" b="1" dirty="0">
                <a:solidFill>
                  <a:srgbClr val="2C38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Box</a:t>
            </a:r>
          </a:p>
        </p:txBody>
      </p: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19" name="椭圆 18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28" name="椭圆 27"/>
          <p:cNvSpPr>
            <a:spLocks noChangeAspect="1"/>
          </p:cNvSpPr>
          <p:nvPr/>
        </p:nvSpPr>
        <p:spPr>
          <a:xfrm>
            <a:off x="2637155" y="4575175"/>
            <a:ext cx="276543" cy="276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51550" y="1440180"/>
            <a:ext cx="257462" cy="257462"/>
          </a:xfrm>
          <a:prstGeom prst="ellips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cxnSp>
        <p:nvCxnSpPr>
          <p:cNvPr id="30" name="直接连接符 29"/>
          <p:cNvCxnSpPr>
            <a:stCxn id="29" idx="3"/>
            <a:endCxn id="28" idx="7"/>
          </p:cNvCxnSpPr>
          <p:nvPr/>
        </p:nvCxnSpPr>
        <p:spPr>
          <a:xfrm flipH="1">
            <a:off x="2873058" y="1660366"/>
            <a:ext cx="3216116" cy="2955608"/>
          </a:xfrm>
          <a:prstGeom prst="line">
            <a:avLst/>
          </a:prstGeom>
          <a:ln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>
            <a:spLocks noChangeAspect="1"/>
          </p:cNvSpPr>
          <p:nvPr/>
        </p:nvSpPr>
        <p:spPr>
          <a:xfrm>
            <a:off x="5745481" y="5348288"/>
            <a:ext cx="320789" cy="320789"/>
          </a:xfrm>
          <a:prstGeom prst="ellipse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FCBDA7-4DA3-4962-BECB-74FFA1173ABD}"/>
              </a:ext>
            </a:extLst>
          </p:cNvPr>
          <p:cNvSpPr/>
          <p:nvPr/>
        </p:nvSpPr>
        <p:spPr>
          <a:xfrm>
            <a:off x="192819" y="4735267"/>
            <a:ext cx="3376586" cy="74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5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团队成员：</a:t>
            </a:r>
            <a:endParaRPr lang="en-US" altLang="zh-CN" sz="15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5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梁焰锋  廖志豪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-4567" y="1103123"/>
            <a:ext cx="2862265" cy="507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cs typeface="+mn-lt"/>
              </a:rPr>
              <a:t>性能测试</a:t>
            </a:r>
          </a:p>
        </p:txBody>
      </p: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19" name="椭圆 18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1E5B8D6-E709-4AB7-B04C-D02052364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36" y="2270229"/>
            <a:ext cx="7334054" cy="2317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67168" y="2915126"/>
            <a:ext cx="39756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用户体验和改进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91214" y="2765643"/>
            <a:ext cx="806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7" name="椭圆 6"/>
          <p:cNvSpPr/>
          <p:nvPr/>
        </p:nvSpPr>
        <p:spPr>
          <a:xfrm>
            <a:off x="2541713" y="2673534"/>
            <a:ext cx="1060266" cy="1060266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8" name="椭圆 7"/>
          <p:cNvSpPr/>
          <p:nvPr/>
        </p:nvSpPr>
        <p:spPr>
          <a:xfrm>
            <a:off x="2541713" y="2673534"/>
            <a:ext cx="1060266" cy="1060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9" name="矩形 8"/>
          <p:cNvSpPr/>
          <p:nvPr/>
        </p:nvSpPr>
        <p:spPr>
          <a:xfrm>
            <a:off x="3953442" y="2950309"/>
            <a:ext cx="34289" cy="577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29" name="椭圆 28"/>
          <p:cNvSpPr/>
          <p:nvPr/>
        </p:nvSpPr>
        <p:spPr>
          <a:xfrm>
            <a:off x="1830070" y="3550285"/>
            <a:ext cx="168275" cy="16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3" name="椭圆 2"/>
          <p:cNvSpPr>
            <a:spLocks noChangeAspect="1"/>
          </p:cNvSpPr>
          <p:nvPr/>
        </p:nvSpPr>
        <p:spPr>
          <a:xfrm>
            <a:off x="4881880" y="1945005"/>
            <a:ext cx="217075" cy="217075"/>
          </a:xfrm>
          <a:prstGeom prst="ellips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>
            <a:spLocks noChangeAspect="1"/>
          </p:cNvSpPr>
          <p:nvPr/>
        </p:nvSpPr>
        <p:spPr>
          <a:xfrm>
            <a:off x="3793172" y="4324985"/>
            <a:ext cx="354305" cy="354305"/>
          </a:xfrm>
          <a:prstGeom prst="ellipse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0" y="498506"/>
            <a:ext cx="2862265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用户体验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7041835" y="5638420"/>
            <a:ext cx="1337429" cy="136474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73A9667A-C288-403E-844C-01EDE3FDD1A0}"/>
              </a:ext>
            </a:extLst>
          </p:cNvPr>
          <p:cNvSpPr txBox="1"/>
          <p:nvPr/>
        </p:nvSpPr>
        <p:spPr>
          <a:xfrm>
            <a:off x="400407" y="1288586"/>
            <a:ext cx="7978857" cy="424731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张同学：</a:t>
            </a:r>
            <a:r>
              <a:rPr lang="en-US" altLang="zh-CN" sz="27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配色过于鲜艳</a:t>
            </a:r>
            <a:endParaRPr lang="en-US" altLang="zh-CN" sz="2700" b="1" dirty="0">
              <a:solidFill>
                <a:schemeClr val="bg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刘同学：界面大类布局分散，不美观</a:t>
            </a:r>
            <a:endParaRPr lang="en-US" altLang="zh-CN" sz="2700" b="1" dirty="0">
              <a:solidFill>
                <a:schemeClr val="bg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蓝同学：信息展示界面大小分配不匀</a:t>
            </a:r>
            <a:endParaRPr lang="en-US" altLang="zh-CN" sz="2700" b="1" dirty="0">
              <a:solidFill>
                <a:schemeClr val="bg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李同学：运行时不太流畅</a:t>
            </a:r>
            <a:endParaRPr lang="en-US" altLang="zh-CN" sz="2700" b="1" dirty="0">
              <a:solidFill>
                <a:schemeClr val="bg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陈同学：操作简单便捷</a:t>
            </a:r>
            <a:endParaRPr lang="en-US" altLang="zh-CN" sz="2700" b="1" dirty="0">
              <a:solidFill>
                <a:schemeClr val="bg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王同学：界面简洁，能快速了解操作方法</a:t>
            </a:r>
            <a:endParaRPr lang="en-US" altLang="zh-CN" sz="2700" b="1" dirty="0">
              <a:solidFill>
                <a:schemeClr val="bg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梁同学：界面里面可以点的东西有些不够明显</a:t>
            </a:r>
            <a:endParaRPr lang="en-US" altLang="zh-CN" sz="2700" b="1" dirty="0">
              <a:solidFill>
                <a:schemeClr val="bg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陈同学：夜猫子。如果能支持夜间模式</a:t>
            </a:r>
            <a:endParaRPr lang="en-US" altLang="zh-CN" sz="2700" b="1" dirty="0">
              <a:solidFill>
                <a:schemeClr val="bg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刘同学：操作的逻辑简单明了</a:t>
            </a:r>
            <a:endParaRPr lang="en-US" altLang="zh-CN" sz="2700" b="1" dirty="0">
              <a:solidFill>
                <a:schemeClr val="bg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廖同学：有时候动画有点太慢了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816" y="991666"/>
            <a:ext cx="2862265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改进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73A9667A-C288-403E-844C-01EDE3FDD1A0}"/>
              </a:ext>
            </a:extLst>
          </p:cNvPr>
          <p:cNvSpPr txBox="1"/>
          <p:nvPr/>
        </p:nvSpPr>
        <p:spPr>
          <a:xfrm>
            <a:off x="160216" y="2805753"/>
            <a:ext cx="7978857" cy="17543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7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界面配色采用更加柔和的色调，对</a:t>
            </a:r>
            <a:r>
              <a:rPr lang="en-US" altLang="zh-CN" sz="2700" b="1" dirty="0">
                <a:solidFill>
                  <a:schemeClr val="bg1"/>
                </a:solidFill>
                <a:latin typeface="+mn-ea"/>
              </a:rPr>
              <a:t>app</a:t>
            </a: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功能进行相应的优化，改进使用时出现卡顿的现象。大类布局的界面其实是自适应的。随着使用的时候类别的增加布局分散的问题就可以解决。</a:t>
            </a:r>
          </a:p>
        </p:txBody>
      </p:sp>
    </p:spTree>
    <p:extLst>
      <p:ext uri="{BB962C8B-B14F-4D97-AF65-F5344CB8AC3E}">
        <p14:creationId xmlns:p14="http://schemas.microsoft.com/office/powerpoint/2010/main" val="211934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67168" y="2915126"/>
            <a:ext cx="39756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团队分工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91214" y="2765643"/>
            <a:ext cx="806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7" name="椭圆 6"/>
          <p:cNvSpPr/>
          <p:nvPr/>
        </p:nvSpPr>
        <p:spPr>
          <a:xfrm>
            <a:off x="2541713" y="2673534"/>
            <a:ext cx="1060266" cy="1060266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8" name="椭圆 7"/>
          <p:cNvSpPr/>
          <p:nvPr/>
        </p:nvSpPr>
        <p:spPr>
          <a:xfrm>
            <a:off x="2541713" y="2673534"/>
            <a:ext cx="1060266" cy="1060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9" name="矩形 8"/>
          <p:cNvSpPr/>
          <p:nvPr/>
        </p:nvSpPr>
        <p:spPr>
          <a:xfrm>
            <a:off x="3953442" y="2950309"/>
            <a:ext cx="34289" cy="577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29" name="椭圆 28"/>
          <p:cNvSpPr/>
          <p:nvPr/>
        </p:nvSpPr>
        <p:spPr>
          <a:xfrm>
            <a:off x="1830070" y="3550285"/>
            <a:ext cx="168275" cy="16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3" name="椭圆 2"/>
          <p:cNvSpPr>
            <a:spLocks noChangeAspect="1"/>
          </p:cNvSpPr>
          <p:nvPr/>
        </p:nvSpPr>
        <p:spPr>
          <a:xfrm>
            <a:off x="4881880" y="1945005"/>
            <a:ext cx="217075" cy="217075"/>
          </a:xfrm>
          <a:prstGeom prst="ellips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>
            <a:spLocks noChangeAspect="1"/>
          </p:cNvSpPr>
          <p:nvPr/>
        </p:nvSpPr>
        <p:spPr>
          <a:xfrm>
            <a:off x="3793172" y="4324985"/>
            <a:ext cx="354305" cy="354305"/>
          </a:xfrm>
          <a:prstGeom prst="ellipse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</p:spTree>
    <p:extLst>
      <p:ext uri="{BB962C8B-B14F-4D97-AF65-F5344CB8AC3E}">
        <p14:creationId xmlns:p14="http://schemas.microsoft.com/office/powerpoint/2010/main" val="14581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98019" y="2438293"/>
            <a:ext cx="681647" cy="17543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latin typeface="+mn-ea"/>
              </a:rPr>
              <a:t>职责分工</a:t>
            </a:r>
          </a:p>
        </p:txBody>
      </p: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19" name="椭圆 18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A656689-7131-4B90-9168-463670DA9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00743"/>
              </p:ext>
            </p:extLst>
          </p:nvPr>
        </p:nvGraphicFramePr>
        <p:xfrm>
          <a:off x="1524000" y="1068512"/>
          <a:ext cx="6096000" cy="404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339540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0899759"/>
                    </a:ext>
                  </a:extLst>
                </a:gridCol>
              </a:tblGrid>
              <a:tr h="779697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               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                   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50507"/>
                  </a:ext>
                </a:extLst>
              </a:tr>
              <a:tr h="19225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梁焰锋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项目总负责人，</a:t>
                      </a:r>
                      <a:r>
                        <a:rPr lang="zh-CN" altLang="en-US"/>
                        <a:t>进行总体规划路由设计，数据表，界面</a:t>
                      </a:r>
                      <a:r>
                        <a:rPr lang="zh-CN" altLang="en-US" dirty="0"/>
                        <a:t>主要设计，物品大类设计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486456"/>
                  </a:ext>
                </a:extLst>
              </a:tr>
              <a:tr h="13457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廖志豪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信息展示界面设计，照片拍摄存储设计，信息展示设计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24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241" y="1019652"/>
            <a:ext cx="4815243" cy="4818817"/>
          </a:xfrm>
          <a:prstGeom prst="rect">
            <a:avLst/>
          </a:prstGeom>
        </p:spPr>
      </p:pic>
      <p:sp>
        <p:nvSpPr>
          <p:cNvPr id="7" name="PA_矩形 30"/>
          <p:cNvSpPr/>
          <p:nvPr>
            <p:custDataLst>
              <p:tags r:id="rId2"/>
            </p:custDataLst>
          </p:nvPr>
        </p:nvSpPr>
        <p:spPr>
          <a:xfrm>
            <a:off x="3876853" y="2771128"/>
            <a:ext cx="1664018" cy="13388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50" b="1" dirty="0">
                <a:solidFill>
                  <a:srgbClr val="2C38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感谢聆听</a:t>
            </a:r>
            <a:endParaRPr lang="en-US" altLang="zh-CN" sz="4050" b="1" dirty="0">
              <a:solidFill>
                <a:srgbClr val="2C384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19" name="椭圆 18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28" name="椭圆 27"/>
          <p:cNvSpPr>
            <a:spLocks noChangeAspect="1"/>
          </p:cNvSpPr>
          <p:nvPr/>
        </p:nvSpPr>
        <p:spPr>
          <a:xfrm>
            <a:off x="2637155" y="4575175"/>
            <a:ext cx="276543" cy="276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51550" y="1440180"/>
            <a:ext cx="257462" cy="257462"/>
          </a:xfrm>
          <a:prstGeom prst="ellips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cxnSp>
        <p:nvCxnSpPr>
          <p:cNvPr id="30" name="直接连接符 29"/>
          <p:cNvCxnSpPr>
            <a:stCxn id="29" idx="3"/>
            <a:endCxn id="28" idx="7"/>
          </p:cNvCxnSpPr>
          <p:nvPr/>
        </p:nvCxnSpPr>
        <p:spPr>
          <a:xfrm flipH="1">
            <a:off x="2873058" y="1660366"/>
            <a:ext cx="3216116" cy="2955608"/>
          </a:xfrm>
          <a:prstGeom prst="line">
            <a:avLst/>
          </a:prstGeom>
          <a:ln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>
            <a:spLocks noChangeAspect="1"/>
          </p:cNvSpPr>
          <p:nvPr/>
        </p:nvSpPr>
        <p:spPr>
          <a:xfrm>
            <a:off x="5745481" y="5348288"/>
            <a:ext cx="320789" cy="320789"/>
          </a:xfrm>
          <a:prstGeom prst="ellipse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5358" y="2915126"/>
            <a:ext cx="40132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产品吸引力与可用性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90526" y="2765643"/>
            <a:ext cx="806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7" name="椭圆 6"/>
          <p:cNvSpPr/>
          <p:nvPr/>
        </p:nvSpPr>
        <p:spPr>
          <a:xfrm>
            <a:off x="2141025" y="2673534"/>
            <a:ext cx="1060266" cy="1060266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8" name="椭圆 7"/>
          <p:cNvSpPr/>
          <p:nvPr/>
        </p:nvSpPr>
        <p:spPr>
          <a:xfrm>
            <a:off x="2141025" y="2673534"/>
            <a:ext cx="1060266" cy="1060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9" name="矩形 8"/>
          <p:cNvSpPr/>
          <p:nvPr/>
        </p:nvSpPr>
        <p:spPr>
          <a:xfrm>
            <a:off x="3552754" y="2950309"/>
            <a:ext cx="34289" cy="577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2" name="椭圆 1"/>
          <p:cNvSpPr>
            <a:spLocks noChangeAspect="1"/>
          </p:cNvSpPr>
          <p:nvPr/>
        </p:nvSpPr>
        <p:spPr>
          <a:xfrm>
            <a:off x="3392484" y="4324985"/>
            <a:ext cx="354305" cy="354305"/>
          </a:xfrm>
          <a:prstGeom prst="ellipse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29" name="椭圆 28"/>
          <p:cNvSpPr/>
          <p:nvPr/>
        </p:nvSpPr>
        <p:spPr>
          <a:xfrm>
            <a:off x="1429382" y="3550285"/>
            <a:ext cx="168275" cy="16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3" name="椭圆 2"/>
          <p:cNvSpPr>
            <a:spLocks noChangeAspect="1"/>
          </p:cNvSpPr>
          <p:nvPr/>
        </p:nvSpPr>
        <p:spPr>
          <a:xfrm>
            <a:off x="4481192" y="1945005"/>
            <a:ext cx="217075" cy="217075"/>
          </a:xfrm>
          <a:prstGeom prst="ellips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2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0781" y="1175532"/>
            <a:ext cx="3759013" cy="507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700" b="1" dirty="0">
                <a:solidFill>
                  <a:schemeClr val="bg1"/>
                </a:solidFill>
                <a:cs typeface="+mn-lt"/>
              </a:rPr>
              <a:t>01 </a:t>
            </a:r>
            <a:r>
              <a:rPr lang="zh-CN" altLang="en-US" sz="2700" b="1" dirty="0">
                <a:solidFill>
                  <a:schemeClr val="bg1"/>
                </a:solidFill>
                <a:cs typeface="+mn-lt"/>
              </a:rPr>
              <a:t>产品吸引力与可用性</a:t>
            </a:r>
          </a:p>
        </p:txBody>
      </p:sp>
      <p:grpSp>
        <p:nvGrpSpPr>
          <p:cNvPr id="234" name="c73305ce-4f11-4c8a-a858-75cdca8ccef4"/>
          <p:cNvGrpSpPr>
            <a:grpSpLocks noChangeAspect="1"/>
          </p:cNvGrpSpPr>
          <p:nvPr/>
        </p:nvGrpSpPr>
        <p:grpSpPr>
          <a:xfrm>
            <a:off x="2318041" y="2085941"/>
            <a:ext cx="6752882" cy="3390891"/>
            <a:chOff x="1893401" y="1943186"/>
            <a:chExt cx="8562263" cy="4299456"/>
          </a:xfrm>
        </p:grpSpPr>
        <p:sp>
          <p:nvSpPr>
            <p:cNvPr id="235" name="Oval 13"/>
            <p:cNvSpPr/>
            <p:nvPr/>
          </p:nvSpPr>
          <p:spPr>
            <a:xfrm>
              <a:off x="2495731" y="2784755"/>
              <a:ext cx="474111" cy="490564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rgbClr val="E1952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lnSpc>
                  <a:spcPct val="140000"/>
                </a:lnSpc>
                <a:defRPr/>
              </a:pPr>
              <a:endParaRPr sz="1350">
                <a:solidFill>
                  <a:srgbClr val="FF0000"/>
                </a:solidFill>
                <a:ea typeface="FZHei-B01S"/>
                <a:cs typeface="+mn-lt"/>
                <a:sym typeface="+mn-lt"/>
              </a:endParaRPr>
            </a:p>
          </p:txBody>
        </p:sp>
        <p:sp>
          <p:nvSpPr>
            <p:cNvPr id="237" name="Oval 18"/>
            <p:cNvSpPr/>
            <p:nvPr/>
          </p:nvSpPr>
          <p:spPr>
            <a:xfrm>
              <a:off x="4190606" y="5674445"/>
              <a:ext cx="623657" cy="568197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rgbClr val="4D868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lnSpc>
                  <a:spcPct val="140000"/>
                </a:lnSpc>
                <a:defRPr/>
              </a:pPr>
              <a:endParaRPr sz="1350">
                <a:solidFill>
                  <a:srgbClr val="FF0000"/>
                </a:solidFill>
                <a:ea typeface="FZHei-B01S"/>
                <a:cs typeface="+mn-lt"/>
                <a:sym typeface="+mn-lt"/>
              </a:endParaRPr>
            </a:p>
          </p:txBody>
        </p:sp>
        <p:sp>
          <p:nvSpPr>
            <p:cNvPr id="239" name="Oval 23"/>
            <p:cNvSpPr/>
            <p:nvPr/>
          </p:nvSpPr>
          <p:spPr>
            <a:xfrm>
              <a:off x="5757690" y="2771553"/>
              <a:ext cx="501514" cy="516964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E1952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lnSpc>
                  <a:spcPct val="140000"/>
                </a:lnSpc>
                <a:defRPr/>
              </a:pPr>
              <a:endParaRPr sz="1350">
                <a:solidFill>
                  <a:srgbClr val="FF0000"/>
                </a:solidFill>
                <a:ea typeface="FZHei-B01S"/>
                <a:cs typeface="+mn-lt"/>
                <a:sym typeface="+mn-lt"/>
              </a:endParaRPr>
            </a:p>
          </p:txBody>
        </p:sp>
        <p:sp>
          <p:nvSpPr>
            <p:cNvPr id="241" name="Oval 28"/>
            <p:cNvSpPr/>
            <p:nvPr/>
          </p:nvSpPr>
          <p:spPr>
            <a:xfrm>
              <a:off x="7479258" y="5756648"/>
              <a:ext cx="499364" cy="403790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rgbClr val="4D868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lnSpc>
                  <a:spcPct val="140000"/>
                </a:lnSpc>
                <a:defRPr/>
              </a:pPr>
              <a:endParaRPr sz="1350">
                <a:solidFill>
                  <a:srgbClr val="FF0000"/>
                </a:solidFill>
                <a:ea typeface="FZHei-B01S"/>
                <a:cs typeface="+mn-lt"/>
                <a:sym typeface="+mn-lt"/>
              </a:endParaRPr>
            </a:p>
          </p:txBody>
        </p:sp>
        <p:sp>
          <p:nvSpPr>
            <p:cNvPr id="244" name="TextBox 35"/>
            <p:cNvSpPr txBox="1"/>
            <p:nvPr/>
          </p:nvSpPr>
          <p:spPr bwMode="auto">
            <a:xfrm>
              <a:off x="8564214" y="2924946"/>
              <a:ext cx="971623" cy="193002"/>
            </a:xfrm>
            <a:prstGeom prst="rect">
              <a:avLst/>
            </a:prstGeom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lnSpc>
                  <a:spcPct val="140000"/>
                </a:lnSpc>
                <a:defRPr/>
              </a:pPr>
              <a:endParaRPr sz="1350">
                <a:solidFill>
                  <a:srgbClr val="FF0000"/>
                </a:solidFill>
                <a:ea typeface="FZHei-B01S"/>
                <a:cs typeface="+mn-lt"/>
                <a:sym typeface="+mn-lt"/>
              </a:endParaRPr>
            </a:p>
          </p:txBody>
        </p:sp>
        <p:cxnSp>
          <p:nvCxnSpPr>
            <p:cNvPr id="245" name="Straight Connector 3"/>
            <p:cNvCxnSpPr/>
            <p:nvPr/>
          </p:nvCxnSpPr>
          <p:spPr>
            <a:xfrm>
              <a:off x="2882612" y="3896702"/>
              <a:ext cx="1619822" cy="861888"/>
            </a:xfrm>
            <a:prstGeom prst="line">
              <a:avLst/>
            </a:prstGeom>
            <a:ln w="12700">
              <a:gradFill>
                <a:gsLst>
                  <a:gs pos="0">
                    <a:srgbClr val="1B505E"/>
                  </a:gs>
                  <a:gs pos="42000">
                    <a:srgbClr val="01A5A8"/>
                  </a:gs>
                  <a:gs pos="83000">
                    <a:srgbClr val="8AD5E3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4"/>
            <p:cNvCxnSpPr/>
            <p:nvPr/>
          </p:nvCxnSpPr>
          <p:spPr>
            <a:xfrm flipV="1">
              <a:off x="4523834" y="3766329"/>
              <a:ext cx="1557164" cy="988200"/>
            </a:xfrm>
            <a:prstGeom prst="line">
              <a:avLst/>
            </a:prstGeom>
            <a:ln w="12700">
              <a:gradFill>
                <a:gsLst>
                  <a:gs pos="0">
                    <a:srgbClr val="1B505E"/>
                  </a:gs>
                  <a:gs pos="42000">
                    <a:srgbClr val="01A5A8"/>
                  </a:gs>
                  <a:gs pos="83000">
                    <a:srgbClr val="8AD5E3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5"/>
            <p:cNvCxnSpPr/>
            <p:nvPr/>
          </p:nvCxnSpPr>
          <p:spPr>
            <a:xfrm>
              <a:off x="6115875" y="3814141"/>
              <a:ext cx="1440682" cy="728317"/>
            </a:xfrm>
            <a:prstGeom prst="line">
              <a:avLst/>
            </a:prstGeom>
            <a:ln w="12700">
              <a:gradFill>
                <a:gsLst>
                  <a:gs pos="0">
                    <a:srgbClr val="1B505E"/>
                  </a:gs>
                  <a:gs pos="42000">
                    <a:srgbClr val="01A5A8"/>
                  </a:gs>
                  <a:gs pos="83000">
                    <a:srgbClr val="8AD5E3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7"/>
            <p:cNvSpPr/>
            <p:nvPr/>
          </p:nvSpPr>
          <p:spPr>
            <a:xfrm>
              <a:off x="2765854" y="3761393"/>
              <a:ext cx="177425" cy="17742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lnSpc>
                  <a:spcPct val="140000"/>
                </a:lnSpc>
                <a:defRPr/>
              </a:pPr>
              <a:endParaRPr sz="1350">
                <a:solidFill>
                  <a:srgbClr val="FF0000"/>
                </a:solidFill>
                <a:ea typeface="FZHei-B01S"/>
                <a:cs typeface="+mn-lt"/>
                <a:sym typeface="+mn-lt"/>
              </a:endParaRPr>
            </a:p>
          </p:txBody>
        </p:sp>
        <p:sp>
          <p:nvSpPr>
            <p:cNvPr id="250" name="Oval 8"/>
            <p:cNvSpPr/>
            <p:nvPr/>
          </p:nvSpPr>
          <p:spPr>
            <a:xfrm>
              <a:off x="4413722" y="4648549"/>
              <a:ext cx="177425" cy="17742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lnSpc>
                  <a:spcPct val="140000"/>
                </a:lnSpc>
                <a:defRPr/>
              </a:pPr>
              <a:endParaRPr sz="1350">
                <a:solidFill>
                  <a:srgbClr val="FF0000"/>
                </a:solidFill>
                <a:ea typeface="FZHei-B01S"/>
                <a:cs typeface="+mn-lt"/>
                <a:sym typeface="+mn-lt"/>
              </a:endParaRPr>
            </a:p>
          </p:txBody>
        </p:sp>
        <p:sp>
          <p:nvSpPr>
            <p:cNvPr id="251" name="Oval 9"/>
            <p:cNvSpPr/>
            <p:nvPr/>
          </p:nvSpPr>
          <p:spPr>
            <a:xfrm>
              <a:off x="5994022" y="3707808"/>
              <a:ext cx="177425" cy="17742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lnSpc>
                  <a:spcPct val="140000"/>
                </a:lnSpc>
                <a:defRPr/>
              </a:pPr>
              <a:endParaRPr sz="1350">
                <a:solidFill>
                  <a:srgbClr val="FF0000"/>
                </a:solidFill>
                <a:ea typeface="FZHei-B01S"/>
                <a:cs typeface="+mn-lt"/>
                <a:sym typeface="+mn-lt"/>
              </a:endParaRPr>
            </a:p>
          </p:txBody>
        </p:sp>
        <p:sp>
          <p:nvSpPr>
            <p:cNvPr id="252" name="Oval 10"/>
            <p:cNvSpPr/>
            <p:nvPr/>
          </p:nvSpPr>
          <p:spPr>
            <a:xfrm>
              <a:off x="7463650" y="4434203"/>
              <a:ext cx="177425" cy="17742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lnSpc>
                  <a:spcPct val="140000"/>
                </a:lnSpc>
                <a:defRPr/>
              </a:pPr>
              <a:endParaRPr sz="1350">
                <a:solidFill>
                  <a:srgbClr val="FF0000"/>
                </a:solidFill>
                <a:ea typeface="FZHei-B01S"/>
                <a:cs typeface="+mn-lt"/>
                <a:sym typeface="+mn-lt"/>
              </a:endParaRPr>
            </a:p>
          </p:txBody>
        </p:sp>
        <p:grpSp>
          <p:nvGrpSpPr>
            <p:cNvPr id="266" name="Group 59"/>
            <p:cNvGrpSpPr/>
            <p:nvPr/>
          </p:nvGrpSpPr>
          <p:grpSpPr>
            <a:xfrm>
              <a:off x="10020135" y="1943186"/>
              <a:ext cx="435529" cy="530714"/>
              <a:chOff x="4922837" y="2630729"/>
              <a:chExt cx="712787" cy="868575"/>
            </a:xfrm>
            <a:solidFill>
              <a:schemeClr val="bg1">
                <a:lumMod val="75000"/>
              </a:schemeClr>
            </a:solidFill>
          </p:grpSpPr>
          <p:sp>
            <p:nvSpPr>
              <p:cNvPr id="268" name="Freeform: Shape 61"/>
              <p:cNvSpPr/>
              <p:nvPr/>
            </p:nvSpPr>
            <p:spPr bwMode="auto">
              <a:xfrm>
                <a:off x="5510211" y="3243717"/>
                <a:ext cx="41275" cy="42863"/>
              </a:xfrm>
              <a:custGeom>
                <a:avLst/>
                <a:gdLst>
                  <a:gd name="T0" fmla="*/ 19 w 26"/>
                  <a:gd name="T1" fmla="*/ 25 h 27"/>
                  <a:gd name="T2" fmla="*/ 19 w 26"/>
                  <a:gd name="T3" fmla="*/ 25 h 27"/>
                  <a:gd name="T4" fmla="*/ 14 w 26"/>
                  <a:gd name="T5" fmla="*/ 27 h 27"/>
                  <a:gd name="T6" fmla="*/ 9 w 26"/>
                  <a:gd name="T7" fmla="*/ 26 h 27"/>
                  <a:gd name="T8" fmla="*/ 4 w 26"/>
                  <a:gd name="T9" fmla="*/ 24 h 27"/>
                  <a:gd name="T10" fmla="*/ 1 w 26"/>
                  <a:gd name="T11" fmla="*/ 20 h 27"/>
                  <a:gd name="T12" fmla="*/ 1 w 26"/>
                  <a:gd name="T13" fmla="*/ 20 h 27"/>
                  <a:gd name="T14" fmla="*/ 0 w 26"/>
                  <a:gd name="T15" fmla="*/ 15 h 27"/>
                  <a:gd name="T16" fmla="*/ 0 w 26"/>
                  <a:gd name="T17" fmla="*/ 10 h 27"/>
                  <a:gd name="T18" fmla="*/ 3 w 26"/>
                  <a:gd name="T19" fmla="*/ 5 h 27"/>
                  <a:gd name="T20" fmla="*/ 7 w 26"/>
                  <a:gd name="T21" fmla="*/ 2 h 27"/>
                  <a:gd name="T22" fmla="*/ 7 w 26"/>
                  <a:gd name="T23" fmla="*/ 2 h 27"/>
                  <a:gd name="T24" fmla="*/ 12 w 26"/>
                  <a:gd name="T25" fmla="*/ 0 h 27"/>
                  <a:gd name="T26" fmla="*/ 17 w 26"/>
                  <a:gd name="T27" fmla="*/ 1 h 27"/>
                  <a:gd name="T28" fmla="*/ 21 w 26"/>
                  <a:gd name="T29" fmla="*/ 3 h 27"/>
                  <a:gd name="T30" fmla="*/ 25 w 26"/>
                  <a:gd name="T31" fmla="*/ 7 h 27"/>
                  <a:gd name="T32" fmla="*/ 25 w 26"/>
                  <a:gd name="T33" fmla="*/ 7 h 27"/>
                  <a:gd name="T34" fmla="*/ 26 w 26"/>
                  <a:gd name="T35" fmla="*/ 12 h 27"/>
                  <a:gd name="T36" fmla="*/ 25 w 26"/>
                  <a:gd name="T37" fmla="*/ 18 h 27"/>
                  <a:gd name="T38" fmla="*/ 23 w 26"/>
                  <a:gd name="T39" fmla="*/ 22 h 27"/>
                  <a:gd name="T40" fmla="*/ 19 w 26"/>
                  <a:gd name="T41" fmla="*/ 25 h 27"/>
                  <a:gd name="T42" fmla="*/ 19 w 26"/>
                  <a:gd name="T4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7">
                    <a:moveTo>
                      <a:pt x="19" y="25"/>
                    </a:moveTo>
                    <a:lnTo>
                      <a:pt x="19" y="25"/>
                    </a:lnTo>
                    <a:lnTo>
                      <a:pt x="14" y="27"/>
                    </a:lnTo>
                    <a:lnTo>
                      <a:pt x="9" y="26"/>
                    </a:lnTo>
                    <a:lnTo>
                      <a:pt x="4" y="24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7" y="1"/>
                    </a:lnTo>
                    <a:lnTo>
                      <a:pt x="21" y="3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6" y="12"/>
                    </a:lnTo>
                    <a:lnTo>
                      <a:pt x="25" y="18"/>
                    </a:lnTo>
                    <a:lnTo>
                      <a:pt x="23" y="22"/>
                    </a:lnTo>
                    <a:lnTo>
                      <a:pt x="19" y="25"/>
                    </a:lnTo>
                    <a:lnTo>
                      <a:pt x="19" y="25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>
                  <a:lnSpc>
                    <a:spcPct val="140000"/>
                  </a:lnSpc>
                  <a:defRPr/>
                </a:pPr>
                <a:endParaRPr sz="1350">
                  <a:solidFill>
                    <a:srgbClr val="FF0000"/>
                  </a:solidFill>
                  <a:ea typeface="FZHei-B01S"/>
                  <a:cs typeface="+mn-lt"/>
                  <a:sym typeface="+mn-lt"/>
                </a:endParaRPr>
              </a:p>
            </p:txBody>
          </p:sp>
          <p:sp>
            <p:nvSpPr>
              <p:cNvPr id="269" name="Freeform: Shape 62"/>
              <p:cNvSpPr/>
              <p:nvPr/>
            </p:nvSpPr>
            <p:spPr bwMode="auto">
              <a:xfrm>
                <a:off x="5332411" y="3410404"/>
                <a:ext cx="92075" cy="88900"/>
              </a:xfrm>
              <a:custGeom>
                <a:avLst/>
                <a:gdLst>
                  <a:gd name="T0" fmla="*/ 42 w 58"/>
                  <a:gd name="T1" fmla="*/ 53 h 56"/>
                  <a:gd name="T2" fmla="*/ 42 w 58"/>
                  <a:gd name="T3" fmla="*/ 53 h 56"/>
                  <a:gd name="T4" fmla="*/ 37 w 58"/>
                  <a:gd name="T5" fmla="*/ 55 h 56"/>
                  <a:gd name="T6" fmla="*/ 31 w 58"/>
                  <a:gd name="T7" fmla="*/ 56 h 56"/>
                  <a:gd name="T8" fmla="*/ 26 w 58"/>
                  <a:gd name="T9" fmla="*/ 56 h 56"/>
                  <a:gd name="T10" fmla="*/ 21 w 58"/>
                  <a:gd name="T11" fmla="*/ 55 h 56"/>
                  <a:gd name="T12" fmla="*/ 15 w 58"/>
                  <a:gd name="T13" fmla="*/ 53 h 56"/>
                  <a:gd name="T14" fmla="*/ 10 w 58"/>
                  <a:gd name="T15" fmla="*/ 50 h 56"/>
                  <a:gd name="T16" fmla="*/ 6 w 58"/>
                  <a:gd name="T17" fmla="*/ 46 h 56"/>
                  <a:gd name="T18" fmla="*/ 3 w 58"/>
                  <a:gd name="T19" fmla="*/ 41 h 56"/>
                  <a:gd name="T20" fmla="*/ 3 w 58"/>
                  <a:gd name="T21" fmla="*/ 41 h 56"/>
                  <a:gd name="T22" fmla="*/ 1 w 58"/>
                  <a:gd name="T23" fmla="*/ 36 h 56"/>
                  <a:gd name="T24" fmla="*/ 0 w 58"/>
                  <a:gd name="T25" fmla="*/ 30 h 56"/>
                  <a:gd name="T26" fmla="*/ 0 w 58"/>
                  <a:gd name="T27" fmla="*/ 25 h 56"/>
                  <a:gd name="T28" fmla="*/ 1 w 58"/>
                  <a:gd name="T29" fmla="*/ 19 h 56"/>
                  <a:gd name="T30" fmla="*/ 3 w 58"/>
                  <a:gd name="T31" fmla="*/ 14 h 56"/>
                  <a:gd name="T32" fmla="*/ 6 w 58"/>
                  <a:gd name="T33" fmla="*/ 10 h 56"/>
                  <a:gd name="T34" fmla="*/ 10 w 58"/>
                  <a:gd name="T35" fmla="*/ 6 h 56"/>
                  <a:gd name="T36" fmla="*/ 15 w 58"/>
                  <a:gd name="T37" fmla="*/ 3 h 56"/>
                  <a:gd name="T38" fmla="*/ 15 w 58"/>
                  <a:gd name="T39" fmla="*/ 3 h 56"/>
                  <a:gd name="T40" fmla="*/ 22 w 58"/>
                  <a:gd name="T41" fmla="*/ 1 h 56"/>
                  <a:gd name="T42" fmla="*/ 27 w 58"/>
                  <a:gd name="T43" fmla="*/ 0 h 56"/>
                  <a:gd name="T44" fmla="*/ 32 w 58"/>
                  <a:gd name="T45" fmla="*/ 0 h 56"/>
                  <a:gd name="T46" fmla="*/ 38 w 58"/>
                  <a:gd name="T47" fmla="*/ 1 h 56"/>
                  <a:gd name="T48" fmla="*/ 43 w 58"/>
                  <a:gd name="T49" fmla="*/ 3 h 56"/>
                  <a:gd name="T50" fmla="*/ 47 w 58"/>
                  <a:gd name="T51" fmla="*/ 6 h 56"/>
                  <a:gd name="T52" fmla="*/ 51 w 58"/>
                  <a:gd name="T53" fmla="*/ 10 h 56"/>
                  <a:gd name="T54" fmla="*/ 54 w 58"/>
                  <a:gd name="T55" fmla="*/ 15 h 56"/>
                  <a:gd name="T56" fmla="*/ 54 w 58"/>
                  <a:gd name="T57" fmla="*/ 15 h 56"/>
                  <a:gd name="T58" fmla="*/ 57 w 58"/>
                  <a:gd name="T59" fmla="*/ 20 h 56"/>
                  <a:gd name="T60" fmla="*/ 58 w 58"/>
                  <a:gd name="T61" fmla="*/ 26 h 56"/>
                  <a:gd name="T62" fmla="*/ 57 w 58"/>
                  <a:gd name="T63" fmla="*/ 31 h 56"/>
                  <a:gd name="T64" fmla="*/ 56 w 58"/>
                  <a:gd name="T65" fmla="*/ 37 h 56"/>
                  <a:gd name="T66" fmla="*/ 54 w 58"/>
                  <a:gd name="T67" fmla="*/ 42 h 56"/>
                  <a:gd name="T68" fmla="*/ 51 w 58"/>
                  <a:gd name="T69" fmla="*/ 46 h 56"/>
                  <a:gd name="T70" fmla="*/ 47 w 58"/>
                  <a:gd name="T71" fmla="*/ 50 h 56"/>
                  <a:gd name="T72" fmla="*/ 42 w 58"/>
                  <a:gd name="T73" fmla="*/ 53 h 56"/>
                  <a:gd name="T74" fmla="*/ 42 w 58"/>
                  <a:gd name="T75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6">
                    <a:moveTo>
                      <a:pt x="42" y="53"/>
                    </a:moveTo>
                    <a:lnTo>
                      <a:pt x="42" y="53"/>
                    </a:lnTo>
                    <a:lnTo>
                      <a:pt x="37" y="55"/>
                    </a:lnTo>
                    <a:lnTo>
                      <a:pt x="31" y="56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3"/>
                    </a:lnTo>
                    <a:lnTo>
                      <a:pt x="10" y="50"/>
                    </a:lnTo>
                    <a:lnTo>
                      <a:pt x="6" y="46"/>
                    </a:lnTo>
                    <a:lnTo>
                      <a:pt x="3" y="41"/>
                    </a:lnTo>
                    <a:lnTo>
                      <a:pt x="3" y="41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8" y="1"/>
                    </a:lnTo>
                    <a:lnTo>
                      <a:pt x="43" y="3"/>
                    </a:lnTo>
                    <a:lnTo>
                      <a:pt x="47" y="6"/>
                    </a:lnTo>
                    <a:lnTo>
                      <a:pt x="51" y="10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7" y="20"/>
                    </a:lnTo>
                    <a:lnTo>
                      <a:pt x="58" y="26"/>
                    </a:lnTo>
                    <a:lnTo>
                      <a:pt x="57" y="31"/>
                    </a:lnTo>
                    <a:lnTo>
                      <a:pt x="56" y="37"/>
                    </a:lnTo>
                    <a:lnTo>
                      <a:pt x="54" y="42"/>
                    </a:lnTo>
                    <a:lnTo>
                      <a:pt x="51" y="46"/>
                    </a:lnTo>
                    <a:lnTo>
                      <a:pt x="47" y="50"/>
                    </a:lnTo>
                    <a:lnTo>
                      <a:pt x="42" y="53"/>
                    </a:lnTo>
                    <a:lnTo>
                      <a:pt x="42" y="53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>
                  <a:lnSpc>
                    <a:spcPct val="140000"/>
                  </a:lnSpc>
                  <a:defRPr/>
                </a:pPr>
                <a:endParaRPr sz="1350">
                  <a:solidFill>
                    <a:srgbClr val="FF0000"/>
                  </a:solidFill>
                  <a:ea typeface="FZHei-B01S"/>
                  <a:cs typeface="+mn-lt"/>
                  <a:sym typeface="+mn-lt"/>
                </a:endParaRPr>
              </a:p>
            </p:txBody>
          </p:sp>
          <p:sp>
            <p:nvSpPr>
              <p:cNvPr id="270" name="Freeform: Shape 63"/>
              <p:cNvSpPr/>
              <p:nvPr/>
            </p:nvSpPr>
            <p:spPr bwMode="auto">
              <a:xfrm>
                <a:off x="5522911" y="337071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43 w 71"/>
                  <a:gd name="T3" fmla="*/ 29 h 71"/>
                  <a:gd name="T4" fmla="*/ 71 w 71"/>
                  <a:gd name="T5" fmla="*/ 36 h 71"/>
                  <a:gd name="T6" fmla="*/ 43 w 71"/>
                  <a:gd name="T7" fmla="*/ 43 h 71"/>
                  <a:gd name="T8" fmla="*/ 36 w 71"/>
                  <a:gd name="T9" fmla="*/ 71 h 71"/>
                  <a:gd name="T10" fmla="*/ 29 w 71"/>
                  <a:gd name="T11" fmla="*/ 43 h 71"/>
                  <a:gd name="T12" fmla="*/ 0 w 71"/>
                  <a:gd name="T13" fmla="*/ 36 h 71"/>
                  <a:gd name="T14" fmla="*/ 29 w 71"/>
                  <a:gd name="T15" fmla="*/ 29 h 71"/>
                  <a:gd name="T16" fmla="*/ 36 w 71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3" y="29"/>
                    </a:lnTo>
                    <a:lnTo>
                      <a:pt x="71" y="36"/>
                    </a:lnTo>
                    <a:lnTo>
                      <a:pt x="43" y="43"/>
                    </a:lnTo>
                    <a:lnTo>
                      <a:pt x="36" y="71"/>
                    </a:lnTo>
                    <a:lnTo>
                      <a:pt x="29" y="43"/>
                    </a:lnTo>
                    <a:lnTo>
                      <a:pt x="0" y="36"/>
                    </a:lnTo>
                    <a:lnTo>
                      <a:pt x="29" y="29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>
                  <a:lnSpc>
                    <a:spcPct val="140000"/>
                  </a:lnSpc>
                  <a:defRPr/>
                </a:pPr>
                <a:endParaRPr sz="1350">
                  <a:solidFill>
                    <a:srgbClr val="FF0000"/>
                  </a:solidFill>
                  <a:ea typeface="FZHei-B01S"/>
                  <a:cs typeface="+mn-lt"/>
                  <a:sym typeface="+mn-lt"/>
                </a:endParaRPr>
              </a:p>
            </p:txBody>
          </p:sp>
          <p:sp>
            <p:nvSpPr>
              <p:cNvPr id="271" name="Freeform: Shape 64"/>
              <p:cNvSpPr/>
              <p:nvPr/>
            </p:nvSpPr>
            <p:spPr bwMode="auto">
              <a:xfrm>
                <a:off x="4967286" y="2630729"/>
                <a:ext cx="74824" cy="74825"/>
              </a:xfrm>
              <a:custGeom>
                <a:avLst/>
                <a:gdLst>
                  <a:gd name="T0" fmla="*/ 42 w 58"/>
                  <a:gd name="T1" fmla="*/ 53 h 56"/>
                  <a:gd name="T2" fmla="*/ 42 w 58"/>
                  <a:gd name="T3" fmla="*/ 53 h 56"/>
                  <a:gd name="T4" fmla="*/ 37 w 58"/>
                  <a:gd name="T5" fmla="*/ 55 h 56"/>
                  <a:gd name="T6" fmla="*/ 31 w 58"/>
                  <a:gd name="T7" fmla="*/ 56 h 56"/>
                  <a:gd name="T8" fmla="*/ 26 w 58"/>
                  <a:gd name="T9" fmla="*/ 56 h 56"/>
                  <a:gd name="T10" fmla="*/ 21 w 58"/>
                  <a:gd name="T11" fmla="*/ 55 h 56"/>
                  <a:gd name="T12" fmla="*/ 15 w 58"/>
                  <a:gd name="T13" fmla="*/ 53 h 56"/>
                  <a:gd name="T14" fmla="*/ 10 w 58"/>
                  <a:gd name="T15" fmla="*/ 50 h 56"/>
                  <a:gd name="T16" fmla="*/ 6 w 58"/>
                  <a:gd name="T17" fmla="*/ 46 h 56"/>
                  <a:gd name="T18" fmla="*/ 3 w 58"/>
                  <a:gd name="T19" fmla="*/ 41 h 56"/>
                  <a:gd name="T20" fmla="*/ 3 w 58"/>
                  <a:gd name="T21" fmla="*/ 41 h 56"/>
                  <a:gd name="T22" fmla="*/ 1 w 58"/>
                  <a:gd name="T23" fmla="*/ 36 h 56"/>
                  <a:gd name="T24" fmla="*/ 0 w 58"/>
                  <a:gd name="T25" fmla="*/ 30 h 56"/>
                  <a:gd name="T26" fmla="*/ 0 w 58"/>
                  <a:gd name="T27" fmla="*/ 25 h 56"/>
                  <a:gd name="T28" fmla="*/ 1 w 58"/>
                  <a:gd name="T29" fmla="*/ 19 h 56"/>
                  <a:gd name="T30" fmla="*/ 3 w 58"/>
                  <a:gd name="T31" fmla="*/ 14 h 56"/>
                  <a:gd name="T32" fmla="*/ 6 w 58"/>
                  <a:gd name="T33" fmla="*/ 10 h 56"/>
                  <a:gd name="T34" fmla="*/ 10 w 58"/>
                  <a:gd name="T35" fmla="*/ 6 h 56"/>
                  <a:gd name="T36" fmla="*/ 15 w 58"/>
                  <a:gd name="T37" fmla="*/ 3 h 56"/>
                  <a:gd name="T38" fmla="*/ 15 w 58"/>
                  <a:gd name="T39" fmla="*/ 3 h 56"/>
                  <a:gd name="T40" fmla="*/ 22 w 58"/>
                  <a:gd name="T41" fmla="*/ 1 h 56"/>
                  <a:gd name="T42" fmla="*/ 27 w 58"/>
                  <a:gd name="T43" fmla="*/ 0 h 56"/>
                  <a:gd name="T44" fmla="*/ 32 w 58"/>
                  <a:gd name="T45" fmla="*/ 0 h 56"/>
                  <a:gd name="T46" fmla="*/ 38 w 58"/>
                  <a:gd name="T47" fmla="*/ 1 h 56"/>
                  <a:gd name="T48" fmla="*/ 43 w 58"/>
                  <a:gd name="T49" fmla="*/ 3 h 56"/>
                  <a:gd name="T50" fmla="*/ 47 w 58"/>
                  <a:gd name="T51" fmla="*/ 6 h 56"/>
                  <a:gd name="T52" fmla="*/ 51 w 58"/>
                  <a:gd name="T53" fmla="*/ 10 h 56"/>
                  <a:gd name="T54" fmla="*/ 54 w 58"/>
                  <a:gd name="T55" fmla="*/ 15 h 56"/>
                  <a:gd name="T56" fmla="*/ 54 w 58"/>
                  <a:gd name="T57" fmla="*/ 15 h 56"/>
                  <a:gd name="T58" fmla="*/ 57 w 58"/>
                  <a:gd name="T59" fmla="*/ 20 h 56"/>
                  <a:gd name="T60" fmla="*/ 58 w 58"/>
                  <a:gd name="T61" fmla="*/ 26 h 56"/>
                  <a:gd name="T62" fmla="*/ 57 w 58"/>
                  <a:gd name="T63" fmla="*/ 31 h 56"/>
                  <a:gd name="T64" fmla="*/ 56 w 58"/>
                  <a:gd name="T65" fmla="*/ 37 h 56"/>
                  <a:gd name="T66" fmla="*/ 54 w 58"/>
                  <a:gd name="T67" fmla="*/ 42 h 56"/>
                  <a:gd name="T68" fmla="*/ 51 w 58"/>
                  <a:gd name="T69" fmla="*/ 46 h 56"/>
                  <a:gd name="T70" fmla="*/ 47 w 58"/>
                  <a:gd name="T71" fmla="*/ 50 h 56"/>
                  <a:gd name="T72" fmla="*/ 42 w 58"/>
                  <a:gd name="T73" fmla="*/ 53 h 56"/>
                  <a:gd name="T74" fmla="*/ 42 w 58"/>
                  <a:gd name="T75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6">
                    <a:moveTo>
                      <a:pt x="42" y="53"/>
                    </a:moveTo>
                    <a:lnTo>
                      <a:pt x="42" y="53"/>
                    </a:lnTo>
                    <a:lnTo>
                      <a:pt x="37" y="55"/>
                    </a:lnTo>
                    <a:lnTo>
                      <a:pt x="31" y="56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3"/>
                    </a:lnTo>
                    <a:lnTo>
                      <a:pt x="10" y="50"/>
                    </a:lnTo>
                    <a:lnTo>
                      <a:pt x="6" y="46"/>
                    </a:lnTo>
                    <a:lnTo>
                      <a:pt x="3" y="41"/>
                    </a:lnTo>
                    <a:lnTo>
                      <a:pt x="3" y="41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8" y="1"/>
                    </a:lnTo>
                    <a:lnTo>
                      <a:pt x="43" y="3"/>
                    </a:lnTo>
                    <a:lnTo>
                      <a:pt x="47" y="6"/>
                    </a:lnTo>
                    <a:lnTo>
                      <a:pt x="51" y="10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7" y="20"/>
                    </a:lnTo>
                    <a:lnTo>
                      <a:pt x="58" y="26"/>
                    </a:lnTo>
                    <a:lnTo>
                      <a:pt x="57" y="31"/>
                    </a:lnTo>
                    <a:lnTo>
                      <a:pt x="56" y="37"/>
                    </a:lnTo>
                    <a:lnTo>
                      <a:pt x="54" y="42"/>
                    </a:lnTo>
                    <a:lnTo>
                      <a:pt x="51" y="46"/>
                    </a:lnTo>
                    <a:lnTo>
                      <a:pt x="47" y="50"/>
                    </a:lnTo>
                    <a:lnTo>
                      <a:pt x="42" y="53"/>
                    </a:lnTo>
                    <a:lnTo>
                      <a:pt x="42" y="53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>
                  <a:lnSpc>
                    <a:spcPct val="140000"/>
                  </a:lnSpc>
                  <a:defRPr/>
                </a:pPr>
                <a:endParaRPr sz="1350">
                  <a:solidFill>
                    <a:srgbClr val="FF0000"/>
                  </a:solidFill>
                  <a:ea typeface="FZHei-B01S"/>
                  <a:cs typeface="+mn-lt"/>
                  <a:sym typeface="+mn-lt"/>
                </a:endParaRPr>
              </a:p>
            </p:txBody>
          </p:sp>
          <p:sp>
            <p:nvSpPr>
              <p:cNvPr id="272" name="Freeform: Shape 65"/>
              <p:cNvSpPr/>
              <p:nvPr/>
            </p:nvSpPr>
            <p:spPr bwMode="auto">
              <a:xfrm>
                <a:off x="4922837" y="2818584"/>
                <a:ext cx="47352" cy="45719"/>
              </a:xfrm>
              <a:custGeom>
                <a:avLst/>
                <a:gdLst>
                  <a:gd name="T0" fmla="*/ 42 w 58"/>
                  <a:gd name="T1" fmla="*/ 53 h 56"/>
                  <a:gd name="T2" fmla="*/ 42 w 58"/>
                  <a:gd name="T3" fmla="*/ 53 h 56"/>
                  <a:gd name="T4" fmla="*/ 37 w 58"/>
                  <a:gd name="T5" fmla="*/ 55 h 56"/>
                  <a:gd name="T6" fmla="*/ 31 w 58"/>
                  <a:gd name="T7" fmla="*/ 56 h 56"/>
                  <a:gd name="T8" fmla="*/ 26 w 58"/>
                  <a:gd name="T9" fmla="*/ 56 h 56"/>
                  <a:gd name="T10" fmla="*/ 21 w 58"/>
                  <a:gd name="T11" fmla="*/ 55 h 56"/>
                  <a:gd name="T12" fmla="*/ 15 w 58"/>
                  <a:gd name="T13" fmla="*/ 53 h 56"/>
                  <a:gd name="T14" fmla="*/ 10 w 58"/>
                  <a:gd name="T15" fmla="*/ 50 h 56"/>
                  <a:gd name="T16" fmla="*/ 6 w 58"/>
                  <a:gd name="T17" fmla="*/ 46 h 56"/>
                  <a:gd name="T18" fmla="*/ 3 w 58"/>
                  <a:gd name="T19" fmla="*/ 41 h 56"/>
                  <a:gd name="T20" fmla="*/ 3 w 58"/>
                  <a:gd name="T21" fmla="*/ 41 h 56"/>
                  <a:gd name="T22" fmla="*/ 1 w 58"/>
                  <a:gd name="T23" fmla="*/ 36 h 56"/>
                  <a:gd name="T24" fmla="*/ 0 w 58"/>
                  <a:gd name="T25" fmla="*/ 30 h 56"/>
                  <a:gd name="T26" fmla="*/ 0 w 58"/>
                  <a:gd name="T27" fmla="*/ 25 h 56"/>
                  <a:gd name="T28" fmla="*/ 1 w 58"/>
                  <a:gd name="T29" fmla="*/ 19 h 56"/>
                  <a:gd name="T30" fmla="*/ 3 w 58"/>
                  <a:gd name="T31" fmla="*/ 14 h 56"/>
                  <a:gd name="T32" fmla="*/ 6 w 58"/>
                  <a:gd name="T33" fmla="*/ 10 h 56"/>
                  <a:gd name="T34" fmla="*/ 10 w 58"/>
                  <a:gd name="T35" fmla="*/ 6 h 56"/>
                  <a:gd name="T36" fmla="*/ 15 w 58"/>
                  <a:gd name="T37" fmla="*/ 3 h 56"/>
                  <a:gd name="T38" fmla="*/ 15 w 58"/>
                  <a:gd name="T39" fmla="*/ 3 h 56"/>
                  <a:gd name="T40" fmla="*/ 22 w 58"/>
                  <a:gd name="T41" fmla="*/ 1 h 56"/>
                  <a:gd name="T42" fmla="*/ 27 w 58"/>
                  <a:gd name="T43" fmla="*/ 0 h 56"/>
                  <a:gd name="T44" fmla="*/ 32 w 58"/>
                  <a:gd name="T45" fmla="*/ 0 h 56"/>
                  <a:gd name="T46" fmla="*/ 38 w 58"/>
                  <a:gd name="T47" fmla="*/ 1 h 56"/>
                  <a:gd name="T48" fmla="*/ 43 w 58"/>
                  <a:gd name="T49" fmla="*/ 3 h 56"/>
                  <a:gd name="T50" fmla="*/ 47 w 58"/>
                  <a:gd name="T51" fmla="*/ 6 h 56"/>
                  <a:gd name="T52" fmla="*/ 51 w 58"/>
                  <a:gd name="T53" fmla="*/ 10 h 56"/>
                  <a:gd name="T54" fmla="*/ 54 w 58"/>
                  <a:gd name="T55" fmla="*/ 15 h 56"/>
                  <a:gd name="T56" fmla="*/ 54 w 58"/>
                  <a:gd name="T57" fmla="*/ 15 h 56"/>
                  <a:gd name="T58" fmla="*/ 57 w 58"/>
                  <a:gd name="T59" fmla="*/ 20 h 56"/>
                  <a:gd name="T60" fmla="*/ 58 w 58"/>
                  <a:gd name="T61" fmla="*/ 26 h 56"/>
                  <a:gd name="T62" fmla="*/ 57 w 58"/>
                  <a:gd name="T63" fmla="*/ 31 h 56"/>
                  <a:gd name="T64" fmla="*/ 56 w 58"/>
                  <a:gd name="T65" fmla="*/ 37 h 56"/>
                  <a:gd name="T66" fmla="*/ 54 w 58"/>
                  <a:gd name="T67" fmla="*/ 42 h 56"/>
                  <a:gd name="T68" fmla="*/ 51 w 58"/>
                  <a:gd name="T69" fmla="*/ 46 h 56"/>
                  <a:gd name="T70" fmla="*/ 47 w 58"/>
                  <a:gd name="T71" fmla="*/ 50 h 56"/>
                  <a:gd name="T72" fmla="*/ 42 w 58"/>
                  <a:gd name="T73" fmla="*/ 53 h 56"/>
                  <a:gd name="T74" fmla="*/ 42 w 58"/>
                  <a:gd name="T75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6">
                    <a:moveTo>
                      <a:pt x="42" y="53"/>
                    </a:moveTo>
                    <a:lnTo>
                      <a:pt x="42" y="53"/>
                    </a:lnTo>
                    <a:lnTo>
                      <a:pt x="37" y="55"/>
                    </a:lnTo>
                    <a:lnTo>
                      <a:pt x="31" y="56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3"/>
                    </a:lnTo>
                    <a:lnTo>
                      <a:pt x="10" y="50"/>
                    </a:lnTo>
                    <a:lnTo>
                      <a:pt x="6" y="46"/>
                    </a:lnTo>
                    <a:lnTo>
                      <a:pt x="3" y="41"/>
                    </a:lnTo>
                    <a:lnTo>
                      <a:pt x="3" y="41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8" y="1"/>
                    </a:lnTo>
                    <a:lnTo>
                      <a:pt x="43" y="3"/>
                    </a:lnTo>
                    <a:lnTo>
                      <a:pt x="47" y="6"/>
                    </a:lnTo>
                    <a:lnTo>
                      <a:pt x="51" y="10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7" y="20"/>
                    </a:lnTo>
                    <a:lnTo>
                      <a:pt x="58" y="26"/>
                    </a:lnTo>
                    <a:lnTo>
                      <a:pt x="57" y="31"/>
                    </a:lnTo>
                    <a:lnTo>
                      <a:pt x="56" y="37"/>
                    </a:lnTo>
                    <a:lnTo>
                      <a:pt x="54" y="42"/>
                    </a:lnTo>
                    <a:lnTo>
                      <a:pt x="51" y="46"/>
                    </a:lnTo>
                    <a:lnTo>
                      <a:pt x="47" y="50"/>
                    </a:lnTo>
                    <a:lnTo>
                      <a:pt x="42" y="53"/>
                    </a:lnTo>
                    <a:lnTo>
                      <a:pt x="42" y="53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>
                  <a:lnSpc>
                    <a:spcPct val="140000"/>
                  </a:lnSpc>
                  <a:defRPr/>
                </a:pPr>
                <a:endParaRPr sz="1350">
                  <a:solidFill>
                    <a:srgbClr val="FF0000"/>
                  </a:solidFill>
                  <a:ea typeface="FZHei-B01S"/>
                  <a:cs typeface="+mn-lt"/>
                  <a:sym typeface="+mn-lt"/>
                </a:endParaRPr>
              </a:p>
            </p:txBody>
          </p:sp>
        </p:grpSp>
        <p:sp>
          <p:nvSpPr>
            <p:cNvPr id="257" name="Freeform: Shape 73"/>
            <p:cNvSpPr/>
            <p:nvPr/>
          </p:nvSpPr>
          <p:spPr bwMode="auto">
            <a:xfrm flipV="1">
              <a:off x="1893401" y="4188157"/>
              <a:ext cx="45719" cy="45719"/>
            </a:xfrm>
            <a:custGeom>
              <a:avLst/>
              <a:gdLst>
                <a:gd name="T0" fmla="*/ 19 w 26"/>
                <a:gd name="T1" fmla="*/ 25 h 27"/>
                <a:gd name="T2" fmla="*/ 19 w 26"/>
                <a:gd name="T3" fmla="*/ 25 h 27"/>
                <a:gd name="T4" fmla="*/ 14 w 26"/>
                <a:gd name="T5" fmla="*/ 27 h 27"/>
                <a:gd name="T6" fmla="*/ 9 w 26"/>
                <a:gd name="T7" fmla="*/ 26 h 27"/>
                <a:gd name="T8" fmla="*/ 4 w 26"/>
                <a:gd name="T9" fmla="*/ 24 h 27"/>
                <a:gd name="T10" fmla="*/ 1 w 26"/>
                <a:gd name="T11" fmla="*/ 20 h 27"/>
                <a:gd name="T12" fmla="*/ 1 w 26"/>
                <a:gd name="T13" fmla="*/ 20 h 27"/>
                <a:gd name="T14" fmla="*/ 0 w 26"/>
                <a:gd name="T15" fmla="*/ 15 h 27"/>
                <a:gd name="T16" fmla="*/ 0 w 26"/>
                <a:gd name="T17" fmla="*/ 10 h 27"/>
                <a:gd name="T18" fmla="*/ 3 w 26"/>
                <a:gd name="T19" fmla="*/ 5 h 27"/>
                <a:gd name="T20" fmla="*/ 7 w 26"/>
                <a:gd name="T21" fmla="*/ 2 h 27"/>
                <a:gd name="T22" fmla="*/ 7 w 26"/>
                <a:gd name="T23" fmla="*/ 2 h 27"/>
                <a:gd name="T24" fmla="*/ 12 w 26"/>
                <a:gd name="T25" fmla="*/ 0 h 27"/>
                <a:gd name="T26" fmla="*/ 17 w 26"/>
                <a:gd name="T27" fmla="*/ 1 h 27"/>
                <a:gd name="T28" fmla="*/ 21 w 26"/>
                <a:gd name="T29" fmla="*/ 3 h 27"/>
                <a:gd name="T30" fmla="*/ 25 w 26"/>
                <a:gd name="T31" fmla="*/ 7 h 27"/>
                <a:gd name="T32" fmla="*/ 25 w 26"/>
                <a:gd name="T33" fmla="*/ 7 h 27"/>
                <a:gd name="T34" fmla="*/ 26 w 26"/>
                <a:gd name="T35" fmla="*/ 12 h 27"/>
                <a:gd name="T36" fmla="*/ 25 w 26"/>
                <a:gd name="T37" fmla="*/ 18 h 27"/>
                <a:gd name="T38" fmla="*/ 23 w 26"/>
                <a:gd name="T39" fmla="*/ 22 h 27"/>
                <a:gd name="T40" fmla="*/ 19 w 26"/>
                <a:gd name="T41" fmla="*/ 25 h 27"/>
                <a:gd name="T42" fmla="*/ 19 w 26"/>
                <a:gd name="T43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7">
                  <a:moveTo>
                    <a:pt x="19" y="25"/>
                  </a:moveTo>
                  <a:lnTo>
                    <a:pt x="19" y="25"/>
                  </a:lnTo>
                  <a:lnTo>
                    <a:pt x="14" y="27"/>
                  </a:lnTo>
                  <a:lnTo>
                    <a:pt x="9" y="26"/>
                  </a:lnTo>
                  <a:lnTo>
                    <a:pt x="4" y="24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12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19" y="25"/>
                  </a:lnTo>
                  <a:lnTo>
                    <a:pt x="19" y="25"/>
                  </a:lnTo>
                  <a:close/>
                </a:path>
              </a:pathLst>
            </a:custGeom>
            <a:solidFill>
              <a:srgbClr val="E19520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lnSpc>
                  <a:spcPct val="140000"/>
                </a:lnSpc>
                <a:defRPr/>
              </a:pPr>
              <a:endParaRPr sz="1350">
                <a:solidFill>
                  <a:srgbClr val="FF0000"/>
                </a:solidFill>
                <a:ea typeface="FZHei-B01S"/>
                <a:cs typeface="+mn-lt"/>
                <a:sym typeface="+mn-lt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2022369" y="2233847"/>
            <a:ext cx="1833012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chemeClr val="bg1"/>
                </a:solidFill>
                <a:ea typeface="+mn-lt"/>
                <a:cs typeface="Open Sans" pitchFamily="34" charset="0"/>
                <a:sym typeface="+mn-ea"/>
              </a:rPr>
              <a:t>界面简洁美观</a:t>
            </a:r>
          </a:p>
        </p:txBody>
      </p:sp>
      <p:sp>
        <p:nvSpPr>
          <p:cNvPr id="74" name="矩形 73"/>
          <p:cNvSpPr/>
          <p:nvPr/>
        </p:nvSpPr>
        <p:spPr>
          <a:xfrm>
            <a:off x="3630564" y="4537004"/>
            <a:ext cx="127752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2100" b="1" dirty="0">
                <a:solidFill>
                  <a:schemeClr val="bg1"/>
                </a:solidFill>
                <a:ea typeface="+mn-lt"/>
                <a:cs typeface="Open Sans" pitchFamily="34" charset="0"/>
                <a:sym typeface="+mn-ea"/>
              </a:rPr>
              <a:t>操作简单</a:t>
            </a:r>
          </a:p>
        </p:txBody>
      </p:sp>
      <p:sp>
        <p:nvSpPr>
          <p:cNvPr id="75" name="矩形 74"/>
          <p:cNvSpPr/>
          <p:nvPr/>
        </p:nvSpPr>
        <p:spPr>
          <a:xfrm>
            <a:off x="4925035" y="2247554"/>
            <a:ext cx="1926079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2100" b="1" dirty="0">
                <a:solidFill>
                  <a:schemeClr val="bg1"/>
                </a:solidFill>
                <a:ea typeface="+mn-lt"/>
                <a:cs typeface="Open Sans" pitchFamily="34" charset="0"/>
                <a:sym typeface="+mn-ea"/>
              </a:rPr>
              <a:t>即拍即存</a:t>
            </a:r>
          </a:p>
        </p:txBody>
      </p:sp>
      <p:sp>
        <p:nvSpPr>
          <p:cNvPr id="76" name="矩形 75"/>
          <p:cNvSpPr/>
          <p:nvPr/>
        </p:nvSpPr>
        <p:spPr>
          <a:xfrm>
            <a:off x="6298192" y="4537004"/>
            <a:ext cx="2240615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2100" b="1" dirty="0">
                <a:solidFill>
                  <a:schemeClr val="bg1"/>
                </a:solidFill>
                <a:ea typeface="+mn-lt"/>
                <a:cs typeface="Open Sans" pitchFamily="34" charset="0"/>
                <a:sym typeface="+mn-ea"/>
              </a:rPr>
              <a:t>可用性强</a:t>
            </a:r>
          </a:p>
        </p:txBody>
      </p: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19" name="椭圆 18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36748" y="1917466"/>
            <a:ext cx="539420" cy="258532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cs typeface="+mn-lt"/>
              </a:rPr>
              <a:t>添加新的分类</a:t>
            </a:r>
          </a:p>
        </p:txBody>
      </p: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19" name="椭圆 18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B35B24A2-98A8-4C8D-9153-B93D07A185D7}"/>
              </a:ext>
            </a:extLst>
          </p:cNvPr>
          <p:cNvGrpSpPr/>
          <p:nvPr/>
        </p:nvGrpSpPr>
        <p:grpSpPr>
          <a:xfrm>
            <a:off x="4810938" y="1207534"/>
            <a:ext cx="4178990" cy="4225406"/>
            <a:chOff x="6177237" y="557117"/>
            <a:chExt cx="5735385" cy="5759873"/>
          </a:xfrm>
        </p:grpSpPr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6E919205-77E4-411A-9EDC-9D0D78103A27}"/>
                </a:ext>
              </a:extLst>
            </p:cNvPr>
            <p:cNvGrpSpPr/>
            <p:nvPr/>
          </p:nvGrpSpPr>
          <p:grpSpPr>
            <a:xfrm>
              <a:off x="6177237" y="557117"/>
              <a:ext cx="5735385" cy="5759873"/>
              <a:chOff x="6158384" y="557117"/>
              <a:chExt cx="5735385" cy="5759873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1269625-B4FC-4F91-8C5B-8EF7C12F0BF2}"/>
                  </a:ext>
                </a:extLst>
              </p:cNvPr>
              <p:cNvSpPr/>
              <p:nvPr/>
            </p:nvSpPr>
            <p:spPr>
              <a:xfrm>
                <a:off x="6158384" y="557117"/>
                <a:ext cx="2707261" cy="69413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7AF84F-E88F-481E-BD81-584423EB00D3}"/>
                  </a:ext>
                </a:extLst>
              </p:cNvPr>
              <p:cNvSpPr txBox="1"/>
              <p:nvPr/>
            </p:nvSpPr>
            <p:spPr>
              <a:xfrm>
                <a:off x="6404330" y="725311"/>
                <a:ext cx="2369048" cy="440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</a:rPr>
                  <a:t>用户选择类型图标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1779062B-119D-43C4-A20B-C3C2C3D36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2016" y="1311200"/>
                <a:ext cx="2" cy="68586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F530457-DBB9-4700-A343-92FBD8B9D0DC}"/>
                  </a:ext>
                </a:extLst>
              </p:cNvPr>
              <p:cNvSpPr/>
              <p:nvPr/>
            </p:nvSpPr>
            <p:spPr>
              <a:xfrm>
                <a:off x="6235223" y="2019147"/>
                <a:ext cx="2707261" cy="66378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325E4D7-BEA2-4D7D-8F10-3DCD4BE32653}"/>
                  </a:ext>
                </a:extLst>
              </p:cNvPr>
              <p:cNvSpPr txBox="1"/>
              <p:nvPr/>
            </p:nvSpPr>
            <p:spPr>
              <a:xfrm>
                <a:off x="6701084" y="2174093"/>
                <a:ext cx="1866828" cy="440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</a:rPr>
                  <a:t>输入大类名称</a:t>
                </a: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574D1949-E14C-4F0B-90BB-ED84CF1B3D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23628" y="2689115"/>
                <a:ext cx="2" cy="68586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流程图: 决策 8">
                <a:extLst>
                  <a:ext uri="{FF2B5EF4-FFF2-40B4-BE49-F238E27FC236}">
                    <a16:creationId xmlns:a16="http://schemas.microsoft.com/office/drawing/2014/main" id="{43BA93F4-2A5E-4E5C-B86C-34431FE9DA9A}"/>
                  </a:ext>
                </a:extLst>
              </p:cNvPr>
              <p:cNvSpPr/>
              <p:nvPr/>
            </p:nvSpPr>
            <p:spPr>
              <a:xfrm>
                <a:off x="6158385" y="3406080"/>
                <a:ext cx="2707261" cy="1509114"/>
              </a:xfrm>
              <a:prstGeom prst="flowChartDecision">
                <a:avLst/>
              </a:prstGeom>
              <a:noFill/>
              <a:ln w="38100">
                <a:solidFill>
                  <a:srgbClr val="FBFB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5D12D91-172F-45ED-A758-2DDD67D089F2}"/>
                  </a:ext>
                </a:extLst>
              </p:cNvPr>
              <p:cNvSpPr txBox="1"/>
              <p:nvPr/>
            </p:nvSpPr>
            <p:spPr>
              <a:xfrm>
                <a:off x="6659207" y="3975446"/>
                <a:ext cx="2369048" cy="440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</a:rPr>
                  <a:t>用户是否满意？</a:t>
                </a:r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2E4A90B4-C1B3-48DF-BC8F-469A42EB66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2016" y="4945262"/>
                <a:ext cx="2" cy="68586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B4E0AD9-A42F-4FCF-9A7A-42C2A406ACFA}"/>
                  </a:ext>
                </a:extLst>
              </p:cNvPr>
              <p:cNvSpPr/>
              <p:nvPr/>
            </p:nvSpPr>
            <p:spPr>
              <a:xfrm>
                <a:off x="6235223" y="5653209"/>
                <a:ext cx="2707261" cy="66378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CC1DDEA-F417-461B-AADD-6CA7F439D4B2}"/>
                  </a:ext>
                </a:extLst>
              </p:cNvPr>
              <p:cNvSpPr txBox="1"/>
              <p:nvPr/>
            </p:nvSpPr>
            <p:spPr>
              <a:xfrm>
                <a:off x="6742412" y="5832806"/>
                <a:ext cx="1866828" cy="440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</a:rPr>
                  <a:t>成功添加分类</a:t>
                </a: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851396E5-28C9-4840-82AF-46A499F02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5646" y="4158083"/>
                <a:ext cx="1775795" cy="2554"/>
              </a:xfrm>
              <a:prstGeom prst="line">
                <a:avLst/>
              </a:prstGeom>
              <a:ln w="38100">
                <a:solidFill>
                  <a:srgbClr val="FBFB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054970F4-74F9-4EB4-8B65-BDE8FB667A7A}"/>
                  </a:ext>
                </a:extLst>
              </p:cNvPr>
              <p:cNvCxnSpPr>
                <a:cxnSpLocks/>
                <a:endCxn id="79" idx="2"/>
              </p:cNvCxnSpPr>
              <p:nvPr/>
            </p:nvCxnSpPr>
            <p:spPr>
              <a:xfrm flipV="1">
                <a:off x="10613820" y="2779488"/>
                <a:ext cx="0" cy="1414283"/>
              </a:xfrm>
              <a:prstGeom prst="straightConnector1">
                <a:avLst/>
              </a:prstGeom>
              <a:ln w="38100">
                <a:solidFill>
                  <a:srgbClr val="FBFBF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101D984-7552-4456-900D-AEF5C8D21744}"/>
                  </a:ext>
                </a:extLst>
              </p:cNvPr>
              <p:cNvSpPr/>
              <p:nvPr/>
            </p:nvSpPr>
            <p:spPr>
              <a:xfrm>
                <a:off x="9389113" y="1994782"/>
                <a:ext cx="2504656" cy="70172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BA9281F-A17E-47B8-AC65-11AC98B1B14F}"/>
                  </a:ext>
                </a:extLst>
              </p:cNvPr>
              <p:cNvSpPr txBox="1"/>
              <p:nvPr/>
            </p:nvSpPr>
            <p:spPr>
              <a:xfrm>
                <a:off x="9526647" y="2024304"/>
                <a:ext cx="2174345" cy="755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500" dirty="0">
                    <a:solidFill>
                      <a:schemeClr val="bg1"/>
                    </a:solidFill>
                  </a:rPr>
                  <a:t>用户进行信息修改</a:t>
                </a:r>
              </a:p>
            </p:txBody>
          </p:sp>
          <p:cxnSp>
            <p:nvCxnSpPr>
              <p:cNvPr id="233" name="直接箭头连接符 232">
                <a:extLst>
                  <a:ext uri="{FF2B5EF4-FFF2-40B4-BE49-F238E27FC236}">
                    <a16:creationId xmlns:a16="http://schemas.microsoft.com/office/drawing/2014/main" id="{CFCA940A-4C4E-4C74-873E-48E5287A6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88853" y="1540596"/>
                <a:ext cx="3081278" cy="0"/>
              </a:xfrm>
              <a:prstGeom prst="straightConnector1">
                <a:avLst/>
              </a:prstGeom>
              <a:ln w="38100">
                <a:solidFill>
                  <a:srgbClr val="FBFBF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B7ED0AE8-3995-432B-B9D8-13A484882054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10660294" y="1540596"/>
              <a:ext cx="0" cy="454186"/>
            </a:xfrm>
            <a:prstGeom prst="line">
              <a:avLst/>
            </a:prstGeom>
            <a:ln w="38100">
              <a:solidFill>
                <a:srgbClr val="FBFB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1DD18EC-96C0-41C6-840E-B9C548CCD6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55" y="979839"/>
            <a:ext cx="2486853" cy="44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65132" y="1842528"/>
            <a:ext cx="291473" cy="30008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cs typeface="+mn-lt"/>
              </a:rPr>
              <a:t>拍照上传及备注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D6F79A-CA90-4B2E-9D5E-BB17864F3DA1}"/>
              </a:ext>
            </a:extLst>
          </p:cNvPr>
          <p:cNvGrpSpPr>
            <a:grpSpLocks noChangeAspect="1"/>
          </p:cNvGrpSpPr>
          <p:nvPr/>
        </p:nvGrpSpPr>
        <p:grpSpPr>
          <a:xfrm>
            <a:off x="6856903" y="5432940"/>
            <a:ext cx="1337429" cy="136474"/>
            <a:chOff x="4843463" y="4520714"/>
            <a:chExt cx="2520286" cy="257175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8FE16A2-B7B8-4C38-A093-5A4E683E09EF}"/>
                </a:ext>
              </a:extLst>
            </p:cNvPr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4C43458-FF03-477B-A4ED-56E9690BA8C8}"/>
                </a:ext>
              </a:extLst>
            </p:cNvPr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47E21C5-E045-4B77-A132-1BC998B9DECC}"/>
                </a:ext>
              </a:extLst>
            </p:cNvPr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1BBA125-7040-471A-B6F9-E933551A6041}"/>
                </a:ext>
              </a:extLst>
            </p:cNvPr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CFBD495-2BBC-42DA-8789-37A8DA370B43}"/>
                </a:ext>
              </a:extLst>
            </p:cNvPr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AB84D2F-0620-44F0-ADBC-5C4769A9CD9F}"/>
                </a:ext>
              </a:extLst>
            </p:cNvPr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9DD16E1-204F-404D-8939-F9ABC736F506}"/>
              </a:ext>
            </a:extLst>
          </p:cNvPr>
          <p:cNvGrpSpPr/>
          <p:nvPr/>
        </p:nvGrpSpPr>
        <p:grpSpPr>
          <a:xfrm>
            <a:off x="4501833" y="1230235"/>
            <a:ext cx="4178990" cy="4225406"/>
            <a:chOff x="6177237" y="557117"/>
            <a:chExt cx="5735385" cy="5759873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A9F9D3A-0555-419A-BB4A-63B1E9F0BF7D}"/>
                </a:ext>
              </a:extLst>
            </p:cNvPr>
            <p:cNvGrpSpPr/>
            <p:nvPr/>
          </p:nvGrpSpPr>
          <p:grpSpPr>
            <a:xfrm>
              <a:off x="6177237" y="557117"/>
              <a:ext cx="5735385" cy="5759873"/>
              <a:chOff x="6158384" y="557117"/>
              <a:chExt cx="5735385" cy="5759873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320F1B1-2BDA-4D74-9409-BA793897813A}"/>
                  </a:ext>
                </a:extLst>
              </p:cNvPr>
              <p:cNvSpPr/>
              <p:nvPr/>
            </p:nvSpPr>
            <p:spPr>
              <a:xfrm>
                <a:off x="6158384" y="557117"/>
                <a:ext cx="2707261" cy="69413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3267697-21BD-40EA-A275-7A1CD776926D}"/>
                  </a:ext>
                </a:extLst>
              </p:cNvPr>
              <p:cNvSpPr txBox="1"/>
              <p:nvPr/>
            </p:nvSpPr>
            <p:spPr>
              <a:xfrm>
                <a:off x="6404330" y="725311"/>
                <a:ext cx="2369048" cy="440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</a:rPr>
                  <a:t>用户进行物品拍摄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1FB34BFB-0A0C-4A88-A899-AFFDAF230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2016" y="1311200"/>
                <a:ext cx="2" cy="68586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08A35A4-AAB5-407D-A2E2-77249D31A992}"/>
                  </a:ext>
                </a:extLst>
              </p:cNvPr>
              <p:cNvSpPr/>
              <p:nvPr/>
            </p:nvSpPr>
            <p:spPr>
              <a:xfrm>
                <a:off x="6235223" y="2019147"/>
                <a:ext cx="2707261" cy="66378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1F9E8A2-FE82-4AC7-86F7-C137D4382EDE}"/>
                  </a:ext>
                </a:extLst>
              </p:cNvPr>
              <p:cNvSpPr txBox="1"/>
              <p:nvPr/>
            </p:nvSpPr>
            <p:spPr>
              <a:xfrm>
                <a:off x="6272459" y="2162803"/>
                <a:ext cx="2632785" cy="440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</a:rPr>
                  <a:t>输入物品名称及备注</a:t>
                </a:r>
              </a:p>
            </p:txBody>
          </p: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48DA5EEF-4018-42A5-9AAC-5FFE93C56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23628" y="2689115"/>
                <a:ext cx="2" cy="68586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流程图: 决策 60">
                <a:extLst>
                  <a:ext uri="{FF2B5EF4-FFF2-40B4-BE49-F238E27FC236}">
                    <a16:creationId xmlns:a16="http://schemas.microsoft.com/office/drawing/2014/main" id="{48CD4411-CE0B-4C31-9EC5-2BDA8EAC4A2D}"/>
                  </a:ext>
                </a:extLst>
              </p:cNvPr>
              <p:cNvSpPr/>
              <p:nvPr/>
            </p:nvSpPr>
            <p:spPr>
              <a:xfrm>
                <a:off x="6158385" y="3406080"/>
                <a:ext cx="2707261" cy="1509114"/>
              </a:xfrm>
              <a:prstGeom prst="flowChartDecision">
                <a:avLst/>
              </a:prstGeom>
              <a:noFill/>
              <a:ln w="38100">
                <a:solidFill>
                  <a:srgbClr val="FBFB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C218EC9-51F0-4543-8927-8502F302B754}"/>
                  </a:ext>
                </a:extLst>
              </p:cNvPr>
              <p:cNvSpPr txBox="1"/>
              <p:nvPr/>
            </p:nvSpPr>
            <p:spPr>
              <a:xfrm>
                <a:off x="6659207" y="3975446"/>
                <a:ext cx="2369048" cy="440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</a:rPr>
                  <a:t>用户是否保存？</a:t>
                </a: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4C3F4B21-D37B-4A64-A115-3ACC43335E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2016" y="4945262"/>
                <a:ext cx="2" cy="68586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5601DFF-279C-4212-9AE0-211CF54873ED}"/>
                  </a:ext>
                </a:extLst>
              </p:cNvPr>
              <p:cNvSpPr/>
              <p:nvPr/>
            </p:nvSpPr>
            <p:spPr>
              <a:xfrm>
                <a:off x="6235223" y="5653209"/>
                <a:ext cx="2707261" cy="66378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DE1E10C-B511-4167-BD53-7F2B50C6F8EB}"/>
                  </a:ext>
                </a:extLst>
              </p:cNvPr>
              <p:cNvSpPr txBox="1"/>
              <p:nvPr/>
            </p:nvSpPr>
            <p:spPr>
              <a:xfrm>
                <a:off x="6404330" y="5809826"/>
                <a:ext cx="2477729" cy="440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</a:rPr>
                  <a:t>成功存储物品信息</a:t>
                </a:r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84263175-E70D-4DDD-B928-18365816A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5646" y="4158083"/>
                <a:ext cx="1775795" cy="2554"/>
              </a:xfrm>
              <a:prstGeom prst="line">
                <a:avLst/>
              </a:prstGeom>
              <a:ln w="38100">
                <a:solidFill>
                  <a:srgbClr val="FBFB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1FDB66C0-B0A3-4EBD-8DFA-9881DCB4780F}"/>
                  </a:ext>
                </a:extLst>
              </p:cNvPr>
              <p:cNvCxnSpPr>
                <a:cxnSpLocks/>
                <a:endCxn id="69" idx="2"/>
              </p:cNvCxnSpPr>
              <p:nvPr/>
            </p:nvCxnSpPr>
            <p:spPr>
              <a:xfrm flipV="1">
                <a:off x="10626862" y="2696506"/>
                <a:ext cx="14579" cy="1461580"/>
              </a:xfrm>
              <a:prstGeom prst="straightConnector1">
                <a:avLst/>
              </a:prstGeom>
              <a:ln w="38100">
                <a:solidFill>
                  <a:srgbClr val="FBFBF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CDFBB8E-0811-4C03-8DFF-51E9AD61560C}"/>
                  </a:ext>
                </a:extLst>
              </p:cNvPr>
              <p:cNvSpPr/>
              <p:nvPr/>
            </p:nvSpPr>
            <p:spPr>
              <a:xfrm>
                <a:off x="9389113" y="1994782"/>
                <a:ext cx="2504656" cy="70172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9F83401-8440-4C70-A07A-8CB134C8DCD0}"/>
                  </a:ext>
                </a:extLst>
              </p:cNvPr>
              <p:cNvSpPr txBox="1"/>
              <p:nvPr/>
            </p:nvSpPr>
            <p:spPr>
              <a:xfrm>
                <a:off x="9443304" y="2122298"/>
                <a:ext cx="2367117" cy="440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500" dirty="0">
                    <a:solidFill>
                      <a:schemeClr val="bg1"/>
                    </a:solidFill>
                  </a:rPr>
                  <a:t>用户进行信息修改</a:t>
                </a:r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F4876BED-D443-4C75-ADE3-9B4099D6F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88853" y="1540596"/>
                <a:ext cx="3081278" cy="0"/>
              </a:xfrm>
              <a:prstGeom prst="straightConnector1">
                <a:avLst/>
              </a:prstGeom>
              <a:ln w="38100">
                <a:solidFill>
                  <a:srgbClr val="FBFBF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96EFC03-CC2E-420D-BC91-6C98EF0C4EEF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10660294" y="1540596"/>
              <a:ext cx="0" cy="454186"/>
            </a:xfrm>
            <a:prstGeom prst="line">
              <a:avLst/>
            </a:prstGeom>
            <a:ln w="38100">
              <a:solidFill>
                <a:srgbClr val="FBFB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2FCE16C-0015-4DE8-8645-DC8913188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58" y="1454025"/>
            <a:ext cx="2503037" cy="444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4404" y="2936084"/>
            <a:ext cx="41876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产品开发工作及技术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52172" y="2786191"/>
            <a:ext cx="806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7" name="椭圆 6"/>
          <p:cNvSpPr/>
          <p:nvPr/>
        </p:nvSpPr>
        <p:spPr>
          <a:xfrm>
            <a:off x="2202671" y="2694082"/>
            <a:ext cx="1060266" cy="1060266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8" name="椭圆 7"/>
          <p:cNvSpPr/>
          <p:nvPr/>
        </p:nvSpPr>
        <p:spPr>
          <a:xfrm>
            <a:off x="2202671" y="2694082"/>
            <a:ext cx="1060266" cy="1060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9" name="矩形 8"/>
          <p:cNvSpPr/>
          <p:nvPr/>
        </p:nvSpPr>
        <p:spPr>
          <a:xfrm>
            <a:off x="3614400" y="2970857"/>
            <a:ext cx="34289" cy="577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29" name="椭圆 28"/>
          <p:cNvSpPr/>
          <p:nvPr/>
        </p:nvSpPr>
        <p:spPr>
          <a:xfrm>
            <a:off x="1491028" y="3570833"/>
            <a:ext cx="168275" cy="16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3" name="椭圆 2"/>
          <p:cNvSpPr>
            <a:spLocks noChangeAspect="1"/>
          </p:cNvSpPr>
          <p:nvPr/>
        </p:nvSpPr>
        <p:spPr>
          <a:xfrm>
            <a:off x="4542838" y="1965553"/>
            <a:ext cx="217075" cy="217075"/>
          </a:xfrm>
          <a:prstGeom prst="ellips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>
            <a:spLocks noChangeAspect="1"/>
          </p:cNvSpPr>
          <p:nvPr/>
        </p:nvSpPr>
        <p:spPr>
          <a:xfrm>
            <a:off x="3454130" y="4345533"/>
            <a:ext cx="354305" cy="354305"/>
          </a:xfrm>
          <a:prstGeom prst="ellipse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007" y="1103123"/>
            <a:ext cx="3975188" cy="507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700" b="1" dirty="0">
                <a:solidFill>
                  <a:schemeClr val="bg1"/>
                </a:solidFill>
                <a:cs typeface="+mn-lt"/>
              </a:rPr>
              <a:t>02 </a:t>
            </a:r>
            <a:r>
              <a:rPr lang="zh-CN" altLang="en-US" sz="2700" b="1" dirty="0">
                <a:solidFill>
                  <a:schemeClr val="bg1"/>
                </a:solidFill>
                <a:cs typeface="+mn-lt"/>
              </a:rPr>
              <a:t>开发内容及技术</a:t>
            </a:r>
          </a:p>
        </p:txBody>
      </p:sp>
      <p:grpSp>
        <p:nvGrpSpPr>
          <p:cNvPr id="50" name="组合 49"/>
          <p:cNvGrpSpPr>
            <a:grpSpLocks noChangeAspect="1"/>
          </p:cNvGrpSpPr>
          <p:nvPr/>
        </p:nvGrpSpPr>
        <p:grpSpPr>
          <a:xfrm>
            <a:off x="3029903" y="1853565"/>
            <a:ext cx="3057146" cy="3076813"/>
            <a:chOff x="4533" y="1583"/>
            <a:chExt cx="5440" cy="5475"/>
          </a:xfrm>
        </p:grpSpPr>
        <p:sp>
          <p:nvSpPr>
            <p:cNvPr id="51" name="任意多边形 50"/>
            <p:cNvSpPr/>
            <p:nvPr/>
          </p:nvSpPr>
          <p:spPr>
            <a:xfrm>
              <a:off x="4763" y="1831"/>
              <a:ext cx="4980" cy="4980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1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6240" y="3308"/>
              <a:ext cx="2026" cy="2026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1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6636" y="1583"/>
              <a:ext cx="1235" cy="1235"/>
              <a:chOff x="5618232" y="1681847"/>
              <a:chExt cx="1045229" cy="1045228"/>
            </a:xfrm>
          </p:grpSpPr>
          <p:sp>
            <p:nvSpPr>
              <p:cNvPr id="54" name="任意多边形 53"/>
              <p:cNvSpPr/>
              <p:nvPr/>
            </p:nvSpPr>
            <p:spPr>
              <a:xfrm>
                <a:off x="5618232" y="1681847"/>
                <a:ext cx="1045229" cy="1045228"/>
              </a:xfrm>
              <a:custGeom>
                <a:avLst/>
                <a:gdLst>
                  <a:gd name="connsiteX0" fmla="*/ 734066 w 1656097"/>
                  <a:gd name="connsiteY0" fmla="*/ 0 h 1656098"/>
                  <a:gd name="connsiteX1" fmla="*/ 922032 w 1656097"/>
                  <a:gd name="connsiteY1" fmla="*/ 0 h 1656098"/>
                  <a:gd name="connsiteX2" fmla="*/ 958682 w 1656097"/>
                  <a:gd name="connsiteY2" fmla="*/ 170987 h 1656098"/>
                  <a:gd name="connsiteX3" fmla="*/ 967537 w 1656097"/>
                  <a:gd name="connsiteY3" fmla="*/ 172338 h 1656098"/>
                  <a:gd name="connsiteX4" fmla="*/ 1042604 w 1656097"/>
                  <a:gd name="connsiteY4" fmla="*/ 194634 h 1656098"/>
                  <a:gd name="connsiteX5" fmla="*/ 1160682 w 1656097"/>
                  <a:gd name="connsiteY5" fmla="*/ 63947 h 1656098"/>
                  <a:gd name="connsiteX6" fmla="*/ 1323465 w 1656097"/>
                  <a:gd name="connsiteY6" fmla="*/ 157929 h 1656098"/>
                  <a:gd name="connsiteX7" fmla="*/ 1271151 w 1656097"/>
                  <a:gd name="connsiteY7" fmla="*/ 319877 h 1656098"/>
                  <a:gd name="connsiteX8" fmla="*/ 1280994 w 1656097"/>
                  <a:gd name="connsiteY8" fmla="*/ 327054 h 1656098"/>
                  <a:gd name="connsiteX9" fmla="*/ 1333335 w 1656097"/>
                  <a:gd name="connsiteY9" fmla="*/ 377405 h 1656098"/>
                  <a:gd name="connsiteX10" fmla="*/ 1338950 w 1656097"/>
                  <a:gd name="connsiteY10" fmla="*/ 384065 h 1656098"/>
                  <a:gd name="connsiteX11" fmla="*/ 1498169 w 1656097"/>
                  <a:gd name="connsiteY11" fmla="*/ 332634 h 1656098"/>
                  <a:gd name="connsiteX12" fmla="*/ 1592152 w 1656097"/>
                  <a:gd name="connsiteY12" fmla="*/ 495417 h 1656098"/>
                  <a:gd name="connsiteX13" fmla="*/ 1473528 w 1656097"/>
                  <a:gd name="connsiteY13" fmla="*/ 602595 h 1656098"/>
                  <a:gd name="connsiteX14" fmla="*/ 1483127 w 1656097"/>
                  <a:gd name="connsiteY14" fmla="*/ 626411 h 1656098"/>
                  <a:gd name="connsiteX15" fmla="*/ 1501984 w 1656097"/>
                  <a:gd name="connsiteY15" fmla="*/ 701032 h 1656098"/>
                  <a:gd name="connsiteX16" fmla="*/ 1656097 w 1656097"/>
                  <a:gd name="connsiteY16" fmla="*/ 734067 h 1656098"/>
                  <a:gd name="connsiteX17" fmla="*/ 1656097 w 1656097"/>
                  <a:gd name="connsiteY17" fmla="*/ 922032 h 1656098"/>
                  <a:gd name="connsiteX18" fmla="*/ 1511749 w 1656097"/>
                  <a:gd name="connsiteY18" fmla="*/ 952973 h 1656098"/>
                  <a:gd name="connsiteX19" fmla="*/ 1506114 w 1656097"/>
                  <a:gd name="connsiteY19" fmla="*/ 989892 h 1656098"/>
                  <a:gd name="connsiteX20" fmla="*/ 1491538 w 1656097"/>
                  <a:gd name="connsiteY20" fmla="*/ 1048074 h 1656098"/>
                  <a:gd name="connsiteX21" fmla="*/ 1485827 w 1656097"/>
                  <a:gd name="connsiteY21" fmla="*/ 1064617 h 1656098"/>
                  <a:gd name="connsiteX22" fmla="*/ 1592152 w 1656097"/>
                  <a:gd name="connsiteY22" fmla="*/ 1160683 h 1656098"/>
                  <a:gd name="connsiteX23" fmla="*/ 1498169 w 1656097"/>
                  <a:gd name="connsiteY23" fmla="*/ 1323465 h 1656098"/>
                  <a:gd name="connsiteX24" fmla="*/ 1367507 w 1656097"/>
                  <a:gd name="connsiteY24" fmla="*/ 1281258 h 1656098"/>
                  <a:gd name="connsiteX25" fmla="*/ 1351398 w 1656097"/>
                  <a:gd name="connsiteY25" fmla="*/ 1303350 h 1656098"/>
                  <a:gd name="connsiteX26" fmla="*/ 1301049 w 1656097"/>
                  <a:gd name="connsiteY26" fmla="*/ 1355691 h 1656098"/>
                  <a:gd name="connsiteX27" fmla="*/ 1282493 w 1656097"/>
                  <a:gd name="connsiteY27" fmla="*/ 1371332 h 1656098"/>
                  <a:gd name="connsiteX28" fmla="*/ 1323465 w 1656097"/>
                  <a:gd name="connsiteY28" fmla="*/ 1498169 h 1656098"/>
                  <a:gd name="connsiteX29" fmla="*/ 1160682 w 1656097"/>
                  <a:gd name="connsiteY29" fmla="*/ 1592152 h 1656098"/>
                  <a:gd name="connsiteX30" fmla="*/ 1074277 w 1656097"/>
                  <a:gd name="connsiteY30" fmla="*/ 1496521 h 1656098"/>
                  <a:gd name="connsiteX31" fmla="*/ 1052042 w 1656097"/>
                  <a:gd name="connsiteY31" fmla="*/ 1505484 h 1656098"/>
                  <a:gd name="connsiteX32" fmla="*/ 948719 w 1656097"/>
                  <a:gd name="connsiteY32" fmla="*/ 1531593 h 1656098"/>
                  <a:gd name="connsiteX33" fmla="*/ 922032 w 1656097"/>
                  <a:gd name="connsiteY33" fmla="*/ 1656098 h 1656098"/>
                  <a:gd name="connsiteX34" fmla="*/ 734066 w 1656097"/>
                  <a:gd name="connsiteY34" fmla="*/ 1656098 h 1656098"/>
                  <a:gd name="connsiteX35" fmla="*/ 707323 w 1656097"/>
                  <a:gd name="connsiteY35" fmla="*/ 1531333 h 1656098"/>
                  <a:gd name="connsiteX36" fmla="*/ 688561 w 1656097"/>
                  <a:gd name="connsiteY36" fmla="*/ 1528470 h 1656098"/>
                  <a:gd name="connsiteX37" fmla="*/ 581645 w 1656097"/>
                  <a:gd name="connsiteY37" fmla="*/ 1496716 h 1656098"/>
                  <a:gd name="connsiteX38" fmla="*/ 495416 w 1656097"/>
                  <a:gd name="connsiteY38" fmla="*/ 1592152 h 1656098"/>
                  <a:gd name="connsiteX39" fmla="*/ 332634 w 1656097"/>
                  <a:gd name="connsiteY39" fmla="*/ 1498169 h 1656098"/>
                  <a:gd name="connsiteX40" fmla="*/ 373389 w 1656097"/>
                  <a:gd name="connsiteY40" fmla="*/ 1372000 h 1656098"/>
                  <a:gd name="connsiteX41" fmla="*/ 293970 w 1656097"/>
                  <a:gd name="connsiteY41" fmla="*/ 1290661 h 1656098"/>
                  <a:gd name="connsiteX42" fmla="*/ 287662 w 1656097"/>
                  <a:gd name="connsiteY42" fmla="*/ 1281558 h 1656098"/>
                  <a:gd name="connsiteX43" fmla="*/ 157930 w 1656097"/>
                  <a:gd name="connsiteY43" fmla="*/ 1323465 h 1656098"/>
                  <a:gd name="connsiteX44" fmla="*/ 63947 w 1656097"/>
                  <a:gd name="connsiteY44" fmla="*/ 1160683 h 1656098"/>
                  <a:gd name="connsiteX45" fmla="*/ 170348 w 1656097"/>
                  <a:gd name="connsiteY45" fmla="*/ 1064548 h 1656098"/>
                  <a:gd name="connsiteX46" fmla="*/ 159896 w 1656097"/>
                  <a:gd name="connsiteY46" fmla="*/ 1031651 h 1656098"/>
                  <a:gd name="connsiteX47" fmla="*/ 144063 w 1656097"/>
                  <a:gd name="connsiteY47" fmla="*/ 952912 h 1656098"/>
                  <a:gd name="connsiteX48" fmla="*/ 0 w 1656097"/>
                  <a:gd name="connsiteY48" fmla="*/ 922032 h 1656098"/>
                  <a:gd name="connsiteX49" fmla="*/ 0 w 1656097"/>
                  <a:gd name="connsiteY49" fmla="*/ 734067 h 1656098"/>
                  <a:gd name="connsiteX50" fmla="*/ 152682 w 1656097"/>
                  <a:gd name="connsiteY50" fmla="*/ 701339 h 1656098"/>
                  <a:gd name="connsiteX51" fmla="*/ 159896 w 1656097"/>
                  <a:gd name="connsiteY51" fmla="*/ 669158 h 1656098"/>
                  <a:gd name="connsiteX52" fmla="*/ 182923 w 1656097"/>
                  <a:gd name="connsiteY52" fmla="*/ 602913 h 1656098"/>
                  <a:gd name="connsiteX53" fmla="*/ 63947 w 1656097"/>
                  <a:gd name="connsiteY53" fmla="*/ 495417 h 1656098"/>
                  <a:gd name="connsiteX54" fmla="*/ 157930 w 1656097"/>
                  <a:gd name="connsiteY54" fmla="*/ 332634 h 1656098"/>
                  <a:gd name="connsiteX55" fmla="*/ 318389 w 1656097"/>
                  <a:gd name="connsiteY55" fmla="*/ 384465 h 1656098"/>
                  <a:gd name="connsiteX56" fmla="*/ 353537 w 1656097"/>
                  <a:gd name="connsiteY56" fmla="*/ 346539 h 1656098"/>
                  <a:gd name="connsiteX57" fmla="*/ 385166 w 1656097"/>
                  <a:gd name="connsiteY57" fmla="*/ 320558 h 1656098"/>
                  <a:gd name="connsiteX58" fmla="*/ 332634 w 1656097"/>
                  <a:gd name="connsiteY58" fmla="*/ 157929 h 1656098"/>
                  <a:gd name="connsiteX59" fmla="*/ 495416 w 1656097"/>
                  <a:gd name="connsiteY59" fmla="*/ 63947 h 1656098"/>
                  <a:gd name="connsiteX60" fmla="*/ 612546 w 1656097"/>
                  <a:gd name="connsiteY60" fmla="*/ 193585 h 1656098"/>
                  <a:gd name="connsiteX61" fmla="*/ 688561 w 1656097"/>
                  <a:gd name="connsiteY61" fmla="*/ 172338 h 1656098"/>
                  <a:gd name="connsiteX62" fmla="*/ 697415 w 1656097"/>
                  <a:gd name="connsiteY62" fmla="*/ 170987 h 16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656097" h="1656098">
                    <a:moveTo>
                      <a:pt x="734066" y="0"/>
                    </a:moveTo>
                    <a:lnTo>
                      <a:pt x="922032" y="0"/>
                    </a:lnTo>
                    <a:lnTo>
                      <a:pt x="958682" y="170987"/>
                    </a:lnTo>
                    <a:lnTo>
                      <a:pt x="967537" y="172338"/>
                    </a:lnTo>
                    <a:lnTo>
                      <a:pt x="1042604" y="194634"/>
                    </a:lnTo>
                    <a:lnTo>
                      <a:pt x="1160682" y="63947"/>
                    </a:lnTo>
                    <a:lnTo>
                      <a:pt x="1323465" y="157929"/>
                    </a:lnTo>
                    <a:lnTo>
                      <a:pt x="1271151" y="319877"/>
                    </a:lnTo>
                    <a:lnTo>
                      <a:pt x="1280994" y="327054"/>
                    </a:lnTo>
                    <a:cubicBezTo>
                      <a:pt x="1299308" y="342918"/>
                      <a:pt x="1316780" y="359726"/>
                      <a:pt x="1333335" y="377405"/>
                    </a:cubicBezTo>
                    <a:lnTo>
                      <a:pt x="1338950" y="384065"/>
                    </a:lnTo>
                    <a:lnTo>
                      <a:pt x="1498169" y="332634"/>
                    </a:lnTo>
                    <a:lnTo>
                      <a:pt x="1592152" y="495417"/>
                    </a:lnTo>
                    <a:lnTo>
                      <a:pt x="1473528" y="602595"/>
                    </a:lnTo>
                    <a:lnTo>
                      <a:pt x="1483127" y="626411"/>
                    </a:lnTo>
                    <a:lnTo>
                      <a:pt x="1501984" y="701032"/>
                    </a:lnTo>
                    <a:lnTo>
                      <a:pt x="1656097" y="734067"/>
                    </a:lnTo>
                    <a:lnTo>
                      <a:pt x="1656097" y="922032"/>
                    </a:lnTo>
                    <a:lnTo>
                      <a:pt x="1511749" y="952973"/>
                    </a:lnTo>
                    <a:lnTo>
                      <a:pt x="1506114" y="989892"/>
                    </a:lnTo>
                    <a:cubicBezTo>
                      <a:pt x="1502081" y="1009604"/>
                      <a:pt x="1497209" y="1029011"/>
                      <a:pt x="1491538" y="1048074"/>
                    </a:cubicBezTo>
                    <a:lnTo>
                      <a:pt x="1485827" y="1064617"/>
                    </a:lnTo>
                    <a:lnTo>
                      <a:pt x="1592152" y="1160683"/>
                    </a:lnTo>
                    <a:lnTo>
                      <a:pt x="1498169" y="1323465"/>
                    </a:lnTo>
                    <a:lnTo>
                      <a:pt x="1367507" y="1281258"/>
                    </a:lnTo>
                    <a:lnTo>
                      <a:pt x="1351398" y="1303350"/>
                    </a:lnTo>
                    <a:cubicBezTo>
                      <a:pt x="1335535" y="1321664"/>
                      <a:pt x="1318727" y="1339136"/>
                      <a:pt x="1301049" y="1355691"/>
                    </a:cubicBezTo>
                    <a:lnTo>
                      <a:pt x="1282493" y="1371332"/>
                    </a:lnTo>
                    <a:lnTo>
                      <a:pt x="1323465" y="1498169"/>
                    </a:lnTo>
                    <a:lnTo>
                      <a:pt x="1160682" y="1592152"/>
                    </a:lnTo>
                    <a:lnTo>
                      <a:pt x="1074277" y="1496521"/>
                    </a:lnTo>
                    <a:lnTo>
                      <a:pt x="1052042" y="1505484"/>
                    </a:lnTo>
                    <a:lnTo>
                      <a:pt x="948719" y="1531593"/>
                    </a:lnTo>
                    <a:lnTo>
                      <a:pt x="922032" y="1656098"/>
                    </a:lnTo>
                    <a:lnTo>
                      <a:pt x="734066" y="1656098"/>
                    </a:lnTo>
                    <a:lnTo>
                      <a:pt x="707323" y="1531333"/>
                    </a:lnTo>
                    <a:lnTo>
                      <a:pt x="688561" y="1528470"/>
                    </a:lnTo>
                    <a:lnTo>
                      <a:pt x="581645" y="1496716"/>
                    </a:lnTo>
                    <a:lnTo>
                      <a:pt x="495416" y="1592152"/>
                    </a:lnTo>
                    <a:lnTo>
                      <a:pt x="332634" y="1498169"/>
                    </a:lnTo>
                    <a:lnTo>
                      <a:pt x="373389" y="1372000"/>
                    </a:lnTo>
                    <a:lnTo>
                      <a:pt x="293970" y="1290661"/>
                    </a:lnTo>
                    <a:lnTo>
                      <a:pt x="287662" y="1281558"/>
                    </a:lnTo>
                    <a:lnTo>
                      <a:pt x="157930" y="1323465"/>
                    </a:lnTo>
                    <a:lnTo>
                      <a:pt x="63947" y="1160683"/>
                    </a:lnTo>
                    <a:lnTo>
                      <a:pt x="170348" y="1064548"/>
                    </a:lnTo>
                    <a:lnTo>
                      <a:pt x="159896" y="1031651"/>
                    </a:lnTo>
                    <a:lnTo>
                      <a:pt x="144063" y="952912"/>
                    </a:lnTo>
                    <a:lnTo>
                      <a:pt x="0" y="922032"/>
                    </a:lnTo>
                    <a:lnTo>
                      <a:pt x="0" y="734067"/>
                    </a:lnTo>
                    <a:lnTo>
                      <a:pt x="152682" y="701339"/>
                    </a:lnTo>
                    <a:lnTo>
                      <a:pt x="159896" y="669158"/>
                    </a:lnTo>
                    <a:lnTo>
                      <a:pt x="182923" y="602913"/>
                    </a:lnTo>
                    <a:lnTo>
                      <a:pt x="63947" y="495417"/>
                    </a:lnTo>
                    <a:lnTo>
                      <a:pt x="157930" y="332634"/>
                    </a:lnTo>
                    <a:lnTo>
                      <a:pt x="318389" y="384465"/>
                    </a:lnTo>
                    <a:lnTo>
                      <a:pt x="353537" y="346539"/>
                    </a:lnTo>
                    <a:lnTo>
                      <a:pt x="385166" y="320558"/>
                    </a:lnTo>
                    <a:lnTo>
                      <a:pt x="332634" y="157929"/>
                    </a:lnTo>
                    <a:lnTo>
                      <a:pt x="495416" y="63947"/>
                    </a:lnTo>
                    <a:lnTo>
                      <a:pt x="612546" y="193585"/>
                    </a:lnTo>
                    <a:lnTo>
                      <a:pt x="688561" y="172338"/>
                    </a:lnTo>
                    <a:lnTo>
                      <a:pt x="697415" y="170987"/>
                    </a:lnTo>
                    <a:close/>
                  </a:path>
                </a:pathLst>
              </a:cu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>
                <a:outerShdw blurRad="76200" dist="38100" dir="8100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61"/>
              </a:p>
            </p:txBody>
          </p:sp>
          <p:sp>
            <p:nvSpPr>
              <p:cNvPr id="55" name="Oval 6"/>
              <p:cNvSpPr>
                <a:spLocks noChangeArrowheads="1"/>
              </p:cNvSpPr>
              <p:nvPr/>
            </p:nvSpPr>
            <p:spPr bwMode="auto">
              <a:xfrm>
                <a:off x="5750516" y="1806582"/>
                <a:ext cx="800124" cy="799120"/>
              </a:xfrm>
              <a:prstGeom prst="ellipse">
                <a:avLst/>
              </a:prstGeom>
              <a:solidFill>
                <a:srgbClr val="4D8689"/>
              </a:solidFill>
              <a:ln>
                <a:noFill/>
              </a:ln>
              <a:effectLst>
                <a:outerShdw blurRad="1016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61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8739" y="3453"/>
              <a:ext cx="1235" cy="1235"/>
              <a:chOff x="7398684" y="3265400"/>
              <a:chExt cx="1045229" cy="1045228"/>
            </a:xfrm>
          </p:grpSpPr>
          <p:sp>
            <p:nvSpPr>
              <p:cNvPr id="57" name="任意多边形 56"/>
              <p:cNvSpPr/>
              <p:nvPr/>
            </p:nvSpPr>
            <p:spPr>
              <a:xfrm>
                <a:off x="7398684" y="3265400"/>
                <a:ext cx="1045229" cy="1045228"/>
              </a:xfrm>
              <a:custGeom>
                <a:avLst/>
                <a:gdLst>
                  <a:gd name="connsiteX0" fmla="*/ 734066 w 1656097"/>
                  <a:gd name="connsiteY0" fmla="*/ 0 h 1656098"/>
                  <a:gd name="connsiteX1" fmla="*/ 922032 w 1656097"/>
                  <a:gd name="connsiteY1" fmla="*/ 0 h 1656098"/>
                  <a:gd name="connsiteX2" fmla="*/ 958682 w 1656097"/>
                  <a:gd name="connsiteY2" fmla="*/ 170987 h 1656098"/>
                  <a:gd name="connsiteX3" fmla="*/ 967537 w 1656097"/>
                  <a:gd name="connsiteY3" fmla="*/ 172338 h 1656098"/>
                  <a:gd name="connsiteX4" fmla="*/ 1042604 w 1656097"/>
                  <a:gd name="connsiteY4" fmla="*/ 194634 h 1656098"/>
                  <a:gd name="connsiteX5" fmla="*/ 1160682 w 1656097"/>
                  <a:gd name="connsiteY5" fmla="*/ 63947 h 1656098"/>
                  <a:gd name="connsiteX6" fmla="*/ 1323465 w 1656097"/>
                  <a:gd name="connsiteY6" fmla="*/ 157929 h 1656098"/>
                  <a:gd name="connsiteX7" fmla="*/ 1271151 w 1656097"/>
                  <a:gd name="connsiteY7" fmla="*/ 319877 h 1656098"/>
                  <a:gd name="connsiteX8" fmla="*/ 1280994 w 1656097"/>
                  <a:gd name="connsiteY8" fmla="*/ 327054 h 1656098"/>
                  <a:gd name="connsiteX9" fmla="*/ 1333335 w 1656097"/>
                  <a:gd name="connsiteY9" fmla="*/ 377405 h 1656098"/>
                  <a:gd name="connsiteX10" fmla="*/ 1338950 w 1656097"/>
                  <a:gd name="connsiteY10" fmla="*/ 384065 h 1656098"/>
                  <a:gd name="connsiteX11" fmla="*/ 1498169 w 1656097"/>
                  <a:gd name="connsiteY11" fmla="*/ 332634 h 1656098"/>
                  <a:gd name="connsiteX12" fmla="*/ 1592152 w 1656097"/>
                  <a:gd name="connsiteY12" fmla="*/ 495417 h 1656098"/>
                  <a:gd name="connsiteX13" fmla="*/ 1473528 w 1656097"/>
                  <a:gd name="connsiteY13" fmla="*/ 602595 h 1656098"/>
                  <a:gd name="connsiteX14" fmla="*/ 1483127 w 1656097"/>
                  <a:gd name="connsiteY14" fmla="*/ 626411 h 1656098"/>
                  <a:gd name="connsiteX15" fmla="*/ 1501984 w 1656097"/>
                  <a:gd name="connsiteY15" fmla="*/ 701032 h 1656098"/>
                  <a:gd name="connsiteX16" fmla="*/ 1656097 w 1656097"/>
                  <a:gd name="connsiteY16" fmla="*/ 734067 h 1656098"/>
                  <a:gd name="connsiteX17" fmla="*/ 1656097 w 1656097"/>
                  <a:gd name="connsiteY17" fmla="*/ 922032 h 1656098"/>
                  <a:gd name="connsiteX18" fmla="*/ 1511749 w 1656097"/>
                  <a:gd name="connsiteY18" fmla="*/ 952973 h 1656098"/>
                  <a:gd name="connsiteX19" fmla="*/ 1506114 w 1656097"/>
                  <a:gd name="connsiteY19" fmla="*/ 989892 h 1656098"/>
                  <a:gd name="connsiteX20" fmla="*/ 1491538 w 1656097"/>
                  <a:gd name="connsiteY20" fmla="*/ 1048074 h 1656098"/>
                  <a:gd name="connsiteX21" fmla="*/ 1485827 w 1656097"/>
                  <a:gd name="connsiteY21" fmla="*/ 1064617 h 1656098"/>
                  <a:gd name="connsiteX22" fmla="*/ 1592152 w 1656097"/>
                  <a:gd name="connsiteY22" fmla="*/ 1160683 h 1656098"/>
                  <a:gd name="connsiteX23" fmla="*/ 1498169 w 1656097"/>
                  <a:gd name="connsiteY23" fmla="*/ 1323465 h 1656098"/>
                  <a:gd name="connsiteX24" fmla="*/ 1367507 w 1656097"/>
                  <a:gd name="connsiteY24" fmla="*/ 1281258 h 1656098"/>
                  <a:gd name="connsiteX25" fmla="*/ 1351398 w 1656097"/>
                  <a:gd name="connsiteY25" fmla="*/ 1303350 h 1656098"/>
                  <a:gd name="connsiteX26" fmla="*/ 1301049 w 1656097"/>
                  <a:gd name="connsiteY26" fmla="*/ 1355691 h 1656098"/>
                  <a:gd name="connsiteX27" fmla="*/ 1282493 w 1656097"/>
                  <a:gd name="connsiteY27" fmla="*/ 1371332 h 1656098"/>
                  <a:gd name="connsiteX28" fmla="*/ 1323465 w 1656097"/>
                  <a:gd name="connsiteY28" fmla="*/ 1498169 h 1656098"/>
                  <a:gd name="connsiteX29" fmla="*/ 1160682 w 1656097"/>
                  <a:gd name="connsiteY29" fmla="*/ 1592152 h 1656098"/>
                  <a:gd name="connsiteX30" fmla="*/ 1074277 w 1656097"/>
                  <a:gd name="connsiteY30" fmla="*/ 1496521 h 1656098"/>
                  <a:gd name="connsiteX31" fmla="*/ 1052042 w 1656097"/>
                  <a:gd name="connsiteY31" fmla="*/ 1505484 h 1656098"/>
                  <a:gd name="connsiteX32" fmla="*/ 948719 w 1656097"/>
                  <a:gd name="connsiteY32" fmla="*/ 1531593 h 1656098"/>
                  <a:gd name="connsiteX33" fmla="*/ 922032 w 1656097"/>
                  <a:gd name="connsiteY33" fmla="*/ 1656098 h 1656098"/>
                  <a:gd name="connsiteX34" fmla="*/ 734066 w 1656097"/>
                  <a:gd name="connsiteY34" fmla="*/ 1656098 h 1656098"/>
                  <a:gd name="connsiteX35" fmla="*/ 707323 w 1656097"/>
                  <a:gd name="connsiteY35" fmla="*/ 1531333 h 1656098"/>
                  <a:gd name="connsiteX36" fmla="*/ 688561 w 1656097"/>
                  <a:gd name="connsiteY36" fmla="*/ 1528470 h 1656098"/>
                  <a:gd name="connsiteX37" fmla="*/ 581645 w 1656097"/>
                  <a:gd name="connsiteY37" fmla="*/ 1496716 h 1656098"/>
                  <a:gd name="connsiteX38" fmla="*/ 495416 w 1656097"/>
                  <a:gd name="connsiteY38" fmla="*/ 1592152 h 1656098"/>
                  <a:gd name="connsiteX39" fmla="*/ 332634 w 1656097"/>
                  <a:gd name="connsiteY39" fmla="*/ 1498169 h 1656098"/>
                  <a:gd name="connsiteX40" fmla="*/ 373389 w 1656097"/>
                  <a:gd name="connsiteY40" fmla="*/ 1372000 h 1656098"/>
                  <a:gd name="connsiteX41" fmla="*/ 293970 w 1656097"/>
                  <a:gd name="connsiteY41" fmla="*/ 1290661 h 1656098"/>
                  <a:gd name="connsiteX42" fmla="*/ 287662 w 1656097"/>
                  <a:gd name="connsiteY42" fmla="*/ 1281558 h 1656098"/>
                  <a:gd name="connsiteX43" fmla="*/ 157930 w 1656097"/>
                  <a:gd name="connsiteY43" fmla="*/ 1323465 h 1656098"/>
                  <a:gd name="connsiteX44" fmla="*/ 63947 w 1656097"/>
                  <a:gd name="connsiteY44" fmla="*/ 1160683 h 1656098"/>
                  <a:gd name="connsiteX45" fmla="*/ 170348 w 1656097"/>
                  <a:gd name="connsiteY45" fmla="*/ 1064548 h 1656098"/>
                  <a:gd name="connsiteX46" fmla="*/ 159896 w 1656097"/>
                  <a:gd name="connsiteY46" fmla="*/ 1031651 h 1656098"/>
                  <a:gd name="connsiteX47" fmla="*/ 144063 w 1656097"/>
                  <a:gd name="connsiteY47" fmla="*/ 952912 h 1656098"/>
                  <a:gd name="connsiteX48" fmla="*/ 0 w 1656097"/>
                  <a:gd name="connsiteY48" fmla="*/ 922032 h 1656098"/>
                  <a:gd name="connsiteX49" fmla="*/ 0 w 1656097"/>
                  <a:gd name="connsiteY49" fmla="*/ 734067 h 1656098"/>
                  <a:gd name="connsiteX50" fmla="*/ 152682 w 1656097"/>
                  <a:gd name="connsiteY50" fmla="*/ 701339 h 1656098"/>
                  <a:gd name="connsiteX51" fmla="*/ 159896 w 1656097"/>
                  <a:gd name="connsiteY51" fmla="*/ 669158 h 1656098"/>
                  <a:gd name="connsiteX52" fmla="*/ 182923 w 1656097"/>
                  <a:gd name="connsiteY52" fmla="*/ 602913 h 1656098"/>
                  <a:gd name="connsiteX53" fmla="*/ 63947 w 1656097"/>
                  <a:gd name="connsiteY53" fmla="*/ 495417 h 1656098"/>
                  <a:gd name="connsiteX54" fmla="*/ 157930 w 1656097"/>
                  <a:gd name="connsiteY54" fmla="*/ 332634 h 1656098"/>
                  <a:gd name="connsiteX55" fmla="*/ 318389 w 1656097"/>
                  <a:gd name="connsiteY55" fmla="*/ 384465 h 1656098"/>
                  <a:gd name="connsiteX56" fmla="*/ 353537 w 1656097"/>
                  <a:gd name="connsiteY56" fmla="*/ 346539 h 1656098"/>
                  <a:gd name="connsiteX57" fmla="*/ 385166 w 1656097"/>
                  <a:gd name="connsiteY57" fmla="*/ 320558 h 1656098"/>
                  <a:gd name="connsiteX58" fmla="*/ 332634 w 1656097"/>
                  <a:gd name="connsiteY58" fmla="*/ 157929 h 1656098"/>
                  <a:gd name="connsiteX59" fmla="*/ 495416 w 1656097"/>
                  <a:gd name="connsiteY59" fmla="*/ 63947 h 1656098"/>
                  <a:gd name="connsiteX60" fmla="*/ 612546 w 1656097"/>
                  <a:gd name="connsiteY60" fmla="*/ 193585 h 1656098"/>
                  <a:gd name="connsiteX61" fmla="*/ 688561 w 1656097"/>
                  <a:gd name="connsiteY61" fmla="*/ 172338 h 1656098"/>
                  <a:gd name="connsiteX62" fmla="*/ 697415 w 1656097"/>
                  <a:gd name="connsiteY62" fmla="*/ 170987 h 16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656097" h="1656098">
                    <a:moveTo>
                      <a:pt x="734066" y="0"/>
                    </a:moveTo>
                    <a:lnTo>
                      <a:pt x="922032" y="0"/>
                    </a:lnTo>
                    <a:lnTo>
                      <a:pt x="958682" y="170987"/>
                    </a:lnTo>
                    <a:lnTo>
                      <a:pt x="967537" y="172338"/>
                    </a:lnTo>
                    <a:lnTo>
                      <a:pt x="1042604" y="194634"/>
                    </a:lnTo>
                    <a:lnTo>
                      <a:pt x="1160682" y="63947"/>
                    </a:lnTo>
                    <a:lnTo>
                      <a:pt x="1323465" y="157929"/>
                    </a:lnTo>
                    <a:lnTo>
                      <a:pt x="1271151" y="319877"/>
                    </a:lnTo>
                    <a:lnTo>
                      <a:pt x="1280994" y="327054"/>
                    </a:lnTo>
                    <a:cubicBezTo>
                      <a:pt x="1299308" y="342918"/>
                      <a:pt x="1316780" y="359726"/>
                      <a:pt x="1333335" y="377405"/>
                    </a:cubicBezTo>
                    <a:lnTo>
                      <a:pt x="1338950" y="384065"/>
                    </a:lnTo>
                    <a:lnTo>
                      <a:pt x="1498169" y="332634"/>
                    </a:lnTo>
                    <a:lnTo>
                      <a:pt x="1592152" y="495417"/>
                    </a:lnTo>
                    <a:lnTo>
                      <a:pt x="1473528" y="602595"/>
                    </a:lnTo>
                    <a:lnTo>
                      <a:pt x="1483127" y="626411"/>
                    </a:lnTo>
                    <a:lnTo>
                      <a:pt x="1501984" y="701032"/>
                    </a:lnTo>
                    <a:lnTo>
                      <a:pt x="1656097" y="734067"/>
                    </a:lnTo>
                    <a:lnTo>
                      <a:pt x="1656097" y="922032"/>
                    </a:lnTo>
                    <a:lnTo>
                      <a:pt x="1511749" y="952973"/>
                    </a:lnTo>
                    <a:lnTo>
                      <a:pt x="1506114" y="989892"/>
                    </a:lnTo>
                    <a:cubicBezTo>
                      <a:pt x="1502081" y="1009604"/>
                      <a:pt x="1497209" y="1029011"/>
                      <a:pt x="1491538" y="1048074"/>
                    </a:cubicBezTo>
                    <a:lnTo>
                      <a:pt x="1485827" y="1064617"/>
                    </a:lnTo>
                    <a:lnTo>
                      <a:pt x="1592152" y="1160683"/>
                    </a:lnTo>
                    <a:lnTo>
                      <a:pt x="1498169" y="1323465"/>
                    </a:lnTo>
                    <a:lnTo>
                      <a:pt x="1367507" y="1281258"/>
                    </a:lnTo>
                    <a:lnTo>
                      <a:pt x="1351398" y="1303350"/>
                    </a:lnTo>
                    <a:cubicBezTo>
                      <a:pt x="1335535" y="1321664"/>
                      <a:pt x="1318727" y="1339136"/>
                      <a:pt x="1301049" y="1355691"/>
                    </a:cubicBezTo>
                    <a:lnTo>
                      <a:pt x="1282493" y="1371332"/>
                    </a:lnTo>
                    <a:lnTo>
                      <a:pt x="1323465" y="1498169"/>
                    </a:lnTo>
                    <a:lnTo>
                      <a:pt x="1160682" y="1592152"/>
                    </a:lnTo>
                    <a:lnTo>
                      <a:pt x="1074277" y="1496521"/>
                    </a:lnTo>
                    <a:lnTo>
                      <a:pt x="1052042" y="1505484"/>
                    </a:lnTo>
                    <a:lnTo>
                      <a:pt x="948719" y="1531593"/>
                    </a:lnTo>
                    <a:lnTo>
                      <a:pt x="922032" y="1656098"/>
                    </a:lnTo>
                    <a:lnTo>
                      <a:pt x="734066" y="1656098"/>
                    </a:lnTo>
                    <a:lnTo>
                      <a:pt x="707323" y="1531333"/>
                    </a:lnTo>
                    <a:lnTo>
                      <a:pt x="688561" y="1528470"/>
                    </a:lnTo>
                    <a:lnTo>
                      <a:pt x="581645" y="1496716"/>
                    </a:lnTo>
                    <a:lnTo>
                      <a:pt x="495416" y="1592152"/>
                    </a:lnTo>
                    <a:lnTo>
                      <a:pt x="332634" y="1498169"/>
                    </a:lnTo>
                    <a:lnTo>
                      <a:pt x="373389" y="1372000"/>
                    </a:lnTo>
                    <a:lnTo>
                      <a:pt x="293970" y="1290661"/>
                    </a:lnTo>
                    <a:lnTo>
                      <a:pt x="287662" y="1281558"/>
                    </a:lnTo>
                    <a:lnTo>
                      <a:pt x="157930" y="1323465"/>
                    </a:lnTo>
                    <a:lnTo>
                      <a:pt x="63947" y="1160683"/>
                    </a:lnTo>
                    <a:lnTo>
                      <a:pt x="170348" y="1064548"/>
                    </a:lnTo>
                    <a:lnTo>
                      <a:pt x="159896" y="1031651"/>
                    </a:lnTo>
                    <a:lnTo>
                      <a:pt x="144063" y="952912"/>
                    </a:lnTo>
                    <a:lnTo>
                      <a:pt x="0" y="922032"/>
                    </a:lnTo>
                    <a:lnTo>
                      <a:pt x="0" y="734067"/>
                    </a:lnTo>
                    <a:lnTo>
                      <a:pt x="152682" y="701339"/>
                    </a:lnTo>
                    <a:lnTo>
                      <a:pt x="159896" y="669158"/>
                    </a:lnTo>
                    <a:lnTo>
                      <a:pt x="182923" y="602913"/>
                    </a:lnTo>
                    <a:lnTo>
                      <a:pt x="63947" y="495417"/>
                    </a:lnTo>
                    <a:lnTo>
                      <a:pt x="157930" y="332634"/>
                    </a:lnTo>
                    <a:lnTo>
                      <a:pt x="318389" y="384465"/>
                    </a:lnTo>
                    <a:lnTo>
                      <a:pt x="353537" y="346539"/>
                    </a:lnTo>
                    <a:lnTo>
                      <a:pt x="385166" y="320558"/>
                    </a:lnTo>
                    <a:lnTo>
                      <a:pt x="332634" y="157929"/>
                    </a:lnTo>
                    <a:lnTo>
                      <a:pt x="495416" y="63947"/>
                    </a:lnTo>
                    <a:lnTo>
                      <a:pt x="612546" y="193585"/>
                    </a:lnTo>
                    <a:lnTo>
                      <a:pt x="688561" y="172338"/>
                    </a:lnTo>
                    <a:lnTo>
                      <a:pt x="697415" y="170987"/>
                    </a:lnTo>
                    <a:close/>
                  </a:path>
                </a:pathLst>
              </a:cu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>
                <a:outerShdw blurRad="76200" dist="38100" dir="8100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61"/>
              </a:p>
            </p:txBody>
          </p:sp>
          <p:sp>
            <p:nvSpPr>
              <p:cNvPr id="58" name="Oval 7"/>
              <p:cNvSpPr>
                <a:spLocks noChangeArrowheads="1"/>
              </p:cNvSpPr>
              <p:nvPr/>
            </p:nvSpPr>
            <p:spPr bwMode="auto">
              <a:xfrm>
                <a:off x="7537363" y="3390332"/>
                <a:ext cx="799119" cy="799120"/>
              </a:xfrm>
              <a:prstGeom prst="ellipse">
                <a:avLst/>
              </a:prstGeom>
              <a:solidFill>
                <a:srgbClr val="E19520"/>
              </a:solidFill>
              <a:ln>
                <a:noFill/>
              </a:ln>
              <a:effectLst>
                <a:outerShdw blurRad="1397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61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6636" y="5824"/>
              <a:ext cx="1235" cy="1235"/>
              <a:chOff x="5618232" y="5272386"/>
              <a:chExt cx="1045229" cy="1045228"/>
            </a:xfrm>
          </p:grpSpPr>
          <p:sp>
            <p:nvSpPr>
              <p:cNvPr id="60" name="任意多边形 59"/>
              <p:cNvSpPr/>
              <p:nvPr/>
            </p:nvSpPr>
            <p:spPr>
              <a:xfrm>
                <a:off x="5618232" y="5272386"/>
                <a:ext cx="1045229" cy="1045228"/>
              </a:xfrm>
              <a:custGeom>
                <a:avLst/>
                <a:gdLst>
                  <a:gd name="connsiteX0" fmla="*/ 734066 w 1656097"/>
                  <a:gd name="connsiteY0" fmla="*/ 0 h 1656098"/>
                  <a:gd name="connsiteX1" fmla="*/ 922032 w 1656097"/>
                  <a:gd name="connsiteY1" fmla="*/ 0 h 1656098"/>
                  <a:gd name="connsiteX2" fmla="*/ 958682 w 1656097"/>
                  <a:gd name="connsiteY2" fmla="*/ 170987 h 1656098"/>
                  <a:gd name="connsiteX3" fmla="*/ 967537 w 1656097"/>
                  <a:gd name="connsiteY3" fmla="*/ 172338 h 1656098"/>
                  <a:gd name="connsiteX4" fmla="*/ 1042604 w 1656097"/>
                  <a:gd name="connsiteY4" fmla="*/ 194634 h 1656098"/>
                  <a:gd name="connsiteX5" fmla="*/ 1160682 w 1656097"/>
                  <a:gd name="connsiteY5" fmla="*/ 63947 h 1656098"/>
                  <a:gd name="connsiteX6" fmla="*/ 1323465 w 1656097"/>
                  <a:gd name="connsiteY6" fmla="*/ 157929 h 1656098"/>
                  <a:gd name="connsiteX7" fmla="*/ 1271151 w 1656097"/>
                  <a:gd name="connsiteY7" fmla="*/ 319877 h 1656098"/>
                  <a:gd name="connsiteX8" fmla="*/ 1280994 w 1656097"/>
                  <a:gd name="connsiteY8" fmla="*/ 327054 h 1656098"/>
                  <a:gd name="connsiteX9" fmla="*/ 1333335 w 1656097"/>
                  <a:gd name="connsiteY9" fmla="*/ 377405 h 1656098"/>
                  <a:gd name="connsiteX10" fmla="*/ 1338950 w 1656097"/>
                  <a:gd name="connsiteY10" fmla="*/ 384065 h 1656098"/>
                  <a:gd name="connsiteX11" fmla="*/ 1498169 w 1656097"/>
                  <a:gd name="connsiteY11" fmla="*/ 332634 h 1656098"/>
                  <a:gd name="connsiteX12" fmla="*/ 1592152 w 1656097"/>
                  <a:gd name="connsiteY12" fmla="*/ 495417 h 1656098"/>
                  <a:gd name="connsiteX13" fmla="*/ 1473528 w 1656097"/>
                  <a:gd name="connsiteY13" fmla="*/ 602595 h 1656098"/>
                  <a:gd name="connsiteX14" fmla="*/ 1483127 w 1656097"/>
                  <a:gd name="connsiteY14" fmla="*/ 626411 h 1656098"/>
                  <a:gd name="connsiteX15" fmla="*/ 1501984 w 1656097"/>
                  <a:gd name="connsiteY15" fmla="*/ 701032 h 1656098"/>
                  <a:gd name="connsiteX16" fmla="*/ 1656097 w 1656097"/>
                  <a:gd name="connsiteY16" fmla="*/ 734067 h 1656098"/>
                  <a:gd name="connsiteX17" fmla="*/ 1656097 w 1656097"/>
                  <a:gd name="connsiteY17" fmla="*/ 922032 h 1656098"/>
                  <a:gd name="connsiteX18" fmla="*/ 1511749 w 1656097"/>
                  <a:gd name="connsiteY18" fmla="*/ 952973 h 1656098"/>
                  <a:gd name="connsiteX19" fmla="*/ 1506114 w 1656097"/>
                  <a:gd name="connsiteY19" fmla="*/ 989892 h 1656098"/>
                  <a:gd name="connsiteX20" fmla="*/ 1491538 w 1656097"/>
                  <a:gd name="connsiteY20" fmla="*/ 1048074 h 1656098"/>
                  <a:gd name="connsiteX21" fmla="*/ 1485827 w 1656097"/>
                  <a:gd name="connsiteY21" fmla="*/ 1064617 h 1656098"/>
                  <a:gd name="connsiteX22" fmla="*/ 1592152 w 1656097"/>
                  <a:gd name="connsiteY22" fmla="*/ 1160683 h 1656098"/>
                  <a:gd name="connsiteX23" fmla="*/ 1498169 w 1656097"/>
                  <a:gd name="connsiteY23" fmla="*/ 1323465 h 1656098"/>
                  <a:gd name="connsiteX24" fmla="*/ 1367507 w 1656097"/>
                  <a:gd name="connsiteY24" fmla="*/ 1281258 h 1656098"/>
                  <a:gd name="connsiteX25" fmla="*/ 1351398 w 1656097"/>
                  <a:gd name="connsiteY25" fmla="*/ 1303350 h 1656098"/>
                  <a:gd name="connsiteX26" fmla="*/ 1301049 w 1656097"/>
                  <a:gd name="connsiteY26" fmla="*/ 1355691 h 1656098"/>
                  <a:gd name="connsiteX27" fmla="*/ 1282493 w 1656097"/>
                  <a:gd name="connsiteY27" fmla="*/ 1371332 h 1656098"/>
                  <a:gd name="connsiteX28" fmla="*/ 1323465 w 1656097"/>
                  <a:gd name="connsiteY28" fmla="*/ 1498169 h 1656098"/>
                  <a:gd name="connsiteX29" fmla="*/ 1160682 w 1656097"/>
                  <a:gd name="connsiteY29" fmla="*/ 1592152 h 1656098"/>
                  <a:gd name="connsiteX30" fmla="*/ 1074277 w 1656097"/>
                  <a:gd name="connsiteY30" fmla="*/ 1496521 h 1656098"/>
                  <a:gd name="connsiteX31" fmla="*/ 1052042 w 1656097"/>
                  <a:gd name="connsiteY31" fmla="*/ 1505484 h 1656098"/>
                  <a:gd name="connsiteX32" fmla="*/ 948719 w 1656097"/>
                  <a:gd name="connsiteY32" fmla="*/ 1531593 h 1656098"/>
                  <a:gd name="connsiteX33" fmla="*/ 922032 w 1656097"/>
                  <a:gd name="connsiteY33" fmla="*/ 1656098 h 1656098"/>
                  <a:gd name="connsiteX34" fmla="*/ 734066 w 1656097"/>
                  <a:gd name="connsiteY34" fmla="*/ 1656098 h 1656098"/>
                  <a:gd name="connsiteX35" fmla="*/ 707323 w 1656097"/>
                  <a:gd name="connsiteY35" fmla="*/ 1531333 h 1656098"/>
                  <a:gd name="connsiteX36" fmla="*/ 688561 w 1656097"/>
                  <a:gd name="connsiteY36" fmla="*/ 1528470 h 1656098"/>
                  <a:gd name="connsiteX37" fmla="*/ 581645 w 1656097"/>
                  <a:gd name="connsiteY37" fmla="*/ 1496716 h 1656098"/>
                  <a:gd name="connsiteX38" fmla="*/ 495416 w 1656097"/>
                  <a:gd name="connsiteY38" fmla="*/ 1592152 h 1656098"/>
                  <a:gd name="connsiteX39" fmla="*/ 332634 w 1656097"/>
                  <a:gd name="connsiteY39" fmla="*/ 1498169 h 1656098"/>
                  <a:gd name="connsiteX40" fmla="*/ 373389 w 1656097"/>
                  <a:gd name="connsiteY40" fmla="*/ 1372000 h 1656098"/>
                  <a:gd name="connsiteX41" fmla="*/ 293970 w 1656097"/>
                  <a:gd name="connsiteY41" fmla="*/ 1290661 h 1656098"/>
                  <a:gd name="connsiteX42" fmla="*/ 287662 w 1656097"/>
                  <a:gd name="connsiteY42" fmla="*/ 1281558 h 1656098"/>
                  <a:gd name="connsiteX43" fmla="*/ 157930 w 1656097"/>
                  <a:gd name="connsiteY43" fmla="*/ 1323465 h 1656098"/>
                  <a:gd name="connsiteX44" fmla="*/ 63947 w 1656097"/>
                  <a:gd name="connsiteY44" fmla="*/ 1160683 h 1656098"/>
                  <a:gd name="connsiteX45" fmla="*/ 170348 w 1656097"/>
                  <a:gd name="connsiteY45" fmla="*/ 1064548 h 1656098"/>
                  <a:gd name="connsiteX46" fmla="*/ 159896 w 1656097"/>
                  <a:gd name="connsiteY46" fmla="*/ 1031651 h 1656098"/>
                  <a:gd name="connsiteX47" fmla="*/ 144063 w 1656097"/>
                  <a:gd name="connsiteY47" fmla="*/ 952912 h 1656098"/>
                  <a:gd name="connsiteX48" fmla="*/ 0 w 1656097"/>
                  <a:gd name="connsiteY48" fmla="*/ 922032 h 1656098"/>
                  <a:gd name="connsiteX49" fmla="*/ 0 w 1656097"/>
                  <a:gd name="connsiteY49" fmla="*/ 734067 h 1656098"/>
                  <a:gd name="connsiteX50" fmla="*/ 152682 w 1656097"/>
                  <a:gd name="connsiteY50" fmla="*/ 701339 h 1656098"/>
                  <a:gd name="connsiteX51" fmla="*/ 159896 w 1656097"/>
                  <a:gd name="connsiteY51" fmla="*/ 669158 h 1656098"/>
                  <a:gd name="connsiteX52" fmla="*/ 182923 w 1656097"/>
                  <a:gd name="connsiteY52" fmla="*/ 602913 h 1656098"/>
                  <a:gd name="connsiteX53" fmla="*/ 63947 w 1656097"/>
                  <a:gd name="connsiteY53" fmla="*/ 495417 h 1656098"/>
                  <a:gd name="connsiteX54" fmla="*/ 157930 w 1656097"/>
                  <a:gd name="connsiteY54" fmla="*/ 332634 h 1656098"/>
                  <a:gd name="connsiteX55" fmla="*/ 318389 w 1656097"/>
                  <a:gd name="connsiteY55" fmla="*/ 384465 h 1656098"/>
                  <a:gd name="connsiteX56" fmla="*/ 353537 w 1656097"/>
                  <a:gd name="connsiteY56" fmla="*/ 346539 h 1656098"/>
                  <a:gd name="connsiteX57" fmla="*/ 385166 w 1656097"/>
                  <a:gd name="connsiteY57" fmla="*/ 320558 h 1656098"/>
                  <a:gd name="connsiteX58" fmla="*/ 332634 w 1656097"/>
                  <a:gd name="connsiteY58" fmla="*/ 157929 h 1656098"/>
                  <a:gd name="connsiteX59" fmla="*/ 495416 w 1656097"/>
                  <a:gd name="connsiteY59" fmla="*/ 63947 h 1656098"/>
                  <a:gd name="connsiteX60" fmla="*/ 612546 w 1656097"/>
                  <a:gd name="connsiteY60" fmla="*/ 193585 h 1656098"/>
                  <a:gd name="connsiteX61" fmla="*/ 688561 w 1656097"/>
                  <a:gd name="connsiteY61" fmla="*/ 172338 h 1656098"/>
                  <a:gd name="connsiteX62" fmla="*/ 697415 w 1656097"/>
                  <a:gd name="connsiteY62" fmla="*/ 170987 h 16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656097" h="1656098">
                    <a:moveTo>
                      <a:pt x="734066" y="0"/>
                    </a:moveTo>
                    <a:lnTo>
                      <a:pt x="922032" y="0"/>
                    </a:lnTo>
                    <a:lnTo>
                      <a:pt x="958682" y="170987"/>
                    </a:lnTo>
                    <a:lnTo>
                      <a:pt x="967537" y="172338"/>
                    </a:lnTo>
                    <a:lnTo>
                      <a:pt x="1042604" y="194634"/>
                    </a:lnTo>
                    <a:lnTo>
                      <a:pt x="1160682" y="63947"/>
                    </a:lnTo>
                    <a:lnTo>
                      <a:pt x="1323465" y="157929"/>
                    </a:lnTo>
                    <a:lnTo>
                      <a:pt x="1271151" y="319877"/>
                    </a:lnTo>
                    <a:lnTo>
                      <a:pt x="1280994" y="327054"/>
                    </a:lnTo>
                    <a:cubicBezTo>
                      <a:pt x="1299308" y="342918"/>
                      <a:pt x="1316780" y="359726"/>
                      <a:pt x="1333335" y="377405"/>
                    </a:cubicBezTo>
                    <a:lnTo>
                      <a:pt x="1338950" y="384065"/>
                    </a:lnTo>
                    <a:lnTo>
                      <a:pt x="1498169" y="332634"/>
                    </a:lnTo>
                    <a:lnTo>
                      <a:pt x="1592152" y="495417"/>
                    </a:lnTo>
                    <a:lnTo>
                      <a:pt x="1473528" y="602595"/>
                    </a:lnTo>
                    <a:lnTo>
                      <a:pt x="1483127" y="626411"/>
                    </a:lnTo>
                    <a:lnTo>
                      <a:pt x="1501984" y="701032"/>
                    </a:lnTo>
                    <a:lnTo>
                      <a:pt x="1656097" y="734067"/>
                    </a:lnTo>
                    <a:lnTo>
                      <a:pt x="1656097" y="922032"/>
                    </a:lnTo>
                    <a:lnTo>
                      <a:pt x="1511749" y="952973"/>
                    </a:lnTo>
                    <a:lnTo>
                      <a:pt x="1506114" y="989892"/>
                    </a:lnTo>
                    <a:cubicBezTo>
                      <a:pt x="1502081" y="1009604"/>
                      <a:pt x="1497209" y="1029011"/>
                      <a:pt x="1491538" y="1048074"/>
                    </a:cubicBezTo>
                    <a:lnTo>
                      <a:pt x="1485827" y="1064617"/>
                    </a:lnTo>
                    <a:lnTo>
                      <a:pt x="1592152" y="1160683"/>
                    </a:lnTo>
                    <a:lnTo>
                      <a:pt x="1498169" y="1323465"/>
                    </a:lnTo>
                    <a:lnTo>
                      <a:pt x="1367507" y="1281258"/>
                    </a:lnTo>
                    <a:lnTo>
                      <a:pt x="1351398" y="1303350"/>
                    </a:lnTo>
                    <a:cubicBezTo>
                      <a:pt x="1335535" y="1321664"/>
                      <a:pt x="1318727" y="1339136"/>
                      <a:pt x="1301049" y="1355691"/>
                    </a:cubicBezTo>
                    <a:lnTo>
                      <a:pt x="1282493" y="1371332"/>
                    </a:lnTo>
                    <a:lnTo>
                      <a:pt x="1323465" y="1498169"/>
                    </a:lnTo>
                    <a:lnTo>
                      <a:pt x="1160682" y="1592152"/>
                    </a:lnTo>
                    <a:lnTo>
                      <a:pt x="1074277" y="1496521"/>
                    </a:lnTo>
                    <a:lnTo>
                      <a:pt x="1052042" y="1505484"/>
                    </a:lnTo>
                    <a:lnTo>
                      <a:pt x="948719" y="1531593"/>
                    </a:lnTo>
                    <a:lnTo>
                      <a:pt x="922032" y="1656098"/>
                    </a:lnTo>
                    <a:lnTo>
                      <a:pt x="734066" y="1656098"/>
                    </a:lnTo>
                    <a:lnTo>
                      <a:pt x="707323" y="1531333"/>
                    </a:lnTo>
                    <a:lnTo>
                      <a:pt x="688561" y="1528470"/>
                    </a:lnTo>
                    <a:lnTo>
                      <a:pt x="581645" y="1496716"/>
                    </a:lnTo>
                    <a:lnTo>
                      <a:pt x="495416" y="1592152"/>
                    </a:lnTo>
                    <a:lnTo>
                      <a:pt x="332634" y="1498169"/>
                    </a:lnTo>
                    <a:lnTo>
                      <a:pt x="373389" y="1372000"/>
                    </a:lnTo>
                    <a:lnTo>
                      <a:pt x="293970" y="1290661"/>
                    </a:lnTo>
                    <a:lnTo>
                      <a:pt x="287662" y="1281558"/>
                    </a:lnTo>
                    <a:lnTo>
                      <a:pt x="157930" y="1323465"/>
                    </a:lnTo>
                    <a:lnTo>
                      <a:pt x="63947" y="1160683"/>
                    </a:lnTo>
                    <a:lnTo>
                      <a:pt x="170348" y="1064548"/>
                    </a:lnTo>
                    <a:lnTo>
                      <a:pt x="159896" y="1031651"/>
                    </a:lnTo>
                    <a:lnTo>
                      <a:pt x="144063" y="952912"/>
                    </a:lnTo>
                    <a:lnTo>
                      <a:pt x="0" y="922032"/>
                    </a:lnTo>
                    <a:lnTo>
                      <a:pt x="0" y="734067"/>
                    </a:lnTo>
                    <a:lnTo>
                      <a:pt x="152682" y="701339"/>
                    </a:lnTo>
                    <a:lnTo>
                      <a:pt x="159896" y="669158"/>
                    </a:lnTo>
                    <a:lnTo>
                      <a:pt x="182923" y="602913"/>
                    </a:lnTo>
                    <a:lnTo>
                      <a:pt x="63947" y="495417"/>
                    </a:lnTo>
                    <a:lnTo>
                      <a:pt x="157930" y="332634"/>
                    </a:lnTo>
                    <a:lnTo>
                      <a:pt x="318389" y="384465"/>
                    </a:lnTo>
                    <a:lnTo>
                      <a:pt x="353537" y="346539"/>
                    </a:lnTo>
                    <a:lnTo>
                      <a:pt x="385166" y="320558"/>
                    </a:lnTo>
                    <a:lnTo>
                      <a:pt x="332634" y="157929"/>
                    </a:lnTo>
                    <a:lnTo>
                      <a:pt x="495416" y="63947"/>
                    </a:lnTo>
                    <a:lnTo>
                      <a:pt x="612546" y="193585"/>
                    </a:lnTo>
                    <a:lnTo>
                      <a:pt x="688561" y="172338"/>
                    </a:lnTo>
                    <a:lnTo>
                      <a:pt x="697415" y="170987"/>
                    </a:lnTo>
                    <a:close/>
                  </a:path>
                </a:pathLst>
              </a:cu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>
                <a:outerShdw blurRad="76200" dist="38100" dir="8100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61"/>
              </a:p>
            </p:txBody>
          </p:sp>
          <p:sp>
            <p:nvSpPr>
              <p:cNvPr id="61" name="Oval 8"/>
              <p:cNvSpPr>
                <a:spLocks noChangeArrowheads="1"/>
              </p:cNvSpPr>
              <p:nvPr/>
            </p:nvSpPr>
            <p:spPr bwMode="auto">
              <a:xfrm>
                <a:off x="5751522" y="5405372"/>
                <a:ext cx="799119" cy="799120"/>
              </a:xfrm>
              <a:prstGeom prst="ellipse">
                <a:avLst/>
              </a:prstGeom>
              <a:solidFill>
                <a:srgbClr val="4D8689"/>
              </a:solidFill>
              <a:ln>
                <a:noFill/>
              </a:ln>
              <a:effectLst>
                <a:outerShdw blurRad="1397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61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4533" y="3453"/>
              <a:ext cx="1235" cy="1235"/>
              <a:chOff x="3837782" y="3265400"/>
              <a:chExt cx="1045229" cy="1045228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3837782" y="3265400"/>
                <a:ext cx="1045229" cy="1045228"/>
              </a:xfrm>
              <a:custGeom>
                <a:avLst/>
                <a:gdLst>
                  <a:gd name="connsiteX0" fmla="*/ 734066 w 1656097"/>
                  <a:gd name="connsiteY0" fmla="*/ 0 h 1656098"/>
                  <a:gd name="connsiteX1" fmla="*/ 922032 w 1656097"/>
                  <a:gd name="connsiteY1" fmla="*/ 0 h 1656098"/>
                  <a:gd name="connsiteX2" fmla="*/ 958682 w 1656097"/>
                  <a:gd name="connsiteY2" fmla="*/ 170987 h 1656098"/>
                  <a:gd name="connsiteX3" fmla="*/ 967537 w 1656097"/>
                  <a:gd name="connsiteY3" fmla="*/ 172338 h 1656098"/>
                  <a:gd name="connsiteX4" fmla="*/ 1042604 w 1656097"/>
                  <a:gd name="connsiteY4" fmla="*/ 194634 h 1656098"/>
                  <a:gd name="connsiteX5" fmla="*/ 1160682 w 1656097"/>
                  <a:gd name="connsiteY5" fmla="*/ 63947 h 1656098"/>
                  <a:gd name="connsiteX6" fmla="*/ 1323465 w 1656097"/>
                  <a:gd name="connsiteY6" fmla="*/ 157929 h 1656098"/>
                  <a:gd name="connsiteX7" fmla="*/ 1271151 w 1656097"/>
                  <a:gd name="connsiteY7" fmla="*/ 319877 h 1656098"/>
                  <a:gd name="connsiteX8" fmla="*/ 1280994 w 1656097"/>
                  <a:gd name="connsiteY8" fmla="*/ 327054 h 1656098"/>
                  <a:gd name="connsiteX9" fmla="*/ 1333335 w 1656097"/>
                  <a:gd name="connsiteY9" fmla="*/ 377405 h 1656098"/>
                  <a:gd name="connsiteX10" fmla="*/ 1338950 w 1656097"/>
                  <a:gd name="connsiteY10" fmla="*/ 384065 h 1656098"/>
                  <a:gd name="connsiteX11" fmla="*/ 1498169 w 1656097"/>
                  <a:gd name="connsiteY11" fmla="*/ 332634 h 1656098"/>
                  <a:gd name="connsiteX12" fmla="*/ 1592152 w 1656097"/>
                  <a:gd name="connsiteY12" fmla="*/ 495417 h 1656098"/>
                  <a:gd name="connsiteX13" fmla="*/ 1473528 w 1656097"/>
                  <a:gd name="connsiteY13" fmla="*/ 602595 h 1656098"/>
                  <a:gd name="connsiteX14" fmla="*/ 1483127 w 1656097"/>
                  <a:gd name="connsiteY14" fmla="*/ 626411 h 1656098"/>
                  <a:gd name="connsiteX15" fmla="*/ 1501984 w 1656097"/>
                  <a:gd name="connsiteY15" fmla="*/ 701032 h 1656098"/>
                  <a:gd name="connsiteX16" fmla="*/ 1656097 w 1656097"/>
                  <a:gd name="connsiteY16" fmla="*/ 734067 h 1656098"/>
                  <a:gd name="connsiteX17" fmla="*/ 1656097 w 1656097"/>
                  <a:gd name="connsiteY17" fmla="*/ 922032 h 1656098"/>
                  <a:gd name="connsiteX18" fmla="*/ 1511749 w 1656097"/>
                  <a:gd name="connsiteY18" fmla="*/ 952973 h 1656098"/>
                  <a:gd name="connsiteX19" fmla="*/ 1506114 w 1656097"/>
                  <a:gd name="connsiteY19" fmla="*/ 989892 h 1656098"/>
                  <a:gd name="connsiteX20" fmla="*/ 1491538 w 1656097"/>
                  <a:gd name="connsiteY20" fmla="*/ 1048074 h 1656098"/>
                  <a:gd name="connsiteX21" fmla="*/ 1485827 w 1656097"/>
                  <a:gd name="connsiteY21" fmla="*/ 1064617 h 1656098"/>
                  <a:gd name="connsiteX22" fmla="*/ 1592152 w 1656097"/>
                  <a:gd name="connsiteY22" fmla="*/ 1160683 h 1656098"/>
                  <a:gd name="connsiteX23" fmla="*/ 1498169 w 1656097"/>
                  <a:gd name="connsiteY23" fmla="*/ 1323465 h 1656098"/>
                  <a:gd name="connsiteX24" fmla="*/ 1367507 w 1656097"/>
                  <a:gd name="connsiteY24" fmla="*/ 1281258 h 1656098"/>
                  <a:gd name="connsiteX25" fmla="*/ 1351398 w 1656097"/>
                  <a:gd name="connsiteY25" fmla="*/ 1303350 h 1656098"/>
                  <a:gd name="connsiteX26" fmla="*/ 1301049 w 1656097"/>
                  <a:gd name="connsiteY26" fmla="*/ 1355691 h 1656098"/>
                  <a:gd name="connsiteX27" fmla="*/ 1282493 w 1656097"/>
                  <a:gd name="connsiteY27" fmla="*/ 1371332 h 1656098"/>
                  <a:gd name="connsiteX28" fmla="*/ 1323465 w 1656097"/>
                  <a:gd name="connsiteY28" fmla="*/ 1498169 h 1656098"/>
                  <a:gd name="connsiteX29" fmla="*/ 1160682 w 1656097"/>
                  <a:gd name="connsiteY29" fmla="*/ 1592152 h 1656098"/>
                  <a:gd name="connsiteX30" fmla="*/ 1074277 w 1656097"/>
                  <a:gd name="connsiteY30" fmla="*/ 1496521 h 1656098"/>
                  <a:gd name="connsiteX31" fmla="*/ 1052042 w 1656097"/>
                  <a:gd name="connsiteY31" fmla="*/ 1505484 h 1656098"/>
                  <a:gd name="connsiteX32" fmla="*/ 948719 w 1656097"/>
                  <a:gd name="connsiteY32" fmla="*/ 1531593 h 1656098"/>
                  <a:gd name="connsiteX33" fmla="*/ 922032 w 1656097"/>
                  <a:gd name="connsiteY33" fmla="*/ 1656098 h 1656098"/>
                  <a:gd name="connsiteX34" fmla="*/ 734066 w 1656097"/>
                  <a:gd name="connsiteY34" fmla="*/ 1656098 h 1656098"/>
                  <a:gd name="connsiteX35" fmla="*/ 707323 w 1656097"/>
                  <a:gd name="connsiteY35" fmla="*/ 1531333 h 1656098"/>
                  <a:gd name="connsiteX36" fmla="*/ 688561 w 1656097"/>
                  <a:gd name="connsiteY36" fmla="*/ 1528470 h 1656098"/>
                  <a:gd name="connsiteX37" fmla="*/ 581645 w 1656097"/>
                  <a:gd name="connsiteY37" fmla="*/ 1496716 h 1656098"/>
                  <a:gd name="connsiteX38" fmla="*/ 495416 w 1656097"/>
                  <a:gd name="connsiteY38" fmla="*/ 1592152 h 1656098"/>
                  <a:gd name="connsiteX39" fmla="*/ 332634 w 1656097"/>
                  <a:gd name="connsiteY39" fmla="*/ 1498169 h 1656098"/>
                  <a:gd name="connsiteX40" fmla="*/ 373389 w 1656097"/>
                  <a:gd name="connsiteY40" fmla="*/ 1372000 h 1656098"/>
                  <a:gd name="connsiteX41" fmla="*/ 293970 w 1656097"/>
                  <a:gd name="connsiteY41" fmla="*/ 1290661 h 1656098"/>
                  <a:gd name="connsiteX42" fmla="*/ 287662 w 1656097"/>
                  <a:gd name="connsiteY42" fmla="*/ 1281558 h 1656098"/>
                  <a:gd name="connsiteX43" fmla="*/ 157930 w 1656097"/>
                  <a:gd name="connsiteY43" fmla="*/ 1323465 h 1656098"/>
                  <a:gd name="connsiteX44" fmla="*/ 63947 w 1656097"/>
                  <a:gd name="connsiteY44" fmla="*/ 1160683 h 1656098"/>
                  <a:gd name="connsiteX45" fmla="*/ 170348 w 1656097"/>
                  <a:gd name="connsiteY45" fmla="*/ 1064548 h 1656098"/>
                  <a:gd name="connsiteX46" fmla="*/ 159896 w 1656097"/>
                  <a:gd name="connsiteY46" fmla="*/ 1031651 h 1656098"/>
                  <a:gd name="connsiteX47" fmla="*/ 144063 w 1656097"/>
                  <a:gd name="connsiteY47" fmla="*/ 952912 h 1656098"/>
                  <a:gd name="connsiteX48" fmla="*/ 0 w 1656097"/>
                  <a:gd name="connsiteY48" fmla="*/ 922032 h 1656098"/>
                  <a:gd name="connsiteX49" fmla="*/ 0 w 1656097"/>
                  <a:gd name="connsiteY49" fmla="*/ 734067 h 1656098"/>
                  <a:gd name="connsiteX50" fmla="*/ 152682 w 1656097"/>
                  <a:gd name="connsiteY50" fmla="*/ 701339 h 1656098"/>
                  <a:gd name="connsiteX51" fmla="*/ 159896 w 1656097"/>
                  <a:gd name="connsiteY51" fmla="*/ 669158 h 1656098"/>
                  <a:gd name="connsiteX52" fmla="*/ 182923 w 1656097"/>
                  <a:gd name="connsiteY52" fmla="*/ 602913 h 1656098"/>
                  <a:gd name="connsiteX53" fmla="*/ 63947 w 1656097"/>
                  <a:gd name="connsiteY53" fmla="*/ 495417 h 1656098"/>
                  <a:gd name="connsiteX54" fmla="*/ 157930 w 1656097"/>
                  <a:gd name="connsiteY54" fmla="*/ 332634 h 1656098"/>
                  <a:gd name="connsiteX55" fmla="*/ 318389 w 1656097"/>
                  <a:gd name="connsiteY55" fmla="*/ 384465 h 1656098"/>
                  <a:gd name="connsiteX56" fmla="*/ 353537 w 1656097"/>
                  <a:gd name="connsiteY56" fmla="*/ 346539 h 1656098"/>
                  <a:gd name="connsiteX57" fmla="*/ 385166 w 1656097"/>
                  <a:gd name="connsiteY57" fmla="*/ 320558 h 1656098"/>
                  <a:gd name="connsiteX58" fmla="*/ 332634 w 1656097"/>
                  <a:gd name="connsiteY58" fmla="*/ 157929 h 1656098"/>
                  <a:gd name="connsiteX59" fmla="*/ 495416 w 1656097"/>
                  <a:gd name="connsiteY59" fmla="*/ 63947 h 1656098"/>
                  <a:gd name="connsiteX60" fmla="*/ 612546 w 1656097"/>
                  <a:gd name="connsiteY60" fmla="*/ 193585 h 1656098"/>
                  <a:gd name="connsiteX61" fmla="*/ 688561 w 1656097"/>
                  <a:gd name="connsiteY61" fmla="*/ 172338 h 1656098"/>
                  <a:gd name="connsiteX62" fmla="*/ 697415 w 1656097"/>
                  <a:gd name="connsiteY62" fmla="*/ 170987 h 16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656097" h="1656098">
                    <a:moveTo>
                      <a:pt x="734066" y="0"/>
                    </a:moveTo>
                    <a:lnTo>
                      <a:pt x="922032" y="0"/>
                    </a:lnTo>
                    <a:lnTo>
                      <a:pt x="958682" y="170987"/>
                    </a:lnTo>
                    <a:lnTo>
                      <a:pt x="967537" y="172338"/>
                    </a:lnTo>
                    <a:lnTo>
                      <a:pt x="1042604" y="194634"/>
                    </a:lnTo>
                    <a:lnTo>
                      <a:pt x="1160682" y="63947"/>
                    </a:lnTo>
                    <a:lnTo>
                      <a:pt x="1323465" y="157929"/>
                    </a:lnTo>
                    <a:lnTo>
                      <a:pt x="1271151" y="319877"/>
                    </a:lnTo>
                    <a:lnTo>
                      <a:pt x="1280994" y="327054"/>
                    </a:lnTo>
                    <a:cubicBezTo>
                      <a:pt x="1299308" y="342918"/>
                      <a:pt x="1316780" y="359726"/>
                      <a:pt x="1333335" y="377405"/>
                    </a:cubicBezTo>
                    <a:lnTo>
                      <a:pt x="1338950" y="384065"/>
                    </a:lnTo>
                    <a:lnTo>
                      <a:pt x="1498169" y="332634"/>
                    </a:lnTo>
                    <a:lnTo>
                      <a:pt x="1592152" y="495417"/>
                    </a:lnTo>
                    <a:lnTo>
                      <a:pt x="1473528" y="602595"/>
                    </a:lnTo>
                    <a:lnTo>
                      <a:pt x="1483127" y="626411"/>
                    </a:lnTo>
                    <a:lnTo>
                      <a:pt x="1501984" y="701032"/>
                    </a:lnTo>
                    <a:lnTo>
                      <a:pt x="1656097" y="734067"/>
                    </a:lnTo>
                    <a:lnTo>
                      <a:pt x="1656097" y="922032"/>
                    </a:lnTo>
                    <a:lnTo>
                      <a:pt x="1511749" y="952973"/>
                    </a:lnTo>
                    <a:lnTo>
                      <a:pt x="1506114" y="989892"/>
                    </a:lnTo>
                    <a:cubicBezTo>
                      <a:pt x="1502081" y="1009604"/>
                      <a:pt x="1497209" y="1029011"/>
                      <a:pt x="1491538" y="1048074"/>
                    </a:cubicBezTo>
                    <a:lnTo>
                      <a:pt x="1485827" y="1064617"/>
                    </a:lnTo>
                    <a:lnTo>
                      <a:pt x="1592152" y="1160683"/>
                    </a:lnTo>
                    <a:lnTo>
                      <a:pt x="1498169" y="1323465"/>
                    </a:lnTo>
                    <a:lnTo>
                      <a:pt x="1367507" y="1281258"/>
                    </a:lnTo>
                    <a:lnTo>
                      <a:pt x="1351398" y="1303350"/>
                    </a:lnTo>
                    <a:cubicBezTo>
                      <a:pt x="1335535" y="1321664"/>
                      <a:pt x="1318727" y="1339136"/>
                      <a:pt x="1301049" y="1355691"/>
                    </a:cubicBezTo>
                    <a:lnTo>
                      <a:pt x="1282493" y="1371332"/>
                    </a:lnTo>
                    <a:lnTo>
                      <a:pt x="1323465" y="1498169"/>
                    </a:lnTo>
                    <a:lnTo>
                      <a:pt x="1160682" y="1592152"/>
                    </a:lnTo>
                    <a:lnTo>
                      <a:pt x="1074277" y="1496521"/>
                    </a:lnTo>
                    <a:lnTo>
                      <a:pt x="1052042" y="1505484"/>
                    </a:lnTo>
                    <a:lnTo>
                      <a:pt x="948719" y="1531593"/>
                    </a:lnTo>
                    <a:lnTo>
                      <a:pt x="922032" y="1656098"/>
                    </a:lnTo>
                    <a:lnTo>
                      <a:pt x="734066" y="1656098"/>
                    </a:lnTo>
                    <a:lnTo>
                      <a:pt x="707323" y="1531333"/>
                    </a:lnTo>
                    <a:lnTo>
                      <a:pt x="688561" y="1528470"/>
                    </a:lnTo>
                    <a:lnTo>
                      <a:pt x="581645" y="1496716"/>
                    </a:lnTo>
                    <a:lnTo>
                      <a:pt x="495416" y="1592152"/>
                    </a:lnTo>
                    <a:lnTo>
                      <a:pt x="332634" y="1498169"/>
                    </a:lnTo>
                    <a:lnTo>
                      <a:pt x="373389" y="1372000"/>
                    </a:lnTo>
                    <a:lnTo>
                      <a:pt x="293970" y="1290661"/>
                    </a:lnTo>
                    <a:lnTo>
                      <a:pt x="287662" y="1281558"/>
                    </a:lnTo>
                    <a:lnTo>
                      <a:pt x="157930" y="1323465"/>
                    </a:lnTo>
                    <a:lnTo>
                      <a:pt x="63947" y="1160683"/>
                    </a:lnTo>
                    <a:lnTo>
                      <a:pt x="170348" y="1064548"/>
                    </a:lnTo>
                    <a:lnTo>
                      <a:pt x="159896" y="1031651"/>
                    </a:lnTo>
                    <a:lnTo>
                      <a:pt x="144063" y="952912"/>
                    </a:lnTo>
                    <a:lnTo>
                      <a:pt x="0" y="922032"/>
                    </a:lnTo>
                    <a:lnTo>
                      <a:pt x="0" y="734067"/>
                    </a:lnTo>
                    <a:lnTo>
                      <a:pt x="152682" y="701339"/>
                    </a:lnTo>
                    <a:lnTo>
                      <a:pt x="159896" y="669158"/>
                    </a:lnTo>
                    <a:lnTo>
                      <a:pt x="182923" y="602913"/>
                    </a:lnTo>
                    <a:lnTo>
                      <a:pt x="63947" y="495417"/>
                    </a:lnTo>
                    <a:lnTo>
                      <a:pt x="157930" y="332634"/>
                    </a:lnTo>
                    <a:lnTo>
                      <a:pt x="318389" y="384465"/>
                    </a:lnTo>
                    <a:lnTo>
                      <a:pt x="353537" y="346539"/>
                    </a:lnTo>
                    <a:lnTo>
                      <a:pt x="385166" y="320558"/>
                    </a:lnTo>
                    <a:lnTo>
                      <a:pt x="332634" y="157929"/>
                    </a:lnTo>
                    <a:lnTo>
                      <a:pt x="495416" y="63947"/>
                    </a:lnTo>
                    <a:lnTo>
                      <a:pt x="612546" y="193585"/>
                    </a:lnTo>
                    <a:lnTo>
                      <a:pt x="688561" y="172338"/>
                    </a:lnTo>
                    <a:lnTo>
                      <a:pt x="697415" y="170987"/>
                    </a:lnTo>
                    <a:close/>
                  </a:path>
                </a:pathLst>
              </a:cu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>
                <a:outerShdw blurRad="76200" dist="38100" dir="8100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61"/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3960334" y="3396811"/>
                <a:ext cx="800124" cy="799120"/>
              </a:xfrm>
              <a:prstGeom prst="ellipse">
                <a:avLst/>
              </a:prstGeom>
              <a:solidFill>
                <a:srgbClr val="E19520"/>
              </a:solidFill>
              <a:ln>
                <a:noFill/>
              </a:ln>
              <a:effectLst>
                <a:outerShdw blurRad="1016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61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6818" y="3853"/>
              <a:ext cx="918" cy="883"/>
              <a:chOff x="9791183" y="5224434"/>
              <a:chExt cx="645684" cy="620945"/>
            </a:xfrm>
            <a:solidFill>
              <a:srgbClr val="223762"/>
            </a:solidFill>
          </p:grpSpPr>
          <p:sp>
            <p:nvSpPr>
              <p:cNvPr id="66" name="Oval 131"/>
              <p:cNvSpPr>
                <a:spLocks noChangeArrowheads="1"/>
              </p:cNvSpPr>
              <p:nvPr/>
            </p:nvSpPr>
            <p:spPr bwMode="auto">
              <a:xfrm>
                <a:off x="9968746" y="5224434"/>
                <a:ext cx="290558" cy="294275"/>
              </a:xfrm>
              <a:prstGeom prst="ellipse">
                <a:avLst/>
              </a:prstGeom>
              <a:solidFill>
                <a:srgbClr val="E19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zh-CN" altLang="en-US" sz="76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134"/>
              <p:cNvSpPr/>
              <p:nvPr/>
            </p:nvSpPr>
            <p:spPr bwMode="auto">
              <a:xfrm>
                <a:off x="9791183" y="5564604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rgbClr val="E19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zh-CN" altLang="en-US" sz="76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9144" y="3910"/>
              <a:ext cx="475" cy="361"/>
              <a:chOff x="4268086" y="4221191"/>
              <a:chExt cx="509646" cy="387231"/>
            </a:xfrm>
            <a:solidFill>
              <a:schemeClr val="bg1"/>
            </a:solidFill>
          </p:grpSpPr>
          <p:sp>
            <p:nvSpPr>
              <p:cNvPr id="69" name="Freeform 20"/>
              <p:cNvSpPr>
                <a:spLocks noEditPoints="1"/>
              </p:cNvSpPr>
              <p:nvPr/>
            </p:nvSpPr>
            <p:spPr bwMode="auto">
              <a:xfrm>
                <a:off x="4268086" y="4273030"/>
                <a:ext cx="337890" cy="335392"/>
              </a:xfrm>
              <a:custGeom>
                <a:avLst/>
                <a:gdLst>
                  <a:gd name="T0" fmla="*/ 229 w 229"/>
                  <a:gd name="T1" fmla="*/ 128 h 227"/>
                  <a:gd name="T2" fmla="*/ 229 w 229"/>
                  <a:gd name="T3" fmla="*/ 98 h 227"/>
                  <a:gd name="T4" fmla="*/ 206 w 229"/>
                  <a:gd name="T5" fmla="*/ 93 h 227"/>
                  <a:gd name="T6" fmla="*/ 200 w 229"/>
                  <a:gd name="T7" fmla="*/ 76 h 227"/>
                  <a:gd name="T8" fmla="*/ 216 w 229"/>
                  <a:gd name="T9" fmla="*/ 58 h 227"/>
                  <a:gd name="T10" fmla="*/ 198 w 229"/>
                  <a:gd name="T11" fmla="*/ 34 h 227"/>
                  <a:gd name="T12" fmla="*/ 176 w 229"/>
                  <a:gd name="T13" fmla="*/ 44 h 227"/>
                  <a:gd name="T14" fmla="*/ 161 w 229"/>
                  <a:gd name="T15" fmla="*/ 33 h 227"/>
                  <a:gd name="T16" fmla="*/ 164 w 229"/>
                  <a:gd name="T17" fmla="*/ 9 h 227"/>
                  <a:gd name="T18" fmla="*/ 135 w 229"/>
                  <a:gd name="T19" fmla="*/ 0 h 227"/>
                  <a:gd name="T20" fmla="*/ 123 w 229"/>
                  <a:gd name="T21" fmla="*/ 20 h 227"/>
                  <a:gd name="T22" fmla="*/ 114 w 229"/>
                  <a:gd name="T23" fmla="*/ 20 h 227"/>
                  <a:gd name="T24" fmla="*/ 105 w 229"/>
                  <a:gd name="T25" fmla="*/ 20 h 227"/>
                  <a:gd name="T26" fmla="*/ 93 w 229"/>
                  <a:gd name="T27" fmla="*/ 0 h 227"/>
                  <a:gd name="T28" fmla="*/ 65 w 229"/>
                  <a:gd name="T29" fmla="*/ 9 h 227"/>
                  <a:gd name="T30" fmla="*/ 67 w 229"/>
                  <a:gd name="T31" fmla="*/ 33 h 227"/>
                  <a:gd name="T32" fmla="*/ 52 w 229"/>
                  <a:gd name="T33" fmla="*/ 44 h 227"/>
                  <a:gd name="T34" fmla="*/ 30 w 229"/>
                  <a:gd name="T35" fmla="*/ 34 h 227"/>
                  <a:gd name="T36" fmla="*/ 13 w 229"/>
                  <a:gd name="T37" fmla="*/ 58 h 227"/>
                  <a:gd name="T38" fmla="*/ 29 w 229"/>
                  <a:gd name="T39" fmla="*/ 76 h 227"/>
                  <a:gd name="T40" fmla="*/ 23 w 229"/>
                  <a:gd name="T41" fmla="*/ 94 h 227"/>
                  <a:gd name="T42" fmla="*/ 0 w 229"/>
                  <a:gd name="T43" fmla="*/ 98 h 227"/>
                  <a:gd name="T44" fmla="*/ 0 w 229"/>
                  <a:gd name="T45" fmla="*/ 128 h 227"/>
                  <a:gd name="T46" fmla="*/ 23 w 229"/>
                  <a:gd name="T47" fmla="*/ 133 h 227"/>
                  <a:gd name="T48" fmla="*/ 29 w 229"/>
                  <a:gd name="T49" fmla="*/ 151 h 227"/>
                  <a:gd name="T50" fmla="*/ 13 w 229"/>
                  <a:gd name="T51" fmla="*/ 169 h 227"/>
                  <a:gd name="T52" fmla="*/ 31 w 229"/>
                  <a:gd name="T53" fmla="*/ 193 h 227"/>
                  <a:gd name="T54" fmla="*/ 52 w 229"/>
                  <a:gd name="T55" fmla="*/ 183 h 227"/>
                  <a:gd name="T56" fmla="*/ 67 w 229"/>
                  <a:gd name="T57" fmla="*/ 194 h 227"/>
                  <a:gd name="T58" fmla="*/ 65 w 229"/>
                  <a:gd name="T59" fmla="*/ 218 h 227"/>
                  <a:gd name="T60" fmla="*/ 93 w 229"/>
                  <a:gd name="T61" fmla="*/ 227 h 227"/>
                  <a:gd name="T62" fmla="*/ 105 w 229"/>
                  <a:gd name="T63" fmla="*/ 206 h 227"/>
                  <a:gd name="T64" fmla="*/ 114 w 229"/>
                  <a:gd name="T65" fmla="*/ 207 h 227"/>
                  <a:gd name="T66" fmla="*/ 124 w 229"/>
                  <a:gd name="T67" fmla="*/ 206 h 227"/>
                  <a:gd name="T68" fmla="*/ 135 w 229"/>
                  <a:gd name="T69" fmla="*/ 227 h 227"/>
                  <a:gd name="T70" fmla="*/ 164 w 229"/>
                  <a:gd name="T71" fmla="*/ 217 h 227"/>
                  <a:gd name="T72" fmla="*/ 161 w 229"/>
                  <a:gd name="T73" fmla="*/ 194 h 227"/>
                  <a:gd name="T74" fmla="*/ 176 w 229"/>
                  <a:gd name="T75" fmla="*/ 183 h 227"/>
                  <a:gd name="T76" fmla="*/ 198 w 229"/>
                  <a:gd name="T77" fmla="*/ 193 h 227"/>
                  <a:gd name="T78" fmla="*/ 216 w 229"/>
                  <a:gd name="T79" fmla="*/ 168 h 227"/>
                  <a:gd name="T80" fmla="*/ 200 w 229"/>
                  <a:gd name="T81" fmla="*/ 151 h 227"/>
                  <a:gd name="T82" fmla="*/ 206 w 229"/>
                  <a:gd name="T83" fmla="*/ 133 h 227"/>
                  <a:gd name="T84" fmla="*/ 229 w 229"/>
                  <a:gd name="T85" fmla="*/ 128 h 227"/>
                  <a:gd name="T86" fmla="*/ 114 w 229"/>
                  <a:gd name="T87" fmla="*/ 180 h 227"/>
                  <a:gd name="T88" fmla="*/ 47 w 229"/>
                  <a:gd name="T89" fmla="*/ 113 h 227"/>
                  <a:gd name="T90" fmla="*/ 114 w 229"/>
                  <a:gd name="T91" fmla="*/ 46 h 227"/>
                  <a:gd name="T92" fmla="*/ 181 w 229"/>
                  <a:gd name="T93" fmla="*/ 113 h 227"/>
                  <a:gd name="T94" fmla="*/ 114 w 229"/>
                  <a:gd name="T95" fmla="*/ 1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zh-CN" altLang="en-US" sz="761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1"/>
              <p:cNvSpPr>
                <a:spLocks noEditPoints="1"/>
              </p:cNvSpPr>
              <p:nvPr/>
            </p:nvSpPr>
            <p:spPr bwMode="auto">
              <a:xfrm>
                <a:off x="4577871" y="4221191"/>
                <a:ext cx="199861" cy="199861"/>
              </a:xfrm>
              <a:custGeom>
                <a:avLst/>
                <a:gdLst>
                  <a:gd name="T0" fmla="*/ 135 w 135"/>
                  <a:gd name="T1" fmla="*/ 76 h 135"/>
                  <a:gd name="T2" fmla="*/ 135 w 135"/>
                  <a:gd name="T3" fmla="*/ 58 h 135"/>
                  <a:gd name="T4" fmla="*/ 122 w 135"/>
                  <a:gd name="T5" fmla="*/ 55 h 135"/>
                  <a:gd name="T6" fmla="*/ 118 w 135"/>
                  <a:gd name="T7" fmla="*/ 45 h 135"/>
                  <a:gd name="T8" fmla="*/ 128 w 135"/>
                  <a:gd name="T9" fmla="*/ 34 h 135"/>
                  <a:gd name="T10" fmla="*/ 117 w 135"/>
                  <a:gd name="T11" fmla="*/ 20 h 135"/>
                  <a:gd name="T12" fmla="*/ 104 w 135"/>
                  <a:gd name="T13" fmla="*/ 26 h 135"/>
                  <a:gd name="T14" fmla="*/ 96 w 135"/>
                  <a:gd name="T15" fmla="*/ 19 h 135"/>
                  <a:gd name="T16" fmla="*/ 97 w 135"/>
                  <a:gd name="T17" fmla="*/ 5 h 135"/>
                  <a:gd name="T18" fmla="*/ 80 w 135"/>
                  <a:gd name="T19" fmla="*/ 0 h 135"/>
                  <a:gd name="T20" fmla="*/ 73 w 135"/>
                  <a:gd name="T21" fmla="*/ 12 h 135"/>
                  <a:gd name="T22" fmla="*/ 67 w 135"/>
                  <a:gd name="T23" fmla="*/ 12 h 135"/>
                  <a:gd name="T24" fmla="*/ 62 w 135"/>
                  <a:gd name="T25" fmla="*/ 12 h 135"/>
                  <a:gd name="T26" fmla="*/ 55 w 135"/>
                  <a:gd name="T27" fmla="*/ 0 h 135"/>
                  <a:gd name="T28" fmla="*/ 38 w 135"/>
                  <a:gd name="T29" fmla="*/ 5 h 135"/>
                  <a:gd name="T30" fmla="*/ 39 w 135"/>
                  <a:gd name="T31" fmla="*/ 19 h 135"/>
                  <a:gd name="T32" fmla="*/ 30 w 135"/>
                  <a:gd name="T33" fmla="*/ 26 h 135"/>
                  <a:gd name="T34" fmla="*/ 18 w 135"/>
                  <a:gd name="T35" fmla="*/ 20 h 135"/>
                  <a:gd name="T36" fmla="*/ 7 w 135"/>
                  <a:gd name="T37" fmla="*/ 34 h 135"/>
                  <a:gd name="T38" fmla="*/ 17 w 135"/>
                  <a:gd name="T39" fmla="*/ 45 h 135"/>
                  <a:gd name="T40" fmla="*/ 13 w 135"/>
                  <a:gd name="T41" fmla="*/ 55 h 135"/>
                  <a:gd name="T42" fmla="*/ 0 w 135"/>
                  <a:gd name="T43" fmla="*/ 58 h 135"/>
                  <a:gd name="T44" fmla="*/ 0 w 135"/>
                  <a:gd name="T45" fmla="*/ 76 h 135"/>
                  <a:gd name="T46" fmla="*/ 13 w 135"/>
                  <a:gd name="T47" fmla="*/ 79 h 135"/>
                  <a:gd name="T48" fmla="*/ 17 w 135"/>
                  <a:gd name="T49" fmla="*/ 90 h 135"/>
                  <a:gd name="T50" fmla="*/ 7 w 135"/>
                  <a:gd name="T51" fmla="*/ 100 h 135"/>
                  <a:gd name="T52" fmla="*/ 18 w 135"/>
                  <a:gd name="T53" fmla="*/ 114 h 135"/>
                  <a:gd name="T54" fmla="*/ 31 w 135"/>
                  <a:gd name="T55" fmla="*/ 109 h 135"/>
                  <a:gd name="T56" fmla="*/ 39 w 135"/>
                  <a:gd name="T57" fmla="*/ 115 h 135"/>
                  <a:gd name="T58" fmla="*/ 38 w 135"/>
                  <a:gd name="T59" fmla="*/ 129 h 135"/>
                  <a:gd name="T60" fmla="*/ 55 w 135"/>
                  <a:gd name="T61" fmla="*/ 135 h 135"/>
                  <a:gd name="T62" fmla="*/ 62 w 135"/>
                  <a:gd name="T63" fmla="*/ 122 h 135"/>
                  <a:gd name="T64" fmla="*/ 68 w 135"/>
                  <a:gd name="T65" fmla="*/ 123 h 135"/>
                  <a:gd name="T66" fmla="*/ 73 w 135"/>
                  <a:gd name="T67" fmla="*/ 122 h 135"/>
                  <a:gd name="T68" fmla="*/ 80 w 135"/>
                  <a:gd name="T69" fmla="*/ 135 h 135"/>
                  <a:gd name="T70" fmla="*/ 97 w 135"/>
                  <a:gd name="T71" fmla="*/ 129 h 135"/>
                  <a:gd name="T72" fmla="*/ 96 w 135"/>
                  <a:gd name="T73" fmla="*/ 115 h 135"/>
                  <a:gd name="T74" fmla="*/ 104 w 135"/>
                  <a:gd name="T75" fmla="*/ 109 h 135"/>
                  <a:gd name="T76" fmla="*/ 117 w 135"/>
                  <a:gd name="T77" fmla="*/ 114 h 135"/>
                  <a:gd name="T78" fmla="*/ 128 w 135"/>
                  <a:gd name="T79" fmla="*/ 100 h 135"/>
                  <a:gd name="T80" fmla="*/ 118 w 135"/>
                  <a:gd name="T81" fmla="*/ 89 h 135"/>
                  <a:gd name="T82" fmla="*/ 122 w 135"/>
                  <a:gd name="T83" fmla="*/ 79 h 135"/>
                  <a:gd name="T84" fmla="*/ 135 w 135"/>
                  <a:gd name="T85" fmla="*/ 76 h 135"/>
                  <a:gd name="T86" fmla="*/ 67 w 135"/>
                  <a:gd name="T87" fmla="*/ 107 h 135"/>
                  <a:gd name="T88" fmla="*/ 28 w 135"/>
                  <a:gd name="T89" fmla="*/ 67 h 135"/>
                  <a:gd name="T90" fmla="*/ 67 w 135"/>
                  <a:gd name="T91" fmla="*/ 27 h 135"/>
                  <a:gd name="T92" fmla="*/ 107 w 135"/>
                  <a:gd name="T93" fmla="*/ 67 h 135"/>
                  <a:gd name="T94" fmla="*/ 67 w 135"/>
                  <a:gd name="T95" fmla="*/ 10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zh-CN" altLang="en-US" sz="76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015" y="3899"/>
              <a:ext cx="269" cy="344"/>
              <a:chOff x="1605186" y="572440"/>
              <a:chExt cx="563562" cy="720725"/>
            </a:xfrm>
            <a:solidFill>
              <a:schemeClr val="bg1"/>
            </a:solidFill>
          </p:grpSpPr>
          <p:sp>
            <p:nvSpPr>
              <p:cNvPr id="72" name="Freeform 32"/>
              <p:cNvSpPr/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zh-CN" altLang="en-US" sz="761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33"/>
              <p:cNvSpPr/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zh-CN" altLang="en-US" sz="761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4"/>
              <p:cNvSpPr/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zh-CN" altLang="en-US" sz="76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7104" y="6288"/>
              <a:ext cx="309" cy="305"/>
              <a:chOff x="6967126" y="4092464"/>
              <a:chExt cx="453105" cy="448433"/>
            </a:xfrm>
            <a:solidFill>
              <a:schemeClr val="bg1"/>
            </a:solidFill>
          </p:grpSpPr>
          <p:sp>
            <p:nvSpPr>
              <p:cNvPr id="76" name="Freeform 136"/>
              <p:cNvSpPr/>
              <p:nvPr/>
            </p:nvSpPr>
            <p:spPr bwMode="auto">
              <a:xfrm>
                <a:off x="6967126" y="4343773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zh-CN" altLang="en-US" sz="761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37"/>
              <p:cNvSpPr>
                <a:spLocks noEditPoints="1"/>
              </p:cNvSpPr>
              <p:nvPr/>
            </p:nvSpPr>
            <p:spPr bwMode="auto">
              <a:xfrm>
                <a:off x="6967126" y="4092464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zh-CN" altLang="en-US" sz="76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7119" y="2063"/>
              <a:ext cx="318" cy="304"/>
              <a:chOff x="1004888" y="993775"/>
              <a:chExt cx="2438400" cy="2332038"/>
            </a:xfrm>
            <a:solidFill>
              <a:schemeClr val="bg1"/>
            </a:solidFill>
          </p:grpSpPr>
          <p:sp>
            <p:nvSpPr>
              <p:cNvPr id="79" name="Freeform 25"/>
              <p:cNvSpPr/>
              <p:nvPr/>
            </p:nvSpPr>
            <p:spPr bwMode="auto">
              <a:xfrm>
                <a:off x="1898651" y="2670175"/>
                <a:ext cx="655638" cy="65563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zh-CN" altLang="en-US" sz="761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任意多边形 79"/>
              <p:cNvSpPr>
                <a:spLocks noChangeArrowheads="1"/>
              </p:cNvSpPr>
              <p:nvPr/>
            </p:nvSpPr>
            <p:spPr bwMode="auto">
              <a:xfrm>
                <a:off x="1004888" y="993775"/>
                <a:ext cx="2438400" cy="1774825"/>
              </a:xfrm>
              <a:custGeom>
                <a:avLst/>
                <a:gdLst>
                  <a:gd name="connsiteX0" fmla="*/ 290196 w 2438400"/>
                  <a:gd name="connsiteY0" fmla="*/ 0 h 1774825"/>
                  <a:gd name="connsiteX1" fmla="*/ 2151973 w 2438400"/>
                  <a:gd name="connsiteY1" fmla="*/ 0 h 1774825"/>
                  <a:gd name="connsiteX2" fmla="*/ 2438400 w 2438400"/>
                  <a:gd name="connsiteY2" fmla="*/ 286384 h 1774825"/>
                  <a:gd name="connsiteX3" fmla="*/ 2438400 w 2438400"/>
                  <a:gd name="connsiteY3" fmla="*/ 1484673 h 1774825"/>
                  <a:gd name="connsiteX4" fmla="*/ 2151973 w 2438400"/>
                  <a:gd name="connsiteY4" fmla="*/ 1774825 h 1774825"/>
                  <a:gd name="connsiteX5" fmla="*/ 290196 w 2438400"/>
                  <a:gd name="connsiteY5" fmla="*/ 1774825 h 1774825"/>
                  <a:gd name="connsiteX6" fmla="*/ 0 w 2438400"/>
                  <a:gd name="connsiteY6" fmla="*/ 1484673 h 1774825"/>
                  <a:gd name="connsiteX7" fmla="*/ 0 w 2438400"/>
                  <a:gd name="connsiteY7" fmla="*/ 286384 h 1774825"/>
                  <a:gd name="connsiteX8" fmla="*/ 290196 w 2438400"/>
                  <a:gd name="connsiteY8" fmla="*/ 0 h 1774825"/>
                  <a:gd name="connsiteX9" fmla="*/ 471488 w 2438400"/>
                  <a:gd name="connsiteY9" fmla="*/ 425450 h 1774825"/>
                  <a:gd name="connsiteX10" fmla="*/ 471488 w 2438400"/>
                  <a:gd name="connsiteY10" fmla="*/ 598488 h 1774825"/>
                  <a:gd name="connsiteX11" fmla="*/ 1971676 w 2438400"/>
                  <a:gd name="connsiteY11" fmla="*/ 598488 h 1774825"/>
                  <a:gd name="connsiteX12" fmla="*/ 1971676 w 2438400"/>
                  <a:gd name="connsiteY12" fmla="*/ 425450 h 1774825"/>
                  <a:gd name="connsiteX13" fmla="*/ 471488 w 2438400"/>
                  <a:gd name="connsiteY13" fmla="*/ 425450 h 1774825"/>
                  <a:gd name="connsiteX14" fmla="*/ 471488 w 2438400"/>
                  <a:gd name="connsiteY14" fmla="*/ 801688 h 1774825"/>
                  <a:gd name="connsiteX15" fmla="*/ 471488 w 2438400"/>
                  <a:gd name="connsiteY15" fmla="*/ 971551 h 1774825"/>
                  <a:gd name="connsiteX16" fmla="*/ 1971676 w 2438400"/>
                  <a:gd name="connsiteY16" fmla="*/ 971551 h 1774825"/>
                  <a:gd name="connsiteX17" fmla="*/ 1971676 w 2438400"/>
                  <a:gd name="connsiteY17" fmla="*/ 801688 h 1774825"/>
                  <a:gd name="connsiteX18" fmla="*/ 471488 w 2438400"/>
                  <a:gd name="connsiteY18" fmla="*/ 801688 h 1774825"/>
                  <a:gd name="connsiteX19" fmla="*/ 471488 w 2438400"/>
                  <a:gd name="connsiteY19" fmla="*/ 1174750 h 1774825"/>
                  <a:gd name="connsiteX20" fmla="*/ 471488 w 2438400"/>
                  <a:gd name="connsiteY20" fmla="*/ 1347788 h 1774825"/>
                  <a:gd name="connsiteX21" fmla="*/ 1971676 w 2438400"/>
                  <a:gd name="connsiteY21" fmla="*/ 1347788 h 1774825"/>
                  <a:gd name="connsiteX22" fmla="*/ 1971676 w 2438400"/>
                  <a:gd name="connsiteY22" fmla="*/ 1174750 h 1774825"/>
                  <a:gd name="connsiteX23" fmla="*/ 471488 w 2438400"/>
                  <a:gd name="connsiteY23" fmla="*/ 1174750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noAutofit/>
              </a:bodyPr>
              <a:lstStyle/>
              <a:p>
                <a:endParaRPr lang="zh-CN" altLang="en-US" sz="761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807980" y="2267324"/>
            <a:ext cx="2011319" cy="914877"/>
            <a:chOff x="11543" y="3002"/>
            <a:chExt cx="1925" cy="1921"/>
          </a:xfrm>
        </p:grpSpPr>
        <p:sp>
          <p:nvSpPr>
            <p:cNvPr id="83" name="文本框 82"/>
            <p:cNvSpPr txBox="1"/>
            <p:nvPr/>
          </p:nvSpPr>
          <p:spPr>
            <a:xfrm>
              <a:off x="11543" y="4144"/>
              <a:ext cx="1925" cy="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  <a:defRPr/>
              </a:pPr>
              <a:r>
                <a:rPr lang="zh-CN" altLang="en-US" sz="1350" dirty="0">
                  <a:solidFill>
                    <a:schemeClr val="bg1"/>
                  </a:solidFill>
                  <a:ea typeface="+mn-lt"/>
                  <a:sym typeface="FZHei-B01S" panose="02010601030101010101" pitchFamily="2" charset="-122"/>
                </a:rPr>
                <a:t>采用</a:t>
              </a:r>
              <a:r>
                <a:rPr lang="en-US" altLang="zh-CN" sz="1350" dirty="0">
                  <a:solidFill>
                    <a:schemeClr val="bg1"/>
                  </a:solidFill>
                  <a:ea typeface="+mn-lt"/>
                  <a:sym typeface="FZHei-B01S" panose="02010601030101010101" pitchFamily="2" charset="-122"/>
                </a:rPr>
                <a:t>react-native</a:t>
              </a:r>
              <a:r>
                <a:rPr lang="zh-CN" altLang="en-US" sz="1350" dirty="0">
                  <a:solidFill>
                    <a:schemeClr val="bg1"/>
                  </a:solidFill>
                  <a:ea typeface="+mn-lt"/>
                  <a:sym typeface="FZHei-B01S" panose="02010601030101010101" pitchFamily="2" charset="-122"/>
                </a:rPr>
                <a:t>的控件</a:t>
              </a:r>
            </a:p>
          </p:txBody>
        </p:sp>
        <p:sp>
          <p:nvSpPr>
            <p:cNvPr id="84" name="TextBox 76"/>
            <p:cNvSpPr txBox="1"/>
            <p:nvPr/>
          </p:nvSpPr>
          <p:spPr>
            <a:xfrm>
              <a:off x="11557" y="3002"/>
              <a:ext cx="1785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100" b="1" dirty="0">
                  <a:solidFill>
                    <a:schemeClr val="bg1"/>
                  </a:solidFill>
                  <a:ea typeface="+mn-lt"/>
                  <a:cs typeface="Open Sans" pitchFamily="34" charset="0"/>
                  <a:sym typeface="+mn-ea"/>
                </a:rPr>
                <a:t>界面</a:t>
              </a:r>
              <a:r>
                <a:rPr lang="en-US" altLang="zh-CN" sz="2100" b="1" dirty="0">
                  <a:solidFill>
                    <a:schemeClr val="bg1"/>
                  </a:solidFill>
                  <a:ea typeface="+mn-lt"/>
                  <a:cs typeface="Open Sans" pitchFamily="34" charset="0"/>
                  <a:sym typeface="+mn-ea"/>
                </a:rPr>
                <a:t>UI</a:t>
              </a:r>
              <a:r>
                <a:rPr lang="zh-CN" altLang="en-US" sz="2100" b="1" dirty="0">
                  <a:solidFill>
                    <a:schemeClr val="bg1"/>
                  </a:solidFill>
                  <a:ea typeface="+mn-lt"/>
                  <a:cs typeface="Open Sans" pitchFamily="34" charset="0"/>
                  <a:sym typeface="+mn-ea"/>
                </a:rPr>
                <a:t>设计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274002" y="2267800"/>
            <a:ext cx="2685240" cy="876300"/>
            <a:chOff x="11735" y="3003"/>
            <a:chExt cx="2570" cy="1840"/>
          </a:xfrm>
        </p:grpSpPr>
        <p:sp>
          <p:nvSpPr>
            <p:cNvPr id="86" name="文本框 85"/>
            <p:cNvSpPr txBox="1"/>
            <p:nvPr/>
          </p:nvSpPr>
          <p:spPr>
            <a:xfrm>
              <a:off x="11798" y="4000"/>
              <a:ext cx="2114" cy="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  <a:defRPr/>
              </a:pPr>
              <a:r>
                <a:rPr lang="zh-CN" altLang="en-US" sz="1500" dirty="0">
                  <a:solidFill>
                    <a:schemeClr val="bg1"/>
                  </a:solidFill>
                  <a:ea typeface="+mn-lt"/>
                  <a:sym typeface="FZHei-B01S" panose="02010601030101010101" pitchFamily="2" charset="-122"/>
                </a:rPr>
                <a:t>兼容系统的</a:t>
              </a:r>
              <a:r>
                <a:rPr lang="en-US" altLang="zh-CN" sz="1500" dirty="0" err="1">
                  <a:solidFill>
                    <a:schemeClr val="bg1"/>
                  </a:solidFill>
                  <a:ea typeface="+mn-lt"/>
                  <a:sym typeface="FZHei-B01S" panose="02010601030101010101" pitchFamily="2" charset="-122"/>
                </a:rPr>
                <a:t>ImagePicker</a:t>
              </a:r>
              <a:endParaRPr lang="en-US" altLang="zh-CN" sz="1500" dirty="0">
                <a:solidFill>
                  <a:schemeClr val="bg1"/>
                </a:solidFill>
                <a:ea typeface="+mn-lt"/>
                <a:sym typeface="FZHei-B01S" panose="02010601030101010101" pitchFamily="2" charset="-122"/>
              </a:endParaRPr>
            </a:p>
          </p:txBody>
        </p:sp>
        <p:sp>
          <p:nvSpPr>
            <p:cNvPr id="87" name="TextBox 76"/>
            <p:cNvSpPr txBox="1"/>
            <p:nvPr/>
          </p:nvSpPr>
          <p:spPr>
            <a:xfrm>
              <a:off x="11735" y="3003"/>
              <a:ext cx="2570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100" b="1" dirty="0">
                  <a:solidFill>
                    <a:schemeClr val="bg1"/>
                  </a:solidFill>
                  <a:ea typeface="+mn-lt"/>
                  <a:cs typeface="Open Sans" pitchFamily="34" charset="0"/>
                  <a:sym typeface="+mn-ea"/>
                </a:rPr>
                <a:t>权限申请及相机调用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08710" y="3868953"/>
            <a:ext cx="7618975" cy="1062038"/>
            <a:chOff x="11448" y="2997"/>
            <a:chExt cx="7292" cy="2230"/>
          </a:xfrm>
        </p:grpSpPr>
        <p:sp>
          <p:nvSpPr>
            <p:cNvPr id="89" name="文本框 88"/>
            <p:cNvSpPr txBox="1"/>
            <p:nvPr/>
          </p:nvSpPr>
          <p:spPr>
            <a:xfrm>
              <a:off x="11448" y="4240"/>
              <a:ext cx="2221" cy="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  <a:defRPr/>
              </a:pPr>
              <a:r>
                <a:rPr lang="en-US" altLang="zh-CN" sz="1350" dirty="0">
                  <a:solidFill>
                    <a:schemeClr val="bg1"/>
                  </a:solidFill>
                  <a:ea typeface="+mn-lt"/>
                  <a:cs typeface="+mn-ea"/>
                  <a:sym typeface="FZHei-B01S" panose="02010601030101010101" pitchFamily="2" charset="-122"/>
                </a:rPr>
                <a:t>SQLite</a:t>
              </a:r>
              <a:endParaRPr lang="zh-CN" altLang="en-US" sz="1350" dirty="0">
                <a:solidFill>
                  <a:schemeClr val="bg1"/>
                </a:solidFill>
                <a:ea typeface="+mn-lt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90" name="TextBox 76"/>
            <p:cNvSpPr txBox="1"/>
            <p:nvPr/>
          </p:nvSpPr>
          <p:spPr>
            <a:xfrm>
              <a:off x="16869" y="2997"/>
              <a:ext cx="1871" cy="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2100" b="1" dirty="0">
                  <a:solidFill>
                    <a:schemeClr val="bg1"/>
                  </a:solidFill>
                  <a:ea typeface="+mn-lt"/>
                  <a:cs typeface="Open Sans" pitchFamily="34" charset="0"/>
                  <a:sym typeface="+mn-ea"/>
                </a:rPr>
                <a:t>物品信息的存储和查询</a:t>
              </a:r>
            </a:p>
            <a:p>
              <a:pPr defTabSz="685800">
                <a:defRPr/>
              </a:pPr>
              <a:endParaRPr lang="zh-CN" altLang="en-US" sz="2100" b="1" dirty="0">
                <a:solidFill>
                  <a:schemeClr val="bg1"/>
                </a:solidFill>
                <a:ea typeface="+mn-lt"/>
                <a:cs typeface="Open Sans" pitchFamily="34" charset="0"/>
                <a:sym typeface="+mn-ea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23069" y="3917529"/>
            <a:ext cx="7876012" cy="1190148"/>
            <a:chOff x="6518" y="2972"/>
            <a:chExt cx="7538" cy="2499"/>
          </a:xfrm>
        </p:grpSpPr>
        <p:sp>
          <p:nvSpPr>
            <p:cNvPr id="92" name="文本框 91"/>
            <p:cNvSpPr txBox="1"/>
            <p:nvPr/>
          </p:nvSpPr>
          <p:spPr>
            <a:xfrm>
              <a:off x="11735" y="4689"/>
              <a:ext cx="2321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  <a:defRPr/>
              </a:pPr>
              <a:r>
                <a:rPr lang="en-US" altLang="zh-CN" sz="1350" dirty="0">
                  <a:solidFill>
                    <a:schemeClr val="bg1"/>
                  </a:solidFill>
                  <a:ea typeface="+mn-lt"/>
                  <a:sym typeface="FZHei-B01S" panose="02010601030101010101" pitchFamily="2" charset="-122"/>
                </a:rPr>
                <a:t>SQLite</a:t>
              </a:r>
              <a:r>
                <a:rPr lang="zh-CN" altLang="en-US" sz="1350" dirty="0">
                  <a:solidFill>
                    <a:schemeClr val="bg1"/>
                  </a:solidFill>
                  <a:ea typeface="+mn-lt"/>
                  <a:sym typeface="FZHei-B01S" panose="02010601030101010101" pitchFamily="2" charset="-122"/>
                </a:rPr>
                <a:t>存储</a:t>
              </a:r>
              <a:endParaRPr lang="zh-CN" altLang="en-US" sz="1350" dirty="0">
                <a:solidFill>
                  <a:schemeClr val="bg1"/>
                </a:solidFill>
                <a:ea typeface="+mn-lt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93" name="TextBox 76"/>
            <p:cNvSpPr txBox="1"/>
            <p:nvPr/>
          </p:nvSpPr>
          <p:spPr>
            <a:xfrm>
              <a:off x="6518" y="2972"/>
              <a:ext cx="2190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100" b="1" dirty="0">
                  <a:solidFill>
                    <a:schemeClr val="bg1"/>
                  </a:solidFill>
                  <a:ea typeface="+mn-lt"/>
                  <a:cs typeface="Open Sans" pitchFamily="34" charset="0"/>
                  <a:sym typeface="+mn-ea"/>
                </a:rPr>
                <a:t>数据库创建</a:t>
              </a:r>
            </a:p>
          </p:txBody>
        </p:sp>
      </p:grpSp>
      <p:grpSp>
        <p:nvGrpSpPr>
          <p:cNvPr id="94" name="组合 93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95" name="椭圆 94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9193" y="2915126"/>
            <a:ext cx="31986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测试设计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91214" y="2765643"/>
            <a:ext cx="806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7" name="椭圆 6"/>
          <p:cNvSpPr/>
          <p:nvPr/>
        </p:nvSpPr>
        <p:spPr>
          <a:xfrm>
            <a:off x="2541713" y="2673534"/>
            <a:ext cx="1060266" cy="1060266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8" name="椭圆 7"/>
          <p:cNvSpPr/>
          <p:nvPr/>
        </p:nvSpPr>
        <p:spPr>
          <a:xfrm>
            <a:off x="2541713" y="2673534"/>
            <a:ext cx="1060266" cy="1060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9" name="矩形 8"/>
          <p:cNvSpPr/>
          <p:nvPr/>
        </p:nvSpPr>
        <p:spPr>
          <a:xfrm>
            <a:off x="3953442" y="2950309"/>
            <a:ext cx="34289" cy="577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29" name="椭圆 28"/>
          <p:cNvSpPr/>
          <p:nvPr/>
        </p:nvSpPr>
        <p:spPr>
          <a:xfrm>
            <a:off x="1830070" y="3550285"/>
            <a:ext cx="168275" cy="16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3" name="椭圆 2"/>
          <p:cNvSpPr>
            <a:spLocks noChangeAspect="1"/>
          </p:cNvSpPr>
          <p:nvPr/>
        </p:nvSpPr>
        <p:spPr>
          <a:xfrm>
            <a:off x="4881880" y="1945005"/>
            <a:ext cx="217075" cy="217075"/>
          </a:xfrm>
          <a:prstGeom prst="ellips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>
            <a:spLocks noChangeAspect="1"/>
          </p:cNvSpPr>
          <p:nvPr/>
        </p:nvSpPr>
        <p:spPr>
          <a:xfrm>
            <a:off x="3793172" y="4324985"/>
            <a:ext cx="354305" cy="354305"/>
          </a:xfrm>
          <a:prstGeom prst="ellipse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ircle/>
      </p:transition>
    </mc:Choice>
    <mc:Fallback xmlns="">
      <p:transition spd="slow" advTm="3000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9246" y="1125983"/>
            <a:ext cx="2862265" cy="507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700" b="1" dirty="0">
                <a:solidFill>
                  <a:schemeClr val="bg1"/>
                </a:solidFill>
                <a:cs typeface="+mn-lt"/>
              </a:rPr>
              <a:t>兼容性测试</a:t>
            </a:r>
          </a:p>
        </p:txBody>
      </p: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7041835" y="5432940"/>
            <a:ext cx="1337429" cy="136474"/>
            <a:chOff x="4843463" y="4520714"/>
            <a:chExt cx="2520286" cy="257175"/>
          </a:xfrm>
        </p:grpSpPr>
        <p:sp>
          <p:nvSpPr>
            <p:cNvPr id="21" name="椭圆 2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05EEB2A-FC19-4489-BE83-0A06C5C91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43" y="2064471"/>
            <a:ext cx="7145656" cy="3081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 advTm="3000">
        <p:circl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大气商业计划书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326</Words>
  <Application>Microsoft Office PowerPoint</Application>
  <PresentationFormat>全屏显示(4:3)</PresentationFormat>
  <Paragraphs>79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等线</vt:lpstr>
      <vt:lpstr>黑体</vt:lpstr>
      <vt:lpstr>微软雅黑</vt:lpstr>
      <vt:lpstr>Agency FB</vt:lpstr>
      <vt:lpstr>Arial</vt:lpstr>
      <vt:lpstr>Calibri</vt:lpstr>
      <vt:lpstr>Calibri Light</vt:lpstr>
      <vt:lpstr>Lato</vt:lpstr>
      <vt:lpstr>Open Sans</vt:lpstr>
      <vt:lpstr>Segoe UI</vt:lpstr>
      <vt:lpstr>Office 主题</vt:lpstr>
      <vt:lpstr>2_Office 主题</vt:lpstr>
      <vt:lpstr>1_Office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简约大气商业计划书</dc:title>
  <dc:creator>张 建春</dc:creator>
  <cp:lastModifiedBy>梁 焰锋</cp:lastModifiedBy>
  <cp:revision>90</cp:revision>
  <dcterms:created xsi:type="dcterms:W3CDTF">2018-10-13T02:45:00Z</dcterms:created>
  <dcterms:modified xsi:type="dcterms:W3CDTF">2019-12-18T03:34:01Z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