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07D01-7B4A-42E7-8686-BD0DD4F58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362496-D927-43B6-B94E-2EA41CBC4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477B9-B8D5-4B94-82EF-F980E4D7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D9A3-329C-473D-99D0-8E622AEF8FEC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0774FF-8212-4D15-B805-0E779FEB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E6AEB-F92E-4A1F-A72D-E4721E736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52E9-9CE1-44C1-B00A-44BABB63B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37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2C3C3-5B44-4A3E-AD71-1EFC28C5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B91781-FD0F-4864-8D09-4D2110A7D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F378CB-7697-429E-BB50-533E3AD8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D9A3-329C-473D-99D0-8E622AEF8FEC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ED3C5-3192-4712-9D73-C571D4AF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7A995-A530-4A15-8E0B-C99CDD3C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52E9-9CE1-44C1-B00A-44BABB63B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15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FBCA43-0FA2-4D7F-95BE-AF95E332D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925102-176C-4139-A726-2F49AE23A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69423-0558-4E64-A7A5-E2B2A0EE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D9A3-329C-473D-99D0-8E622AEF8FEC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130E0-937F-4DB5-BA4B-30F31C71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FE00A-6169-4191-8B77-3ACF2A41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52E9-9CE1-44C1-B00A-44BABB63B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93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1D9EF-C424-4FD9-88B8-F31617E2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F8E23-74A4-4B0F-98D3-A074AE6BC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60ECE-21C2-49C1-AD5A-FCE8FFA8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D9A3-329C-473D-99D0-8E622AEF8FEC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BE870-8B0F-4EFA-87B9-94C913CA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91645-83DD-4CAB-97A5-44F8A4E4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52E9-9CE1-44C1-B00A-44BABB63B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04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0080E-9EB1-4CF1-91EC-CDC80E27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8C7CED-2D12-48D7-A202-4CEEEFB9F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8C0B1-722A-4447-8388-104A8E0E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D9A3-329C-473D-99D0-8E622AEF8FEC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7A08E-A4F5-4869-9669-9EF3D61E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AFC31-2E64-4397-98CA-84B31F32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52E9-9CE1-44C1-B00A-44BABB63B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44AE1-D4CA-47F6-8193-7CAE61CC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75B45-4EB5-490A-A75F-29E41F724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135179-E43A-4B39-8B00-716E7401D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71731D-318E-4C99-904C-ABB4B34D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D9A3-329C-473D-99D0-8E622AEF8FEC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234B46-17F3-48DD-8A93-9BA4AEBF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FEE126-4A14-476A-9348-29FE06E4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52E9-9CE1-44C1-B00A-44BABB63B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19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7C9FC-A35A-47A4-B398-B91BF673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82623-E309-498C-A581-C87F12B94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21B00C-7F12-4267-AAF1-7090A7864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C7925B-674A-4A45-B510-4A2D1E00A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4FCCF3-7D37-4CA5-ACEE-530EA85AC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2C4F8E-1291-4286-8C8E-6746CC81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D9A3-329C-473D-99D0-8E622AEF8FEC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0F6CB6-37C2-42BE-B1B2-E51A7880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E78CF9-8532-44CC-9342-42A4B5A2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52E9-9CE1-44C1-B00A-44BABB63B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84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D916C-F191-4DF1-9629-C9DD0B3F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C34136-85BF-413D-8E36-066532D1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D9A3-329C-473D-99D0-8E622AEF8FEC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5E5749-0EFA-4CC0-842B-EEB50882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5C3909-C299-4210-8917-E73A32BB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52E9-9CE1-44C1-B00A-44BABB63B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84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B99339-2319-4A04-895C-D6DA37C9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D9A3-329C-473D-99D0-8E622AEF8FEC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127FE2-216A-4330-9A18-5B980E77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1FE076-81B6-4C2F-8388-761F26DE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52E9-9CE1-44C1-B00A-44BABB63B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6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87CDA-6323-4F3F-91C8-442BFF94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90664-983D-43E5-8B9E-0AE2D61A4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CC69AD-71AD-4129-85FC-24AEC9700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C3B02F-E451-4E47-BFA5-D777F3B6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D9A3-329C-473D-99D0-8E622AEF8FEC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4A6AED-0BC2-4BEC-9ED6-039AC298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8D08B2-63F7-49BB-BDD8-22FC41A4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52E9-9CE1-44C1-B00A-44BABB63B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0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835FA-E84E-4515-B5EF-2BD8568C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2C91AF-4BC4-42A5-9206-3C0AE6F27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BC8A38-BD1E-4A68-86F4-DBED8A917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1995DC-96AB-4EC6-89E2-39020299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D9A3-329C-473D-99D0-8E622AEF8FEC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800EC1-0CBE-4735-8A38-FD050F96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8F61D-D5A2-45CD-8A11-055E1181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52E9-9CE1-44C1-B00A-44BABB63B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94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449914-E577-4EB6-8BA1-37CD3510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BEC75A-DA60-45D1-84F9-CD8C65316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DEBA5-CF51-45C8-9FE5-743B73FD2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5D9A3-329C-473D-99D0-8E622AEF8FEC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C4378-157A-4E2C-B8D7-D563C1A2F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D07B8-FDA7-4CCE-8278-293105571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252E9-9CE1-44C1-B00A-44BABB63B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94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97ABF-B11D-419B-A1E7-34B3417DF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咫尺天涯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94B4EC-6B57-43E0-9154-A8A298197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第二阶段（</a:t>
            </a:r>
            <a:r>
              <a:rPr lang="en-US" altLang="zh-CN" dirty="0"/>
              <a:t>UI</a:t>
            </a:r>
            <a:r>
              <a:rPr lang="zh-CN" altLang="en-US" dirty="0"/>
              <a:t>设计）汇报</a:t>
            </a:r>
            <a:endParaRPr lang="en-US" altLang="zh-CN" dirty="0"/>
          </a:p>
          <a:p>
            <a:r>
              <a:rPr lang="zh-CN" altLang="en-US" dirty="0"/>
              <a:t>蓝扬波、张俊朗</a:t>
            </a:r>
          </a:p>
        </p:txBody>
      </p:sp>
    </p:spTree>
    <p:extLst>
      <p:ext uri="{BB962C8B-B14F-4D97-AF65-F5344CB8AC3E}">
        <p14:creationId xmlns:p14="http://schemas.microsoft.com/office/powerpoint/2010/main" val="240276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2D8B8-62A9-4F55-ADAA-350C98FB2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403"/>
          </a:xfrm>
        </p:spPr>
        <p:txBody>
          <a:bodyPr/>
          <a:lstStyle/>
          <a:p>
            <a:r>
              <a:rPr lang="zh-CN" altLang="en-US" dirty="0"/>
              <a:t>课程管理（教师）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0A78F7-0A8D-44C9-A763-E15DC331D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5909"/>
            <a:ext cx="2996953" cy="53195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182372-88C8-49CA-A9B5-7A72380B0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238" y="1405909"/>
            <a:ext cx="2996954" cy="530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9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7BBE9-9479-4846-B315-6D9FEA97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972"/>
          </a:xfrm>
        </p:spPr>
        <p:txBody>
          <a:bodyPr/>
          <a:lstStyle/>
          <a:p>
            <a:r>
              <a:rPr lang="zh-CN" altLang="en-US" dirty="0"/>
              <a:t>整体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6DFED2-FF04-40DE-9F3C-AA7CA41D7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399" y="0"/>
            <a:ext cx="8767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1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41368-384B-473C-AD5F-4C2E4927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4078"/>
          </a:xfrm>
        </p:spPr>
        <p:txBody>
          <a:bodyPr/>
          <a:lstStyle/>
          <a:p>
            <a:r>
              <a:rPr lang="zh-CN" altLang="en-US" dirty="0"/>
              <a:t>登录、注册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C20D00-988C-4A8E-9197-42928566A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91" y="1509204"/>
            <a:ext cx="2631709" cy="46596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4910FD-DCC6-4A7F-B438-3483D8AD1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506" y="1503381"/>
            <a:ext cx="2631708" cy="46712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15D8F1-245A-43FB-8C3F-9B2AE01DC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120" y="1509204"/>
            <a:ext cx="2631708" cy="46778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435A41-DE88-42B2-90CD-C9A10D0C0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2432" y="1509204"/>
            <a:ext cx="2642003" cy="467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7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4C796-514A-49A0-AA33-3A36A1674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770"/>
          </a:xfrm>
        </p:spPr>
        <p:txBody>
          <a:bodyPr>
            <a:normAutofit/>
          </a:bodyPr>
          <a:lstStyle/>
          <a:p>
            <a:r>
              <a:rPr lang="zh-CN" altLang="en-US" dirty="0"/>
              <a:t>主页选项卡（学生）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A3AF7B-FBC9-4713-8CFD-02B33656F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1626"/>
            <a:ext cx="2952565" cy="52481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DBFC77-4B50-4E6D-8022-F149A7777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691" y="1351626"/>
            <a:ext cx="2952565" cy="52408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248BBC-E836-4A3E-9547-206E0E567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035" y="1351627"/>
            <a:ext cx="2952566" cy="52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3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88286-9DD0-48D1-9D77-53CEAB56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搜索结果、课程详情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33C00D-278D-46FA-94E4-D680D833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5741"/>
            <a:ext cx="2792767" cy="49695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B4D54D-45DB-4AC2-A7D3-405CAD000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764" y="1685741"/>
            <a:ext cx="2802818" cy="49695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3F9E130-90D7-49DD-AC8F-E2B82240D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379" y="1685741"/>
            <a:ext cx="2802818" cy="498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2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B4316-CA49-4BA9-A453-9D258734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94"/>
          </a:xfrm>
        </p:spPr>
        <p:txBody>
          <a:bodyPr/>
          <a:lstStyle/>
          <a:p>
            <a:r>
              <a:rPr lang="zh-CN" altLang="en-US" dirty="0"/>
              <a:t>功能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4A6664-B3A2-4D7B-96D3-FE9EF7637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489" y="1460795"/>
            <a:ext cx="2917054" cy="51592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3B96E7-48E9-4207-B36F-CDCCADD8D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304" y="1460795"/>
            <a:ext cx="2377550" cy="42155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3F02096-8B9E-4834-A10F-AAAF134F5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46" y="1460795"/>
            <a:ext cx="2917055" cy="51648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AAD72D-C14B-43FE-B096-905F9FBCF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1962" y="1460795"/>
            <a:ext cx="2917054" cy="51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C0E23-54C7-4BE1-81A4-DEFC1EB0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4251"/>
          </a:xfrm>
        </p:spPr>
        <p:txBody>
          <a:bodyPr/>
          <a:lstStyle/>
          <a:p>
            <a:r>
              <a:rPr lang="zh-CN" altLang="en-US" dirty="0"/>
              <a:t>创建课程、课程详情（教师）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EC0BA7-5F81-41C0-87FB-3A1AA6270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9376"/>
            <a:ext cx="2988076" cy="52774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E8312E-AA02-482C-B7BE-3347821D2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345" y="1299376"/>
            <a:ext cx="2988076" cy="52963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E54624-BFE0-43C1-8FC8-A4118D295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610" y="1299376"/>
            <a:ext cx="2988076" cy="531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1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B4720-2CB0-44F6-BA5E-628C2E09F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/>
          <a:lstStyle/>
          <a:p>
            <a:r>
              <a:rPr lang="zh-CN" altLang="en-US" dirty="0"/>
              <a:t>专注度数据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243717-BF78-42CE-B2CD-E7537938E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730623" cy="48279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DC06C58-40E7-4B80-9E69-4BF8C3DB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256" y="1680194"/>
            <a:ext cx="2730623" cy="48295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E83908-8395-408B-869B-0E70C0B78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728" y="1690688"/>
            <a:ext cx="2730623" cy="484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7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99704-BBDE-41C0-87DE-8CC5371AE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5374"/>
          </a:xfrm>
        </p:spPr>
        <p:txBody>
          <a:bodyPr/>
          <a:lstStyle/>
          <a:p>
            <a:r>
              <a:rPr lang="zh-CN" altLang="en-US" dirty="0"/>
              <a:t>作业、课程资源（教师）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735A23-8598-4FB5-BA65-682A24BBA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946" y="1290500"/>
            <a:ext cx="2930915" cy="52023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D4EB0A-9390-4C02-A01A-22E6864A7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90500"/>
            <a:ext cx="2947839" cy="52250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98A0FE-5A7C-4236-A270-956AD1EDD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48" y="1290500"/>
            <a:ext cx="2941427" cy="52023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C1D1B5-115A-42E5-8750-84B7F098D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8182" y="1290500"/>
            <a:ext cx="2927711" cy="520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70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53</Words>
  <Application>Microsoft Office PowerPoint</Application>
  <PresentationFormat>宽屏</PresentationFormat>
  <Paragraphs>12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咫尺天涯</vt:lpstr>
      <vt:lpstr>整体</vt:lpstr>
      <vt:lpstr>登录、注册</vt:lpstr>
      <vt:lpstr>主页选项卡（学生）</vt:lpstr>
      <vt:lpstr>搜索结果、课程详情</vt:lpstr>
      <vt:lpstr>功能</vt:lpstr>
      <vt:lpstr>创建课程、课程详情（教师）</vt:lpstr>
      <vt:lpstr>专注度数据</vt:lpstr>
      <vt:lpstr>作业、课程资源（教师）</vt:lpstr>
      <vt:lpstr>课程管理（教师）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咫尺天涯</dc:title>
  <dc:creator>张 俊朗</dc:creator>
  <cp:lastModifiedBy>张 俊朗</cp:lastModifiedBy>
  <cp:revision>7</cp:revision>
  <dcterms:created xsi:type="dcterms:W3CDTF">2019-11-27T03:39:59Z</dcterms:created>
  <dcterms:modified xsi:type="dcterms:W3CDTF">2019-11-27T05:15:25Z</dcterms:modified>
</cp:coreProperties>
</file>