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96362" y="2740097"/>
            <a:ext cx="677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无限大陆</a:t>
            </a:r>
            <a:r>
              <a:rPr lang="en-US" altLang="zh-CN" sz="4000" b="1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RPG</a:t>
            </a:r>
            <a:r>
              <a:rPr lang="zh-CN" altLang="en-US" sz="4000" b="1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       </a:t>
            </a:r>
            <a:endParaRPr lang="zh-CN" altLang="en-US" sz="4000" b="1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21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25915" y="1011115"/>
            <a:ext cx="16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登录界面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9" y="2184258"/>
            <a:ext cx="1917089" cy="34081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45" y="2184258"/>
            <a:ext cx="2119993" cy="34081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95" y="2184258"/>
            <a:ext cx="2142336" cy="34382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02162" y="2576146"/>
            <a:ext cx="2382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平移动画实现两地图的拼接</a:t>
            </a:r>
            <a:endParaRPr lang="en-US" altLang="zh-CN" dirty="0" smtClean="0"/>
          </a:p>
          <a:p>
            <a:r>
              <a:rPr lang="zh-CN" altLang="en-US" dirty="0" smtClean="0"/>
              <a:t>拼接完成暂留三秒动画后进入游戏选择界面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5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10554" y="1415562"/>
            <a:ext cx="242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角色创建界面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1" y="2409121"/>
            <a:ext cx="1961249" cy="31476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80" y="2409121"/>
            <a:ext cx="1952590" cy="31476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54" y="2409121"/>
            <a:ext cx="1951310" cy="31476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68054" y="2963008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选择开始游戏进行创建角色</a:t>
            </a:r>
            <a:endParaRPr lang="en-US" altLang="zh-CN" dirty="0" smtClean="0"/>
          </a:p>
          <a:p>
            <a:r>
              <a:rPr lang="zh-CN" altLang="en-US" dirty="0" smtClean="0"/>
              <a:t>选择继续游戏则可读取以前创建过的角色</a:t>
            </a:r>
            <a:endParaRPr lang="en-US" altLang="zh-CN" dirty="0" smtClean="0"/>
          </a:p>
          <a:p>
            <a:r>
              <a:rPr lang="zh-CN" altLang="en-US" dirty="0" smtClean="0"/>
              <a:t>点击开始成功创建该角色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51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7" y="2429412"/>
            <a:ext cx="2148028" cy="34438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1662" y="1274885"/>
            <a:ext cx="22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游戏主界面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16262" y="2523392"/>
            <a:ext cx="3631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界面背景地图可以直接点击并有相应的水波纹动效，根据透明的按钮点击进入不同的地方</a:t>
            </a:r>
            <a:endParaRPr lang="en-US" altLang="zh-CN" dirty="0" smtClean="0"/>
          </a:p>
          <a:p>
            <a:r>
              <a:rPr lang="zh-CN" altLang="en-US" dirty="0" smtClean="0"/>
              <a:t>下方的五个导航栏点击通向不同的功能，点击之后字体标亮</a:t>
            </a:r>
            <a:endParaRPr lang="en-US" altLang="zh-CN" dirty="0" smtClean="0"/>
          </a:p>
          <a:p>
            <a:r>
              <a:rPr lang="zh-CN" altLang="en-US" dirty="0" smtClean="0"/>
              <a:t>目前功能就是下方五个功能。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19" y="2429411"/>
            <a:ext cx="1924333" cy="34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5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5" y="2168628"/>
            <a:ext cx="2095682" cy="36502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68" y="2168628"/>
            <a:ext cx="2088061" cy="35969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62918" y="1143000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玩法界面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38682" y="2848708"/>
            <a:ext cx="3708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主界面点击进入各个地图后根据点击进行地图内的移动、对话、选择等行为。</a:t>
            </a:r>
            <a:endParaRPr lang="en-US" altLang="zh-CN" dirty="0" smtClean="0"/>
          </a:p>
          <a:p>
            <a:r>
              <a:rPr lang="zh-CN" altLang="en-US" dirty="0" smtClean="0"/>
              <a:t>在任务过程中进入战斗界面，通过文字进行战斗情况播报，人物头像上方进行血量显示。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068657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98</TotalTime>
  <Words>149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黑体</vt:lpstr>
      <vt:lpstr>宋体</vt:lpstr>
      <vt:lpstr>Arial</vt:lpstr>
      <vt:lpstr>Century Gothic</vt:lpstr>
      <vt:lpstr>水汽尾迹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123</cp:lastModifiedBy>
  <cp:revision>6</cp:revision>
  <dcterms:created xsi:type="dcterms:W3CDTF">2019-12-04T03:48:49Z</dcterms:created>
  <dcterms:modified xsi:type="dcterms:W3CDTF">2019-12-04T05:27:29Z</dcterms:modified>
</cp:coreProperties>
</file>