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5" r:id="rId5"/>
    <p:sldId id="260" r:id="rId6"/>
    <p:sldId id="257" r:id="rId7"/>
    <p:sldId id="258" r:id="rId8"/>
    <p:sldId id="259" r:id="rId9"/>
    <p:sldId id="262" r:id="rId10"/>
    <p:sldId id="263" r:id="rId11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ClrTx/>
              <a:buSzTx/>
              <a:buFontTx/>
            </a:pP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历史天天看</a:t>
            </a:r>
            <a:endParaRPr 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546735" y="3886200"/>
            <a:ext cx="7225665" cy="1752600"/>
          </a:xfrm>
        </p:spPr>
        <p:txBody>
          <a:bodyPr/>
          <a:p>
            <a:pPr defTabSz="914400">
              <a:buClrTx/>
              <a:buSzTx/>
              <a:buFontTx/>
            </a:pPr>
            <a:r>
              <a:rPr lang="zh-CN" sz="3200" kern="1200" baseline="0">
                <a:latin typeface="Arial" panose="020B0604020202020204" pitchFamily="34" charset="0"/>
                <a:ea typeface="宋体" panose="02010600030101010101" pitchFamily="2" charset="-122"/>
              </a:rPr>
              <a:t>组员：石韬义 郭文豪 温虎啸 刘德荣</a:t>
            </a:r>
            <a:endParaRPr lang="zh-CN" sz="32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buClrTx/>
              <a:buSzTx/>
              <a:buFontTx/>
            </a:pPr>
            <a:endParaRPr lang="zh-CN" sz="32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362075" y="246063"/>
            <a:ext cx="8229600" cy="1143000"/>
          </a:xfrm>
        </p:spPr>
        <p:txBody>
          <a:bodyPr/>
          <a:p>
            <a:r>
              <a:rPr lang="zh-CN" altLang="en-US"/>
              <a:t>吸引力和可用性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对历史感兴趣者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学习相关知识的</a:t>
            </a:r>
            <a:r>
              <a:rPr lang="zh-CN" altLang="en-US"/>
              <a:t>学生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35050" y="218123"/>
            <a:ext cx="8229600" cy="1143000"/>
          </a:xfrm>
        </p:spPr>
        <p:txBody>
          <a:bodyPr/>
          <a:p>
            <a:r>
              <a:rPr lang="zh-CN" altLang="en-US"/>
              <a:t>工作量及技术难度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设计和排版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从网站上爬取文章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文章的分类以及嵌入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功能展示</a:t>
            </a:r>
            <a:endParaRPr lang="zh-CN" altLang="en-US"/>
          </a:p>
        </p:txBody>
      </p:sp>
      <p:pic>
        <p:nvPicPr>
          <p:cNvPr id="4" name="图片 3" descr="900dc8382dbb0cb1b1e8c8c50b423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9360" y="1512570"/>
            <a:ext cx="1851025" cy="3295650"/>
          </a:xfrm>
          <a:prstGeom prst="rect">
            <a:avLst/>
          </a:prstGeom>
        </p:spPr>
      </p:pic>
      <p:pic>
        <p:nvPicPr>
          <p:cNvPr id="5" name="图片 4" descr="4da820df99e47136d7eea1135d8d6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85" y="1502410"/>
            <a:ext cx="1853565" cy="3305810"/>
          </a:xfrm>
          <a:prstGeom prst="rect">
            <a:avLst/>
          </a:prstGeom>
        </p:spPr>
      </p:pic>
      <p:pic>
        <p:nvPicPr>
          <p:cNvPr id="7" name="图片 6" descr="微信图片_201912251337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" y="1512570"/>
            <a:ext cx="2120900" cy="3295650"/>
          </a:xfrm>
          <a:prstGeom prst="rect">
            <a:avLst/>
          </a:prstGeom>
        </p:spPr>
      </p:pic>
      <p:pic>
        <p:nvPicPr>
          <p:cNvPr id="9" name="图片 8" descr="微信图片_2019122513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00" y="1502410"/>
            <a:ext cx="2108200" cy="32785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性能分析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658d5c659517bc9d562e11b32252e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205" y="2037715"/>
            <a:ext cx="8660130" cy="36563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/>
              <a:t>cpu</a:t>
            </a:r>
            <a:r>
              <a:rPr lang="zh-CN" altLang="en-US"/>
              <a:t>内存占用情况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676e891fab1af9379a60415e47bbcc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15" y="2479040"/>
            <a:ext cx="8665210" cy="32677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流量消耗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38bef70a87385fe3eb719db6aa612a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2508250"/>
            <a:ext cx="8137525" cy="30587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用户体验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600"/>
              <a:t>1.</a:t>
            </a:r>
            <a:r>
              <a:rPr lang="zh-CN" altLang="en-US" sz="1600"/>
              <a:t>字体样式固定，不能修改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2.</a:t>
            </a:r>
            <a:r>
              <a:rPr lang="zh-CN" altLang="en-US" sz="1600"/>
              <a:t>搜索不全面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3.</a:t>
            </a:r>
            <a:r>
              <a:rPr lang="zh-CN" altLang="en-US" sz="1600"/>
              <a:t>功能比较单一，只有内容搜索展示功能</a:t>
            </a:r>
            <a:endParaRPr lang="zh-CN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后期改进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600"/>
              <a:t>1.</a:t>
            </a:r>
            <a:r>
              <a:rPr lang="zh-CN" altLang="en-US" sz="1600"/>
              <a:t>主题可切换，字体可更改</a:t>
            </a:r>
            <a:endParaRPr lang="zh-CN" altLang="en-US" sz="1600"/>
          </a:p>
          <a:p>
            <a:endParaRPr lang="en-US" altLang="zh-CN" sz="1600"/>
          </a:p>
          <a:p>
            <a:r>
              <a:rPr lang="en-US" altLang="zh-CN" sz="1600"/>
              <a:t>2.</a:t>
            </a:r>
            <a:r>
              <a:rPr lang="zh-CN" altLang="en-US" sz="1600"/>
              <a:t>更新数据库</a:t>
            </a:r>
            <a:endParaRPr lang="zh-CN" altLang="en-US" sz="1600"/>
          </a:p>
          <a:p>
            <a:endParaRPr lang="en-US" altLang="zh-CN" sz="1600"/>
          </a:p>
          <a:p>
            <a:r>
              <a:rPr lang="en-US" altLang="zh-CN" sz="1600"/>
              <a:t>3.</a:t>
            </a:r>
            <a:r>
              <a:rPr lang="zh-CN" altLang="en-US" sz="1600"/>
              <a:t>加入收藏分享，浏览历史等功能</a:t>
            </a:r>
            <a:endParaRPr lang="zh-CN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WPS 演示</Application>
  <PresentationFormat/>
  <Paragraphs>45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历史天天看</vt:lpstr>
      <vt:lpstr>吸引力和可用性</vt:lpstr>
      <vt:lpstr>工作量及技术难度</vt:lpstr>
      <vt:lpstr>功能展示</vt:lpstr>
      <vt:lpstr>性能分析</vt:lpstr>
      <vt:lpstr>cpu内存占用情况</vt:lpstr>
      <vt:lpstr>流量消耗</vt:lpstr>
      <vt:lpstr>用户体验</vt:lpstr>
      <vt:lpstr>后期改进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历史天天看</dc:title>
  <dc:creator>acer</dc:creator>
  <cp:lastModifiedBy>Dsama</cp:lastModifiedBy>
  <cp:revision>2</cp:revision>
  <dcterms:created xsi:type="dcterms:W3CDTF">2019-12-25T05:35:00Z</dcterms:created>
  <dcterms:modified xsi:type="dcterms:W3CDTF">2019-12-25T05:42:08Z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