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8"/>
  </p:handoutMasterIdLst>
  <p:sldIdLst>
    <p:sldId id="258" r:id="rId3"/>
    <p:sldId id="259" r:id="rId4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08"/>
        <p:guide pos="385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image" Target="../media/image2.jpeg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38458" y="2228602"/>
            <a:ext cx="6115085" cy="1474112"/>
          </a:xfrm>
        </p:spPr>
        <p:txBody>
          <a:bodyPr>
            <a:normAutofit fontScale="90000"/>
          </a:bodyPr>
          <a:p>
            <a:r>
              <a:rPr lang="en-US" altLang="zh-CN"/>
              <a:t>“</a:t>
            </a:r>
            <a:r>
              <a:rPr lang="zh-CN" altLang="en-US"/>
              <a:t>易组</a:t>
            </a:r>
            <a:r>
              <a:rPr lang="en-US" altLang="zh-CN"/>
              <a:t>”APP</a:t>
            </a:r>
            <a:br>
              <a:rPr lang="en-US" altLang="zh-CN"/>
            </a:br>
            <a:r>
              <a:rPr lang="en-US" altLang="zh-CN" sz="2000">
                <a:sym typeface="+mn-ea"/>
              </a:rPr>
              <a:t>--</a:t>
            </a:r>
            <a:r>
              <a:rPr lang="zh-CN" altLang="en-US" sz="2000">
                <a:sym typeface="+mn-ea"/>
              </a:rPr>
              <a:t>面向高校学生发布组队、竞赛信息的</a:t>
            </a:r>
            <a:r>
              <a:rPr lang="en-US" altLang="zh-CN" sz="2000">
                <a:sym typeface="+mn-ea"/>
              </a:rPr>
              <a:t>APP</a:t>
            </a:r>
            <a:br>
              <a:rPr lang="en-US" altLang="zh-CN" sz="2000"/>
            </a:br>
            <a:endParaRPr lang="en-US" altLang="zh-CN" sz="2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92705" y="3886200"/>
            <a:ext cx="7389495" cy="1752600"/>
          </a:xfrm>
        </p:spPr>
        <p:txBody>
          <a:bodyPr>
            <a:normAutofit/>
          </a:bodyPr>
          <a:p>
            <a:r>
              <a:rPr lang="en-US" altLang="zh-CN" sz="2000"/>
              <a:t>2019_a4:</a:t>
            </a:r>
            <a:endParaRPr lang="en-US" altLang="zh-CN" sz="2000"/>
          </a:p>
          <a:p>
            <a:r>
              <a:rPr lang="zh-CN" altLang="en-US" sz="2000"/>
              <a:t>网络应用技术（</a:t>
            </a:r>
            <a:r>
              <a:rPr lang="en-US" altLang="zh-CN" sz="2000"/>
              <a:t>7</a:t>
            </a:r>
            <a:r>
              <a:rPr lang="zh-CN" altLang="en-US" sz="2000"/>
              <a:t>班）</a:t>
            </a:r>
            <a:endParaRPr lang="en-US" altLang="zh-CN" sz="2000"/>
          </a:p>
          <a:p>
            <a:r>
              <a:rPr lang="zh-CN" altLang="en-US" sz="2000"/>
              <a:t>范钟元，沈欣颖，</a:t>
            </a:r>
            <a:r>
              <a:rPr lang="zh-CN" altLang="en-US" sz="2000"/>
              <a:t>黄嘉莹，高源</a:t>
            </a:r>
            <a:endParaRPr lang="zh-CN" altLang="en-US" sz="2000"/>
          </a:p>
        </p:txBody>
      </p:sp>
      <p:pic>
        <p:nvPicPr>
          <p:cNvPr id="4" name="图片 3" descr="（5）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6045" y="203835"/>
            <a:ext cx="1819275" cy="18097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                                                                       </a:t>
            </a:r>
            <a:r>
              <a:rPr sz="2800"/>
              <a:t>可滚动</a:t>
            </a:r>
            <a:endParaRPr sz="2800"/>
          </a:p>
          <a:p>
            <a:pPr marL="0" indent="0">
              <a:buNone/>
            </a:pPr>
            <a:r>
              <a:rPr sz="2000"/>
              <a:t>                                                             </a:t>
            </a:r>
            <a:r>
              <a:rPr lang="en-US" altLang="zh-CN" sz="2000"/>
              <a:t>ScrollView</a:t>
            </a:r>
            <a:r>
              <a:rPr sz="2000"/>
              <a:t>嵌套</a:t>
            </a:r>
            <a:r>
              <a:rPr lang="en-US" altLang="zh-CN" sz="2000"/>
              <a:t>RelativeLayout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                                         </a:t>
            </a:r>
            <a:endParaRPr sz="2000"/>
          </a:p>
          <a:p>
            <a:pPr marL="0" indent="0">
              <a:buNone/>
            </a:pPr>
            <a:r>
              <a:rPr sz="2000"/>
              <a:t>                                                             </a:t>
            </a:r>
            <a:endParaRPr sz="2000"/>
          </a:p>
          <a:p>
            <a:pPr marL="0" indent="0">
              <a:buNone/>
            </a:pPr>
            <a:r>
              <a:rPr sz="2000"/>
              <a:t>                                                             </a:t>
            </a:r>
            <a:r>
              <a:rPr sz="2800"/>
              <a:t>底部导航栏</a:t>
            </a:r>
            <a:endParaRPr sz="2800"/>
          </a:p>
          <a:p>
            <a:pPr marL="0" indent="0">
              <a:buNone/>
            </a:pPr>
            <a:r>
              <a:t>                                                                        BottomNavigationBar</a:t>
            </a:r>
          </a:p>
        </p:txBody>
      </p:sp>
      <p:pic>
        <p:nvPicPr>
          <p:cNvPr id="4" name="图片 3" descr="主界面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00175" y="224155"/>
            <a:ext cx="3439795" cy="65258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                                                                        </a:t>
            </a:r>
            <a:r>
              <a:rPr sz="2800"/>
              <a:t>下拉选择框</a:t>
            </a:r>
            <a:endParaRPr sz="2800"/>
          </a:p>
          <a:p>
            <a:pPr marL="0" indent="0">
              <a:buNone/>
            </a:pPr>
            <a:r>
              <a:t>                                                                         第三方控件</a:t>
            </a:r>
            <a:r>
              <a:rPr lang="en-US" altLang="zh-CN"/>
              <a:t>NiceSpinner</a:t>
            </a:r>
            <a:endParaRPr lang="en-US" altLang="zh-CN"/>
          </a:p>
          <a:p/>
          <a:p>
            <a:pPr marL="0" indent="0">
              <a:buNone/>
            </a:pPr>
            <a:r>
              <a:t>                                                                       </a:t>
            </a:r>
            <a:r>
              <a:rPr sz="2800"/>
              <a:t> 带滚动条的输入框</a:t>
            </a:r>
            <a:endParaRPr sz="2800"/>
          </a:p>
          <a:p>
            <a:pPr marL="0" indent="0">
              <a:buNone/>
            </a:pPr>
            <a:r>
              <a:t>                                                                         </a:t>
            </a:r>
            <a:r>
              <a:rPr lang="en-US" altLang="zh-CN"/>
              <a:t>ScrollView</a:t>
            </a:r>
            <a:r>
              <a:t>嵌套</a:t>
            </a:r>
            <a:r>
              <a:rPr lang="en-US" altLang="zh-CN"/>
              <a:t>EditView</a:t>
            </a:r>
            <a:endParaRPr lang="en-US" altLang="zh-CN"/>
          </a:p>
        </p:txBody>
      </p:sp>
      <p:pic>
        <p:nvPicPr>
          <p:cNvPr id="4" name="图片 3" descr="发布信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985" y="285115"/>
            <a:ext cx="3354070" cy="63620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0005" y="642620"/>
            <a:ext cx="4547870" cy="5725795"/>
          </a:xfrm>
        </p:spPr>
        <p:txBody>
          <a:bodyPr/>
          <a:p>
            <a:pPr marL="0" indent="0">
              <a:buNone/>
            </a:pPr>
            <a:r>
              <a:rPr lang="en-US" altLang="zh-CN"/>
              <a:t>在res-values下面新建attr.xml文件，定义控制每个item的相关属性的参数</a:t>
            </a:r>
            <a:r>
              <a:t>：</a:t>
            </a:r>
            <a:r>
              <a:rPr b="1"/>
              <a:t>自定义</a:t>
            </a:r>
            <a:r>
              <a:rPr lang="en-US" altLang="zh-CN" b="1"/>
              <a:t>View </a:t>
            </a:r>
            <a:endParaRPr lang="en-US" altLang="zh-CN" b="1"/>
          </a:p>
          <a:p>
            <a:pPr marL="0" indent="0">
              <a:buNone/>
            </a:pPr>
            <a:r>
              <a:rPr>
                <a:sym typeface="+mn-ea"/>
              </a:rPr>
              <a:t>&lt;declare-styleable name="ItemView"&gt;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      &lt;attr name="left_icon" format="integer"/&gt;//设置左侧图标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      &lt;attr name="left_text" format="string"/&gt;//左侧标题文字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     &lt;attr name="show_right_arrow" format="boolean"/&gt;//是否显示右侧小箭头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      &lt;attr name="show_bottom_line" format="boolean"/&gt;//是否显示下划线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  &lt;/declare-styleable&gt;</a:t>
            </a:r>
            <a:endParaRPr>
              <a:sym typeface="+mn-ea"/>
            </a:endParaRPr>
          </a:p>
          <a:p>
            <a:pPr marL="0" indent="0">
              <a:buNone/>
            </a:pPr>
          </a:p>
          <a:p>
            <a:pPr marL="0" indent="0">
              <a:buNone/>
            </a:pPr>
          </a:p>
        </p:txBody>
      </p:sp>
      <p:pic>
        <p:nvPicPr>
          <p:cNvPr id="4" name="图片 3" descr="我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725" y="76835"/>
            <a:ext cx="3464560" cy="6572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97240" y="523240"/>
            <a:ext cx="3079115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ym typeface="+mn-ea"/>
              </a:rPr>
              <a:t>LinearLayout </a:t>
            </a:r>
            <a:r>
              <a:rPr b="1">
                <a:sym typeface="+mn-ea"/>
              </a:rPr>
              <a:t>嵌套</a:t>
            </a:r>
            <a:r>
              <a:rPr lang="en-US" altLang="zh-CN" b="1">
                <a:sym typeface="+mn-ea"/>
              </a:rPr>
              <a:t>ItemView</a:t>
            </a:r>
            <a:r>
              <a:rPr lang="zh-CN" altLang="en-US" b="1">
                <a:sym typeface="+mn-ea"/>
              </a:rPr>
              <a:t>：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&lt;com.fang.mycenter.ItemView</a:t>
            </a:r>
            <a:endParaRPr lang="zh-CN" altLang="en-US"/>
          </a:p>
          <a:p>
            <a:r>
              <a:rPr lang="zh-CN" altLang="en-US"/>
              <a:t>android:id="@+id/</a:t>
            </a:r>
            <a:r>
              <a:rPr lang="en-US" altLang="zh-CN"/>
              <a:t>collect</a:t>
            </a:r>
            <a:r>
              <a:rPr lang="zh-CN" altLang="en-US"/>
              <a:t>"</a:t>
            </a:r>
            <a:endParaRPr lang="zh-CN" altLang="en-US"/>
          </a:p>
          <a:p>
            <a:r>
              <a:rPr lang="zh-CN" altLang="en-US"/>
              <a:t>        android:layout_width="wrap_content"</a:t>
            </a:r>
            <a:endParaRPr lang="zh-CN" altLang="en-US"/>
          </a:p>
          <a:p>
            <a:r>
              <a:rPr lang="zh-CN" altLang="en-US"/>
              <a:t>      android:layout_height="50dp"</a:t>
            </a:r>
            <a:endParaRPr lang="zh-CN" altLang="en-US"/>
          </a:p>
          <a:p>
            <a:r>
              <a:rPr lang="zh-CN" altLang="en-US"/>
              <a:t>        app:left_icon="@drawable/ic_</a:t>
            </a:r>
            <a:r>
              <a:rPr lang="en-US" altLang="zh-CN"/>
              <a:t>collect</a:t>
            </a:r>
            <a:r>
              <a:rPr lang="zh-CN" altLang="en-US"/>
              <a:t>"</a:t>
            </a:r>
            <a:endParaRPr lang="zh-CN" altLang="en-US"/>
          </a:p>
          <a:p>
            <a:r>
              <a:rPr lang="zh-CN" altLang="en-US"/>
              <a:t>        app:left_text=</a:t>
            </a:r>
            <a:r>
              <a:rPr lang="en-US" altLang="zh-CN"/>
              <a:t>”</a:t>
            </a:r>
            <a:r>
              <a:rPr lang="zh-CN" altLang="en-US"/>
              <a:t>我的收藏</a:t>
            </a:r>
            <a:r>
              <a:rPr lang="zh-CN" altLang="en-US"/>
              <a:t>"</a:t>
            </a:r>
            <a:endParaRPr lang="zh-CN" altLang="en-US"/>
          </a:p>
          <a:p>
            <a:r>
              <a:rPr lang="zh-CN" altLang="en-US"/>
              <a:t> /&gt;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最后获取设置的属性后给</a:t>
            </a:r>
            <a:r>
              <a:rPr lang="en-US" altLang="zh-CN"/>
              <a:t>ItemView</a:t>
            </a:r>
            <a:r>
              <a:rPr lang="zh-CN" altLang="en-US"/>
              <a:t>加点击事件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CATEGORY" val="custom"/>
  <p:tag name="KSO_WM_TEMPLATE_INDEX" val="20184862"/>
  <p:tag name="KSO_WM_SLIDE_MODEL_TYPE" val="cover"/>
</p:tagLst>
</file>

<file path=ppt/tags/tag63.xml><?xml version="1.0" encoding="utf-8"?>
<p:tagLst xmlns:p="http://schemas.openxmlformats.org/presentationml/2006/main">
  <p:tag name="REFSHAPE" val="642910396"/>
  <p:tag name="KSO_WM_UNIT_PLACING_PICTURE_USER_VIEWPORT" val="{&quot;height&quot;:15840,&quot;width&quot;:8353}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4862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4862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486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1435</Words>
  <Application>WPS 演示</Application>
  <PresentationFormat>宽屏</PresentationFormat>
  <Paragraphs>43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Arial Unicode MS</vt:lpstr>
      <vt:lpstr>Office 主题​​</vt:lpstr>
      <vt:lpstr>“易组”APP --面向高校学生发布组队、竞赛信息的APP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Cytheria</cp:lastModifiedBy>
  <cp:revision>26</cp:revision>
  <dcterms:created xsi:type="dcterms:W3CDTF">2019-06-19T02:08:00Z</dcterms:created>
  <dcterms:modified xsi:type="dcterms:W3CDTF">2019-12-04T07:55:35Z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